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4" r:id="rId9"/>
    <p:sldId id="265" r:id="rId10"/>
    <p:sldId id="263" r:id="rId11"/>
    <p:sldId id="266" r:id="rId12"/>
    <p:sldId id="268" r:id="rId13"/>
    <p:sldId id="269" r:id="rId14"/>
    <p:sldId id="267" r:id="rId15"/>
    <p:sldId id="270" r:id="rId16"/>
    <p:sldId id="272" r:id="rId17"/>
    <p:sldId id="271" r:id="rId18"/>
    <p:sldId id="275" r:id="rId19"/>
    <p:sldId id="273" r:id="rId20"/>
    <p:sldId id="277" r:id="rId21"/>
  </p:sldIdLst>
  <p:sldSz cx="9144000" cy="5143500" type="screen16x9"/>
  <p:notesSz cx="6858000" cy="9144000"/>
  <p:embeddedFontLst>
    <p:embeddedFont>
      <p:font typeface="方正行楷简体" panose="03000509000000000000" pitchFamily="65" charset="-122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Century Gothic" panose="020B0502020202020204" pitchFamily="34" charset="0"/>
      <p:regular r:id="rId31"/>
      <p:bold r:id="rId32"/>
      <p:italic r:id="rId33"/>
      <p:boldItalic r:id="rId34"/>
    </p:embeddedFont>
  </p:embeddedFont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81">
          <p15:clr>
            <a:srgbClr val="A4A3A4"/>
          </p15:clr>
        </p15:guide>
        <p15:guide id="2" orient="horz" pos="123">
          <p15:clr>
            <a:srgbClr val="A4A3A4"/>
          </p15:clr>
        </p15:guide>
        <p15:guide id="3" pos="5579">
          <p15:clr>
            <a:srgbClr val="A4A3A4"/>
          </p15:clr>
        </p15:guide>
        <p15:guide id="4" orient="horz" pos="3185">
          <p15:clr>
            <a:srgbClr val="A4A3A4"/>
          </p15:clr>
        </p15:guide>
        <p15:guide id="5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6A51"/>
    <a:srgbClr val="2543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510" y="126"/>
      </p:cViewPr>
      <p:guideLst>
        <p:guide pos="181"/>
        <p:guide orient="horz" pos="123"/>
        <p:guide pos="5579"/>
        <p:guide orient="horz" pos="318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082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noFill/>
            <a:ln w="12700">
              <a:solidFill>
                <a:schemeClr val="bg1"/>
              </a:solidFill>
            </a:ln>
          </c:spPr>
          <c:dPt>
            <c:idx val="0"/>
            <c:bubble3D val="0"/>
            <c:spPr>
              <a:noFill/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C59-4659-A691-F47AA9C7123D}"/>
              </c:ext>
            </c:extLst>
          </c:dPt>
          <c:dPt>
            <c:idx val="1"/>
            <c:bubble3D val="0"/>
            <c:spPr>
              <a:noFill/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C59-4659-A691-F47AA9C7123D}"/>
              </c:ext>
            </c:extLst>
          </c:dPt>
          <c:dPt>
            <c:idx val="2"/>
            <c:bubble3D val="0"/>
            <c:spPr>
              <a:noFill/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C59-4659-A691-F47AA9C7123D}"/>
              </c:ext>
            </c:extLst>
          </c:dPt>
          <c:dPt>
            <c:idx val="3"/>
            <c:bubble3D val="0"/>
            <c:spPr>
              <a:noFill/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C59-4659-A691-F47AA9C7123D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C59-4659-A691-F47AA9C712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noFill/>
            <a:ln w="12700">
              <a:solidFill>
                <a:schemeClr val="lt1"/>
              </a:solidFill>
            </a:ln>
          </c:spPr>
          <c:explosion val="3"/>
          <c:dPt>
            <c:idx val="0"/>
            <c:bubble3D val="0"/>
            <c:spPr>
              <a:noFill/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F77-4456-B04D-4F4BB47E9B75}"/>
              </c:ext>
            </c:extLst>
          </c:dPt>
          <c:dPt>
            <c:idx val="1"/>
            <c:bubble3D val="0"/>
            <c:explosion val="12"/>
            <c:spPr>
              <a:noFill/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F77-4456-B04D-4F4BB47E9B75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F77-4456-B04D-4F4BB47E9B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noFill/>
            <a:ln w="12700">
              <a:solidFill>
                <a:schemeClr val="lt1"/>
              </a:solidFill>
            </a:ln>
          </c:spPr>
          <c:explosion val="3"/>
          <c:dPt>
            <c:idx val="0"/>
            <c:bubble3D val="0"/>
            <c:spPr>
              <a:noFill/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CA-4F4D-B8EA-F06B85D4D6A0}"/>
              </c:ext>
            </c:extLst>
          </c:dPt>
          <c:dPt>
            <c:idx val="1"/>
            <c:bubble3D val="0"/>
            <c:explosion val="12"/>
            <c:spPr>
              <a:noFill/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1CA-4F4D-B8EA-F06B85D4D6A0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CA-4F4D-B8EA-F06B85D4D6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noFill/>
            <a:ln w="12700">
              <a:solidFill>
                <a:schemeClr val="lt1"/>
              </a:solidFill>
            </a:ln>
          </c:spPr>
          <c:explosion val="3"/>
          <c:dPt>
            <c:idx val="0"/>
            <c:bubble3D val="0"/>
            <c:spPr>
              <a:noFill/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545-45CE-85C6-2FC004CC17E9}"/>
              </c:ext>
            </c:extLst>
          </c:dPt>
          <c:dPt>
            <c:idx val="1"/>
            <c:bubble3D val="0"/>
            <c:explosion val="12"/>
            <c:spPr>
              <a:noFill/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545-45CE-85C6-2FC004CC17E9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45-45CE-85C6-2FC004CC17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C6806-E12B-49B7-8675-DE126E789D9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70445-396C-49B1-A94B-02FA8F9B94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09" y="-81280"/>
            <a:ext cx="9328995" cy="5313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5545-FEB9-4BE8-AAE4-7C825970C1D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F29-34DD-47FA-BF6E-88AD7A10037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5545-FEB9-4BE8-AAE4-7C825970C1D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F29-34DD-47FA-BF6E-88AD7A10037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5545-FEB9-4BE8-AAE4-7C825970C1D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F29-34DD-47FA-BF6E-88AD7A10037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5545-FEB9-4BE8-AAE4-7C825970C1D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F29-34DD-47FA-BF6E-88AD7A10037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5545-FEB9-4BE8-AAE4-7C825970C1D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F29-34DD-47FA-BF6E-88AD7A10037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5545-FEB9-4BE8-AAE4-7C825970C1D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F29-34DD-47FA-BF6E-88AD7A10037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680" y="-81280"/>
            <a:ext cx="9328995" cy="5313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680" y="-81280"/>
            <a:ext cx="9328995" cy="53136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6023" y="3974401"/>
            <a:ext cx="784274" cy="96456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50976" y="4281111"/>
            <a:ext cx="443401" cy="6578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34637" y="3608176"/>
            <a:ext cx="734793" cy="13307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09" y="-81280"/>
            <a:ext cx="9328995" cy="5313680"/>
          </a:xfrm>
          <a:prstGeom prst="rect">
            <a:avLst/>
          </a:prstGeom>
        </p:spPr>
      </p:pic>
      <p:sp>
        <p:nvSpPr>
          <p:cNvPr id="3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98138" y="1588764"/>
            <a:ext cx="1720487" cy="1800000"/>
          </a:xfrm>
          <a:prstGeom prst="rect">
            <a:avLst/>
          </a:prstGeom>
          <a:noFill/>
          <a:ln w="63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84778" y="1588764"/>
            <a:ext cx="1720487" cy="1800000"/>
          </a:xfrm>
          <a:prstGeom prst="rect">
            <a:avLst/>
          </a:prstGeom>
          <a:noFill/>
          <a:ln w="63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" name="矩形 1"/>
          <p:cNvSpPr/>
          <p:nvPr userDrawn="1"/>
        </p:nvSpPr>
        <p:spPr>
          <a:xfrm>
            <a:off x="1991916" y="1588764"/>
            <a:ext cx="2519571" cy="180000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6378556" y="1588764"/>
            <a:ext cx="2536843" cy="180000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09" y="-81280"/>
            <a:ext cx="9328995" cy="5313680"/>
          </a:xfrm>
          <a:prstGeom prst="rect">
            <a:avLst/>
          </a:prstGeom>
        </p:spPr>
      </p:pic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747234" y="3278349"/>
            <a:ext cx="1573200" cy="1573616"/>
          </a:xfrm>
          <a:prstGeom prst="rect">
            <a:avLst/>
          </a:prstGeom>
          <a:noFill/>
          <a:ln w="63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5" name="矩形 4"/>
          <p:cNvSpPr/>
          <p:nvPr userDrawn="1"/>
        </p:nvSpPr>
        <p:spPr>
          <a:xfrm>
            <a:off x="430526" y="1613876"/>
            <a:ext cx="3238089" cy="323808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5398638" y="1613876"/>
            <a:ext cx="1573200" cy="1573616"/>
          </a:xfrm>
          <a:prstGeom prst="rect">
            <a:avLst/>
          </a:prstGeom>
          <a:noFill/>
          <a:ln w="63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7050458" y="3278349"/>
            <a:ext cx="1573200" cy="1573616"/>
          </a:xfrm>
          <a:prstGeom prst="rect">
            <a:avLst/>
          </a:prstGeom>
          <a:noFill/>
          <a:ln w="63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4" name="矩形 13"/>
          <p:cNvSpPr/>
          <p:nvPr userDrawn="1"/>
        </p:nvSpPr>
        <p:spPr>
          <a:xfrm>
            <a:off x="3746818" y="1613876"/>
            <a:ext cx="1573616" cy="1573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5398638" y="3278349"/>
            <a:ext cx="1573616" cy="1573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 userDrawn="1"/>
        </p:nvSpPr>
        <p:spPr>
          <a:xfrm>
            <a:off x="7050042" y="1613876"/>
            <a:ext cx="1573616" cy="1573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430526" y="1613875"/>
            <a:ext cx="3238088" cy="3238089"/>
          </a:xfrm>
          <a:prstGeom prst="rect">
            <a:avLst/>
          </a:prstGeom>
          <a:noFill/>
          <a:ln w="63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09" y="-81280"/>
            <a:ext cx="9328995" cy="5313680"/>
          </a:xfrm>
          <a:prstGeom prst="rect">
            <a:avLst/>
          </a:prstGeom>
        </p:spPr>
      </p:pic>
      <p:sp>
        <p:nvSpPr>
          <p:cNvPr id="10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215503" y="1250804"/>
            <a:ext cx="8706970" cy="199666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09" y="-81280"/>
            <a:ext cx="9328995" cy="5313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5545-FEB9-4BE8-AAE4-7C825970C1D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F29-34DD-47FA-BF6E-88AD7A10037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5545-FEB9-4BE8-AAE4-7C825970C1D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F29-34DD-47FA-BF6E-88AD7A10037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85545-FEB9-4BE8-AAE4-7C825970C1D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24F29-34DD-47FA-BF6E-88AD7A10037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emf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017454" y="2925735"/>
            <a:ext cx="51090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4800" kern="0">
                <a:ln w="12700">
                  <a:solidFill>
                    <a:prstClr val="white"/>
                  </a:solidFill>
                </a:ln>
                <a:blipFill>
                  <a:blip r:embed="rId3"/>
                  <a:stretch>
                    <a:fillRect/>
                  </a:stretch>
                </a:blipFill>
                <a:latin typeface="方正行楷简体" panose="03000509000000000000" pitchFamily="65" charset="-122"/>
                <a:ea typeface="方正行楷简体" panose="03000509000000000000" pitchFamily="65" charset="-122"/>
                <a:cs typeface="Tahoma" panose="020B0604030504040204" pitchFamily="34" charset="0"/>
              </a:rPr>
              <a:t>黑板手绘教学课件</a:t>
            </a:r>
          </a:p>
        </p:txBody>
      </p:sp>
      <p:sp>
        <p:nvSpPr>
          <p:cNvPr id="6" name="矩形 5"/>
          <p:cNvSpPr/>
          <p:nvPr/>
        </p:nvSpPr>
        <p:spPr>
          <a:xfrm>
            <a:off x="2176151" y="3630575"/>
            <a:ext cx="4791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en-US" altLang="zh-CN" sz="1800" kern="0">
                <a:ln w="12700">
                  <a:solidFill>
                    <a:prstClr val="white"/>
                  </a:solidFill>
                </a:ln>
                <a:blipFill>
                  <a:blip r:embed="rId3"/>
                  <a:stretch>
                    <a:fillRect/>
                  </a:stretch>
                </a:blipFill>
                <a:latin typeface="方正行楷简体" panose="03000509000000000000" pitchFamily="65" charset="-122"/>
                <a:ea typeface="方正行楷简体" panose="03000509000000000000" pitchFamily="65" charset="-122"/>
                <a:cs typeface="Tahoma" panose="020B0604030504040204" pitchFamily="34" charset="0"/>
              </a:rPr>
              <a:t>BLACKBOARD TEACHING COURSEWARE</a:t>
            </a:r>
            <a:endParaRPr lang="zh-CN" altLang="en-US" sz="1800" kern="0">
              <a:ln w="12700">
                <a:solidFill>
                  <a:prstClr val="white"/>
                </a:solidFill>
              </a:ln>
              <a:blipFill>
                <a:blip r:embed="rId3"/>
                <a:stretch>
                  <a:fillRect/>
                </a:stretch>
              </a:blipFill>
              <a:latin typeface="方正行楷简体" panose="03000509000000000000" pitchFamily="65" charset="-122"/>
              <a:ea typeface="方正行楷简体" panose="03000509000000000000" pitchFamily="65" charset="-122"/>
              <a:cs typeface="Tahoma" panose="020B060403050404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4405085" y="4046590"/>
            <a:ext cx="3338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961726" y="4046590"/>
            <a:ext cx="5220547" cy="486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dolor; Lorem ipsum dolor sit amet, consectetuer adipiscing elit. 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10226" y="426214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zh-CN" altLang="en-US" sz="2000">
                <a:ln>
                  <a:solidFill>
                    <a:prstClr val="white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方正行楷简体" panose="03000509000000000000" pitchFamily="65" charset="-122"/>
                <a:ea typeface="方正行楷简体" panose="03000509000000000000" pitchFamily="65" charset="-122"/>
              </a:rPr>
              <a:t>此处添加标题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4405086" y="811903"/>
            <a:ext cx="3338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2895900" y="826324"/>
            <a:ext cx="335220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50">
                <a:solidFill>
                  <a:prstClr val="white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</a:t>
            </a:r>
            <a:endParaRPr lang="zh-CN" altLang="en-US" sz="1050">
              <a:solidFill>
                <a:prstClr val="black"/>
              </a:solidFill>
            </a:endParaRPr>
          </a:p>
        </p:txBody>
      </p:sp>
      <p:pic>
        <p:nvPicPr>
          <p:cNvPr id="63" name="图片占位符 62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7" r="16637"/>
          <a:stretch>
            <a:fillRect/>
          </a:stretch>
        </p:blipFill>
        <p:spPr/>
      </p:pic>
      <p:pic>
        <p:nvPicPr>
          <p:cNvPr id="64" name="图片占位符 63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7" r="16637"/>
          <a:stretch>
            <a:fillRect/>
          </a:stretch>
        </p:blipFill>
        <p:spPr/>
      </p:pic>
      <p:pic>
        <p:nvPicPr>
          <p:cNvPr id="65" name="图片占位符 64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7" r="16637"/>
          <a:stretch>
            <a:fillRect/>
          </a:stretch>
        </p:blipFill>
        <p:spPr/>
      </p:pic>
      <p:pic>
        <p:nvPicPr>
          <p:cNvPr id="6" name="图片占位符 5"/>
          <p:cNvPicPr>
            <a:picLocks noGrp="1" noChangeAspect="1"/>
          </p:cNvPicPr>
          <p:nvPr>
            <p:ph type="pic" sz="quarter" idx="17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4" r="16614"/>
          <a:stretch>
            <a:fillRect/>
          </a:stretch>
        </p:blipFill>
        <p:spPr/>
      </p:pic>
      <p:sp>
        <p:nvSpPr>
          <p:cNvPr id="8" name="矩形 7"/>
          <p:cNvSpPr/>
          <p:nvPr/>
        </p:nvSpPr>
        <p:spPr>
          <a:xfrm>
            <a:off x="4059632" y="1848574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solidFill>
                  <a:srgbClr val="254326"/>
                </a:solidFill>
                <a:latin typeface="+mj-ea"/>
                <a:ea typeface="+mj-ea"/>
              </a:rPr>
              <a:t>添加标题</a:t>
            </a:r>
          </a:p>
        </p:txBody>
      </p:sp>
      <p:sp>
        <p:nvSpPr>
          <p:cNvPr id="9" name="矩形 8"/>
          <p:cNvSpPr/>
          <p:nvPr/>
        </p:nvSpPr>
        <p:spPr>
          <a:xfrm>
            <a:off x="3818583" y="2143502"/>
            <a:ext cx="1493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90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4446122" y="2166170"/>
            <a:ext cx="238835" cy="0"/>
          </a:xfrm>
          <a:prstGeom prst="line">
            <a:avLst/>
          </a:prstGeom>
          <a:ln w="19050">
            <a:solidFill>
              <a:srgbClr val="2543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5674824" y="3441174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solidFill>
                  <a:srgbClr val="254326"/>
                </a:solidFill>
                <a:latin typeface="+mj-ea"/>
                <a:ea typeface="+mj-ea"/>
              </a:rPr>
              <a:t>添加标题</a:t>
            </a:r>
          </a:p>
        </p:txBody>
      </p:sp>
      <p:sp>
        <p:nvSpPr>
          <p:cNvPr id="12" name="矩形 11"/>
          <p:cNvSpPr/>
          <p:nvPr/>
        </p:nvSpPr>
        <p:spPr>
          <a:xfrm>
            <a:off x="5433775" y="3736102"/>
            <a:ext cx="1493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90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6061314" y="3758770"/>
            <a:ext cx="238835" cy="0"/>
          </a:xfrm>
          <a:prstGeom prst="line">
            <a:avLst/>
          </a:prstGeom>
          <a:ln w="19050">
            <a:solidFill>
              <a:srgbClr val="2543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7299030" y="1848574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solidFill>
                  <a:srgbClr val="254326"/>
                </a:solidFill>
                <a:latin typeface="+mj-ea"/>
                <a:ea typeface="+mj-ea"/>
              </a:rPr>
              <a:t>添加标题</a:t>
            </a:r>
          </a:p>
        </p:txBody>
      </p:sp>
      <p:sp>
        <p:nvSpPr>
          <p:cNvPr id="15" name="矩形 14"/>
          <p:cNvSpPr/>
          <p:nvPr/>
        </p:nvSpPr>
        <p:spPr>
          <a:xfrm>
            <a:off x="7057981" y="2143502"/>
            <a:ext cx="1493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90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7685520" y="2166170"/>
            <a:ext cx="238835" cy="0"/>
          </a:xfrm>
          <a:prstGeom prst="line">
            <a:avLst/>
          </a:prstGeom>
          <a:ln w="19050">
            <a:solidFill>
              <a:srgbClr val="2543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42722" y="2167170"/>
            <a:ext cx="20409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zh-CN" altLang="en-US" sz="4800" b="1">
                <a:ln>
                  <a:solidFill>
                    <a:prstClr val="white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方正行楷简体" panose="03000509000000000000" pitchFamily="65" charset="-122"/>
                <a:ea typeface="方正行楷简体" panose="03000509000000000000" pitchFamily="65" charset="-122"/>
              </a:rPr>
              <a:t>第三节</a:t>
            </a:r>
          </a:p>
        </p:txBody>
      </p:sp>
      <p:sp>
        <p:nvSpPr>
          <p:cNvPr id="5" name="矩形 4"/>
          <p:cNvSpPr/>
          <p:nvPr/>
        </p:nvSpPr>
        <p:spPr>
          <a:xfrm>
            <a:off x="3969100" y="2101490"/>
            <a:ext cx="23391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zh-CN" altLang="en-US" sz="2800">
                <a:ln>
                  <a:solidFill>
                    <a:prstClr val="white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方正行楷简体" panose="03000509000000000000" pitchFamily="65" charset="-122"/>
                <a:ea typeface="方正行楷简体" panose="03000509000000000000" pitchFamily="65" charset="-122"/>
              </a:rPr>
              <a:t>此处添加标题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133192" y="2605788"/>
            <a:ext cx="3338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023996" y="2642656"/>
            <a:ext cx="4169741" cy="79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050">
                <a:solidFill>
                  <a:prstClr val="white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dolor; Lorem ipsum dolor sit amet, consectetuer adipiscing elit. </a:t>
            </a:r>
            <a:endParaRPr lang="zh-CN" altLang="en-US" sz="1050">
              <a:solidFill>
                <a:prstClr val="white"/>
              </a:solidFill>
              <a:ea typeface="微软雅黑" panose="020B0503020204020204" charset="-122"/>
            </a:endParaRPr>
          </a:p>
        </p:txBody>
      </p:sp>
      <p:grpSp>
        <p:nvGrpSpPr>
          <p:cNvPr id="11" name="Group 90"/>
          <p:cNvGrpSpPr>
            <a:grpSpLocks noChangeAspect="1"/>
          </p:cNvGrpSpPr>
          <p:nvPr/>
        </p:nvGrpSpPr>
        <p:grpSpPr bwMode="auto">
          <a:xfrm>
            <a:off x="539433" y="936607"/>
            <a:ext cx="3233738" cy="3235325"/>
            <a:chOff x="423" y="875"/>
            <a:chExt cx="2037" cy="2038"/>
          </a:xfrm>
        </p:grpSpPr>
        <p:sp>
          <p:nvSpPr>
            <p:cNvPr id="12" name="Freeform 91"/>
            <p:cNvSpPr/>
            <p:nvPr/>
          </p:nvSpPr>
          <p:spPr bwMode="auto">
            <a:xfrm>
              <a:off x="1702" y="1160"/>
              <a:ext cx="42" cy="13"/>
            </a:xfrm>
            <a:custGeom>
              <a:avLst/>
              <a:gdLst>
                <a:gd name="T0" fmla="*/ 51 w 77"/>
                <a:gd name="T1" fmla="*/ 18 h 24"/>
                <a:gd name="T2" fmla="*/ 51 w 77"/>
                <a:gd name="T3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" h="24">
                  <a:moveTo>
                    <a:pt x="51" y="18"/>
                  </a:moveTo>
                  <a:cubicBezTo>
                    <a:pt x="77" y="24"/>
                    <a:pt x="0" y="0"/>
                    <a:pt x="51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92"/>
            <p:cNvSpPr/>
            <p:nvPr/>
          </p:nvSpPr>
          <p:spPr bwMode="auto">
            <a:xfrm>
              <a:off x="1524" y="1134"/>
              <a:ext cx="7" cy="2"/>
            </a:xfrm>
            <a:custGeom>
              <a:avLst/>
              <a:gdLst>
                <a:gd name="T0" fmla="*/ 0 w 12"/>
                <a:gd name="T1" fmla="*/ 0 h 5"/>
                <a:gd name="T2" fmla="*/ 9 w 12"/>
                <a:gd name="T3" fmla="*/ 5 h 5"/>
                <a:gd name="T4" fmla="*/ 12 w 12"/>
                <a:gd name="T5" fmla="*/ 5 h 5"/>
                <a:gd name="T6" fmla="*/ 0 w 1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5">
                  <a:moveTo>
                    <a:pt x="0" y="0"/>
                  </a:moveTo>
                  <a:cubicBezTo>
                    <a:pt x="2" y="2"/>
                    <a:pt x="5" y="4"/>
                    <a:pt x="9" y="5"/>
                  </a:cubicBezTo>
                  <a:cubicBezTo>
                    <a:pt x="10" y="5"/>
                    <a:pt x="11" y="5"/>
                    <a:pt x="12" y="5"/>
                  </a:cubicBezTo>
                  <a:cubicBezTo>
                    <a:pt x="7" y="4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93"/>
            <p:cNvSpPr/>
            <p:nvPr/>
          </p:nvSpPr>
          <p:spPr bwMode="auto">
            <a:xfrm>
              <a:off x="1834" y="2456"/>
              <a:ext cx="8" cy="5"/>
            </a:xfrm>
            <a:custGeom>
              <a:avLst/>
              <a:gdLst>
                <a:gd name="T0" fmla="*/ 0 w 16"/>
                <a:gd name="T1" fmla="*/ 8 h 8"/>
                <a:gd name="T2" fmla="*/ 16 w 16"/>
                <a:gd name="T3" fmla="*/ 0 h 8"/>
                <a:gd name="T4" fmla="*/ 0 w 16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8">
                  <a:moveTo>
                    <a:pt x="0" y="8"/>
                  </a:moveTo>
                  <a:cubicBezTo>
                    <a:pt x="5" y="5"/>
                    <a:pt x="10" y="2"/>
                    <a:pt x="16" y="0"/>
                  </a:cubicBezTo>
                  <a:cubicBezTo>
                    <a:pt x="8" y="1"/>
                    <a:pt x="3" y="3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94"/>
            <p:cNvSpPr/>
            <p:nvPr/>
          </p:nvSpPr>
          <p:spPr bwMode="auto">
            <a:xfrm>
              <a:off x="1541" y="1140"/>
              <a:ext cx="44" cy="5"/>
            </a:xfrm>
            <a:custGeom>
              <a:avLst/>
              <a:gdLst>
                <a:gd name="T0" fmla="*/ 83 w 83"/>
                <a:gd name="T1" fmla="*/ 9 h 9"/>
                <a:gd name="T2" fmla="*/ 0 w 83"/>
                <a:gd name="T3" fmla="*/ 0 h 9"/>
                <a:gd name="T4" fmla="*/ 83 w 8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3" h="9">
                  <a:moveTo>
                    <a:pt x="83" y="9"/>
                  </a:moveTo>
                  <a:cubicBezTo>
                    <a:pt x="55" y="5"/>
                    <a:pt x="28" y="2"/>
                    <a:pt x="0" y="0"/>
                  </a:cubicBezTo>
                  <a:cubicBezTo>
                    <a:pt x="24" y="5"/>
                    <a:pt x="54" y="7"/>
                    <a:pt x="83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95"/>
            <p:cNvSpPr/>
            <p:nvPr/>
          </p:nvSpPr>
          <p:spPr bwMode="auto">
            <a:xfrm>
              <a:off x="1531" y="1136"/>
              <a:ext cx="48" cy="5"/>
            </a:xfrm>
            <a:custGeom>
              <a:avLst/>
              <a:gdLst>
                <a:gd name="T0" fmla="*/ 0 w 89"/>
                <a:gd name="T1" fmla="*/ 0 h 8"/>
                <a:gd name="T2" fmla="*/ 89 w 89"/>
                <a:gd name="T3" fmla="*/ 8 h 8"/>
                <a:gd name="T4" fmla="*/ 0 w 89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8">
                  <a:moveTo>
                    <a:pt x="0" y="0"/>
                  </a:moveTo>
                  <a:cubicBezTo>
                    <a:pt x="22" y="7"/>
                    <a:pt x="57" y="8"/>
                    <a:pt x="89" y="8"/>
                  </a:cubicBezTo>
                  <a:cubicBezTo>
                    <a:pt x="59" y="5"/>
                    <a:pt x="29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96"/>
            <p:cNvSpPr/>
            <p:nvPr/>
          </p:nvSpPr>
          <p:spPr bwMode="auto">
            <a:xfrm>
              <a:off x="1427" y="1135"/>
              <a:ext cx="114" cy="5"/>
            </a:xfrm>
            <a:custGeom>
              <a:avLst/>
              <a:gdLst>
                <a:gd name="T0" fmla="*/ 0 w 210"/>
                <a:gd name="T1" fmla="*/ 10 h 10"/>
                <a:gd name="T2" fmla="*/ 210 w 210"/>
                <a:gd name="T3" fmla="*/ 10 h 10"/>
                <a:gd name="T4" fmla="*/ 189 w 210"/>
                <a:gd name="T5" fmla="*/ 3 h 10"/>
                <a:gd name="T6" fmla="*/ 0 w 2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" h="10">
                  <a:moveTo>
                    <a:pt x="0" y="10"/>
                  </a:moveTo>
                  <a:cubicBezTo>
                    <a:pt x="67" y="4"/>
                    <a:pt x="138" y="4"/>
                    <a:pt x="210" y="10"/>
                  </a:cubicBezTo>
                  <a:cubicBezTo>
                    <a:pt x="202" y="8"/>
                    <a:pt x="195" y="6"/>
                    <a:pt x="189" y="3"/>
                  </a:cubicBezTo>
                  <a:cubicBezTo>
                    <a:pt x="125" y="0"/>
                    <a:pt x="62" y="2"/>
                    <a:pt x="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97"/>
            <p:cNvSpPr/>
            <p:nvPr/>
          </p:nvSpPr>
          <p:spPr bwMode="auto">
            <a:xfrm>
              <a:off x="1089" y="2714"/>
              <a:ext cx="107" cy="55"/>
            </a:xfrm>
            <a:custGeom>
              <a:avLst/>
              <a:gdLst>
                <a:gd name="T0" fmla="*/ 157 w 199"/>
                <a:gd name="T1" fmla="*/ 44 h 102"/>
                <a:gd name="T2" fmla="*/ 83 w 199"/>
                <a:gd name="T3" fmla="*/ 5 h 102"/>
                <a:gd name="T4" fmla="*/ 30 w 199"/>
                <a:gd name="T5" fmla="*/ 6 h 102"/>
                <a:gd name="T6" fmla="*/ 0 w 199"/>
                <a:gd name="T7" fmla="*/ 29 h 102"/>
                <a:gd name="T8" fmla="*/ 4 w 199"/>
                <a:gd name="T9" fmla="*/ 33 h 102"/>
                <a:gd name="T10" fmla="*/ 21 w 199"/>
                <a:gd name="T11" fmla="*/ 19 h 102"/>
                <a:gd name="T12" fmla="*/ 96 w 199"/>
                <a:gd name="T13" fmla="*/ 24 h 102"/>
                <a:gd name="T14" fmla="*/ 182 w 199"/>
                <a:gd name="T15" fmla="*/ 102 h 102"/>
                <a:gd name="T16" fmla="*/ 157 w 199"/>
                <a:gd name="T17" fmla="*/ 4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102">
                  <a:moveTo>
                    <a:pt x="157" y="44"/>
                  </a:moveTo>
                  <a:cubicBezTo>
                    <a:pt x="138" y="21"/>
                    <a:pt x="103" y="14"/>
                    <a:pt x="83" y="5"/>
                  </a:cubicBezTo>
                  <a:cubicBezTo>
                    <a:pt x="66" y="0"/>
                    <a:pt x="44" y="3"/>
                    <a:pt x="30" y="6"/>
                  </a:cubicBezTo>
                  <a:cubicBezTo>
                    <a:pt x="9" y="12"/>
                    <a:pt x="4" y="19"/>
                    <a:pt x="0" y="29"/>
                  </a:cubicBezTo>
                  <a:cubicBezTo>
                    <a:pt x="0" y="29"/>
                    <a:pt x="1" y="49"/>
                    <a:pt x="4" y="33"/>
                  </a:cubicBezTo>
                  <a:cubicBezTo>
                    <a:pt x="6" y="35"/>
                    <a:pt x="11" y="23"/>
                    <a:pt x="21" y="19"/>
                  </a:cubicBezTo>
                  <a:cubicBezTo>
                    <a:pt x="44" y="14"/>
                    <a:pt x="72" y="17"/>
                    <a:pt x="96" y="24"/>
                  </a:cubicBezTo>
                  <a:cubicBezTo>
                    <a:pt x="138" y="37"/>
                    <a:pt x="168" y="68"/>
                    <a:pt x="182" y="102"/>
                  </a:cubicBezTo>
                  <a:cubicBezTo>
                    <a:pt x="199" y="92"/>
                    <a:pt x="148" y="43"/>
                    <a:pt x="157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98"/>
            <p:cNvSpPr/>
            <p:nvPr/>
          </p:nvSpPr>
          <p:spPr bwMode="auto">
            <a:xfrm>
              <a:off x="1063" y="2629"/>
              <a:ext cx="218" cy="79"/>
            </a:xfrm>
            <a:custGeom>
              <a:avLst/>
              <a:gdLst>
                <a:gd name="T0" fmla="*/ 353 w 404"/>
                <a:gd name="T1" fmla="*/ 107 h 146"/>
                <a:gd name="T2" fmla="*/ 389 w 404"/>
                <a:gd name="T3" fmla="*/ 106 h 146"/>
                <a:gd name="T4" fmla="*/ 354 w 404"/>
                <a:gd name="T5" fmla="*/ 100 h 146"/>
                <a:gd name="T6" fmla="*/ 343 w 404"/>
                <a:gd name="T7" fmla="*/ 100 h 146"/>
                <a:gd name="T8" fmla="*/ 328 w 404"/>
                <a:gd name="T9" fmla="*/ 115 h 146"/>
                <a:gd name="T10" fmla="*/ 252 w 404"/>
                <a:gd name="T11" fmla="*/ 76 h 146"/>
                <a:gd name="T12" fmla="*/ 70 w 404"/>
                <a:gd name="T13" fmla="*/ 32 h 146"/>
                <a:gd name="T14" fmla="*/ 0 w 404"/>
                <a:gd name="T15" fmla="*/ 14 h 146"/>
                <a:gd name="T16" fmla="*/ 56 w 404"/>
                <a:gd name="T17" fmla="*/ 42 h 146"/>
                <a:gd name="T18" fmla="*/ 118 w 404"/>
                <a:gd name="T19" fmla="*/ 38 h 146"/>
                <a:gd name="T20" fmla="*/ 113 w 404"/>
                <a:gd name="T21" fmla="*/ 41 h 146"/>
                <a:gd name="T22" fmla="*/ 277 w 404"/>
                <a:gd name="T23" fmla="*/ 116 h 146"/>
                <a:gd name="T24" fmla="*/ 305 w 404"/>
                <a:gd name="T25" fmla="*/ 140 h 146"/>
                <a:gd name="T26" fmla="*/ 404 w 404"/>
                <a:gd name="T27" fmla="*/ 120 h 146"/>
                <a:gd name="T28" fmla="*/ 353 w 404"/>
                <a:gd name="T29" fmla="*/ 10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4" h="146">
                  <a:moveTo>
                    <a:pt x="353" y="107"/>
                  </a:moveTo>
                  <a:cubicBezTo>
                    <a:pt x="353" y="99"/>
                    <a:pt x="389" y="106"/>
                    <a:pt x="389" y="106"/>
                  </a:cubicBezTo>
                  <a:cubicBezTo>
                    <a:pt x="377" y="102"/>
                    <a:pt x="366" y="100"/>
                    <a:pt x="354" y="100"/>
                  </a:cubicBezTo>
                  <a:cubicBezTo>
                    <a:pt x="350" y="98"/>
                    <a:pt x="347" y="99"/>
                    <a:pt x="343" y="100"/>
                  </a:cubicBezTo>
                  <a:cubicBezTo>
                    <a:pt x="334" y="101"/>
                    <a:pt x="335" y="113"/>
                    <a:pt x="328" y="115"/>
                  </a:cubicBezTo>
                  <a:cubicBezTo>
                    <a:pt x="307" y="135"/>
                    <a:pt x="266" y="87"/>
                    <a:pt x="252" y="76"/>
                  </a:cubicBezTo>
                  <a:cubicBezTo>
                    <a:pt x="195" y="34"/>
                    <a:pt x="134" y="21"/>
                    <a:pt x="70" y="32"/>
                  </a:cubicBezTo>
                  <a:cubicBezTo>
                    <a:pt x="46" y="36"/>
                    <a:pt x="32" y="0"/>
                    <a:pt x="0" y="14"/>
                  </a:cubicBezTo>
                  <a:cubicBezTo>
                    <a:pt x="20" y="22"/>
                    <a:pt x="38" y="23"/>
                    <a:pt x="56" y="42"/>
                  </a:cubicBezTo>
                  <a:cubicBezTo>
                    <a:pt x="75" y="47"/>
                    <a:pt x="98" y="34"/>
                    <a:pt x="118" y="38"/>
                  </a:cubicBezTo>
                  <a:cubicBezTo>
                    <a:pt x="118" y="40"/>
                    <a:pt x="116" y="41"/>
                    <a:pt x="113" y="41"/>
                  </a:cubicBezTo>
                  <a:cubicBezTo>
                    <a:pt x="201" y="48"/>
                    <a:pt x="212" y="78"/>
                    <a:pt x="277" y="116"/>
                  </a:cubicBezTo>
                  <a:cubicBezTo>
                    <a:pt x="285" y="121"/>
                    <a:pt x="296" y="138"/>
                    <a:pt x="305" y="140"/>
                  </a:cubicBezTo>
                  <a:cubicBezTo>
                    <a:pt x="338" y="146"/>
                    <a:pt x="348" y="94"/>
                    <a:pt x="404" y="120"/>
                  </a:cubicBezTo>
                  <a:cubicBezTo>
                    <a:pt x="388" y="107"/>
                    <a:pt x="371" y="103"/>
                    <a:pt x="353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99"/>
            <p:cNvSpPr/>
            <p:nvPr/>
          </p:nvSpPr>
          <p:spPr bwMode="auto">
            <a:xfrm>
              <a:off x="1027" y="2497"/>
              <a:ext cx="42" cy="49"/>
            </a:xfrm>
            <a:custGeom>
              <a:avLst/>
              <a:gdLst>
                <a:gd name="T0" fmla="*/ 51 w 78"/>
                <a:gd name="T1" fmla="*/ 75 h 91"/>
                <a:gd name="T2" fmla="*/ 62 w 78"/>
                <a:gd name="T3" fmla="*/ 63 h 91"/>
                <a:gd name="T4" fmla="*/ 66 w 78"/>
                <a:gd name="T5" fmla="*/ 51 h 91"/>
                <a:gd name="T6" fmla="*/ 50 w 78"/>
                <a:gd name="T7" fmla="*/ 62 h 91"/>
                <a:gd name="T8" fmla="*/ 31 w 78"/>
                <a:gd name="T9" fmla="*/ 63 h 91"/>
                <a:gd name="T10" fmla="*/ 21 w 78"/>
                <a:gd name="T11" fmla="*/ 50 h 91"/>
                <a:gd name="T12" fmla="*/ 28 w 78"/>
                <a:gd name="T13" fmla="*/ 27 h 91"/>
                <a:gd name="T14" fmla="*/ 39 w 78"/>
                <a:gd name="T15" fmla="*/ 16 h 91"/>
                <a:gd name="T16" fmla="*/ 45 w 78"/>
                <a:gd name="T17" fmla="*/ 23 h 91"/>
                <a:gd name="T18" fmla="*/ 58 w 78"/>
                <a:gd name="T19" fmla="*/ 37 h 91"/>
                <a:gd name="T20" fmla="*/ 69 w 78"/>
                <a:gd name="T21" fmla="*/ 44 h 91"/>
                <a:gd name="T22" fmla="*/ 76 w 78"/>
                <a:gd name="T23" fmla="*/ 37 h 91"/>
                <a:gd name="T24" fmla="*/ 47 w 78"/>
                <a:gd name="T25" fmla="*/ 6 h 91"/>
                <a:gd name="T26" fmla="*/ 12 w 78"/>
                <a:gd name="T27" fmla="*/ 29 h 91"/>
                <a:gd name="T28" fmla="*/ 1 w 78"/>
                <a:gd name="T29" fmla="*/ 46 h 91"/>
                <a:gd name="T30" fmla="*/ 14 w 78"/>
                <a:gd name="T31" fmla="*/ 62 h 91"/>
                <a:gd name="T32" fmla="*/ 31 w 78"/>
                <a:gd name="T33" fmla="*/ 84 h 91"/>
                <a:gd name="T34" fmla="*/ 36 w 78"/>
                <a:gd name="T35" fmla="*/ 91 h 91"/>
                <a:gd name="T36" fmla="*/ 41 w 78"/>
                <a:gd name="T37" fmla="*/ 87 h 91"/>
                <a:gd name="T38" fmla="*/ 51 w 78"/>
                <a:gd name="T39" fmla="*/ 7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8" h="91">
                  <a:moveTo>
                    <a:pt x="51" y="75"/>
                  </a:moveTo>
                  <a:cubicBezTo>
                    <a:pt x="54" y="71"/>
                    <a:pt x="59" y="66"/>
                    <a:pt x="62" y="63"/>
                  </a:cubicBezTo>
                  <a:cubicBezTo>
                    <a:pt x="68" y="58"/>
                    <a:pt x="69" y="55"/>
                    <a:pt x="66" y="51"/>
                  </a:cubicBezTo>
                  <a:cubicBezTo>
                    <a:pt x="63" y="47"/>
                    <a:pt x="62" y="47"/>
                    <a:pt x="50" y="62"/>
                  </a:cubicBezTo>
                  <a:cubicBezTo>
                    <a:pt x="40" y="74"/>
                    <a:pt x="38" y="74"/>
                    <a:pt x="31" y="63"/>
                  </a:cubicBezTo>
                  <a:cubicBezTo>
                    <a:pt x="28" y="59"/>
                    <a:pt x="24" y="54"/>
                    <a:pt x="21" y="50"/>
                  </a:cubicBezTo>
                  <a:cubicBezTo>
                    <a:pt x="14" y="43"/>
                    <a:pt x="14" y="42"/>
                    <a:pt x="28" y="27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9" y="26"/>
                    <a:pt x="54" y="33"/>
                    <a:pt x="58" y="37"/>
                  </a:cubicBezTo>
                  <a:cubicBezTo>
                    <a:pt x="63" y="44"/>
                    <a:pt x="64" y="45"/>
                    <a:pt x="69" y="44"/>
                  </a:cubicBezTo>
                  <a:cubicBezTo>
                    <a:pt x="76" y="43"/>
                    <a:pt x="78" y="41"/>
                    <a:pt x="76" y="37"/>
                  </a:cubicBezTo>
                  <a:cubicBezTo>
                    <a:pt x="73" y="32"/>
                    <a:pt x="52" y="10"/>
                    <a:pt x="47" y="6"/>
                  </a:cubicBezTo>
                  <a:cubicBezTo>
                    <a:pt x="40" y="0"/>
                    <a:pt x="36" y="3"/>
                    <a:pt x="12" y="29"/>
                  </a:cubicBezTo>
                  <a:cubicBezTo>
                    <a:pt x="5" y="36"/>
                    <a:pt x="0" y="45"/>
                    <a:pt x="1" y="46"/>
                  </a:cubicBezTo>
                  <a:cubicBezTo>
                    <a:pt x="1" y="46"/>
                    <a:pt x="7" y="54"/>
                    <a:pt x="14" y="62"/>
                  </a:cubicBezTo>
                  <a:cubicBezTo>
                    <a:pt x="21" y="71"/>
                    <a:pt x="29" y="81"/>
                    <a:pt x="31" y="84"/>
                  </a:cubicBezTo>
                  <a:cubicBezTo>
                    <a:pt x="36" y="91"/>
                    <a:pt x="36" y="91"/>
                    <a:pt x="36" y="91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43" y="84"/>
                    <a:pt x="48" y="79"/>
                    <a:pt x="51" y="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00"/>
            <p:cNvSpPr>
              <a:spLocks noEditPoints="1"/>
            </p:cNvSpPr>
            <p:nvPr/>
          </p:nvSpPr>
          <p:spPr bwMode="auto">
            <a:xfrm>
              <a:off x="856" y="2480"/>
              <a:ext cx="157" cy="165"/>
            </a:xfrm>
            <a:custGeom>
              <a:avLst/>
              <a:gdLst>
                <a:gd name="T0" fmla="*/ 282 w 291"/>
                <a:gd name="T1" fmla="*/ 179 h 304"/>
                <a:gd name="T2" fmla="*/ 202 w 291"/>
                <a:gd name="T3" fmla="*/ 96 h 304"/>
                <a:gd name="T4" fmla="*/ 164 w 291"/>
                <a:gd name="T5" fmla="*/ 51 h 304"/>
                <a:gd name="T6" fmla="*/ 127 w 291"/>
                <a:gd name="T7" fmla="*/ 12 h 304"/>
                <a:gd name="T8" fmla="*/ 119 w 291"/>
                <a:gd name="T9" fmla="*/ 7 h 304"/>
                <a:gd name="T10" fmla="*/ 115 w 291"/>
                <a:gd name="T11" fmla="*/ 3 h 304"/>
                <a:gd name="T12" fmla="*/ 111 w 291"/>
                <a:gd name="T13" fmla="*/ 2 h 304"/>
                <a:gd name="T14" fmla="*/ 102 w 291"/>
                <a:gd name="T15" fmla="*/ 5 h 304"/>
                <a:gd name="T16" fmla="*/ 95 w 291"/>
                <a:gd name="T17" fmla="*/ 13 h 304"/>
                <a:gd name="T18" fmla="*/ 63 w 291"/>
                <a:gd name="T19" fmla="*/ 49 h 304"/>
                <a:gd name="T20" fmla="*/ 43 w 291"/>
                <a:gd name="T21" fmla="*/ 70 h 304"/>
                <a:gd name="T22" fmla="*/ 21 w 291"/>
                <a:gd name="T23" fmla="*/ 91 h 304"/>
                <a:gd name="T24" fmla="*/ 2 w 291"/>
                <a:gd name="T25" fmla="*/ 111 h 304"/>
                <a:gd name="T26" fmla="*/ 2 w 291"/>
                <a:gd name="T27" fmla="*/ 118 h 304"/>
                <a:gd name="T28" fmla="*/ 8 w 291"/>
                <a:gd name="T29" fmla="*/ 118 h 304"/>
                <a:gd name="T30" fmla="*/ 17 w 291"/>
                <a:gd name="T31" fmla="*/ 123 h 304"/>
                <a:gd name="T32" fmla="*/ 28 w 291"/>
                <a:gd name="T33" fmla="*/ 137 h 304"/>
                <a:gd name="T34" fmla="*/ 98 w 291"/>
                <a:gd name="T35" fmla="*/ 210 h 304"/>
                <a:gd name="T36" fmla="*/ 110 w 291"/>
                <a:gd name="T37" fmla="*/ 226 h 304"/>
                <a:gd name="T38" fmla="*/ 130 w 291"/>
                <a:gd name="T39" fmla="*/ 255 h 304"/>
                <a:gd name="T40" fmla="*/ 150 w 291"/>
                <a:gd name="T41" fmla="*/ 282 h 304"/>
                <a:gd name="T42" fmla="*/ 173 w 291"/>
                <a:gd name="T43" fmla="*/ 298 h 304"/>
                <a:gd name="T44" fmla="*/ 206 w 291"/>
                <a:gd name="T45" fmla="*/ 268 h 304"/>
                <a:gd name="T46" fmla="*/ 259 w 291"/>
                <a:gd name="T47" fmla="*/ 221 h 304"/>
                <a:gd name="T48" fmla="*/ 282 w 291"/>
                <a:gd name="T49" fmla="*/ 200 h 304"/>
                <a:gd name="T50" fmla="*/ 284 w 291"/>
                <a:gd name="T51" fmla="*/ 198 h 304"/>
                <a:gd name="T52" fmla="*/ 291 w 291"/>
                <a:gd name="T53" fmla="*/ 192 h 304"/>
                <a:gd name="T54" fmla="*/ 282 w 291"/>
                <a:gd name="T55" fmla="*/ 179 h 304"/>
                <a:gd name="T56" fmla="*/ 267 w 291"/>
                <a:gd name="T57" fmla="*/ 198 h 304"/>
                <a:gd name="T58" fmla="*/ 249 w 291"/>
                <a:gd name="T59" fmla="*/ 216 h 304"/>
                <a:gd name="T60" fmla="*/ 203 w 291"/>
                <a:gd name="T61" fmla="*/ 255 h 304"/>
                <a:gd name="T62" fmla="*/ 169 w 291"/>
                <a:gd name="T63" fmla="*/ 286 h 304"/>
                <a:gd name="T64" fmla="*/ 162 w 291"/>
                <a:gd name="T65" fmla="*/ 278 h 304"/>
                <a:gd name="T66" fmla="*/ 121 w 291"/>
                <a:gd name="T67" fmla="*/ 221 h 304"/>
                <a:gd name="T68" fmla="*/ 107 w 291"/>
                <a:gd name="T69" fmla="*/ 203 h 304"/>
                <a:gd name="T70" fmla="*/ 23 w 291"/>
                <a:gd name="T71" fmla="*/ 109 h 304"/>
                <a:gd name="T72" fmla="*/ 36 w 291"/>
                <a:gd name="T73" fmla="*/ 92 h 304"/>
                <a:gd name="T74" fmla="*/ 51 w 291"/>
                <a:gd name="T75" fmla="*/ 75 h 304"/>
                <a:gd name="T76" fmla="*/ 77 w 291"/>
                <a:gd name="T77" fmla="*/ 48 h 304"/>
                <a:gd name="T78" fmla="*/ 99 w 291"/>
                <a:gd name="T79" fmla="*/ 25 h 304"/>
                <a:gd name="T80" fmla="*/ 114 w 291"/>
                <a:gd name="T81" fmla="*/ 22 h 304"/>
                <a:gd name="T82" fmla="*/ 117 w 291"/>
                <a:gd name="T83" fmla="*/ 22 h 304"/>
                <a:gd name="T84" fmla="*/ 123 w 291"/>
                <a:gd name="T85" fmla="*/ 24 h 304"/>
                <a:gd name="T86" fmla="*/ 173 w 291"/>
                <a:gd name="T87" fmla="*/ 78 h 304"/>
                <a:gd name="T88" fmla="*/ 225 w 291"/>
                <a:gd name="T89" fmla="*/ 137 h 304"/>
                <a:gd name="T90" fmla="*/ 250 w 291"/>
                <a:gd name="T91" fmla="*/ 163 h 304"/>
                <a:gd name="T92" fmla="*/ 274 w 291"/>
                <a:gd name="T93" fmla="*/ 189 h 304"/>
                <a:gd name="T94" fmla="*/ 267 w 291"/>
                <a:gd name="T95" fmla="*/ 198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1" h="304">
                  <a:moveTo>
                    <a:pt x="282" y="179"/>
                  </a:moveTo>
                  <a:cubicBezTo>
                    <a:pt x="253" y="151"/>
                    <a:pt x="209" y="105"/>
                    <a:pt x="202" y="96"/>
                  </a:cubicBezTo>
                  <a:cubicBezTo>
                    <a:pt x="200" y="92"/>
                    <a:pt x="183" y="72"/>
                    <a:pt x="164" y="51"/>
                  </a:cubicBezTo>
                  <a:cubicBezTo>
                    <a:pt x="136" y="20"/>
                    <a:pt x="129" y="12"/>
                    <a:pt x="127" y="12"/>
                  </a:cubicBezTo>
                  <a:cubicBezTo>
                    <a:pt x="124" y="12"/>
                    <a:pt x="122" y="10"/>
                    <a:pt x="119" y="7"/>
                  </a:cubicBezTo>
                  <a:cubicBezTo>
                    <a:pt x="117" y="4"/>
                    <a:pt x="115" y="2"/>
                    <a:pt x="115" y="3"/>
                  </a:cubicBezTo>
                  <a:cubicBezTo>
                    <a:pt x="114" y="3"/>
                    <a:pt x="112" y="3"/>
                    <a:pt x="111" y="2"/>
                  </a:cubicBezTo>
                  <a:cubicBezTo>
                    <a:pt x="108" y="0"/>
                    <a:pt x="107" y="1"/>
                    <a:pt x="102" y="5"/>
                  </a:cubicBezTo>
                  <a:cubicBezTo>
                    <a:pt x="99" y="8"/>
                    <a:pt x="96" y="11"/>
                    <a:pt x="95" y="13"/>
                  </a:cubicBezTo>
                  <a:cubicBezTo>
                    <a:pt x="93" y="18"/>
                    <a:pt x="85" y="27"/>
                    <a:pt x="63" y="49"/>
                  </a:cubicBezTo>
                  <a:cubicBezTo>
                    <a:pt x="55" y="58"/>
                    <a:pt x="46" y="67"/>
                    <a:pt x="43" y="70"/>
                  </a:cubicBezTo>
                  <a:cubicBezTo>
                    <a:pt x="40" y="73"/>
                    <a:pt x="30" y="83"/>
                    <a:pt x="21" y="91"/>
                  </a:cubicBezTo>
                  <a:cubicBezTo>
                    <a:pt x="13" y="100"/>
                    <a:pt x="4" y="109"/>
                    <a:pt x="2" y="111"/>
                  </a:cubicBezTo>
                  <a:cubicBezTo>
                    <a:pt x="0" y="114"/>
                    <a:pt x="1" y="116"/>
                    <a:pt x="2" y="118"/>
                  </a:cubicBezTo>
                  <a:cubicBezTo>
                    <a:pt x="3" y="119"/>
                    <a:pt x="5" y="119"/>
                    <a:pt x="8" y="118"/>
                  </a:cubicBezTo>
                  <a:cubicBezTo>
                    <a:pt x="11" y="117"/>
                    <a:pt x="13" y="118"/>
                    <a:pt x="17" y="123"/>
                  </a:cubicBezTo>
                  <a:cubicBezTo>
                    <a:pt x="19" y="126"/>
                    <a:pt x="25" y="133"/>
                    <a:pt x="28" y="137"/>
                  </a:cubicBezTo>
                  <a:cubicBezTo>
                    <a:pt x="37" y="148"/>
                    <a:pt x="91" y="204"/>
                    <a:pt x="98" y="210"/>
                  </a:cubicBezTo>
                  <a:cubicBezTo>
                    <a:pt x="101" y="213"/>
                    <a:pt x="106" y="219"/>
                    <a:pt x="110" y="226"/>
                  </a:cubicBezTo>
                  <a:cubicBezTo>
                    <a:pt x="113" y="232"/>
                    <a:pt x="122" y="245"/>
                    <a:pt x="130" y="255"/>
                  </a:cubicBezTo>
                  <a:cubicBezTo>
                    <a:pt x="137" y="264"/>
                    <a:pt x="146" y="277"/>
                    <a:pt x="150" y="282"/>
                  </a:cubicBezTo>
                  <a:cubicBezTo>
                    <a:pt x="166" y="303"/>
                    <a:pt x="167" y="304"/>
                    <a:pt x="173" y="298"/>
                  </a:cubicBezTo>
                  <a:cubicBezTo>
                    <a:pt x="175" y="296"/>
                    <a:pt x="190" y="283"/>
                    <a:pt x="206" y="268"/>
                  </a:cubicBezTo>
                  <a:cubicBezTo>
                    <a:pt x="223" y="253"/>
                    <a:pt x="246" y="232"/>
                    <a:pt x="259" y="221"/>
                  </a:cubicBezTo>
                  <a:cubicBezTo>
                    <a:pt x="274" y="209"/>
                    <a:pt x="282" y="201"/>
                    <a:pt x="282" y="200"/>
                  </a:cubicBezTo>
                  <a:cubicBezTo>
                    <a:pt x="282" y="198"/>
                    <a:pt x="282" y="198"/>
                    <a:pt x="284" y="198"/>
                  </a:cubicBezTo>
                  <a:cubicBezTo>
                    <a:pt x="288" y="199"/>
                    <a:pt x="291" y="196"/>
                    <a:pt x="291" y="192"/>
                  </a:cubicBezTo>
                  <a:cubicBezTo>
                    <a:pt x="291" y="188"/>
                    <a:pt x="289" y="185"/>
                    <a:pt x="282" y="179"/>
                  </a:cubicBezTo>
                  <a:close/>
                  <a:moveTo>
                    <a:pt x="267" y="198"/>
                  </a:moveTo>
                  <a:cubicBezTo>
                    <a:pt x="263" y="203"/>
                    <a:pt x="255" y="211"/>
                    <a:pt x="249" y="216"/>
                  </a:cubicBezTo>
                  <a:cubicBezTo>
                    <a:pt x="243" y="221"/>
                    <a:pt x="222" y="238"/>
                    <a:pt x="203" y="255"/>
                  </a:cubicBezTo>
                  <a:cubicBezTo>
                    <a:pt x="169" y="286"/>
                    <a:pt x="169" y="286"/>
                    <a:pt x="169" y="286"/>
                  </a:cubicBezTo>
                  <a:cubicBezTo>
                    <a:pt x="162" y="278"/>
                    <a:pt x="162" y="278"/>
                    <a:pt x="162" y="278"/>
                  </a:cubicBezTo>
                  <a:cubicBezTo>
                    <a:pt x="148" y="260"/>
                    <a:pt x="127" y="232"/>
                    <a:pt x="121" y="221"/>
                  </a:cubicBezTo>
                  <a:cubicBezTo>
                    <a:pt x="117" y="215"/>
                    <a:pt x="111" y="207"/>
                    <a:pt x="107" y="203"/>
                  </a:cubicBezTo>
                  <a:cubicBezTo>
                    <a:pt x="71" y="167"/>
                    <a:pt x="25" y="115"/>
                    <a:pt x="23" y="109"/>
                  </a:cubicBezTo>
                  <a:cubicBezTo>
                    <a:pt x="23" y="106"/>
                    <a:pt x="23" y="105"/>
                    <a:pt x="36" y="92"/>
                  </a:cubicBezTo>
                  <a:cubicBezTo>
                    <a:pt x="40" y="87"/>
                    <a:pt x="47" y="79"/>
                    <a:pt x="51" y="75"/>
                  </a:cubicBezTo>
                  <a:cubicBezTo>
                    <a:pt x="55" y="70"/>
                    <a:pt x="67" y="58"/>
                    <a:pt x="77" y="48"/>
                  </a:cubicBezTo>
                  <a:cubicBezTo>
                    <a:pt x="87" y="38"/>
                    <a:pt x="97" y="28"/>
                    <a:pt x="99" y="25"/>
                  </a:cubicBezTo>
                  <a:cubicBezTo>
                    <a:pt x="104" y="19"/>
                    <a:pt x="110" y="18"/>
                    <a:pt x="114" y="22"/>
                  </a:cubicBezTo>
                  <a:cubicBezTo>
                    <a:pt x="115" y="23"/>
                    <a:pt x="116" y="23"/>
                    <a:pt x="117" y="22"/>
                  </a:cubicBezTo>
                  <a:cubicBezTo>
                    <a:pt x="118" y="22"/>
                    <a:pt x="121" y="22"/>
                    <a:pt x="123" y="24"/>
                  </a:cubicBezTo>
                  <a:cubicBezTo>
                    <a:pt x="126" y="27"/>
                    <a:pt x="159" y="62"/>
                    <a:pt x="173" y="78"/>
                  </a:cubicBezTo>
                  <a:cubicBezTo>
                    <a:pt x="199" y="109"/>
                    <a:pt x="224" y="137"/>
                    <a:pt x="225" y="137"/>
                  </a:cubicBezTo>
                  <a:cubicBezTo>
                    <a:pt x="226" y="138"/>
                    <a:pt x="237" y="149"/>
                    <a:pt x="250" y="163"/>
                  </a:cubicBezTo>
                  <a:cubicBezTo>
                    <a:pt x="274" y="189"/>
                    <a:pt x="274" y="189"/>
                    <a:pt x="274" y="189"/>
                  </a:cubicBezTo>
                  <a:lnTo>
                    <a:pt x="267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101"/>
            <p:cNvSpPr/>
            <p:nvPr/>
          </p:nvSpPr>
          <p:spPr bwMode="auto">
            <a:xfrm>
              <a:off x="987" y="2457"/>
              <a:ext cx="49" cy="48"/>
            </a:xfrm>
            <a:custGeom>
              <a:avLst/>
              <a:gdLst>
                <a:gd name="T0" fmla="*/ 2 w 91"/>
                <a:gd name="T1" fmla="*/ 41 h 89"/>
                <a:gd name="T2" fmla="*/ 4 w 91"/>
                <a:gd name="T3" fmla="*/ 42 h 89"/>
                <a:gd name="T4" fmla="*/ 19 w 91"/>
                <a:gd name="T5" fmla="*/ 57 h 89"/>
                <a:gd name="T6" fmla="*/ 34 w 91"/>
                <a:gd name="T7" fmla="*/ 71 h 89"/>
                <a:gd name="T8" fmla="*/ 45 w 91"/>
                <a:gd name="T9" fmla="*/ 80 h 89"/>
                <a:gd name="T10" fmla="*/ 57 w 91"/>
                <a:gd name="T11" fmla="*/ 88 h 89"/>
                <a:gd name="T12" fmla="*/ 75 w 91"/>
                <a:gd name="T13" fmla="*/ 74 h 89"/>
                <a:gd name="T14" fmla="*/ 89 w 91"/>
                <a:gd name="T15" fmla="*/ 58 h 89"/>
                <a:gd name="T16" fmla="*/ 75 w 91"/>
                <a:gd name="T17" fmla="*/ 62 h 89"/>
                <a:gd name="T18" fmla="*/ 59 w 91"/>
                <a:gd name="T19" fmla="*/ 78 h 89"/>
                <a:gd name="T20" fmla="*/ 21 w 91"/>
                <a:gd name="T21" fmla="*/ 43 h 89"/>
                <a:gd name="T22" fmla="*/ 16 w 91"/>
                <a:gd name="T23" fmla="*/ 38 h 89"/>
                <a:gd name="T24" fmla="*/ 21 w 91"/>
                <a:gd name="T25" fmla="*/ 32 h 89"/>
                <a:gd name="T26" fmla="*/ 33 w 91"/>
                <a:gd name="T27" fmla="*/ 19 h 89"/>
                <a:gd name="T28" fmla="*/ 40 w 91"/>
                <a:gd name="T29" fmla="*/ 13 h 89"/>
                <a:gd name="T30" fmla="*/ 49 w 91"/>
                <a:gd name="T31" fmla="*/ 22 h 89"/>
                <a:gd name="T32" fmla="*/ 75 w 91"/>
                <a:gd name="T33" fmla="*/ 40 h 89"/>
                <a:gd name="T34" fmla="*/ 68 w 91"/>
                <a:gd name="T35" fmla="*/ 29 h 89"/>
                <a:gd name="T36" fmla="*/ 58 w 91"/>
                <a:gd name="T37" fmla="*/ 14 h 89"/>
                <a:gd name="T38" fmla="*/ 46 w 91"/>
                <a:gd name="T39" fmla="*/ 2 h 89"/>
                <a:gd name="T40" fmla="*/ 40 w 91"/>
                <a:gd name="T41" fmla="*/ 0 h 89"/>
                <a:gd name="T42" fmla="*/ 22 w 91"/>
                <a:gd name="T43" fmla="*/ 17 h 89"/>
                <a:gd name="T44" fmla="*/ 2 w 91"/>
                <a:gd name="T45" fmla="*/ 4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" h="89">
                  <a:moveTo>
                    <a:pt x="2" y="41"/>
                  </a:moveTo>
                  <a:cubicBezTo>
                    <a:pt x="3" y="42"/>
                    <a:pt x="3" y="42"/>
                    <a:pt x="4" y="42"/>
                  </a:cubicBezTo>
                  <a:cubicBezTo>
                    <a:pt x="5" y="42"/>
                    <a:pt x="12" y="49"/>
                    <a:pt x="19" y="57"/>
                  </a:cubicBezTo>
                  <a:cubicBezTo>
                    <a:pt x="26" y="64"/>
                    <a:pt x="33" y="71"/>
                    <a:pt x="34" y="71"/>
                  </a:cubicBezTo>
                  <a:cubicBezTo>
                    <a:pt x="35" y="71"/>
                    <a:pt x="40" y="76"/>
                    <a:pt x="45" y="80"/>
                  </a:cubicBezTo>
                  <a:cubicBezTo>
                    <a:pt x="51" y="86"/>
                    <a:pt x="55" y="89"/>
                    <a:pt x="57" y="88"/>
                  </a:cubicBezTo>
                  <a:cubicBezTo>
                    <a:pt x="59" y="88"/>
                    <a:pt x="65" y="83"/>
                    <a:pt x="75" y="74"/>
                  </a:cubicBezTo>
                  <a:cubicBezTo>
                    <a:pt x="90" y="61"/>
                    <a:pt x="91" y="60"/>
                    <a:pt x="89" y="58"/>
                  </a:cubicBezTo>
                  <a:cubicBezTo>
                    <a:pt x="86" y="53"/>
                    <a:pt x="80" y="55"/>
                    <a:pt x="75" y="62"/>
                  </a:cubicBezTo>
                  <a:cubicBezTo>
                    <a:pt x="69" y="70"/>
                    <a:pt x="61" y="78"/>
                    <a:pt x="59" y="78"/>
                  </a:cubicBezTo>
                  <a:cubicBezTo>
                    <a:pt x="57" y="78"/>
                    <a:pt x="28" y="52"/>
                    <a:pt x="21" y="43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4" y="28"/>
                    <a:pt x="29" y="23"/>
                    <a:pt x="33" y="19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8" y="31"/>
                    <a:pt x="74" y="41"/>
                    <a:pt x="75" y="40"/>
                  </a:cubicBezTo>
                  <a:cubicBezTo>
                    <a:pt x="76" y="39"/>
                    <a:pt x="72" y="35"/>
                    <a:pt x="68" y="29"/>
                  </a:cubicBezTo>
                  <a:cubicBezTo>
                    <a:pt x="63" y="24"/>
                    <a:pt x="59" y="17"/>
                    <a:pt x="58" y="14"/>
                  </a:cubicBezTo>
                  <a:cubicBezTo>
                    <a:pt x="54" y="7"/>
                    <a:pt x="52" y="5"/>
                    <a:pt x="46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6" y="32"/>
                    <a:pt x="0" y="39"/>
                    <a:pt x="2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02"/>
            <p:cNvSpPr>
              <a:spLocks noEditPoints="1"/>
            </p:cNvSpPr>
            <p:nvPr/>
          </p:nvSpPr>
          <p:spPr bwMode="auto">
            <a:xfrm>
              <a:off x="998" y="2526"/>
              <a:ext cx="43" cy="45"/>
            </a:xfrm>
            <a:custGeom>
              <a:avLst/>
              <a:gdLst>
                <a:gd name="T0" fmla="*/ 64 w 80"/>
                <a:gd name="T1" fmla="*/ 24 h 84"/>
                <a:gd name="T2" fmla="*/ 37 w 80"/>
                <a:gd name="T3" fmla="*/ 2 h 84"/>
                <a:gd name="T4" fmla="*/ 6 w 80"/>
                <a:gd name="T5" fmla="*/ 34 h 84"/>
                <a:gd name="T6" fmla="*/ 18 w 80"/>
                <a:gd name="T7" fmla="*/ 66 h 84"/>
                <a:gd name="T8" fmla="*/ 26 w 80"/>
                <a:gd name="T9" fmla="*/ 76 h 84"/>
                <a:gd name="T10" fmla="*/ 38 w 80"/>
                <a:gd name="T11" fmla="*/ 84 h 84"/>
                <a:gd name="T12" fmla="*/ 51 w 80"/>
                <a:gd name="T13" fmla="*/ 77 h 84"/>
                <a:gd name="T14" fmla="*/ 74 w 80"/>
                <a:gd name="T15" fmla="*/ 52 h 84"/>
                <a:gd name="T16" fmla="*/ 80 w 80"/>
                <a:gd name="T17" fmla="*/ 45 h 84"/>
                <a:gd name="T18" fmla="*/ 74 w 80"/>
                <a:gd name="T19" fmla="*/ 38 h 84"/>
                <a:gd name="T20" fmla="*/ 64 w 80"/>
                <a:gd name="T21" fmla="*/ 24 h 84"/>
                <a:gd name="T22" fmla="*/ 60 w 80"/>
                <a:gd name="T23" fmla="*/ 54 h 84"/>
                <a:gd name="T24" fmla="*/ 53 w 80"/>
                <a:gd name="T25" fmla="*/ 61 h 84"/>
                <a:gd name="T26" fmla="*/ 45 w 80"/>
                <a:gd name="T27" fmla="*/ 65 h 84"/>
                <a:gd name="T28" fmla="*/ 23 w 80"/>
                <a:gd name="T29" fmla="*/ 54 h 84"/>
                <a:gd name="T30" fmla="*/ 19 w 80"/>
                <a:gd name="T31" fmla="*/ 50 h 84"/>
                <a:gd name="T32" fmla="*/ 29 w 80"/>
                <a:gd name="T33" fmla="*/ 26 h 84"/>
                <a:gd name="T34" fmla="*/ 40 w 80"/>
                <a:gd name="T35" fmla="*/ 16 h 84"/>
                <a:gd name="T36" fmla="*/ 45 w 80"/>
                <a:gd name="T37" fmla="*/ 22 h 84"/>
                <a:gd name="T38" fmla="*/ 51 w 80"/>
                <a:gd name="T39" fmla="*/ 29 h 84"/>
                <a:gd name="T40" fmla="*/ 58 w 80"/>
                <a:gd name="T41" fmla="*/ 39 h 84"/>
                <a:gd name="T42" fmla="*/ 65 w 80"/>
                <a:gd name="T43" fmla="*/ 47 h 84"/>
                <a:gd name="T44" fmla="*/ 60 w 80"/>
                <a:gd name="T45" fmla="*/ 5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84">
                  <a:moveTo>
                    <a:pt x="64" y="24"/>
                  </a:moveTo>
                  <a:cubicBezTo>
                    <a:pt x="54" y="9"/>
                    <a:pt x="43" y="0"/>
                    <a:pt x="37" y="2"/>
                  </a:cubicBezTo>
                  <a:cubicBezTo>
                    <a:pt x="33" y="4"/>
                    <a:pt x="11" y="26"/>
                    <a:pt x="6" y="34"/>
                  </a:cubicBezTo>
                  <a:cubicBezTo>
                    <a:pt x="0" y="44"/>
                    <a:pt x="1" y="46"/>
                    <a:pt x="18" y="66"/>
                  </a:cubicBezTo>
                  <a:cubicBezTo>
                    <a:pt x="21" y="70"/>
                    <a:pt x="24" y="73"/>
                    <a:pt x="26" y="76"/>
                  </a:cubicBezTo>
                  <a:cubicBezTo>
                    <a:pt x="33" y="83"/>
                    <a:pt x="34" y="84"/>
                    <a:pt x="38" y="84"/>
                  </a:cubicBezTo>
                  <a:cubicBezTo>
                    <a:pt x="42" y="84"/>
                    <a:pt x="44" y="83"/>
                    <a:pt x="51" y="77"/>
                  </a:cubicBezTo>
                  <a:cubicBezTo>
                    <a:pt x="62" y="67"/>
                    <a:pt x="68" y="60"/>
                    <a:pt x="74" y="52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70" y="34"/>
                    <a:pt x="66" y="28"/>
                    <a:pt x="64" y="24"/>
                  </a:cubicBezTo>
                  <a:close/>
                  <a:moveTo>
                    <a:pt x="60" y="54"/>
                  </a:moveTo>
                  <a:cubicBezTo>
                    <a:pt x="57" y="58"/>
                    <a:pt x="54" y="61"/>
                    <a:pt x="53" y="61"/>
                  </a:cubicBezTo>
                  <a:cubicBezTo>
                    <a:pt x="51" y="61"/>
                    <a:pt x="48" y="63"/>
                    <a:pt x="45" y="65"/>
                  </a:cubicBezTo>
                  <a:cubicBezTo>
                    <a:pt x="38" y="70"/>
                    <a:pt x="36" y="69"/>
                    <a:pt x="23" y="54"/>
                  </a:cubicBezTo>
                  <a:cubicBezTo>
                    <a:pt x="22" y="52"/>
                    <a:pt x="20" y="51"/>
                    <a:pt x="19" y="50"/>
                  </a:cubicBezTo>
                  <a:cubicBezTo>
                    <a:pt x="12" y="41"/>
                    <a:pt x="14" y="41"/>
                    <a:pt x="29" y="2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9" y="26"/>
                    <a:pt x="51" y="29"/>
                    <a:pt x="51" y="29"/>
                  </a:cubicBezTo>
                  <a:cubicBezTo>
                    <a:pt x="51" y="30"/>
                    <a:pt x="54" y="34"/>
                    <a:pt x="58" y="39"/>
                  </a:cubicBezTo>
                  <a:cubicBezTo>
                    <a:pt x="65" y="47"/>
                    <a:pt x="65" y="47"/>
                    <a:pt x="65" y="47"/>
                  </a:cubicBezTo>
                  <a:lnTo>
                    <a:pt x="60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103"/>
            <p:cNvSpPr>
              <a:spLocks noEditPoints="1"/>
            </p:cNvSpPr>
            <p:nvPr/>
          </p:nvSpPr>
          <p:spPr bwMode="auto">
            <a:xfrm>
              <a:off x="959" y="2486"/>
              <a:ext cx="44" cy="47"/>
            </a:xfrm>
            <a:custGeom>
              <a:avLst/>
              <a:gdLst>
                <a:gd name="T0" fmla="*/ 38 w 81"/>
                <a:gd name="T1" fmla="*/ 2 h 87"/>
                <a:gd name="T2" fmla="*/ 5 w 81"/>
                <a:gd name="T3" fmla="*/ 26 h 87"/>
                <a:gd name="T4" fmla="*/ 3 w 81"/>
                <a:gd name="T5" fmla="*/ 44 h 87"/>
                <a:gd name="T6" fmla="*/ 4 w 81"/>
                <a:gd name="T7" fmla="*/ 45 h 87"/>
                <a:gd name="T8" fmla="*/ 25 w 81"/>
                <a:gd name="T9" fmla="*/ 67 h 87"/>
                <a:gd name="T10" fmla="*/ 42 w 81"/>
                <a:gd name="T11" fmla="*/ 87 h 87"/>
                <a:gd name="T12" fmla="*/ 48 w 81"/>
                <a:gd name="T13" fmla="*/ 84 h 87"/>
                <a:gd name="T14" fmla="*/ 52 w 81"/>
                <a:gd name="T15" fmla="*/ 78 h 87"/>
                <a:gd name="T16" fmla="*/ 71 w 81"/>
                <a:gd name="T17" fmla="*/ 62 h 87"/>
                <a:gd name="T18" fmla="*/ 77 w 81"/>
                <a:gd name="T19" fmla="*/ 57 h 87"/>
                <a:gd name="T20" fmla="*/ 79 w 81"/>
                <a:gd name="T21" fmla="*/ 53 h 87"/>
                <a:gd name="T22" fmla="*/ 81 w 81"/>
                <a:gd name="T23" fmla="*/ 49 h 87"/>
                <a:gd name="T24" fmla="*/ 62 w 81"/>
                <a:gd name="T25" fmla="*/ 25 h 87"/>
                <a:gd name="T26" fmla="*/ 38 w 81"/>
                <a:gd name="T27" fmla="*/ 2 h 87"/>
                <a:gd name="T28" fmla="*/ 70 w 81"/>
                <a:gd name="T29" fmla="*/ 45 h 87"/>
                <a:gd name="T30" fmla="*/ 53 w 81"/>
                <a:gd name="T31" fmla="*/ 63 h 87"/>
                <a:gd name="T32" fmla="*/ 44 w 81"/>
                <a:gd name="T33" fmla="*/ 72 h 87"/>
                <a:gd name="T34" fmla="*/ 29 w 81"/>
                <a:gd name="T35" fmla="*/ 54 h 87"/>
                <a:gd name="T36" fmla="*/ 13 w 81"/>
                <a:gd name="T37" fmla="*/ 36 h 87"/>
                <a:gd name="T38" fmla="*/ 17 w 81"/>
                <a:gd name="T39" fmla="*/ 30 h 87"/>
                <a:gd name="T40" fmla="*/ 26 w 81"/>
                <a:gd name="T41" fmla="*/ 19 h 87"/>
                <a:gd name="T42" fmla="*/ 52 w 81"/>
                <a:gd name="T43" fmla="*/ 30 h 87"/>
                <a:gd name="T44" fmla="*/ 67 w 81"/>
                <a:gd name="T45" fmla="*/ 44 h 87"/>
                <a:gd name="T46" fmla="*/ 70 w 81"/>
                <a:gd name="T47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1" h="87">
                  <a:moveTo>
                    <a:pt x="38" y="2"/>
                  </a:moveTo>
                  <a:cubicBezTo>
                    <a:pt x="30" y="0"/>
                    <a:pt x="25" y="3"/>
                    <a:pt x="5" y="26"/>
                  </a:cubicBezTo>
                  <a:cubicBezTo>
                    <a:pt x="0" y="31"/>
                    <a:pt x="0" y="41"/>
                    <a:pt x="3" y="44"/>
                  </a:cubicBezTo>
                  <a:cubicBezTo>
                    <a:pt x="3" y="44"/>
                    <a:pt x="4" y="45"/>
                    <a:pt x="4" y="45"/>
                  </a:cubicBezTo>
                  <a:cubicBezTo>
                    <a:pt x="5" y="46"/>
                    <a:pt x="15" y="56"/>
                    <a:pt x="25" y="67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51" y="82"/>
                    <a:pt x="53" y="80"/>
                    <a:pt x="52" y="78"/>
                  </a:cubicBezTo>
                  <a:cubicBezTo>
                    <a:pt x="52" y="75"/>
                    <a:pt x="69" y="61"/>
                    <a:pt x="71" y="62"/>
                  </a:cubicBezTo>
                  <a:cubicBezTo>
                    <a:pt x="73" y="63"/>
                    <a:pt x="77" y="59"/>
                    <a:pt x="77" y="57"/>
                  </a:cubicBezTo>
                  <a:cubicBezTo>
                    <a:pt x="76" y="56"/>
                    <a:pt x="77" y="54"/>
                    <a:pt x="79" y="53"/>
                  </a:cubicBezTo>
                  <a:cubicBezTo>
                    <a:pt x="80" y="52"/>
                    <a:pt x="81" y="50"/>
                    <a:pt x="81" y="49"/>
                  </a:cubicBezTo>
                  <a:cubicBezTo>
                    <a:pt x="81" y="47"/>
                    <a:pt x="73" y="38"/>
                    <a:pt x="62" y="25"/>
                  </a:cubicBezTo>
                  <a:cubicBezTo>
                    <a:pt x="45" y="6"/>
                    <a:pt x="42" y="3"/>
                    <a:pt x="38" y="2"/>
                  </a:cubicBezTo>
                  <a:close/>
                  <a:moveTo>
                    <a:pt x="70" y="45"/>
                  </a:moveTo>
                  <a:cubicBezTo>
                    <a:pt x="69" y="47"/>
                    <a:pt x="62" y="54"/>
                    <a:pt x="53" y="6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9" y="28"/>
                    <a:pt x="23" y="23"/>
                    <a:pt x="26" y="19"/>
                  </a:cubicBezTo>
                  <a:cubicBezTo>
                    <a:pt x="34" y="12"/>
                    <a:pt x="34" y="12"/>
                    <a:pt x="52" y="30"/>
                  </a:cubicBezTo>
                  <a:cubicBezTo>
                    <a:pt x="59" y="38"/>
                    <a:pt x="66" y="44"/>
                    <a:pt x="67" y="44"/>
                  </a:cubicBezTo>
                  <a:cubicBezTo>
                    <a:pt x="69" y="45"/>
                    <a:pt x="70" y="45"/>
                    <a:pt x="70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104"/>
            <p:cNvSpPr/>
            <p:nvPr/>
          </p:nvSpPr>
          <p:spPr bwMode="auto">
            <a:xfrm>
              <a:off x="923" y="2448"/>
              <a:ext cx="47" cy="48"/>
            </a:xfrm>
            <a:custGeom>
              <a:avLst/>
              <a:gdLst>
                <a:gd name="T0" fmla="*/ 16 w 87"/>
                <a:gd name="T1" fmla="*/ 63 h 89"/>
                <a:gd name="T2" fmla="*/ 29 w 87"/>
                <a:gd name="T3" fmla="*/ 76 h 89"/>
                <a:gd name="T4" fmla="*/ 44 w 87"/>
                <a:gd name="T5" fmla="*/ 89 h 89"/>
                <a:gd name="T6" fmla="*/ 56 w 87"/>
                <a:gd name="T7" fmla="*/ 78 h 89"/>
                <a:gd name="T8" fmla="*/ 73 w 87"/>
                <a:gd name="T9" fmla="*/ 62 h 89"/>
                <a:gd name="T10" fmla="*/ 81 w 87"/>
                <a:gd name="T11" fmla="*/ 52 h 89"/>
                <a:gd name="T12" fmla="*/ 84 w 87"/>
                <a:gd name="T13" fmla="*/ 46 h 89"/>
                <a:gd name="T14" fmla="*/ 79 w 87"/>
                <a:gd name="T15" fmla="*/ 41 h 89"/>
                <a:gd name="T16" fmla="*/ 63 w 87"/>
                <a:gd name="T17" fmla="*/ 57 h 89"/>
                <a:gd name="T18" fmla="*/ 44 w 87"/>
                <a:gd name="T19" fmla="*/ 77 h 89"/>
                <a:gd name="T20" fmla="*/ 30 w 87"/>
                <a:gd name="T21" fmla="*/ 62 h 89"/>
                <a:gd name="T22" fmla="*/ 21 w 87"/>
                <a:gd name="T23" fmla="*/ 33 h 89"/>
                <a:gd name="T24" fmla="*/ 33 w 87"/>
                <a:gd name="T25" fmla="*/ 21 h 89"/>
                <a:gd name="T26" fmla="*/ 42 w 87"/>
                <a:gd name="T27" fmla="*/ 18 h 89"/>
                <a:gd name="T28" fmla="*/ 50 w 87"/>
                <a:gd name="T29" fmla="*/ 23 h 89"/>
                <a:gd name="T30" fmla="*/ 62 w 87"/>
                <a:gd name="T31" fmla="*/ 32 h 89"/>
                <a:gd name="T32" fmla="*/ 71 w 87"/>
                <a:gd name="T33" fmla="*/ 30 h 89"/>
                <a:gd name="T34" fmla="*/ 58 w 87"/>
                <a:gd name="T35" fmla="*/ 16 h 89"/>
                <a:gd name="T36" fmla="*/ 34 w 87"/>
                <a:gd name="T37" fmla="*/ 6 h 89"/>
                <a:gd name="T38" fmla="*/ 16 w 87"/>
                <a:gd name="T39" fmla="*/ 22 h 89"/>
                <a:gd name="T40" fmla="*/ 2 w 87"/>
                <a:gd name="T41" fmla="*/ 37 h 89"/>
                <a:gd name="T42" fmla="*/ 9 w 87"/>
                <a:gd name="T43" fmla="*/ 59 h 89"/>
                <a:gd name="T44" fmla="*/ 16 w 87"/>
                <a:gd name="T45" fmla="*/ 6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89">
                  <a:moveTo>
                    <a:pt x="16" y="63"/>
                  </a:moveTo>
                  <a:cubicBezTo>
                    <a:pt x="17" y="63"/>
                    <a:pt x="23" y="68"/>
                    <a:pt x="29" y="76"/>
                  </a:cubicBezTo>
                  <a:cubicBezTo>
                    <a:pt x="38" y="85"/>
                    <a:pt x="42" y="89"/>
                    <a:pt x="44" y="89"/>
                  </a:cubicBezTo>
                  <a:cubicBezTo>
                    <a:pt x="46" y="89"/>
                    <a:pt x="50" y="85"/>
                    <a:pt x="56" y="78"/>
                  </a:cubicBezTo>
                  <a:cubicBezTo>
                    <a:pt x="62" y="73"/>
                    <a:pt x="69" y="65"/>
                    <a:pt x="73" y="62"/>
                  </a:cubicBezTo>
                  <a:cubicBezTo>
                    <a:pt x="76" y="58"/>
                    <a:pt x="80" y="54"/>
                    <a:pt x="81" y="52"/>
                  </a:cubicBezTo>
                  <a:cubicBezTo>
                    <a:pt x="82" y="50"/>
                    <a:pt x="83" y="47"/>
                    <a:pt x="84" y="46"/>
                  </a:cubicBezTo>
                  <a:cubicBezTo>
                    <a:pt x="87" y="44"/>
                    <a:pt x="83" y="39"/>
                    <a:pt x="79" y="41"/>
                  </a:cubicBezTo>
                  <a:cubicBezTo>
                    <a:pt x="78" y="41"/>
                    <a:pt x="71" y="49"/>
                    <a:pt x="63" y="57"/>
                  </a:cubicBezTo>
                  <a:cubicBezTo>
                    <a:pt x="50" y="73"/>
                    <a:pt x="46" y="77"/>
                    <a:pt x="44" y="77"/>
                  </a:cubicBezTo>
                  <a:cubicBezTo>
                    <a:pt x="44" y="77"/>
                    <a:pt x="37" y="70"/>
                    <a:pt x="30" y="62"/>
                  </a:cubicBezTo>
                  <a:cubicBezTo>
                    <a:pt x="13" y="43"/>
                    <a:pt x="13" y="41"/>
                    <a:pt x="21" y="33"/>
                  </a:cubicBezTo>
                  <a:cubicBezTo>
                    <a:pt x="25" y="30"/>
                    <a:pt x="30" y="25"/>
                    <a:pt x="33" y="21"/>
                  </a:cubicBezTo>
                  <a:cubicBezTo>
                    <a:pt x="38" y="16"/>
                    <a:pt x="39" y="16"/>
                    <a:pt x="42" y="18"/>
                  </a:cubicBezTo>
                  <a:cubicBezTo>
                    <a:pt x="44" y="20"/>
                    <a:pt x="48" y="22"/>
                    <a:pt x="50" y="23"/>
                  </a:cubicBezTo>
                  <a:cubicBezTo>
                    <a:pt x="53" y="24"/>
                    <a:pt x="58" y="28"/>
                    <a:pt x="62" y="32"/>
                  </a:cubicBezTo>
                  <a:cubicBezTo>
                    <a:pt x="72" y="41"/>
                    <a:pt x="75" y="40"/>
                    <a:pt x="71" y="30"/>
                  </a:cubicBezTo>
                  <a:cubicBezTo>
                    <a:pt x="68" y="25"/>
                    <a:pt x="66" y="22"/>
                    <a:pt x="58" y="16"/>
                  </a:cubicBezTo>
                  <a:cubicBezTo>
                    <a:pt x="37" y="0"/>
                    <a:pt x="39" y="1"/>
                    <a:pt x="34" y="6"/>
                  </a:cubicBezTo>
                  <a:cubicBezTo>
                    <a:pt x="31" y="9"/>
                    <a:pt x="23" y="16"/>
                    <a:pt x="16" y="22"/>
                  </a:cubicBezTo>
                  <a:cubicBezTo>
                    <a:pt x="9" y="29"/>
                    <a:pt x="3" y="36"/>
                    <a:pt x="2" y="37"/>
                  </a:cubicBezTo>
                  <a:cubicBezTo>
                    <a:pt x="0" y="43"/>
                    <a:pt x="4" y="53"/>
                    <a:pt x="9" y="59"/>
                  </a:cubicBezTo>
                  <a:cubicBezTo>
                    <a:pt x="11" y="61"/>
                    <a:pt x="14" y="63"/>
                    <a:pt x="16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05"/>
            <p:cNvSpPr/>
            <p:nvPr/>
          </p:nvSpPr>
          <p:spPr bwMode="auto">
            <a:xfrm>
              <a:off x="954" y="2422"/>
              <a:ext cx="44" cy="41"/>
            </a:xfrm>
            <a:custGeom>
              <a:avLst/>
              <a:gdLst>
                <a:gd name="T0" fmla="*/ 4 w 80"/>
                <a:gd name="T1" fmla="*/ 49 h 77"/>
                <a:gd name="T2" fmla="*/ 21 w 80"/>
                <a:gd name="T3" fmla="*/ 64 h 77"/>
                <a:gd name="T4" fmla="*/ 37 w 80"/>
                <a:gd name="T5" fmla="*/ 77 h 77"/>
                <a:gd name="T6" fmla="*/ 48 w 80"/>
                <a:gd name="T7" fmla="*/ 69 h 77"/>
                <a:gd name="T8" fmla="*/ 68 w 80"/>
                <a:gd name="T9" fmla="*/ 50 h 77"/>
                <a:gd name="T10" fmla="*/ 79 w 80"/>
                <a:gd name="T11" fmla="*/ 39 h 77"/>
                <a:gd name="T12" fmla="*/ 73 w 80"/>
                <a:gd name="T13" fmla="*/ 36 h 77"/>
                <a:gd name="T14" fmla="*/ 55 w 80"/>
                <a:gd name="T15" fmla="*/ 52 h 77"/>
                <a:gd name="T16" fmla="*/ 40 w 80"/>
                <a:gd name="T17" fmla="*/ 67 h 77"/>
                <a:gd name="T18" fmla="*/ 17 w 80"/>
                <a:gd name="T19" fmla="*/ 47 h 77"/>
                <a:gd name="T20" fmla="*/ 18 w 80"/>
                <a:gd name="T21" fmla="*/ 31 h 77"/>
                <a:gd name="T22" fmla="*/ 33 w 80"/>
                <a:gd name="T23" fmla="*/ 16 h 77"/>
                <a:gd name="T24" fmla="*/ 47 w 80"/>
                <a:gd name="T25" fmla="*/ 25 h 77"/>
                <a:gd name="T26" fmla="*/ 56 w 80"/>
                <a:gd name="T27" fmla="*/ 28 h 77"/>
                <a:gd name="T28" fmla="*/ 40 w 80"/>
                <a:gd name="T29" fmla="*/ 7 h 77"/>
                <a:gd name="T30" fmla="*/ 38 w 80"/>
                <a:gd name="T31" fmla="*/ 7 h 77"/>
                <a:gd name="T32" fmla="*/ 22 w 80"/>
                <a:gd name="T33" fmla="*/ 2 h 77"/>
                <a:gd name="T34" fmla="*/ 2 w 80"/>
                <a:gd name="T35" fmla="*/ 39 h 77"/>
                <a:gd name="T36" fmla="*/ 2 w 80"/>
                <a:gd name="T37" fmla="*/ 47 h 77"/>
                <a:gd name="T38" fmla="*/ 4 w 80"/>
                <a:gd name="T39" fmla="*/ 4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0" h="77">
                  <a:moveTo>
                    <a:pt x="4" y="49"/>
                  </a:moveTo>
                  <a:cubicBezTo>
                    <a:pt x="7" y="51"/>
                    <a:pt x="15" y="58"/>
                    <a:pt x="21" y="64"/>
                  </a:cubicBezTo>
                  <a:cubicBezTo>
                    <a:pt x="28" y="71"/>
                    <a:pt x="35" y="76"/>
                    <a:pt x="37" y="77"/>
                  </a:cubicBezTo>
                  <a:cubicBezTo>
                    <a:pt x="39" y="77"/>
                    <a:pt x="42" y="75"/>
                    <a:pt x="48" y="69"/>
                  </a:cubicBezTo>
                  <a:cubicBezTo>
                    <a:pt x="53" y="64"/>
                    <a:pt x="62" y="56"/>
                    <a:pt x="68" y="50"/>
                  </a:cubicBezTo>
                  <a:cubicBezTo>
                    <a:pt x="74" y="45"/>
                    <a:pt x="79" y="40"/>
                    <a:pt x="79" y="39"/>
                  </a:cubicBezTo>
                  <a:cubicBezTo>
                    <a:pt x="80" y="36"/>
                    <a:pt x="77" y="34"/>
                    <a:pt x="73" y="36"/>
                  </a:cubicBezTo>
                  <a:cubicBezTo>
                    <a:pt x="72" y="37"/>
                    <a:pt x="63" y="44"/>
                    <a:pt x="55" y="52"/>
                  </a:cubicBezTo>
                  <a:cubicBezTo>
                    <a:pt x="47" y="61"/>
                    <a:pt x="41" y="67"/>
                    <a:pt x="40" y="67"/>
                  </a:cubicBezTo>
                  <a:cubicBezTo>
                    <a:pt x="37" y="66"/>
                    <a:pt x="20" y="51"/>
                    <a:pt x="17" y="47"/>
                  </a:cubicBezTo>
                  <a:cubicBezTo>
                    <a:pt x="14" y="42"/>
                    <a:pt x="14" y="41"/>
                    <a:pt x="18" y="31"/>
                  </a:cubicBezTo>
                  <a:cubicBezTo>
                    <a:pt x="26" y="13"/>
                    <a:pt x="26" y="13"/>
                    <a:pt x="33" y="16"/>
                  </a:cubicBezTo>
                  <a:cubicBezTo>
                    <a:pt x="37" y="18"/>
                    <a:pt x="43" y="21"/>
                    <a:pt x="47" y="25"/>
                  </a:cubicBezTo>
                  <a:cubicBezTo>
                    <a:pt x="55" y="31"/>
                    <a:pt x="56" y="31"/>
                    <a:pt x="56" y="28"/>
                  </a:cubicBezTo>
                  <a:cubicBezTo>
                    <a:pt x="57" y="24"/>
                    <a:pt x="41" y="4"/>
                    <a:pt x="40" y="7"/>
                  </a:cubicBezTo>
                  <a:cubicBezTo>
                    <a:pt x="40" y="8"/>
                    <a:pt x="39" y="8"/>
                    <a:pt x="38" y="7"/>
                  </a:cubicBezTo>
                  <a:cubicBezTo>
                    <a:pt x="36" y="3"/>
                    <a:pt x="24" y="0"/>
                    <a:pt x="22" y="2"/>
                  </a:cubicBezTo>
                  <a:cubicBezTo>
                    <a:pt x="18" y="6"/>
                    <a:pt x="4" y="31"/>
                    <a:pt x="2" y="39"/>
                  </a:cubicBezTo>
                  <a:cubicBezTo>
                    <a:pt x="0" y="43"/>
                    <a:pt x="0" y="45"/>
                    <a:pt x="2" y="47"/>
                  </a:cubicBezTo>
                  <a:cubicBezTo>
                    <a:pt x="2" y="47"/>
                    <a:pt x="3" y="48"/>
                    <a:pt x="4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106"/>
            <p:cNvSpPr>
              <a:spLocks noEditPoints="1"/>
            </p:cNvSpPr>
            <p:nvPr/>
          </p:nvSpPr>
          <p:spPr bwMode="auto">
            <a:xfrm>
              <a:off x="2258" y="2148"/>
              <a:ext cx="202" cy="211"/>
            </a:xfrm>
            <a:custGeom>
              <a:avLst/>
              <a:gdLst>
                <a:gd name="T0" fmla="*/ 33 w 375"/>
                <a:gd name="T1" fmla="*/ 282 h 391"/>
                <a:gd name="T2" fmla="*/ 195 w 375"/>
                <a:gd name="T3" fmla="*/ 388 h 391"/>
                <a:gd name="T4" fmla="*/ 358 w 375"/>
                <a:gd name="T5" fmla="*/ 265 h 391"/>
                <a:gd name="T6" fmla="*/ 370 w 375"/>
                <a:gd name="T7" fmla="*/ 149 h 391"/>
                <a:gd name="T8" fmla="*/ 329 w 375"/>
                <a:gd name="T9" fmla="*/ 61 h 391"/>
                <a:gd name="T10" fmla="*/ 213 w 375"/>
                <a:gd name="T11" fmla="*/ 2 h 391"/>
                <a:gd name="T12" fmla="*/ 59 w 375"/>
                <a:gd name="T13" fmla="*/ 48 h 391"/>
                <a:gd name="T14" fmla="*/ 2 w 375"/>
                <a:gd name="T15" fmla="*/ 193 h 391"/>
                <a:gd name="T16" fmla="*/ 16 w 375"/>
                <a:gd name="T17" fmla="*/ 215 h 391"/>
                <a:gd name="T18" fmla="*/ 170 w 375"/>
                <a:gd name="T19" fmla="*/ 370 h 391"/>
                <a:gd name="T20" fmla="*/ 196 w 375"/>
                <a:gd name="T21" fmla="*/ 373 h 391"/>
                <a:gd name="T22" fmla="*/ 320 w 375"/>
                <a:gd name="T23" fmla="*/ 303 h 391"/>
                <a:gd name="T24" fmla="*/ 229 w 375"/>
                <a:gd name="T25" fmla="*/ 375 h 391"/>
                <a:gd name="T26" fmla="*/ 239 w 375"/>
                <a:gd name="T27" fmla="*/ 345 h 391"/>
                <a:gd name="T28" fmla="*/ 278 w 375"/>
                <a:gd name="T29" fmla="*/ 314 h 391"/>
                <a:gd name="T30" fmla="*/ 306 w 375"/>
                <a:gd name="T31" fmla="*/ 284 h 391"/>
                <a:gd name="T32" fmla="*/ 328 w 375"/>
                <a:gd name="T33" fmla="*/ 272 h 391"/>
                <a:gd name="T34" fmla="*/ 320 w 375"/>
                <a:gd name="T35" fmla="*/ 303 h 391"/>
                <a:gd name="T36" fmla="*/ 352 w 375"/>
                <a:gd name="T37" fmla="*/ 246 h 391"/>
                <a:gd name="T38" fmla="*/ 237 w 375"/>
                <a:gd name="T39" fmla="*/ 29 h 391"/>
                <a:gd name="T40" fmla="*/ 338 w 375"/>
                <a:gd name="T41" fmla="*/ 113 h 391"/>
                <a:gd name="T42" fmla="*/ 348 w 375"/>
                <a:gd name="T43" fmla="*/ 166 h 391"/>
                <a:gd name="T44" fmla="*/ 349 w 375"/>
                <a:gd name="T45" fmla="*/ 193 h 391"/>
                <a:gd name="T46" fmla="*/ 318 w 375"/>
                <a:gd name="T47" fmla="*/ 221 h 391"/>
                <a:gd name="T48" fmla="*/ 298 w 375"/>
                <a:gd name="T49" fmla="*/ 263 h 391"/>
                <a:gd name="T50" fmla="*/ 263 w 375"/>
                <a:gd name="T51" fmla="*/ 284 h 391"/>
                <a:gd name="T52" fmla="*/ 280 w 375"/>
                <a:gd name="T53" fmla="*/ 293 h 391"/>
                <a:gd name="T54" fmla="*/ 231 w 375"/>
                <a:gd name="T55" fmla="*/ 304 h 391"/>
                <a:gd name="T56" fmla="*/ 205 w 375"/>
                <a:gd name="T57" fmla="*/ 331 h 391"/>
                <a:gd name="T58" fmla="*/ 206 w 375"/>
                <a:gd name="T59" fmla="*/ 349 h 391"/>
                <a:gd name="T60" fmla="*/ 160 w 375"/>
                <a:gd name="T61" fmla="*/ 339 h 391"/>
                <a:gd name="T62" fmla="*/ 131 w 375"/>
                <a:gd name="T63" fmla="*/ 324 h 391"/>
                <a:gd name="T64" fmla="*/ 116 w 375"/>
                <a:gd name="T65" fmla="*/ 333 h 391"/>
                <a:gd name="T66" fmla="*/ 49 w 375"/>
                <a:gd name="T67" fmla="*/ 246 h 391"/>
                <a:gd name="T68" fmla="*/ 84 w 375"/>
                <a:gd name="T69" fmla="*/ 264 h 391"/>
                <a:gd name="T70" fmla="*/ 99 w 375"/>
                <a:gd name="T71" fmla="*/ 293 h 391"/>
                <a:gd name="T72" fmla="*/ 129 w 375"/>
                <a:gd name="T73" fmla="*/ 268 h 391"/>
                <a:gd name="T74" fmla="*/ 163 w 375"/>
                <a:gd name="T75" fmla="*/ 253 h 391"/>
                <a:gd name="T76" fmla="*/ 200 w 375"/>
                <a:gd name="T77" fmla="*/ 256 h 391"/>
                <a:gd name="T78" fmla="*/ 206 w 375"/>
                <a:gd name="T79" fmla="*/ 218 h 391"/>
                <a:gd name="T80" fmla="*/ 231 w 375"/>
                <a:gd name="T81" fmla="*/ 216 h 391"/>
                <a:gd name="T82" fmla="*/ 259 w 375"/>
                <a:gd name="T83" fmla="*/ 183 h 391"/>
                <a:gd name="T84" fmla="*/ 264 w 375"/>
                <a:gd name="T85" fmla="*/ 138 h 391"/>
                <a:gd name="T86" fmla="*/ 274 w 375"/>
                <a:gd name="T87" fmla="*/ 126 h 391"/>
                <a:gd name="T88" fmla="*/ 285 w 375"/>
                <a:gd name="T89" fmla="*/ 97 h 391"/>
                <a:gd name="T90" fmla="*/ 260 w 375"/>
                <a:gd name="T91" fmla="*/ 68 h 391"/>
                <a:gd name="T92" fmla="*/ 259 w 375"/>
                <a:gd name="T93" fmla="*/ 49 h 391"/>
                <a:gd name="T94" fmla="*/ 58 w 375"/>
                <a:gd name="T95" fmla="*/ 65 h 391"/>
                <a:gd name="T96" fmla="*/ 134 w 375"/>
                <a:gd name="T97" fmla="*/ 24 h 391"/>
                <a:gd name="T98" fmla="*/ 200 w 375"/>
                <a:gd name="T99" fmla="*/ 56 h 391"/>
                <a:gd name="T100" fmla="*/ 229 w 375"/>
                <a:gd name="T101" fmla="*/ 46 h 391"/>
                <a:gd name="T102" fmla="*/ 229 w 375"/>
                <a:gd name="T103" fmla="*/ 86 h 391"/>
                <a:gd name="T104" fmla="*/ 238 w 375"/>
                <a:gd name="T105" fmla="*/ 97 h 391"/>
                <a:gd name="T106" fmla="*/ 233 w 375"/>
                <a:gd name="T107" fmla="*/ 126 h 391"/>
                <a:gd name="T108" fmla="*/ 222 w 375"/>
                <a:gd name="T109" fmla="*/ 172 h 391"/>
                <a:gd name="T110" fmla="*/ 196 w 375"/>
                <a:gd name="T111" fmla="*/ 190 h 391"/>
                <a:gd name="T112" fmla="*/ 177 w 375"/>
                <a:gd name="T113" fmla="*/ 210 h 391"/>
                <a:gd name="T114" fmla="*/ 123 w 375"/>
                <a:gd name="T115" fmla="*/ 231 h 391"/>
                <a:gd name="T116" fmla="*/ 98 w 375"/>
                <a:gd name="T117" fmla="*/ 248 h 391"/>
                <a:gd name="T118" fmla="*/ 69 w 375"/>
                <a:gd name="T119" fmla="*/ 236 h 391"/>
                <a:gd name="T120" fmla="*/ 56 w 375"/>
                <a:gd name="T121" fmla="*/ 237 h 391"/>
                <a:gd name="T122" fmla="*/ 36 w 375"/>
                <a:gd name="T123" fmla="*/ 19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5" h="391">
                  <a:moveTo>
                    <a:pt x="2" y="208"/>
                  </a:moveTo>
                  <a:cubicBezTo>
                    <a:pt x="4" y="214"/>
                    <a:pt x="6" y="224"/>
                    <a:pt x="7" y="230"/>
                  </a:cubicBezTo>
                  <a:cubicBezTo>
                    <a:pt x="8" y="235"/>
                    <a:pt x="9" y="240"/>
                    <a:pt x="9" y="239"/>
                  </a:cubicBezTo>
                  <a:cubicBezTo>
                    <a:pt x="10" y="239"/>
                    <a:pt x="11" y="243"/>
                    <a:pt x="13" y="248"/>
                  </a:cubicBezTo>
                  <a:cubicBezTo>
                    <a:pt x="16" y="257"/>
                    <a:pt x="23" y="268"/>
                    <a:pt x="33" y="282"/>
                  </a:cubicBezTo>
                  <a:cubicBezTo>
                    <a:pt x="36" y="285"/>
                    <a:pt x="40" y="291"/>
                    <a:pt x="42" y="294"/>
                  </a:cubicBezTo>
                  <a:cubicBezTo>
                    <a:pt x="48" y="305"/>
                    <a:pt x="59" y="316"/>
                    <a:pt x="70" y="325"/>
                  </a:cubicBezTo>
                  <a:cubicBezTo>
                    <a:pt x="77" y="330"/>
                    <a:pt x="89" y="339"/>
                    <a:pt x="96" y="346"/>
                  </a:cubicBezTo>
                  <a:cubicBezTo>
                    <a:pt x="122" y="367"/>
                    <a:pt x="163" y="386"/>
                    <a:pt x="187" y="387"/>
                  </a:cubicBezTo>
                  <a:cubicBezTo>
                    <a:pt x="191" y="387"/>
                    <a:pt x="194" y="388"/>
                    <a:pt x="195" y="388"/>
                  </a:cubicBezTo>
                  <a:cubicBezTo>
                    <a:pt x="196" y="389"/>
                    <a:pt x="211" y="391"/>
                    <a:pt x="219" y="391"/>
                  </a:cubicBezTo>
                  <a:cubicBezTo>
                    <a:pt x="223" y="391"/>
                    <a:pt x="228" y="390"/>
                    <a:pt x="230" y="388"/>
                  </a:cubicBezTo>
                  <a:cubicBezTo>
                    <a:pt x="254" y="377"/>
                    <a:pt x="270" y="366"/>
                    <a:pt x="292" y="349"/>
                  </a:cubicBezTo>
                  <a:cubicBezTo>
                    <a:pt x="305" y="339"/>
                    <a:pt x="343" y="295"/>
                    <a:pt x="350" y="280"/>
                  </a:cubicBezTo>
                  <a:cubicBezTo>
                    <a:pt x="353" y="275"/>
                    <a:pt x="356" y="268"/>
                    <a:pt x="358" y="265"/>
                  </a:cubicBezTo>
                  <a:cubicBezTo>
                    <a:pt x="360" y="263"/>
                    <a:pt x="364" y="252"/>
                    <a:pt x="367" y="243"/>
                  </a:cubicBezTo>
                  <a:cubicBezTo>
                    <a:pt x="372" y="230"/>
                    <a:pt x="373" y="221"/>
                    <a:pt x="374" y="208"/>
                  </a:cubicBezTo>
                  <a:cubicBezTo>
                    <a:pt x="374" y="198"/>
                    <a:pt x="374" y="187"/>
                    <a:pt x="374" y="182"/>
                  </a:cubicBezTo>
                  <a:cubicBezTo>
                    <a:pt x="375" y="178"/>
                    <a:pt x="374" y="169"/>
                    <a:pt x="372" y="163"/>
                  </a:cubicBezTo>
                  <a:cubicBezTo>
                    <a:pt x="371" y="157"/>
                    <a:pt x="370" y="150"/>
                    <a:pt x="370" y="149"/>
                  </a:cubicBezTo>
                  <a:cubicBezTo>
                    <a:pt x="370" y="147"/>
                    <a:pt x="367" y="141"/>
                    <a:pt x="364" y="134"/>
                  </a:cubicBezTo>
                  <a:cubicBezTo>
                    <a:pt x="355" y="115"/>
                    <a:pt x="351" y="107"/>
                    <a:pt x="349" y="101"/>
                  </a:cubicBezTo>
                  <a:cubicBezTo>
                    <a:pt x="348" y="98"/>
                    <a:pt x="344" y="91"/>
                    <a:pt x="341" y="86"/>
                  </a:cubicBezTo>
                  <a:cubicBezTo>
                    <a:pt x="337" y="80"/>
                    <a:pt x="336" y="77"/>
                    <a:pt x="337" y="74"/>
                  </a:cubicBezTo>
                  <a:cubicBezTo>
                    <a:pt x="339" y="72"/>
                    <a:pt x="335" y="66"/>
                    <a:pt x="329" y="61"/>
                  </a:cubicBezTo>
                  <a:cubicBezTo>
                    <a:pt x="327" y="60"/>
                    <a:pt x="320" y="53"/>
                    <a:pt x="313" y="47"/>
                  </a:cubicBezTo>
                  <a:cubicBezTo>
                    <a:pt x="295" y="30"/>
                    <a:pt x="289" y="25"/>
                    <a:pt x="283" y="26"/>
                  </a:cubicBezTo>
                  <a:cubicBezTo>
                    <a:pt x="280" y="26"/>
                    <a:pt x="270" y="23"/>
                    <a:pt x="260" y="19"/>
                  </a:cubicBezTo>
                  <a:cubicBezTo>
                    <a:pt x="250" y="16"/>
                    <a:pt x="236" y="11"/>
                    <a:pt x="230" y="9"/>
                  </a:cubicBezTo>
                  <a:cubicBezTo>
                    <a:pt x="223" y="7"/>
                    <a:pt x="215" y="4"/>
                    <a:pt x="213" y="2"/>
                  </a:cubicBezTo>
                  <a:cubicBezTo>
                    <a:pt x="211" y="1"/>
                    <a:pt x="204" y="0"/>
                    <a:pt x="198" y="0"/>
                  </a:cubicBezTo>
                  <a:cubicBezTo>
                    <a:pt x="191" y="0"/>
                    <a:pt x="182" y="0"/>
                    <a:pt x="177" y="0"/>
                  </a:cubicBezTo>
                  <a:cubicBezTo>
                    <a:pt x="172" y="0"/>
                    <a:pt x="166" y="0"/>
                    <a:pt x="164" y="1"/>
                  </a:cubicBezTo>
                  <a:cubicBezTo>
                    <a:pt x="160" y="3"/>
                    <a:pt x="143" y="6"/>
                    <a:pt x="125" y="8"/>
                  </a:cubicBezTo>
                  <a:cubicBezTo>
                    <a:pt x="109" y="10"/>
                    <a:pt x="96" y="18"/>
                    <a:pt x="59" y="48"/>
                  </a:cubicBezTo>
                  <a:cubicBezTo>
                    <a:pt x="52" y="53"/>
                    <a:pt x="48" y="57"/>
                    <a:pt x="45" y="60"/>
                  </a:cubicBezTo>
                  <a:cubicBezTo>
                    <a:pt x="44" y="60"/>
                    <a:pt x="44" y="61"/>
                    <a:pt x="43" y="61"/>
                  </a:cubicBezTo>
                  <a:cubicBezTo>
                    <a:pt x="40" y="65"/>
                    <a:pt x="38" y="68"/>
                    <a:pt x="34" y="75"/>
                  </a:cubicBezTo>
                  <a:cubicBezTo>
                    <a:pt x="19" y="109"/>
                    <a:pt x="3" y="131"/>
                    <a:pt x="3" y="175"/>
                  </a:cubicBezTo>
                  <a:cubicBezTo>
                    <a:pt x="3" y="182"/>
                    <a:pt x="3" y="190"/>
                    <a:pt x="2" y="193"/>
                  </a:cubicBezTo>
                  <a:cubicBezTo>
                    <a:pt x="0" y="196"/>
                    <a:pt x="1" y="202"/>
                    <a:pt x="2" y="208"/>
                  </a:cubicBezTo>
                  <a:close/>
                  <a:moveTo>
                    <a:pt x="33" y="240"/>
                  </a:moveTo>
                  <a:cubicBezTo>
                    <a:pt x="31" y="242"/>
                    <a:pt x="29" y="245"/>
                    <a:pt x="29" y="246"/>
                  </a:cubicBezTo>
                  <a:cubicBezTo>
                    <a:pt x="26" y="248"/>
                    <a:pt x="19" y="232"/>
                    <a:pt x="17" y="221"/>
                  </a:cubicBezTo>
                  <a:cubicBezTo>
                    <a:pt x="16" y="215"/>
                    <a:pt x="16" y="215"/>
                    <a:pt x="16" y="215"/>
                  </a:cubicBezTo>
                  <a:cubicBezTo>
                    <a:pt x="26" y="225"/>
                    <a:pt x="26" y="225"/>
                    <a:pt x="26" y="225"/>
                  </a:cubicBezTo>
                  <a:cubicBezTo>
                    <a:pt x="36" y="235"/>
                    <a:pt x="36" y="235"/>
                    <a:pt x="36" y="235"/>
                  </a:cubicBezTo>
                  <a:lnTo>
                    <a:pt x="33" y="240"/>
                  </a:lnTo>
                  <a:close/>
                  <a:moveTo>
                    <a:pt x="176" y="369"/>
                  </a:moveTo>
                  <a:cubicBezTo>
                    <a:pt x="176" y="370"/>
                    <a:pt x="173" y="370"/>
                    <a:pt x="170" y="370"/>
                  </a:cubicBezTo>
                  <a:cubicBezTo>
                    <a:pt x="168" y="370"/>
                    <a:pt x="166" y="369"/>
                    <a:pt x="167" y="369"/>
                  </a:cubicBezTo>
                  <a:cubicBezTo>
                    <a:pt x="167" y="368"/>
                    <a:pt x="170" y="367"/>
                    <a:pt x="173" y="368"/>
                  </a:cubicBezTo>
                  <a:cubicBezTo>
                    <a:pt x="175" y="368"/>
                    <a:pt x="177" y="368"/>
                    <a:pt x="176" y="369"/>
                  </a:cubicBezTo>
                  <a:close/>
                  <a:moveTo>
                    <a:pt x="198" y="368"/>
                  </a:moveTo>
                  <a:cubicBezTo>
                    <a:pt x="197" y="370"/>
                    <a:pt x="196" y="372"/>
                    <a:pt x="196" y="373"/>
                  </a:cubicBezTo>
                  <a:cubicBezTo>
                    <a:pt x="194" y="375"/>
                    <a:pt x="186" y="374"/>
                    <a:pt x="184" y="373"/>
                  </a:cubicBezTo>
                  <a:cubicBezTo>
                    <a:pt x="183" y="372"/>
                    <a:pt x="183" y="371"/>
                    <a:pt x="184" y="370"/>
                  </a:cubicBezTo>
                  <a:cubicBezTo>
                    <a:pt x="186" y="368"/>
                    <a:pt x="189" y="366"/>
                    <a:pt x="193" y="366"/>
                  </a:cubicBezTo>
                  <a:cubicBezTo>
                    <a:pt x="197" y="365"/>
                    <a:pt x="198" y="366"/>
                    <a:pt x="198" y="368"/>
                  </a:cubicBezTo>
                  <a:close/>
                  <a:moveTo>
                    <a:pt x="320" y="303"/>
                  </a:moveTo>
                  <a:cubicBezTo>
                    <a:pt x="301" y="325"/>
                    <a:pt x="290" y="336"/>
                    <a:pt x="284" y="341"/>
                  </a:cubicBezTo>
                  <a:cubicBezTo>
                    <a:pt x="271" y="350"/>
                    <a:pt x="260" y="357"/>
                    <a:pt x="258" y="358"/>
                  </a:cubicBezTo>
                  <a:cubicBezTo>
                    <a:pt x="257" y="358"/>
                    <a:pt x="254" y="360"/>
                    <a:pt x="251" y="363"/>
                  </a:cubicBezTo>
                  <a:cubicBezTo>
                    <a:pt x="249" y="365"/>
                    <a:pt x="243" y="369"/>
                    <a:pt x="239" y="370"/>
                  </a:cubicBezTo>
                  <a:cubicBezTo>
                    <a:pt x="235" y="372"/>
                    <a:pt x="231" y="374"/>
                    <a:pt x="229" y="375"/>
                  </a:cubicBezTo>
                  <a:cubicBezTo>
                    <a:pt x="227" y="378"/>
                    <a:pt x="218" y="377"/>
                    <a:pt x="215" y="374"/>
                  </a:cubicBezTo>
                  <a:cubicBezTo>
                    <a:pt x="214" y="373"/>
                    <a:pt x="214" y="369"/>
                    <a:pt x="215" y="365"/>
                  </a:cubicBezTo>
                  <a:cubicBezTo>
                    <a:pt x="216" y="357"/>
                    <a:pt x="216" y="357"/>
                    <a:pt x="216" y="357"/>
                  </a:cubicBezTo>
                  <a:cubicBezTo>
                    <a:pt x="226" y="352"/>
                    <a:pt x="226" y="352"/>
                    <a:pt x="226" y="352"/>
                  </a:cubicBezTo>
                  <a:cubicBezTo>
                    <a:pt x="232" y="350"/>
                    <a:pt x="237" y="346"/>
                    <a:pt x="239" y="345"/>
                  </a:cubicBezTo>
                  <a:cubicBezTo>
                    <a:pt x="242" y="344"/>
                    <a:pt x="242" y="344"/>
                    <a:pt x="240" y="349"/>
                  </a:cubicBezTo>
                  <a:cubicBezTo>
                    <a:pt x="239" y="352"/>
                    <a:pt x="237" y="355"/>
                    <a:pt x="236" y="356"/>
                  </a:cubicBezTo>
                  <a:cubicBezTo>
                    <a:pt x="234" y="357"/>
                    <a:pt x="235" y="363"/>
                    <a:pt x="238" y="364"/>
                  </a:cubicBezTo>
                  <a:cubicBezTo>
                    <a:pt x="243" y="367"/>
                    <a:pt x="247" y="363"/>
                    <a:pt x="252" y="350"/>
                  </a:cubicBezTo>
                  <a:cubicBezTo>
                    <a:pt x="252" y="328"/>
                    <a:pt x="272" y="328"/>
                    <a:pt x="278" y="314"/>
                  </a:cubicBezTo>
                  <a:cubicBezTo>
                    <a:pt x="277" y="314"/>
                    <a:pt x="279" y="312"/>
                    <a:pt x="280" y="309"/>
                  </a:cubicBezTo>
                  <a:cubicBezTo>
                    <a:pt x="285" y="304"/>
                    <a:pt x="286" y="307"/>
                    <a:pt x="282" y="319"/>
                  </a:cubicBezTo>
                  <a:cubicBezTo>
                    <a:pt x="279" y="329"/>
                    <a:pt x="279" y="333"/>
                    <a:pt x="283" y="332"/>
                  </a:cubicBezTo>
                  <a:cubicBezTo>
                    <a:pt x="290" y="330"/>
                    <a:pt x="297" y="312"/>
                    <a:pt x="295" y="301"/>
                  </a:cubicBezTo>
                  <a:cubicBezTo>
                    <a:pt x="294" y="296"/>
                    <a:pt x="295" y="295"/>
                    <a:pt x="306" y="284"/>
                  </a:cubicBezTo>
                  <a:cubicBezTo>
                    <a:pt x="312" y="278"/>
                    <a:pt x="318" y="273"/>
                    <a:pt x="318" y="274"/>
                  </a:cubicBezTo>
                  <a:cubicBezTo>
                    <a:pt x="319" y="274"/>
                    <a:pt x="319" y="277"/>
                    <a:pt x="318" y="280"/>
                  </a:cubicBezTo>
                  <a:cubicBezTo>
                    <a:pt x="318" y="283"/>
                    <a:pt x="317" y="288"/>
                    <a:pt x="317" y="291"/>
                  </a:cubicBezTo>
                  <a:cubicBezTo>
                    <a:pt x="317" y="295"/>
                    <a:pt x="317" y="296"/>
                    <a:pt x="320" y="295"/>
                  </a:cubicBezTo>
                  <a:cubicBezTo>
                    <a:pt x="325" y="294"/>
                    <a:pt x="328" y="284"/>
                    <a:pt x="328" y="272"/>
                  </a:cubicBezTo>
                  <a:cubicBezTo>
                    <a:pt x="328" y="267"/>
                    <a:pt x="327" y="263"/>
                    <a:pt x="327" y="262"/>
                  </a:cubicBezTo>
                  <a:cubicBezTo>
                    <a:pt x="326" y="261"/>
                    <a:pt x="328" y="259"/>
                    <a:pt x="330" y="256"/>
                  </a:cubicBezTo>
                  <a:cubicBezTo>
                    <a:pt x="343" y="238"/>
                    <a:pt x="346" y="236"/>
                    <a:pt x="343" y="249"/>
                  </a:cubicBezTo>
                  <a:cubicBezTo>
                    <a:pt x="341" y="256"/>
                    <a:pt x="342" y="262"/>
                    <a:pt x="346" y="261"/>
                  </a:cubicBezTo>
                  <a:cubicBezTo>
                    <a:pt x="352" y="260"/>
                    <a:pt x="337" y="284"/>
                    <a:pt x="320" y="303"/>
                  </a:cubicBezTo>
                  <a:close/>
                  <a:moveTo>
                    <a:pt x="360" y="210"/>
                  </a:moveTo>
                  <a:cubicBezTo>
                    <a:pt x="363" y="210"/>
                    <a:pt x="359" y="238"/>
                    <a:pt x="356" y="241"/>
                  </a:cubicBezTo>
                  <a:cubicBezTo>
                    <a:pt x="355" y="242"/>
                    <a:pt x="354" y="244"/>
                    <a:pt x="354" y="245"/>
                  </a:cubicBezTo>
                  <a:cubicBezTo>
                    <a:pt x="354" y="246"/>
                    <a:pt x="354" y="248"/>
                    <a:pt x="353" y="249"/>
                  </a:cubicBezTo>
                  <a:cubicBezTo>
                    <a:pt x="352" y="249"/>
                    <a:pt x="352" y="248"/>
                    <a:pt x="352" y="246"/>
                  </a:cubicBezTo>
                  <a:cubicBezTo>
                    <a:pt x="354" y="236"/>
                    <a:pt x="354" y="231"/>
                    <a:pt x="352" y="229"/>
                  </a:cubicBezTo>
                  <a:cubicBezTo>
                    <a:pt x="351" y="228"/>
                    <a:pt x="351" y="224"/>
                    <a:pt x="354" y="218"/>
                  </a:cubicBezTo>
                  <a:cubicBezTo>
                    <a:pt x="356" y="215"/>
                    <a:pt x="358" y="212"/>
                    <a:pt x="359" y="210"/>
                  </a:cubicBezTo>
                  <a:cubicBezTo>
                    <a:pt x="360" y="210"/>
                    <a:pt x="360" y="210"/>
                    <a:pt x="360" y="210"/>
                  </a:cubicBezTo>
                  <a:close/>
                  <a:moveTo>
                    <a:pt x="237" y="29"/>
                  </a:moveTo>
                  <a:cubicBezTo>
                    <a:pt x="242" y="31"/>
                    <a:pt x="249" y="34"/>
                    <a:pt x="254" y="36"/>
                  </a:cubicBezTo>
                  <a:cubicBezTo>
                    <a:pt x="258" y="38"/>
                    <a:pt x="266" y="40"/>
                    <a:pt x="272" y="42"/>
                  </a:cubicBezTo>
                  <a:cubicBezTo>
                    <a:pt x="294" y="49"/>
                    <a:pt x="315" y="68"/>
                    <a:pt x="330" y="96"/>
                  </a:cubicBezTo>
                  <a:cubicBezTo>
                    <a:pt x="333" y="102"/>
                    <a:pt x="335" y="108"/>
                    <a:pt x="335" y="109"/>
                  </a:cubicBezTo>
                  <a:cubicBezTo>
                    <a:pt x="336" y="110"/>
                    <a:pt x="337" y="112"/>
                    <a:pt x="338" y="113"/>
                  </a:cubicBezTo>
                  <a:cubicBezTo>
                    <a:pt x="340" y="116"/>
                    <a:pt x="343" y="122"/>
                    <a:pt x="350" y="141"/>
                  </a:cubicBezTo>
                  <a:cubicBezTo>
                    <a:pt x="352" y="148"/>
                    <a:pt x="352" y="148"/>
                    <a:pt x="352" y="148"/>
                  </a:cubicBezTo>
                  <a:cubicBezTo>
                    <a:pt x="341" y="158"/>
                    <a:pt x="341" y="158"/>
                    <a:pt x="341" y="158"/>
                  </a:cubicBezTo>
                  <a:cubicBezTo>
                    <a:pt x="332" y="167"/>
                    <a:pt x="330" y="169"/>
                    <a:pt x="332" y="171"/>
                  </a:cubicBezTo>
                  <a:cubicBezTo>
                    <a:pt x="335" y="174"/>
                    <a:pt x="342" y="172"/>
                    <a:pt x="348" y="166"/>
                  </a:cubicBezTo>
                  <a:cubicBezTo>
                    <a:pt x="355" y="160"/>
                    <a:pt x="358" y="160"/>
                    <a:pt x="355" y="167"/>
                  </a:cubicBezTo>
                  <a:cubicBezTo>
                    <a:pt x="352" y="172"/>
                    <a:pt x="340" y="184"/>
                    <a:pt x="336" y="184"/>
                  </a:cubicBezTo>
                  <a:cubicBezTo>
                    <a:pt x="332" y="184"/>
                    <a:pt x="333" y="189"/>
                    <a:pt x="337" y="194"/>
                  </a:cubicBezTo>
                  <a:cubicBezTo>
                    <a:pt x="339" y="196"/>
                    <a:pt x="342" y="197"/>
                    <a:pt x="344" y="196"/>
                  </a:cubicBezTo>
                  <a:cubicBezTo>
                    <a:pt x="345" y="195"/>
                    <a:pt x="348" y="194"/>
                    <a:pt x="349" y="193"/>
                  </a:cubicBezTo>
                  <a:cubicBezTo>
                    <a:pt x="351" y="192"/>
                    <a:pt x="351" y="193"/>
                    <a:pt x="351" y="196"/>
                  </a:cubicBezTo>
                  <a:cubicBezTo>
                    <a:pt x="350" y="201"/>
                    <a:pt x="347" y="204"/>
                    <a:pt x="345" y="202"/>
                  </a:cubicBezTo>
                  <a:cubicBezTo>
                    <a:pt x="344" y="201"/>
                    <a:pt x="339" y="203"/>
                    <a:pt x="333" y="206"/>
                  </a:cubicBezTo>
                  <a:cubicBezTo>
                    <a:pt x="325" y="210"/>
                    <a:pt x="322" y="211"/>
                    <a:pt x="320" y="209"/>
                  </a:cubicBezTo>
                  <a:cubicBezTo>
                    <a:pt x="313" y="204"/>
                    <a:pt x="312" y="210"/>
                    <a:pt x="318" y="221"/>
                  </a:cubicBezTo>
                  <a:cubicBezTo>
                    <a:pt x="319" y="224"/>
                    <a:pt x="329" y="224"/>
                    <a:pt x="335" y="220"/>
                  </a:cubicBezTo>
                  <a:cubicBezTo>
                    <a:pt x="342" y="216"/>
                    <a:pt x="343" y="216"/>
                    <a:pt x="339" y="223"/>
                  </a:cubicBezTo>
                  <a:cubicBezTo>
                    <a:pt x="334" y="235"/>
                    <a:pt x="326" y="245"/>
                    <a:pt x="322" y="246"/>
                  </a:cubicBezTo>
                  <a:cubicBezTo>
                    <a:pt x="321" y="246"/>
                    <a:pt x="315" y="250"/>
                    <a:pt x="311" y="253"/>
                  </a:cubicBezTo>
                  <a:cubicBezTo>
                    <a:pt x="307" y="257"/>
                    <a:pt x="301" y="261"/>
                    <a:pt x="298" y="263"/>
                  </a:cubicBezTo>
                  <a:cubicBezTo>
                    <a:pt x="292" y="267"/>
                    <a:pt x="291" y="269"/>
                    <a:pt x="295" y="272"/>
                  </a:cubicBezTo>
                  <a:cubicBezTo>
                    <a:pt x="299" y="274"/>
                    <a:pt x="299" y="275"/>
                    <a:pt x="296" y="278"/>
                  </a:cubicBezTo>
                  <a:cubicBezTo>
                    <a:pt x="293" y="280"/>
                    <a:pt x="292" y="280"/>
                    <a:pt x="290" y="278"/>
                  </a:cubicBezTo>
                  <a:cubicBezTo>
                    <a:pt x="288" y="277"/>
                    <a:pt x="285" y="277"/>
                    <a:pt x="281" y="279"/>
                  </a:cubicBezTo>
                  <a:cubicBezTo>
                    <a:pt x="267" y="284"/>
                    <a:pt x="264" y="285"/>
                    <a:pt x="263" y="284"/>
                  </a:cubicBezTo>
                  <a:cubicBezTo>
                    <a:pt x="262" y="284"/>
                    <a:pt x="261" y="286"/>
                    <a:pt x="260" y="290"/>
                  </a:cubicBezTo>
                  <a:cubicBezTo>
                    <a:pt x="259" y="294"/>
                    <a:pt x="259" y="296"/>
                    <a:pt x="261" y="294"/>
                  </a:cubicBezTo>
                  <a:cubicBezTo>
                    <a:pt x="262" y="293"/>
                    <a:pt x="265" y="293"/>
                    <a:pt x="266" y="294"/>
                  </a:cubicBezTo>
                  <a:cubicBezTo>
                    <a:pt x="268" y="295"/>
                    <a:pt x="272" y="295"/>
                    <a:pt x="276" y="294"/>
                  </a:cubicBezTo>
                  <a:cubicBezTo>
                    <a:pt x="279" y="293"/>
                    <a:pt x="281" y="292"/>
                    <a:pt x="280" y="293"/>
                  </a:cubicBezTo>
                  <a:cubicBezTo>
                    <a:pt x="279" y="294"/>
                    <a:pt x="274" y="298"/>
                    <a:pt x="270" y="301"/>
                  </a:cubicBezTo>
                  <a:cubicBezTo>
                    <a:pt x="266" y="305"/>
                    <a:pt x="263" y="307"/>
                    <a:pt x="262" y="306"/>
                  </a:cubicBezTo>
                  <a:cubicBezTo>
                    <a:pt x="261" y="305"/>
                    <a:pt x="257" y="306"/>
                    <a:pt x="252" y="307"/>
                  </a:cubicBezTo>
                  <a:cubicBezTo>
                    <a:pt x="245" y="310"/>
                    <a:pt x="244" y="310"/>
                    <a:pt x="239" y="306"/>
                  </a:cubicBezTo>
                  <a:cubicBezTo>
                    <a:pt x="235" y="302"/>
                    <a:pt x="234" y="302"/>
                    <a:pt x="231" y="304"/>
                  </a:cubicBezTo>
                  <a:cubicBezTo>
                    <a:pt x="226" y="309"/>
                    <a:pt x="234" y="321"/>
                    <a:pt x="243" y="322"/>
                  </a:cubicBezTo>
                  <a:cubicBezTo>
                    <a:pt x="247" y="323"/>
                    <a:pt x="245" y="324"/>
                    <a:pt x="236" y="331"/>
                  </a:cubicBezTo>
                  <a:cubicBezTo>
                    <a:pt x="231" y="335"/>
                    <a:pt x="228" y="336"/>
                    <a:pt x="227" y="334"/>
                  </a:cubicBezTo>
                  <a:cubicBezTo>
                    <a:pt x="226" y="333"/>
                    <a:pt x="221" y="332"/>
                    <a:pt x="217" y="332"/>
                  </a:cubicBezTo>
                  <a:cubicBezTo>
                    <a:pt x="213" y="332"/>
                    <a:pt x="207" y="332"/>
                    <a:pt x="205" y="331"/>
                  </a:cubicBezTo>
                  <a:cubicBezTo>
                    <a:pt x="203" y="330"/>
                    <a:pt x="200" y="330"/>
                    <a:pt x="199" y="331"/>
                  </a:cubicBezTo>
                  <a:cubicBezTo>
                    <a:pt x="198" y="332"/>
                    <a:pt x="197" y="332"/>
                    <a:pt x="196" y="331"/>
                  </a:cubicBezTo>
                  <a:cubicBezTo>
                    <a:pt x="194" y="329"/>
                    <a:pt x="194" y="333"/>
                    <a:pt x="196" y="336"/>
                  </a:cubicBezTo>
                  <a:cubicBezTo>
                    <a:pt x="197" y="337"/>
                    <a:pt x="200" y="341"/>
                    <a:pt x="203" y="344"/>
                  </a:cubicBezTo>
                  <a:cubicBezTo>
                    <a:pt x="205" y="346"/>
                    <a:pt x="207" y="349"/>
                    <a:pt x="206" y="349"/>
                  </a:cubicBezTo>
                  <a:cubicBezTo>
                    <a:pt x="206" y="350"/>
                    <a:pt x="202" y="351"/>
                    <a:pt x="198" y="352"/>
                  </a:cubicBezTo>
                  <a:cubicBezTo>
                    <a:pt x="192" y="354"/>
                    <a:pt x="189" y="353"/>
                    <a:pt x="188" y="351"/>
                  </a:cubicBezTo>
                  <a:cubicBezTo>
                    <a:pt x="180" y="341"/>
                    <a:pt x="168" y="329"/>
                    <a:pt x="166" y="330"/>
                  </a:cubicBezTo>
                  <a:cubicBezTo>
                    <a:pt x="161" y="331"/>
                    <a:pt x="160" y="332"/>
                    <a:pt x="161" y="335"/>
                  </a:cubicBezTo>
                  <a:cubicBezTo>
                    <a:pt x="161" y="336"/>
                    <a:pt x="161" y="338"/>
                    <a:pt x="160" y="339"/>
                  </a:cubicBezTo>
                  <a:cubicBezTo>
                    <a:pt x="158" y="341"/>
                    <a:pt x="159" y="343"/>
                    <a:pt x="164" y="347"/>
                  </a:cubicBezTo>
                  <a:cubicBezTo>
                    <a:pt x="169" y="350"/>
                    <a:pt x="170" y="353"/>
                    <a:pt x="169" y="354"/>
                  </a:cubicBezTo>
                  <a:cubicBezTo>
                    <a:pt x="167" y="356"/>
                    <a:pt x="154" y="352"/>
                    <a:pt x="150" y="349"/>
                  </a:cubicBezTo>
                  <a:cubicBezTo>
                    <a:pt x="147" y="346"/>
                    <a:pt x="139" y="332"/>
                    <a:pt x="137" y="326"/>
                  </a:cubicBezTo>
                  <a:cubicBezTo>
                    <a:pt x="137" y="324"/>
                    <a:pt x="135" y="323"/>
                    <a:pt x="131" y="324"/>
                  </a:cubicBezTo>
                  <a:cubicBezTo>
                    <a:pt x="127" y="325"/>
                    <a:pt x="127" y="326"/>
                    <a:pt x="127" y="328"/>
                  </a:cubicBezTo>
                  <a:cubicBezTo>
                    <a:pt x="128" y="329"/>
                    <a:pt x="127" y="330"/>
                    <a:pt x="126" y="331"/>
                  </a:cubicBezTo>
                  <a:cubicBezTo>
                    <a:pt x="124" y="331"/>
                    <a:pt x="125" y="336"/>
                    <a:pt x="129" y="340"/>
                  </a:cubicBezTo>
                  <a:cubicBezTo>
                    <a:pt x="131" y="343"/>
                    <a:pt x="131" y="343"/>
                    <a:pt x="128" y="342"/>
                  </a:cubicBezTo>
                  <a:cubicBezTo>
                    <a:pt x="126" y="341"/>
                    <a:pt x="121" y="337"/>
                    <a:pt x="116" y="333"/>
                  </a:cubicBezTo>
                  <a:cubicBezTo>
                    <a:pt x="101" y="321"/>
                    <a:pt x="90" y="314"/>
                    <a:pt x="75" y="306"/>
                  </a:cubicBezTo>
                  <a:cubicBezTo>
                    <a:pt x="59" y="297"/>
                    <a:pt x="57" y="295"/>
                    <a:pt x="43" y="272"/>
                  </a:cubicBezTo>
                  <a:cubicBezTo>
                    <a:pt x="34" y="259"/>
                    <a:pt x="34" y="259"/>
                    <a:pt x="34" y="259"/>
                  </a:cubicBezTo>
                  <a:cubicBezTo>
                    <a:pt x="41" y="253"/>
                    <a:pt x="41" y="253"/>
                    <a:pt x="41" y="253"/>
                  </a:cubicBezTo>
                  <a:cubicBezTo>
                    <a:pt x="44" y="249"/>
                    <a:pt x="48" y="246"/>
                    <a:pt x="49" y="246"/>
                  </a:cubicBezTo>
                  <a:cubicBezTo>
                    <a:pt x="50" y="246"/>
                    <a:pt x="56" y="249"/>
                    <a:pt x="62" y="252"/>
                  </a:cubicBezTo>
                  <a:cubicBezTo>
                    <a:pt x="73" y="257"/>
                    <a:pt x="73" y="257"/>
                    <a:pt x="73" y="257"/>
                  </a:cubicBezTo>
                  <a:cubicBezTo>
                    <a:pt x="67" y="263"/>
                    <a:pt x="67" y="263"/>
                    <a:pt x="67" y="263"/>
                  </a:cubicBezTo>
                  <a:cubicBezTo>
                    <a:pt x="61" y="269"/>
                    <a:pt x="61" y="272"/>
                    <a:pt x="65" y="276"/>
                  </a:cubicBezTo>
                  <a:cubicBezTo>
                    <a:pt x="66" y="277"/>
                    <a:pt x="81" y="269"/>
                    <a:pt x="84" y="264"/>
                  </a:cubicBezTo>
                  <a:cubicBezTo>
                    <a:pt x="85" y="262"/>
                    <a:pt x="87" y="262"/>
                    <a:pt x="92" y="264"/>
                  </a:cubicBezTo>
                  <a:cubicBezTo>
                    <a:pt x="96" y="266"/>
                    <a:pt x="100" y="268"/>
                    <a:pt x="102" y="268"/>
                  </a:cubicBezTo>
                  <a:cubicBezTo>
                    <a:pt x="105" y="268"/>
                    <a:pt x="105" y="269"/>
                    <a:pt x="104" y="271"/>
                  </a:cubicBezTo>
                  <a:cubicBezTo>
                    <a:pt x="104" y="272"/>
                    <a:pt x="101" y="276"/>
                    <a:pt x="99" y="281"/>
                  </a:cubicBezTo>
                  <a:cubicBezTo>
                    <a:pt x="96" y="288"/>
                    <a:pt x="96" y="290"/>
                    <a:pt x="99" y="293"/>
                  </a:cubicBezTo>
                  <a:cubicBezTo>
                    <a:pt x="103" y="297"/>
                    <a:pt x="103" y="297"/>
                    <a:pt x="103" y="297"/>
                  </a:cubicBezTo>
                  <a:cubicBezTo>
                    <a:pt x="109" y="289"/>
                    <a:pt x="109" y="289"/>
                    <a:pt x="109" y="289"/>
                  </a:cubicBezTo>
                  <a:cubicBezTo>
                    <a:pt x="112" y="285"/>
                    <a:pt x="116" y="280"/>
                    <a:pt x="118" y="278"/>
                  </a:cubicBezTo>
                  <a:cubicBezTo>
                    <a:pt x="120" y="275"/>
                    <a:pt x="122" y="272"/>
                    <a:pt x="123" y="271"/>
                  </a:cubicBezTo>
                  <a:cubicBezTo>
                    <a:pt x="123" y="269"/>
                    <a:pt x="126" y="268"/>
                    <a:pt x="129" y="268"/>
                  </a:cubicBezTo>
                  <a:cubicBezTo>
                    <a:pt x="131" y="268"/>
                    <a:pt x="136" y="267"/>
                    <a:pt x="139" y="266"/>
                  </a:cubicBezTo>
                  <a:cubicBezTo>
                    <a:pt x="145" y="263"/>
                    <a:pt x="146" y="265"/>
                    <a:pt x="144" y="271"/>
                  </a:cubicBezTo>
                  <a:cubicBezTo>
                    <a:pt x="142" y="276"/>
                    <a:pt x="142" y="288"/>
                    <a:pt x="144" y="290"/>
                  </a:cubicBezTo>
                  <a:cubicBezTo>
                    <a:pt x="148" y="293"/>
                    <a:pt x="159" y="272"/>
                    <a:pt x="159" y="261"/>
                  </a:cubicBezTo>
                  <a:cubicBezTo>
                    <a:pt x="160" y="258"/>
                    <a:pt x="161" y="255"/>
                    <a:pt x="163" y="253"/>
                  </a:cubicBezTo>
                  <a:cubicBezTo>
                    <a:pt x="165" y="251"/>
                    <a:pt x="172" y="246"/>
                    <a:pt x="178" y="242"/>
                  </a:cubicBezTo>
                  <a:cubicBezTo>
                    <a:pt x="185" y="237"/>
                    <a:pt x="190" y="233"/>
                    <a:pt x="191" y="233"/>
                  </a:cubicBezTo>
                  <a:cubicBezTo>
                    <a:pt x="194" y="233"/>
                    <a:pt x="194" y="239"/>
                    <a:pt x="192" y="244"/>
                  </a:cubicBezTo>
                  <a:cubicBezTo>
                    <a:pt x="190" y="247"/>
                    <a:pt x="191" y="250"/>
                    <a:pt x="193" y="253"/>
                  </a:cubicBezTo>
                  <a:cubicBezTo>
                    <a:pt x="197" y="259"/>
                    <a:pt x="200" y="260"/>
                    <a:pt x="200" y="256"/>
                  </a:cubicBezTo>
                  <a:cubicBezTo>
                    <a:pt x="201" y="255"/>
                    <a:pt x="202" y="253"/>
                    <a:pt x="203" y="252"/>
                  </a:cubicBezTo>
                  <a:cubicBezTo>
                    <a:pt x="204" y="251"/>
                    <a:pt x="205" y="247"/>
                    <a:pt x="205" y="244"/>
                  </a:cubicBezTo>
                  <a:cubicBezTo>
                    <a:pt x="205" y="241"/>
                    <a:pt x="205" y="238"/>
                    <a:pt x="206" y="237"/>
                  </a:cubicBezTo>
                  <a:cubicBezTo>
                    <a:pt x="205" y="232"/>
                    <a:pt x="204" y="227"/>
                    <a:pt x="203" y="222"/>
                  </a:cubicBezTo>
                  <a:cubicBezTo>
                    <a:pt x="203" y="222"/>
                    <a:pt x="205" y="220"/>
                    <a:pt x="206" y="218"/>
                  </a:cubicBezTo>
                  <a:cubicBezTo>
                    <a:pt x="207" y="217"/>
                    <a:pt x="212" y="211"/>
                    <a:pt x="216" y="205"/>
                  </a:cubicBezTo>
                  <a:cubicBezTo>
                    <a:pt x="225" y="195"/>
                    <a:pt x="225" y="195"/>
                    <a:pt x="225" y="195"/>
                  </a:cubicBezTo>
                  <a:cubicBezTo>
                    <a:pt x="226" y="202"/>
                    <a:pt x="226" y="202"/>
                    <a:pt x="226" y="202"/>
                  </a:cubicBezTo>
                  <a:cubicBezTo>
                    <a:pt x="227" y="206"/>
                    <a:pt x="227" y="210"/>
                    <a:pt x="227" y="211"/>
                  </a:cubicBezTo>
                  <a:cubicBezTo>
                    <a:pt x="227" y="212"/>
                    <a:pt x="229" y="214"/>
                    <a:pt x="231" y="216"/>
                  </a:cubicBezTo>
                  <a:cubicBezTo>
                    <a:pt x="234" y="219"/>
                    <a:pt x="236" y="219"/>
                    <a:pt x="238" y="217"/>
                  </a:cubicBezTo>
                  <a:cubicBezTo>
                    <a:pt x="240" y="216"/>
                    <a:pt x="240" y="211"/>
                    <a:pt x="237" y="197"/>
                  </a:cubicBezTo>
                  <a:cubicBezTo>
                    <a:pt x="232" y="183"/>
                    <a:pt x="235" y="178"/>
                    <a:pt x="241" y="167"/>
                  </a:cubicBezTo>
                  <a:cubicBezTo>
                    <a:pt x="244" y="163"/>
                    <a:pt x="245" y="164"/>
                    <a:pt x="245" y="168"/>
                  </a:cubicBezTo>
                  <a:cubicBezTo>
                    <a:pt x="245" y="173"/>
                    <a:pt x="255" y="184"/>
                    <a:pt x="259" y="183"/>
                  </a:cubicBezTo>
                  <a:cubicBezTo>
                    <a:pt x="262" y="183"/>
                    <a:pt x="261" y="178"/>
                    <a:pt x="256" y="162"/>
                  </a:cubicBezTo>
                  <a:cubicBezTo>
                    <a:pt x="252" y="149"/>
                    <a:pt x="251" y="138"/>
                    <a:pt x="255" y="134"/>
                  </a:cubicBezTo>
                  <a:cubicBezTo>
                    <a:pt x="256" y="133"/>
                    <a:pt x="257" y="131"/>
                    <a:pt x="257" y="129"/>
                  </a:cubicBezTo>
                  <a:cubicBezTo>
                    <a:pt x="257" y="128"/>
                    <a:pt x="258" y="126"/>
                    <a:pt x="259" y="126"/>
                  </a:cubicBezTo>
                  <a:cubicBezTo>
                    <a:pt x="261" y="126"/>
                    <a:pt x="265" y="137"/>
                    <a:pt x="264" y="138"/>
                  </a:cubicBezTo>
                  <a:cubicBezTo>
                    <a:pt x="263" y="139"/>
                    <a:pt x="265" y="141"/>
                    <a:pt x="267" y="142"/>
                  </a:cubicBezTo>
                  <a:cubicBezTo>
                    <a:pt x="269" y="144"/>
                    <a:pt x="272" y="146"/>
                    <a:pt x="273" y="147"/>
                  </a:cubicBezTo>
                  <a:cubicBezTo>
                    <a:pt x="274" y="148"/>
                    <a:pt x="276" y="147"/>
                    <a:pt x="277" y="145"/>
                  </a:cubicBezTo>
                  <a:cubicBezTo>
                    <a:pt x="280" y="142"/>
                    <a:pt x="279" y="140"/>
                    <a:pt x="277" y="134"/>
                  </a:cubicBezTo>
                  <a:cubicBezTo>
                    <a:pt x="275" y="130"/>
                    <a:pt x="273" y="126"/>
                    <a:pt x="274" y="126"/>
                  </a:cubicBezTo>
                  <a:cubicBezTo>
                    <a:pt x="275" y="125"/>
                    <a:pt x="273" y="123"/>
                    <a:pt x="271" y="121"/>
                  </a:cubicBezTo>
                  <a:cubicBezTo>
                    <a:pt x="265" y="118"/>
                    <a:pt x="261" y="106"/>
                    <a:pt x="263" y="99"/>
                  </a:cubicBezTo>
                  <a:cubicBezTo>
                    <a:pt x="263" y="96"/>
                    <a:pt x="264" y="93"/>
                    <a:pt x="263" y="92"/>
                  </a:cubicBezTo>
                  <a:cubicBezTo>
                    <a:pt x="263" y="89"/>
                    <a:pt x="267" y="89"/>
                    <a:pt x="271" y="92"/>
                  </a:cubicBezTo>
                  <a:cubicBezTo>
                    <a:pt x="274" y="95"/>
                    <a:pt x="283" y="99"/>
                    <a:pt x="285" y="97"/>
                  </a:cubicBezTo>
                  <a:cubicBezTo>
                    <a:pt x="288" y="94"/>
                    <a:pt x="286" y="88"/>
                    <a:pt x="279" y="83"/>
                  </a:cubicBezTo>
                  <a:cubicBezTo>
                    <a:pt x="275" y="80"/>
                    <a:pt x="270" y="77"/>
                    <a:pt x="268" y="75"/>
                  </a:cubicBezTo>
                  <a:cubicBezTo>
                    <a:pt x="266" y="73"/>
                    <a:pt x="264" y="72"/>
                    <a:pt x="263" y="72"/>
                  </a:cubicBezTo>
                  <a:cubicBezTo>
                    <a:pt x="263" y="73"/>
                    <a:pt x="261" y="72"/>
                    <a:pt x="260" y="71"/>
                  </a:cubicBezTo>
                  <a:cubicBezTo>
                    <a:pt x="259" y="70"/>
                    <a:pt x="259" y="69"/>
                    <a:pt x="260" y="68"/>
                  </a:cubicBezTo>
                  <a:cubicBezTo>
                    <a:pt x="261" y="67"/>
                    <a:pt x="260" y="66"/>
                    <a:pt x="257" y="64"/>
                  </a:cubicBezTo>
                  <a:cubicBezTo>
                    <a:pt x="255" y="63"/>
                    <a:pt x="254" y="61"/>
                    <a:pt x="255" y="61"/>
                  </a:cubicBezTo>
                  <a:cubicBezTo>
                    <a:pt x="256" y="59"/>
                    <a:pt x="263" y="60"/>
                    <a:pt x="263" y="62"/>
                  </a:cubicBezTo>
                  <a:cubicBezTo>
                    <a:pt x="263" y="64"/>
                    <a:pt x="272" y="68"/>
                    <a:pt x="275" y="67"/>
                  </a:cubicBezTo>
                  <a:cubicBezTo>
                    <a:pt x="284" y="63"/>
                    <a:pt x="276" y="54"/>
                    <a:pt x="259" y="49"/>
                  </a:cubicBezTo>
                  <a:cubicBezTo>
                    <a:pt x="249" y="47"/>
                    <a:pt x="248" y="46"/>
                    <a:pt x="239" y="36"/>
                  </a:cubicBezTo>
                  <a:cubicBezTo>
                    <a:pt x="229" y="26"/>
                    <a:pt x="229" y="26"/>
                    <a:pt x="229" y="26"/>
                  </a:cubicBezTo>
                  <a:lnTo>
                    <a:pt x="237" y="29"/>
                  </a:lnTo>
                  <a:close/>
                  <a:moveTo>
                    <a:pt x="15" y="162"/>
                  </a:moveTo>
                  <a:cubicBezTo>
                    <a:pt x="28" y="130"/>
                    <a:pt x="36" y="91"/>
                    <a:pt x="58" y="65"/>
                  </a:cubicBezTo>
                  <a:cubicBezTo>
                    <a:pt x="62" y="61"/>
                    <a:pt x="66" y="58"/>
                    <a:pt x="70" y="56"/>
                  </a:cubicBezTo>
                  <a:cubicBezTo>
                    <a:pt x="72" y="55"/>
                    <a:pt x="77" y="52"/>
                    <a:pt x="81" y="48"/>
                  </a:cubicBezTo>
                  <a:cubicBezTo>
                    <a:pt x="85" y="45"/>
                    <a:pt x="90" y="42"/>
                    <a:pt x="91" y="41"/>
                  </a:cubicBezTo>
                  <a:cubicBezTo>
                    <a:pt x="93" y="41"/>
                    <a:pt x="96" y="39"/>
                    <a:pt x="99" y="37"/>
                  </a:cubicBezTo>
                  <a:cubicBezTo>
                    <a:pt x="108" y="29"/>
                    <a:pt x="120" y="24"/>
                    <a:pt x="134" y="24"/>
                  </a:cubicBezTo>
                  <a:cubicBezTo>
                    <a:pt x="141" y="23"/>
                    <a:pt x="150" y="22"/>
                    <a:pt x="154" y="20"/>
                  </a:cubicBezTo>
                  <a:cubicBezTo>
                    <a:pt x="160" y="18"/>
                    <a:pt x="179" y="15"/>
                    <a:pt x="188" y="16"/>
                  </a:cubicBezTo>
                  <a:cubicBezTo>
                    <a:pt x="193" y="16"/>
                    <a:pt x="201" y="23"/>
                    <a:pt x="200" y="27"/>
                  </a:cubicBezTo>
                  <a:cubicBezTo>
                    <a:pt x="199" y="28"/>
                    <a:pt x="199" y="31"/>
                    <a:pt x="200" y="31"/>
                  </a:cubicBezTo>
                  <a:cubicBezTo>
                    <a:pt x="202" y="33"/>
                    <a:pt x="202" y="44"/>
                    <a:pt x="200" y="56"/>
                  </a:cubicBezTo>
                  <a:cubicBezTo>
                    <a:pt x="200" y="59"/>
                    <a:pt x="201" y="63"/>
                    <a:pt x="203" y="66"/>
                  </a:cubicBezTo>
                  <a:cubicBezTo>
                    <a:pt x="207" y="71"/>
                    <a:pt x="208" y="72"/>
                    <a:pt x="210" y="70"/>
                  </a:cubicBezTo>
                  <a:cubicBezTo>
                    <a:pt x="211" y="68"/>
                    <a:pt x="212" y="65"/>
                    <a:pt x="212" y="62"/>
                  </a:cubicBezTo>
                  <a:cubicBezTo>
                    <a:pt x="212" y="56"/>
                    <a:pt x="214" y="38"/>
                    <a:pt x="216" y="38"/>
                  </a:cubicBezTo>
                  <a:cubicBezTo>
                    <a:pt x="219" y="39"/>
                    <a:pt x="228" y="45"/>
                    <a:pt x="229" y="46"/>
                  </a:cubicBezTo>
                  <a:cubicBezTo>
                    <a:pt x="229" y="48"/>
                    <a:pt x="231" y="50"/>
                    <a:pt x="234" y="53"/>
                  </a:cubicBezTo>
                  <a:cubicBezTo>
                    <a:pt x="236" y="55"/>
                    <a:pt x="240" y="61"/>
                    <a:pt x="242" y="66"/>
                  </a:cubicBezTo>
                  <a:cubicBezTo>
                    <a:pt x="247" y="75"/>
                    <a:pt x="247" y="76"/>
                    <a:pt x="243" y="79"/>
                  </a:cubicBezTo>
                  <a:cubicBezTo>
                    <a:pt x="240" y="80"/>
                    <a:pt x="237" y="81"/>
                    <a:pt x="236" y="81"/>
                  </a:cubicBezTo>
                  <a:cubicBezTo>
                    <a:pt x="235" y="82"/>
                    <a:pt x="232" y="83"/>
                    <a:pt x="229" y="86"/>
                  </a:cubicBezTo>
                  <a:cubicBezTo>
                    <a:pt x="227" y="88"/>
                    <a:pt x="224" y="89"/>
                    <a:pt x="223" y="89"/>
                  </a:cubicBezTo>
                  <a:cubicBezTo>
                    <a:pt x="222" y="89"/>
                    <a:pt x="220" y="90"/>
                    <a:pt x="218" y="92"/>
                  </a:cubicBezTo>
                  <a:cubicBezTo>
                    <a:pt x="215" y="95"/>
                    <a:pt x="215" y="97"/>
                    <a:pt x="216" y="99"/>
                  </a:cubicBezTo>
                  <a:cubicBezTo>
                    <a:pt x="218" y="103"/>
                    <a:pt x="224" y="103"/>
                    <a:pt x="230" y="99"/>
                  </a:cubicBezTo>
                  <a:cubicBezTo>
                    <a:pt x="233" y="98"/>
                    <a:pt x="236" y="97"/>
                    <a:pt x="238" y="97"/>
                  </a:cubicBezTo>
                  <a:cubicBezTo>
                    <a:pt x="240" y="97"/>
                    <a:pt x="242" y="96"/>
                    <a:pt x="243" y="95"/>
                  </a:cubicBezTo>
                  <a:cubicBezTo>
                    <a:pt x="245" y="93"/>
                    <a:pt x="249" y="94"/>
                    <a:pt x="249" y="99"/>
                  </a:cubicBezTo>
                  <a:cubicBezTo>
                    <a:pt x="249" y="101"/>
                    <a:pt x="249" y="107"/>
                    <a:pt x="248" y="112"/>
                  </a:cubicBezTo>
                  <a:cubicBezTo>
                    <a:pt x="247" y="121"/>
                    <a:pt x="247" y="121"/>
                    <a:pt x="247" y="121"/>
                  </a:cubicBezTo>
                  <a:cubicBezTo>
                    <a:pt x="233" y="126"/>
                    <a:pt x="233" y="126"/>
                    <a:pt x="233" y="126"/>
                  </a:cubicBezTo>
                  <a:cubicBezTo>
                    <a:pt x="225" y="129"/>
                    <a:pt x="218" y="130"/>
                    <a:pt x="217" y="130"/>
                  </a:cubicBezTo>
                  <a:cubicBezTo>
                    <a:pt x="214" y="127"/>
                    <a:pt x="211" y="130"/>
                    <a:pt x="211" y="135"/>
                  </a:cubicBezTo>
                  <a:cubicBezTo>
                    <a:pt x="213" y="143"/>
                    <a:pt x="220" y="148"/>
                    <a:pt x="224" y="145"/>
                  </a:cubicBezTo>
                  <a:cubicBezTo>
                    <a:pt x="227" y="142"/>
                    <a:pt x="238" y="139"/>
                    <a:pt x="238" y="142"/>
                  </a:cubicBezTo>
                  <a:cubicBezTo>
                    <a:pt x="238" y="145"/>
                    <a:pt x="227" y="164"/>
                    <a:pt x="222" y="172"/>
                  </a:cubicBezTo>
                  <a:cubicBezTo>
                    <a:pt x="216" y="180"/>
                    <a:pt x="206" y="182"/>
                    <a:pt x="198" y="175"/>
                  </a:cubicBezTo>
                  <a:cubicBezTo>
                    <a:pt x="195" y="173"/>
                    <a:pt x="190" y="171"/>
                    <a:pt x="187" y="171"/>
                  </a:cubicBezTo>
                  <a:cubicBezTo>
                    <a:pt x="182" y="171"/>
                    <a:pt x="182" y="171"/>
                    <a:pt x="182" y="176"/>
                  </a:cubicBezTo>
                  <a:cubicBezTo>
                    <a:pt x="182" y="181"/>
                    <a:pt x="183" y="182"/>
                    <a:pt x="188" y="184"/>
                  </a:cubicBezTo>
                  <a:cubicBezTo>
                    <a:pt x="191" y="186"/>
                    <a:pt x="195" y="188"/>
                    <a:pt x="196" y="190"/>
                  </a:cubicBezTo>
                  <a:cubicBezTo>
                    <a:pt x="198" y="191"/>
                    <a:pt x="202" y="193"/>
                    <a:pt x="204" y="193"/>
                  </a:cubicBezTo>
                  <a:cubicBezTo>
                    <a:pt x="209" y="193"/>
                    <a:pt x="209" y="193"/>
                    <a:pt x="208" y="195"/>
                  </a:cubicBezTo>
                  <a:cubicBezTo>
                    <a:pt x="208" y="197"/>
                    <a:pt x="203" y="201"/>
                    <a:pt x="199" y="206"/>
                  </a:cubicBezTo>
                  <a:cubicBezTo>
                    <a:pt x="194" y="209"/>
                    <a:pt x="189" y="214"/>
                    <a:pt x="189" y="216"/>
                  </a:cubicBezTo>
                  <a:cubicBezTo>
                    <a:pt x="187" y="220"/>
                    <a:pt x="186" y="219"/>
                    <a:pt x="177" y="210"/>
                  </a:cubicBezTo>
                  <a:cubicBezTo>
                    <a:pt x="165" y="198"/>
                    <a:pt x="154" y="194"/>
                    <a:pt x="149" y="199"/>
                  </a:cubicBezTo>
                  <a:cubicBezTo>
                    <a:pt x="145" y="203"/>
                    <a:pt x="147" y="207"/>
                    <a:pt x="156" y="210"/>
                  </a:cubicBezTo>
                  <a:cubicBezTo>
                    <a:pt x="164" y="213"/>
                    <a:pt x="178" y="224"/>
                    <a:pt x="177" y="226"/>
                  </a:cubicBezTo>
                  <a:cubicBezTo>
                    <a:pt x="165" y="232"/>
                    <a:pt x="163" y="249"/>
                    <a:pt x="137" y="232"/>
                  </a:cubicBezTo>
                  <a:cubicBezTo>
                    <a:pt x="136" y="226"/>
                    <a:pt x="115" y="220"/>
                    <a:pt x="123" y="231"/>
                  </a:cubicBezTo>
                  <a:cubicBezTo>
                    <a:pt x="142" y="253"/>
                    <a:pt x="112" y="270"/>
                    <a:pt x="110" y="252"/>
                  </a:cubicBezTo>
                  <a:cubicBezTo>
                    <a:pt x="109" y="247"/>
                    <a:pt x="105" y="237"/>
                    <a:pt x="101" y="229"/>
                  </a:cubicBezTo>
                  <a:cubicBezTo>
                    <a:pt x="98" y="224"/>
                    <a:pt x="97" y="223"/>
                    <a:pt x="94" y="223"/>
                  </a:cubicBezTo>
                  <a:cubicBezTo>
                    <a:pt x="86" y="223"/>
                    <a:pt x="86" y="227"/>
                    <a:pt x="93" y="237"/>
                  </a:cubicBezTo>
                  <a:cubicBezTo>
                    <a:pt x="95" y="240"/>
                    <a:pt x="97" y="245"/>
                    <a:pt x="98" y="248"/>
                  </a:cubicBezTo>
                  <a:cubicBezTo>
                    <a:pt x="98" y="253"/>
                    <a:pt x="98" y="254"/>
                    <a:pt x="95" y="253"/>
                  </a:cubicBezTo>
                  <a:cubicBezTo>
                    <a:pt x="93" y="253"/>
                    <a:pt x="90" y="251"/>
                    <a:pt x="88" y="249"/>
                  </a:cubicBezTo>
                  <a:cubicBezTo>
                    <a:pt x="86" y="246"/>
                    <a:pt x="83" y="245"/>
                    <a:pt x="82" y="245"/>
                  </a:cubicBezTo>
                  <a:cubicBezTo>
                    <a:pt x="81" y="245"/>
                    <a:pt x="77" y="244"/>
                    <a:pt x="74" y="243"/>
                  </a:cubicBezTo>
                  <a:cubicBezTo>
                    <a:pt x="68" y="241"/>
                    <a:pt x="68" y="241"/>
                    <a:pt x="69" y="236"/>
                  </a:cubicBezTo>
                  <a:cubicBezTo>
                    <a:pt x="69" y="233"/>
                    <a:pt x="69" y="229"/>
                    <a:pt x="68" y="229"/>
                  </a:cubicBezTo>
                  <a:cubicBezTo>
                    <a:pt x="67" y="228"/>
                    <a:pt x="66" y="224"/>
                    <a:pt x="66" y="220"/>
                  </a:cubicBezTo>
                  <a:cubicBezTo>
                    <a:pt x="65" y="214"/>
                    <a:pt x="60" y="209"/>
                    <a:pt x="58" y="212"/>
                  </a:cubicBezTo>
                  <a:cubicBezTo>
                    <a:pt x="57" y="212"/>
                    <a:pt x="56" y="218"/>
                    <a:pt x="56" y="225"/>
                  </a:cubicBezTo>
                  <a:cubicBezTo>
                    <a:pt x="56" y="237"/>
                    <a:pt x="56" y="237"/>
                    <a:pt x="56" y="237"/>
                  </a:cubicBezTo>
                  <a:cubicBezTo>
                    <a:pt x="51" y="233"/>
                    <a:pt x="51" y="233"/>
                    <a:pt x="51" y="233"/>
                  </a:cubicBezTo>
                  <a:cubicBezTo>
                    <a:pt x="49" y="231"/>
                    <a:pt x="45" y="227"/>
                    <a:pt x="43" y="225"/>
                  </a:cubicBezTo>
                  <a:cubicBezTo>
                    <a:pt x="40" y="222"/>
                    <a:pt x="39" y="219"/>
                    <a:pt x="39" y="208"/>
                  </a:cubicBezTo>
                  <a:cubicBezTo>
                    <a:pt x="40" y="201"/>
                    <a:pt x="39" y="195"/>
                    <a:pt x="38" y="195"/>
                  </a:cubicBezTo>
                  <a:cubicBezTo>
                    <a:pt x="38" y="195"/>
                    <a:pt x="37" y="193"/>
                    <a:pt x="36" y="191"/>
                  </a:cubicBezTo>
                  <a:cubicBezTo>
                    <a:pt x="35" y="188"/>
                    <a:pt x="34" y="186"/>
                    <a:pt x="33" y="186"/>
                  </a:cubicBezTo>
                  <a:cubicBezTo>
                    <a:pt x="30" y="187"/>
                    <a:pt x="24" y="197"/>
                    <a:pt x="25" y="200"/>
                  </a:cubicBezTo>
                  <a:cubicBezTo>
                    <a:pt x="26" y="205"/>
                    <a:pt x="24" y="204"/>
                    <a:pt x="20" y="199"/>
                  </a:cubicBezTo>
                  <a:cubicBezTo>
                    <a:pt x="16" y="193"/>
                    <a:pt x="14" y="174"/>
                    <a:pt x="15" y="1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107"/>
            <p:cNvSpPr>
              <a:spLocks noEditPoints="1"/>
            </p:cNvSpPr>
            <p:nvPr/>
          </p:nvSpPr>
          <p:spPr bwMode="auto">
            <a:xfrm>
              <a:off x="423" y="958"/>
              <a:ext cx="1981" cy="1918"/>
            </a:xfrm>
            <a:custGeom>
              <a:avLst/>
              <a:gdLst>
                <a:gd name="T0" fmla="*/ 3340 w 3670"/>
                <a:gd name="T1" fmla="*/ 1295 h 3553"/>
                <a:gd name="T2" fmla="*/ 3362 w 3670"/>
                <a:gd name="T3" fmla="*/ 1176 h 3553"/>
                <a:gd name="T4" fmla="*/ 3049 w 3670"/>
                <a:gd name="T5" fmla="*/ 482 h 3553"/>
                <a:gd name="T6" fmla="*/ 2675 w 3670"/>
                <a:gd name="T7" fmla="*/ 138 h 3553"/>
                <a:gd name="T8" fmla="*/ 738 w 3670"/>
                <a:gd name="T9" fmla="*/ 1611 h 3553"/>
                <a:gd name="T10" fmla="*/ 827 w 3670"/>
                <a:gd name="T11" fmla="*/ 1120 h 3553"/>
                <a:gd name="T12" fmla="*/ 300 w 3670"/>
                <a:gd name="T13" fmla="*/ 1454 h 3553"/>
                <a:gd name="T14" fmla="*/ 405 w 3670"/>
                <a:gd name="T15" fmla="*/ 1944 h 3553"/>
                <a:gd name="T16" fmla="*/ 227 w 3670"/>
                <a:gd name="T17" fmla="*/ 2518 h 3553"/>
                <a:gd name="T18" fmla="*/ 796 w 3670"/>
                <a:gd name="T19" fmla="*/ 2988 h 3553"/>
                <a:gd name="T20" fmla="*/ 2247 w 3670"/>
                <a:gd name="T21" fmla="*/ 3012 h 3553"/>
                <a:gd name="T22" fmla="*/ 2668 w 3670"/>
                <a:gd name="T23" fmla="*/ 3004 h 3553"/>
                <a:gd name="T24" fmla="*/ 2974 w 3670"/>
                <a:gd name="T25" fmla="*/ 2833 h 3553"/>
                <a:gd name="T26" fmla="*/ 3156 w 3670"/>
                <a:gd name="T27" fmla="*/ 3024 h 3553"/>
                <a:gd name="T28" fmla="*/ 3414 w 3670"/>
                <a:gd name="T29" fmla="*/ 3021 h 3553"/>
                <a:gd name="T30" fmla="*/ 3600 w 3670"/>
                <a:gd name="T31" fmla="*/ 2829 h 3553"/>
                <a:gd name="T32" fmla="*/ 3272 w 3670"/>
                <a:gd name="T33" fmla="*/ 2465 h 3553"/>
                <a:gd name="T34" fmla="*/ 3275 w 3670"/>
                <a:gd name="T35" fmla="*/ 1880 h 3553"/>
                <a:gd name="T36" fmla="*/ 3280 w 3670"/>
                <a:gd name="T37" fmla="*/ 761 h 3553"/>
                <a:gd name="T38" fmla="*/ 3366 w 3670"/>
                <a:gd name="T39" fmla="*/ 430 h 3553"/>
                <a:gd name="T40" fmla="*/ 3344 w 3670"/>
                <a:gd name="T41" fmla="*/ 809 h 3553"/>
                <a:gd name="T42" fmla="*/ 3278 w 3670"/>
                <a:gd name="T43" fmla="*/ 538 h 3553"/>
                <a:gd name="T44" fmla="*/ 3213 w 3670"/>
                <a:gd name="T45" fmla="*/ 503 h 3553"/>
                <a:gd name="T46" fmla="*/ 2610 w 3670"/>
                <a:gd name="T47" fmla="*/ 99 h 3553"/>
                <a:gd name="T48" fmla="*/ 2642 w 3670"/>
                <a:gd name="T49" fmla="*/ 105 h 3553"/>
                <a:gd name="T50" fmla="*/ 952 w 3670"/>
                <a:gd name="T51" fmla="*/ 517 h 3553"/>
                <a:gd name="T52" fmla="*/ 738 w 3670"/>
                <a:gd name="T53" fmla="*/ 541 h 3553"/>
                <a:gd name="T54" fmla="*/ 27 w 3670"/>
                <a:gd name="T55" fmla="*/ 1665 h 3553"/>
                <a:gd name="T56" fmla="*/ 242 w 3670"/>
                <a:gd name="T57" fmla="*/ 1738 h 3553"/>
                <a:gd name="T58" fmla="*/ 168 w 3670"/>
                <a:gd name="T59" fmla="*/ 1744 h 3553"/>
                <a:gd name="T60" fmla="*/ 230 w 3670"/>
                <a:gd name="T61" fmla="*/ 1756 h 3553"/>
                <a:gd name="T62" fmla="*/ 179 w 3670"/>
                <a:gd name="T63" fmla="*/ 1933 h 3553"/>
                <a:gd name="T64" fmla="*/ 148 w 3670"/>
                <a:gd name="T65" fmla="*/ 1757 h 3553"/>
                <a:gd name="T66" fmla="*/ 224 w 3670"/>
                <a:gd name="T67" fmla="*/ 1690 h 3553"/>
                <a:gd name="T68" fmla="*/ 538 w 3670"/>
                <a:gd name="T69" fmla="*/ 1798 h 3553"/>
                <a:gd name="T70" fmla="*/ 494 w 3670"/>
                <a:gd name="T71" fmla="*/ 1533 h 3553"/>
                <a:gd name="T72" fmla="*/ 650 w 3670"/>
                <a:gd name="T73" fmla="*/ 1755 h 3553"/>
                <a:gd name="T74" fmla="*/ 630 w 3670"/>
                <a:gd name="T75" fmla="*/ 2527 h 3553"/>
                <a:gd name="T76" fmla="*/ 617 w 3670"/>
                <a:gd name="T77" fmla="*/ 2200 h 3553"/>
                <a:gd name="T78" fmla="*/ 689 w 3670"/>
                <a:gd name="T79" fmla="*/ 2547 h 3553"/>
                <a:gd name="T80" fmla="*/ 743 w 3670"/>
                <a:gd name="T81" fmla="*/ 2561 h 3553"/>
                <a:gd name="T82" fmla="*/ 641 w 3670"/>
                <a:gd name="T83" fmla="*/ 1977 h 3553"/>
                <a:gd name="T84" fmla="*/ 1145 w 3670"/>
                <a:gd name="T85" fmla="*/ 2798 h 3553"/>
                <a:gd name="T86" fmla="*/ 1185 w 3670"/>
                <a:gd name="T87" fmla="*/ 2838 h 3553"/>
                <a:gd name="T88" fmla="*/ 1925 w 3670"/>
                <a:gd name="T89" fmla="*/ 2970 h 3553"/>
                <a:gd name="T90" fmla="*/ 2216 w 3670"/>
                <a:gd name="T91" fmla="*/ 3294 h 3553"/>
                <a:gd name="T92" fmla="*/ 2380 w 3670"/>
                <a:gd name="T93" fmla="*/ 3172 h 3553"/>
                <a:gd name="T94" fmla="*/ 2481 w 3670"/>
                <a:gd name="T95" fmla="*/ 2981 h 3553"/>
                <a:gd name="T96" fmla="*/ 2978 w 3670"/>
                <a:gd name="T97" fmla="*/ 2822 h 3553"/>
                <a:gd name="T98" fmla="*/ 3221 w 3670"/>
                <a:gd name="T99" fmla="*/ 3099 h 3553"/>
                <a:gd name="T100" fmla="*/ 3326 w 3670"/>
                <a:gd name="T101" fmla="*/ 2540 h 3553"/>
                <a:gd name="T102" fmla="*/ 3516 w 3670"/>
                <a:gd name="T103" fmla="*/ 2908 h 3553"/>
                <a:gd name="T104" fmla="*/ 3090 w 3670"/>
                <a:gd name="T105" fmla="*/ 2930 h 3553"/>
                <a:gd name="T106" fmla="*/ 2985 w 3670"/>
                <a:gd name="T107" fmla="*/ 2577 h 3553"/>
                <a:gd name="T108" fmla="*/ 3129 w 3670"/>
                <a:gd name="T109" fmla="*/ 2388 h 3553"/>
                <a:gd name="T110" fmla="*/ 3410 w 3670"/>
                <a:gd name="T111" fmla="*/ 2166 h 3553"/>
                <a:gd name="T112" fmla="*/ 3347 w 3670"/>
                <a:gd name="T113" fmla="*/ 1872 h 3553"/>
                <a:gd name="T114" fmla="*/ 3520 w 3670"/>
                <a:gd name="T115" fmla="*/ 1967 h 3553"/>
                <a:gd name="T116" fmla="*/ 3393 w 3670"/>
                <a:gd name="T117" fmla="*/ 2203 h 3553"/>
                <a:gd name="T118" fmla="*/ 3241 w 3670"/>
                <a:gd name="T119" fmla="*/ 2123 h 3553"/>
                <a:gd name="T120" fmla="*/ 3352 w 3670"/>
                <a:gd name="T121" fmla="*/ 1308 h 3553"/>
                <a:gd name="T122" fmla="*/ 3426 w 3670"/>
                <a:gd name="T123" fmla="*/ 1382 h 3553"/>
                <a:gd name="T124" fmla="*/ 3262 w 3670"/>
                <a:gd name="T125" fmla="*/ 1526 h 3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70" h="3553">
                  <a:moveTo>
                    <a:pt x="3359" y="1756"/>
                  </a:moveTo>
                  <a:cubicBezTo>
                    <a:pt x="3359" y="1758"/>
                    <a:pt x="3362" y="1760"/>
                    <a:pt x="3364" y="1760"/>
                  </a:cubicBezTo>
                  <a:cubicBezTo>
                    <a:pt x="3366" y="1759"/>
                    <a:pt x="3368" y="1758"/>
                    <a:pt x="3369" y="1757"/>
                  </a:cubicBezTo>
                  <a:cubicBezTo>
                    <a:pt x="3369" y="1756"/>
                    <a:pt x="3371" y="1754"/>
                    <a:pt x="3373" y="1751"/>
                  </a:cubicBezTo>
                  <a:cubicBezTo>
                    <a:pt x="3375" y="1749"/>
                    <a:pt x="3376" y="1748"/>
                    <a:pt x="3376" y="1748"/>
                  </a:cubicBezTo>
                  <a:cubicBezTo>
                    <a:pt x="3377" y="1748"/>
                    <a:pt x="3378" y="1749"/>
                    <a:pt x="3378" y="1749"/>
                  </a:cubicBezTo>
                  <a:cubicBezTo>
                    <a:pt x="3379" y="1750"/>
                    <a:pt x="3380" y="1752"/>
                    <a:pt x="3382" y="1753"/>
                  </a:cubicBezTo>
                  <a:cubicBezTo>
                    <a:pt x="3382" y="1754"/>
                    <a:pt x="3383" y="1755"/>
                    <a:pt x="3384" y="1756"/>
                  </a:cubicBezTo>
                  <a:cubicBezTo>
                    <a:pt x="3393" y="1765"/>
                    <a:pt x="3425" y="1779"/>
                    <a:pt x="3446" y="1784"/>
                  </a:cubicBezTo>
                  <a:cubicBezTo>
                    <a:pt x="3455" y="1786"/>
                    <a:pt x="3475" y="1785"/>
                    <a:pt x="3478" y="1780"/>
                  </a:cubicBezTo>
                  <a:cubicBezTo>
                    <a:pt x="3478" y="1780"/>
                    <a:pt x="3481" y="1778"/>
                    <a:pt x="3485" y="1776"/>
                  </a:cubicBezTo>
                  <a:cubicBezTo>
                    <a:pt x="3489" y="1774"/>
                    <a:pt x="3494" y="1771"/>
                    <a:pt x="3496" y="1769"/>
                  </a:cubicBezTo>
                  <a:cubicBezTo>
                    <a:pt x="3497" y="1767"/>
                    <a:pt x="3500" y="1765"/>
                    <a:pt x="3501" y="1765"/>
                  </a:cubicBezTo>
                  <a:cubicBezTo>
                    <a:pt x="3504" y="1764"/>
                    <a:pt x="3506" y="1762"/>
                    <a:pt x="3508" y="1761"/>
                  </a:cubicBezTo>
                  <a:cubicBezTo>
                    <a:pt x="3517" y="1755"/>
                    <a:pt x="3526" y="1752"/>
                    <a:pt x="3534" y="1749"/>
                  </a:cubicBezTo>
                  <a:cubicBezTo>
                    <a:pt x="3545" y="1745"/>
                    <a:pt x="3555" y="1741"/>
                    <a:pt x="3567" y="1733"/>
                  </a:cubicBezTo>
                  <a:cubicBezTo>
                    <a:pt x="3596" y="1716"/>
                    <a:pt x="3606" y="1709"/>
                    <a:pt x="3615" y="1696"/>
                  </a:cubicBezTo>
                  <a:cubicBezTo>
                    <a:pt x="3618" y="1693"/>
                    <a:pt x="3620" y="1691"/>
                    <a:pt x="3620" y="1691"/>
                  </a:cubicBezTo>
                  <a:cubicBezTo>
                    <a:pt x="3624" y="1689"/>
                    <a:pt x="3637" y="1671"/>
                    <a:pt x="3643" y="1661"/>
                  </a:cubicBezTo>
                  <a:cubicBezTo>
                    <a:pt x="3663" y="1629"/>
                    <a:pt x="3670" y="1600"/>
                    <a:pt x="3666" y="1571"/>
                  </a:cubicBezTo>
                  <a:cubicBezTo>
                    <a:pt x="3664" y="1556"/>
                    <a:pt x="3661" y="1547"/>
                    <a:pt x="3654" y="1537"/>
                  </a:cubicBezTo>
                  <a:cubicBezTo>
                    <a:pt x="3641" y="1515"/>
                    <a:pt x="3617" y="1500"/>
                    <a:pt x="3587" y="1493"/>
                  </a:cubicBezTo>
                  <a:cubicBezTo>
                    <a:pt x="3584" y="1493"/>
                    <a:pt x="3574" y="1490"/>
                    <a:pt x="3562" y="1485"/>
                  </a:cubicBezTo>
                  <a:cubicBezTo>
                    <a:pt x="3559" y="1483"/>
                    <a:pt x="3553" y="1479"/>
                    <a:pt x="3550" y="1476"/>
                  </a:cubicBezTo>
                  <a:cubicBezTo>
                    <a:pt x="3550" y="1475"/>
                    <a:pt x="3550" y="1475"/>
                    <a:pt x="3550" y="1475"/>
                  </a:cubicBezTo>
                  <a:cubicBezTo>
                    <a:pt x="3544" y="1470"/>
                    <a:pt x="3545" y="1470"/>
                    <a:pt x="3545" y="1469"/>
                  </a:cubicBezTo>
                  <a:cubicBezTo>
                    <a:pt x="3558" y="1444"/>
                    <a:pt x="3559" y="1437"/>
                    <a:pt x="3560" y="1434"/>
                  </a:cubicBezTo>
                  <a:cubicBezTo>
                    <a:pt x="3560" y="1431"/>
                    <a:pt x="3560" y="1428"/>
                    <a:pt x="3560" y="1428"/>
                  </a:cubicBezTo>
                  <a:cubicBezTo>
                    <a:pt x="3562" y="1425"/>
                    <a:pt x="3558" y="1402"/>
                    <a:pt x="3558" y="1401"/>
                  </a:cubicBezTo>
                  <a:cubicBezTo>
                    <a:pt x="3557" y="1393"/>
                    <a:pt x="3558" y="1392"/>
                    <a:pt x="3560" y="1392"/>
                  </a:cubicBezTo>
                  <a:cubicBezTo>
                    <a:pt x="3564" y="1391"/>
                    <a:pt x="3568" y="1382"/>
                    <a:pt x="3568" y="1381"/>
                  </a:cubicBezTo>
                  <a:cubicBezTo>
                    <a:pt x="3570" y="1376"/>
                    <a:pt x="3569" y="1374"/>
                    <a:pt x="3568" y="1373"/>
                  </a:cubicBezTo>
                  <a:cubicBezTo>
                    <a:pt x="3568" y="1373"/>
                    <a:pt x="3568" y="1373"/>
                    <a:pt x="3568" y="1373"/>
                  </a:cubicBezTo>
                  <a:cubicBezTo>
                    <a:pt x="3566" y="1371"/>
                    <a:pt x="3563" y="1371"/>
                    <a:pt x="3560" y="1372"/>
                  </a:cubicBezTo>
                  <a:cubicBezTo>
                    <a:pt x="3556" y="1374"/>
                    <a:pt x="3544" y="1371"/>
                    <a:pt x="3534" y="1366"/>
                  </a:cubicBezTo>
                  <a:cubicBezTo>
                    <a:pt x="3530" y="1363"/>
                    <a:pt x="3528" y="1362"/>
                    <a:pt x="3526" y="1363"/>
                  </a:cubicBezTo>
                  <a:cubicBezTo>
                    <a:pt x="3524" y="1363"/>
                    <a:pt x="3523" y="1365"/>
                    <a:pt x="3522" y="1366"/>
                  </a:cubicBezTo>
                  <a:cubicBezTo>
                    <a:pt x="3520" y="1371"/>
                    <a:pt x="3521" y="1378"/>
                    <a:pt x="3525" y="1380"/>
                  </a:cubicBezTo>
                  <a:cubicBezTo>
                    <a:pt x="3526" y="1380"/>
                    <a:pt x="3526" y="1381"/>
                    <a:pt x="3526" y="1381"/>
                  </a:cubicBezTo>
                  <a:cubicBezTo>
                    <a:pt x="3528" y="1382"/>
                    <a:pt x="3528" y="1384"/>
                    <a:pt x="3529" y="1384"/>
                  </a:cubicBezTo>
                  <a:cubicBezTo>
                    <a:pt x="3527" y="1386"/>
                    <a:pt x="3528" y="1393"/>
                    <a:pt x="3529" y="1395"/>
                  </a:cubicBezTo>
                  <a:cubicBezTo>
                    <a:pt x="3529" y="1396"/>
                    <a:pt x="3529" y="1398"/>
                    <a:pt x="3529" y="1399"/>
                  </a:cubicBezTo>
                  <a:cubicBezTo>
                    <a:pt x="3527" y="1397"/>
                    <a:pt x="3522" y="1393"/>
                    <a:pt x="3518" y="1388"/>
                  </a:cubicBezTo>
                  <a:cubicBezTo>
                    <a:pt x="3514" y="1383"/>
                    <a:pt x="3509" y="1378"/>
                    <a:pt x="3506" y="1376"/>
                  </a:cubicBezTo>
                  <a:cubicBezTo>
                    <a:pt x="3504" y="1374"/>
                    <a:pt x="3499" y="1368"/>
                    <a:pt x="3496" y="1364"/>
                  </a:cubicBezTo>
                  <a:cubicBezTo>
                    <a:pt x="3492" y="1359"/>
                    <a:pt x="3487" y="1352"/>
                    <a:pt x="3483" y="1349"/>
                  </a:cubicBezTo>
                  <a:cubicBezTo>
                    <a:pt x="3482" y="1347"/>
                    <a:pt x="3482" y="1347"/>
                    <a:pt x="3482" y="1347"/>
                  </a:cubicBezTo>
                  <a:cubicBezTo>
                    <a:pt x="3479" y="1345"/>
                    <a:pt x="3475" y="1341"/>
                    <a:pt x="3474" y="1338"/>
                  </a:cubicBezTo>
                  <a:cubicBezTo>
                    <a:pt x="3466" y="1326"/>
                    <a:pt x="3464" y="1322"/>
                    <a:pt x="3460" y="1320"/>
                  </a:cubicBezTo>
                  <a:cubicBezTo>
                    <a:pt x="3459" y="1320"/>
                    <a:pt x="3458" y="1319"/>
                    <a:pt x="3458" y="1319"/>
                  </a:cubicBezTo>
                  <a:cubicBezTo>
                    <a:pt x="3457" y="1317"/>
                    <a:pt x="3456" y="1316"/>
                    <a:pt x="3455" y="1315"/>
                  </a:cubicBezTo>
                  <a:cubicBezTo>
                    <a:pt x="3454" y="1314"/>
                    <a:pt x="3452" y="1312"/>
                    <a:pt x="3449" y="1309"/>
                  </a:cubicBezTo>
                  <a:cubicBezTo>
                    <a:pt x="3449" y="1309"/>
                    <a:pt x="3449" y="1309"/>
                    <a:pt x="3449" y="1309"/>
                  </a:cubicBezTo>
                  <a:cubicBezTo>
                    <a:pt x="3444" y="1305"/>
                    <a:pt x="3437" y="1301"/>
                    <a:pt x="3432" y="1298"/>
                  </a:cubicBezTo>
                  <a:cubicBezTo>
                    <a:pt x="3420" y="1292"/>
                    <a:pt x="3407" y="1287"/>
                    <a:pt x="3399" y="1286"/>
                  </a:cubicBezTo>
                  <a:cubicBezTo>
                    <a:pt x="3396" y="1285"/>
                    <a:pt x="3389" y="1285"/>
                    <a:pt x="3385" y="1286"/>
                  </a:cubicBezTo>
                  <a:cubicBezTo>
                    <a:pt x="3380" y="1286"/>
                    <a:pt x="3377" y="1286"/>
                    <a:pt x="3377" y="1286"/>
                  </a:cubicBezTo>
                  <a:cubicBezTo>
                    <a:pt x="3377" y="1286"/>
                    <a:pt x="3377" y="1286"/>
                    <a:pt x="3377" y="1286"/>
                  </a:cubicBezTo>
                  <a:cubicBezTo>
                    <a:pt x="3373" y="1286"/>
                    <a:pt x="3365" y="1288"/>
                    <a:pt x="3359" y="1290"/>
                  </a:cubicBezTo>
                  <a:cubicBezTo>
                    <a:pt x="3357" y="1290"/>
                    <a:pt x="3356" y="1290"/>
                    <a:pt x="3355" y="1291"/>
                  </a:cubicBezTo>
                  <a:cubicBezTo>
                    <a:pt x="3354" y="1290"/>
                    <a:pt x="3352" y="1290"/>
                    <a:pt x="3346" y="1293"/>
                  </a:cubicBezTo>
                  <a:cubicBezTo>
                    <a:pt x="3343" y="1294"/>
                    <a:pt x="3340" y="1294"/>
                    <a:pt x="3340" y="1295"/>
                  </a:cubicBezTo>
                  <a:cubicBezTo>
                    <a:pt x="3338" y="1294"/>
                    <a:pt x="3334" y="1294"/>
                    <a:pt x="3332" y="1295"/>
                  </a:cubicBezTo>
                  <a:cubicBezTo>
                    <a:pt x="3330" y="1295"/>
                    <a:pt x="3328" y="1295"/>
                    <a:pt x="3328" y="1295"/>
                  </a:cubicBezTo>
                  <a:cubicBezTo>
                    <a:pt x="3326" y="1294"/>
                    <a:pt x="3319" y="1292"/>
                    <a:pt x="3313" y="1290"/>
                  </a:cubicBezTo>
                  <a:cubicBezTo>
                    <a:pt x="3302" y="1287"/>
                    <a:pt x="3294" y="1282"/>
                    <a:pt x="3291" y="1280"/>
                  </a:cubicBezTo>
                  <a:cubicBezTo>
                    <a:pt x="3291" y="1279"/>
                    <a:pt x="3291" y="1279"/>
                    <a:pt x="3291" y="1279"/>
                  </a:cubicBezTo>
                  <a:cubicBezTo>
                    <a:pt x="3290" y="1278"/>
                    <a:pt x="3290" y="1278"/>
                    <a:pt x="3290" y="1278"/>
                  </a:cubicBezTo>
                  <a:cubicBezTo>
                    <a:pt x="3289" y="1277"/>
                    <a:pt x="3285" y="1277"/>
                    <a:pt x="3283" y="1277"/>
                  </a:cubicBezTo>
                  <a:cubicBezTo>
                    <a:pt x="3279" y="1278"/>
                    <a:pt x="3278" y="1278"/>
                    <a:pt x="3277" y="1280"/>
                  </a:cubicBezTo>
                  <a:cubicBezTo>
                    <a:pt x="3277" y="1282"/>
                    <a:pt x="3277" y="1282"/>
                    <a:pt x="3277" y="1282"/>
                  </a:cubicBezTo>
                  <a:cubicBezTo>
                    <a:pt x="3278" y="1283"/>
                    <a:pt x="3278" y="1283"/>
                    <a:pt x="3278" y="1283"/>
                  </a:cubicBezTo>
                  <a:cubicBezTo>
                    <a:pt x="3279" y="1284"/>
                    <a:pt x="3279" y="1284"/>
                    <a:pt x="3280" y="1285"/>
                  </a:cubicBezTo>
                  <a:cubicBezTo>
                    <a:pt x="3281" y="1285"/>
                    <a:pt x="3281" y="1285"/>
                    <a:pt x="3282" y="1286"/>
                  </a:cubicBezTo>
                  <a:cubicBezTo>
                    <a:pt x="3282" y="1286"/>
                    <a:pt x="3282" y="1286"/>
                    <a:pt x="3282" y="1286"/>
                  </a:cubicBezTo>
                  <a:cubicBezTo>
                    <a:pt x="3282" y="1287"/>
                    <a:pt x="3283" y="1288"/>
                    <a:pt x="3283" y="1288"/>
                  </a:cubicBezTo>
                  <a:cubicBezTo>
                    <a:pt x="3288" y="1293"/>
                    <a:pt x="3327" y="1313"/>
                    <a:pt x="3335" y="1315"/>
                  </a:cubicBezTo>
                  <a:cubicBezTo>
                    <a:pt x="3342" y="1317"/>
                    <a:pt x="3346" y="1320"/>
                    <a:pt x="3355" y="1333"/>
                  </a:cubicBezTo>
                  <a:cubicBezTo>
                    <a:pt x="3358" y="1336"/>
                    <a:pt x="3361" y="1340"/>
                    <a:pt x="3364" y="1342"/>
                  </a:cubicBezTo>
                  <a:cubicBezTo>
                    <a:pt x="3365" y="1343"/>
                    <a:pt x="3365" y="1343"/>
                    <a:pt x="3365" y="1343"/>
                  </a:cubicBezTo>
                  <a:cubicBezTo>
                    <a:pt x="3368" y="1346"/>
                    <a:pt x="3372" y="1352"/>
                    <a:pt x="3375" y="1357"/>
                  </a:cubicBezTo>
                  <a:cubicBezTo>
                    <a:pt x="3375" y="1356"/>
                    <a:pt x="3374" y="1356"/>
                    <a:pt x="3373" y="1356"/>
                  </a:cubicBezTo>
                  <a:cubicBezTo>
                    <a:pt x="3361" y="1351"/>
                    <a:pt x="3352" y="1350"/>
                    <a:pt x="3344" y="1352"/>
                  </a:cubicBezTo>
                  <a:cubicBezTo>
                    <a:pt x="3341" y="1353"/>
                    <a:pt x="3334" y="1355"/>
                    <a:pt x="3328" y="1357"/>
                  </a:cubicBezTo>
                  <a:cubicBezTo>
                    <a:pt x="3294" y="1368"/>
                    <a:pt x="3275" y="1410"/>
                    <a:pt x="3263" y="1441"/>
                  </a:cubicBezTo>
                  <a:cubicBezTo>
                    <a:pt x="3262" y="1445"/>
                    <a:pt x="3260" y="1451"/>
                    <a:pt x="3258" y="1454"/>
                  </a:cubicBezTo>
                  <a:cubicBezTo>
                    <a:pt x="3253" y="1467"/>
                    <a:pt x="3252" y="1482"/>
                    <a:pt x="3251" y="1498"/>
                  </a:cubicBezTo>
                  <a:cubicBezTo>
                    <a:pt x="3251" y="1510"/>
                    <a:pt x="3250" y="1522"/>
                    <a:pt x="3248" y="1532"/>
                  </a:cubicBezTo>
                  <a:cubicBezTo>
                    <a:pt x="3247" y="1534"/>
                    <a:pt x="3247" y="1537"/>
                    <a:pt x="3247" y="1542"/>
                  </a:cubicBezTo>
                  <a:cubicBezTo>
                    <a:pt x="3247" y="1545"/>
                    <a:pt x="3246" y="1549"/>
                    <a:pt x="3246" y="1553"/>
                  </a:cubicBezTo>
                  <a:cubicBezTo>
                    <a:pt x="3246" y="1553"/>
                    <a:pt x="3246" y="1554"/>
                    <a:pt x="3246" y="1554"/>
                  </a:cubicBezTo>
                  <a:cubicBezTo>
                    <a:pt x="3234" y="1409"/>
                    <a:pt x="3203" y="1266"/>
                    <a:pt x="3152" y="1130"/>
                  </a:cubicBezTo>
                  <a:cubicBezTo>
                    <a:pt x="3152" y="1129"/>
                    <a:pt x="3152" y="1128"/>
                    <a:pt x="3151" y="1127"/>
                  </a:cubicBezTo>
                  <a:cubicBezTo>
                    <a:pt x="3149" y="1121"/>
                    <a:pt x="3149" y="1109"/>
                    <a:pt x="3150" y="1051"/>
                  </a:cubicBezTo>
                  <a:cubicBezTo>
                    <a:pt x="3146" y="971"/>
                    <a:pt x="3141" y="920"/>
                    <a:pt x="3146" y="853"/>
                  </a:cubicBezTo>
                  <a:cubicBezTo>
                    <a:pt x="3148" y="854"/>
                    <a:pt x="3172" y="889"/>
                    <a:pt x="3179" y="903"/>
                  </a:cubicBezTo>
                  <a:cubicBezTo>
                    <a:pt x="3181" y="907"/>
                    <a:pt x="3186" y="916"/>
                    <a:pt x="3191" y="923"/>
                  </a:cubicBezTo>
                  <a:cubicBezTo>
                    <a:pt x="3195" y="930"/>
                    <a:pt x="3198" y="937"/>
                    <a:pt x="3198" y="937"/>
                  </a:cubicBezTo>
                  <a:cubicBezTo>
                    <a:pt x="3198" y="938"/>
                    <a:pt x="3200" y="941"/>
                    <a:pt x="3202" y="944"/>
                  </a:cubicBezTo>
                  <a:cubicBezTo>
                    <a:pt x="3204" y="948"/>
                    <a:pt x="3207" y="955"/>
                    <a:pt x="3209" y="960"/>
                  </a:cubicBezTo>
                  <a:cubicBezTo>
                    <a:pt x="3211" y="965"/>
                    <a:pt x="3213" y="971"/>
                    <a:pt x="3215" y="972"/>
                  </a:cubicBezTo>
                  <a:cubicBezTo>
                    <a:pt x="3220" y="977"/>
                    <a:pt x="3220" y="993"/>
                    <a:pt x="3217" y="1063"/>
                  </a:cubicBezTo>
                  <a:cubicBezTo>
                    <a:pt x="3215" y="1103"/>
                    <a:pt x="3213" y="1143"/>
                    <a:pt x="3213" y="1151"/>
                  </a:cubicBezTo>
                  <a:cubicBezTo>
                    <a:pt x="3214" y="1163"/>
                    <a:pt x="3215" y="1166"/>
                    <a:pt x="3219" y="1168"/>
                  </a:cubicBezTo>
                  <a:cubicBezTo>
                    <a:pt x="3222" y="1169"/>
                    <a:pt x="3224" y="1170"/>
                    <a:pt x="3225" y="1169"/>
                  </a:cubicBezTo>
                  <a:cubicBezTo>
                    <a:pt x="3227" y="1167"/>
                    <a:pt x="3229" y="1152"/>
                    <a:pt x="3227" y="1146"/>
                  </a:cubicBezTo>
                  <a:cubicBezTo>
                    <a:pt x="3226" y="1142"/>
                    <a:pt x="3227" y="1117"/>
                    <a:pt x="3229" y="1088"/>
                  </a:cubicBezTo>
                  <a:cubicBezTo>
                    <a:pt x="3230" y="1060"/>
                    <a:pt x="3232" y="1029"/>
                    <a:pt x="3232" y="1020"/>
                  </a:cubicBezTo>
                  <a:cubicBezTo>
                    <a:pt x="3233" y="1003"/>
                    <a:pt x="3233" y="1003"/>
                    <a:pt x="3233" y="1003"/>
                  </a:cubicBezTo>
                  <a:cubicBezTo>
                    <a:pt x="3236" y="1009"/>
                    <a:pt x="3236" y="1009"/>
                    <a:pt x="3236" y="1009"/>
                  </a:cubicBezTo>
                  <a:cubicBezTo>
                    <a:pt x="3244" y="1020"/>
                    <a:pt x="3254" y="1039"/>
                    <a:pt x="3259" y="1049"/>
                  </a:cubicBezTo>
                  <a:cubicBezTo>
                    <a:pt x="3271" y="1080"/>
                    <a:pt x="3273" y="1084"/>
                    <a:pt x="3275" y="1087"/>
                  </a:cubicBezTo>
                  <a:cubicBezTo>
                    <a:pt x="3277" y="1089"/>
                    <a:pt x="3278" y="1095"/>
                    <a:pt x="3278" y="1111"/>
                  </a:cubicBezTo>
                  <a:cubicBezTo>
                    <a:pt x="3277" y="1146"/>
                    <a:pt x="3278" y="1165"/>
                    <a:pt x="3280" y="1168"/>
                  </a:cubicBezTo>
                  <a:cubicBezTo>
                    <a:pt x="3281" y="1170"/>
                    <a:pt x="3284" y="1171"/>
                    <a:pt x="3287" y="1171"/>
                  </a:cubicBezTo>
                  <a:cubicBezTo>
                    <a:pt x="3291" y="1171"/>
                    <a:pt x="3291" y="1169"/>
                    <a:pt x="3292" y="1155"/>
                  </a:cubicBezTo>
                  <a:cubicBezTo>
                    <a:pt x="3293" y="1146"/>
                    <a:pt x="3292" y="1134"/>
                    <a:pt x="3292" y="1129"/>
                  </a:cubicBezTo>
                  <a:cubicBezTo>
                    <a:pt x="3291" y="1112"/>
                    <a:pt x="3292" y="1091"/>
                    <a:pt x="3294" y="1089"/>
                  </a:cubicBezTo>
                  <a:cubicBezTo>
                    <a:pt x="3296" y="1087"/>
                    <a:pt x="3301" y="1087"/>
                    <a:pt x="3312" y="1090"/>
                  </a:cubicBezTo>
                  <a:cubicBezTo>
                    <a:pt x="3321" y="1091"/>
                    <a:pt x="3332" y="1092"/>
                    <a:pt x="3338" y="1092"/>
                  </a:cubicBezTo>
                  <a:cubicBezTo>
                    <a:pt x="3348" y="1092"/>
                    <a:pt x="3348" y="1092"/>
                    <a:pt x="3348" y="1092"/>
                  </a:cubicBezTo>
                  <a:cubicBezTo>
                    <a:pt x="3348" y="1102"/>
                    <a:pt x="3348" y="1102"/>
                    <a:pt x="3348" y="1102"/>
                  </a:cubicBezTo>
                  <a:cubicBezTo>
                    <a:pt x="3344" y="1204"/>
                    <a:pt x="3344" y="1204"/>
                    <a:pt x="3352" y="1208"/>
                  </a:cubicBezTo>
                  <a:cubicBezTo>
                    <a:pt x="3361" y="1213"/>
                    <a:pt x="3362" y="1209"/>
                    <a:pt x="3362" y="1176"/>
                  </a:cubicBezTo>
                  <a:cubicBezTo>
                    <a:pt x="3361" y="1159"/>
                    <a:pt x="3362" y="1145"/>
                    <a:pt x="3362" y="1144"/>
                  </a:cubicBezTo>
                  <a:cubicBezTo>
                    <a:pt x="3363" y="1144"/>
                    <a:pt x="3365" y="1146"/>
                    <a:pt x="3368" y="1150"/>
                  </a:cubicBezTo>
                  <a:cubicBezTo>
                    <a:pt x="3378" y="1162"/>
                    <a:pt x="3388" y="1169"/>
                    <a:pt x="3398" y="1171"/>
                  </a:cubicBezTo>
                  <a:cubicBezTo>
                    <a:pt x="3409" y="1173"/>
                    <a:pt x="3409" y="1173"/>
                    <a:pt x="3409" y="1173"/>
                  </a:cubicBezTo>
                  <a:cubicBezTo>
                    <a:pt x="3407" y="1194"/>
                    <a:pt x="3407" y="1194"/>
                    <a:pt x="3407" y="1194"/>
                  </a:cubicBezTo>
                  <a:cubicBezTo>
                    <a:pt x="3404" y="1232"/>
                    <a:pt x="3404" y="1236"/>
                    <a:pt x="3409" y="1241"/>
                  </a:cubicBezTo>
                  <a:cubicBezTo>
                    <a:pt x="3411" y="1243"/>
                    <a:pt x="3414" y="1245"/>
                    <a:pt x="3416" y="1245"/>
                  </a:cubicBezTo>
                  <a:cubicBezTo>
                    <a:pt x="3420" y="1244"/>
                    <a:pt x="3422" y="1228"/>
                    <a:pt x="3419" y="1221"/>
                  </a:cubicBezTo>
                  <a:cubicBezTo>
                    <a:pt x="3416" y="1215"/>
                    <a:pt x="3417" y="1201"/>
                    <a:pt x="3422" y="1173"/>
                  </a:cubicBezTo>
                  <a:cubicBezTo>
                    <a:pt x="3424" y="1167"/>
                    <a:pt x="3423" y="1160"/>
                    <a:pt x="3422" y="1157"/>
                  </a:cubicBezTo>
                  <a:cubicBezTo>
                    <a:pt x="3420" y="1149"/>
                    <a:pt x="3419" y="1132"/>
                    <a:pt x="3420" y="1094"/>
                  </a:cubicBezTo>
                  <a:cubicBezTo>
                    <a:pt x="3420" y="1079"/>
                    <a:pt x="3420" y="1064"/>
                    <a:pt x="3420" y="1062"/>
                  </a:cubicBezTo>
                  <a:cubicBezTo>
                    <a:pt x="3419" y="1061"/>
                    <a:pt x="3419" y="1048"/>
                    <a:pt x="3419" y="1034"/>
                  </a:cubicBezTo>
                  <a:cubicBezTo>
                    <a:pt x="3420" y="997"/>
                    <a:pt x="3419" y="953"/>
                    <a:pt x="3417" y="920"/>
                  </a:cubicBezTo>
                  <a:cubicBezTo>
                    <a:pt x="3416" y="905"/>
                    <a:pt x="3415" y="880"/>
                    <a:pt x="3416" y="864"/>
                  </a:cubicBezTo>
                  <a:cubicBezTo>
                    <a:pt x="3416" y="838"/>
                    <a:pt x="3416" y="820"/>
                    <a:pt x="3413" y="780"/>
                  </a:cubicBezTo>
                  <a:cubicBezTo>
                    <a:pt x="3412" y="772"/>
                    <a:pt x="3411" y="752"/>
                    <a:pt x="3411" y="736"/>
                  </a:cubicBezTo>
                  <a:cubicBezTo>
                    <a:pt x="3411" y="720"/>
                    <a:pt x="3410" y="705"/>
                    <a:pt x="3409" y="704"/>
                  </a:cubicBezTo>
                  <a:cubicBezTo>
                    <a:pt x="3407" y="700"/>
                    <a:pt x="3406" y="692"/>
                    <a:pt x="3407" y="677"/>
                  </a:cubicBezTo>
                  <a:cubicBezTo>
                    <a:pt x="3407" y="670"/>
                    <a:pt x="3406" y="654"/>
                    <a:pt x="3406" y="641"/>
                  </a:cubicBezTo>
                  <a:cubicBezTo>
                    <a:pt x="3406" y="629"/>
                    <a:pt x="3407" y="619"/>
                    <a:pt x="3408" y="619"/>
                  </a:cubicBezTo>
                  <a:cubicBezTo>
                    <a:pt x="3408" y="619"/>
                    <a:pt x="3412" y="620"/>
                    <a:pt x="3416" y="622"/>
                  </a:cubicBezTo>
                  <a:cubicBezTo>
                    <a:pt x="3423" y="626"/>
                    <a:pt x="3440" y="629"/>
                    <a:pt x="3440" y="627"/>
                  </a:cubicBezTo>
                  <a:cubicBezTo>
                    <a:pt x="3440" y="626"/>
                    <a:pt x="3442" y="626"/>
                    <a:pt x="3445" y="627"/>
                  </a:cubicBezTo>
                  <a:cubicBezTo>
                    <a:pt x="3447" y="627"/>
                    <a:pt x="3451" y="627"/>
                    <a:pt x="3453" y="627"/>
                  </a:cubicBezTo>
                  <a:cubicBezTo>
                    <a:pt x="3455" y="626"/>
                    <a:pt x="3457" y="625"/>
                    <a:pt x="3458" y="626"/>
                  </a:cubicBezTo>
                  <a:cubicBezTo>
                    <a:pt x="3459" y="626"/>
                    <a:pt x="3461" y="624"/>
                    <a:pt x="3464" y="621"/>
                  </a:cubicBezTo>
                  <a:cubicBezTo>
                    <a:pt x="3466" y="618"/>
                    <a:pt x="3467" y="615"/>
                    <a:pt x="3467" y="610"/>
                  </a:cubicBezTo>
                  <a:cubicBezTo>
                    <a:pt x="3467" y="609"/>
                    <a:pt x="3467" y="607"/>
                    <a:pt x="3467" y="605"/>
                  </a:cubicBezTo>
                  <a:cubicBezTo>
                    <a:pt x="3466" y="595"/>
                    <a:pt x="3465" y="592"/>
                    <a:pt x="3456" y="584"/>
                  </a:cubicBezTo>
                  <a:cubicBezTo>
                    <a:pt x="3445" y="572"/>
                    <a:pt x="3437" y="568"/>
                    <a:pt x="3420" y="563"/>
                  </a:cubicBezTo>
                  <a:cubicBezTo>
                    <a:pt x="3410" y="561"/>
                    <a:pt x="3408" y="560"/>
                    <a:pt x="3407" y="555"/>
                  </a:cubicBezTo>
                  <a:cubicBezTo>
                    <a:pt x="3404" y="524"/>
                    <a:pt x="3410" y="492"/>
                    <a:pt x="3406" y="461"/>
                  </a:cubicBezTo>
                  <a:cubicBezTo>
                    <a:pt x="3405" y="460"/>
                    <a:pt x="3405" y="450"/>
                    <a:pt x="3405" y="439"/>
                  </a:cubicBezTo>
                  <a:cubicBezTo>
                    <a:pt x="3407" y="408"/>
                    <a:pt x="3409" y="410"/>
                    <a:pt x="3375" y="409"/>
                  </a:cubicBezTo>
                  <a:cubicBezTo>
                    <a:pt x="3359" y="409"/>
                    <a:pt x="3343" y="408"/>
                    <a:pt x="3340" y="409"/>
                  </a:cubicBezTo>
                  <a:cubicBezTo>
                    <a:pt x="3332" y="410"/>
                    <a:pt x="3332" y="410"/>
                    <a:pt x="3316" y="408"/>
                  </a:cubicBezTo>
                  <a:cubicBezTo>
                    <a:pt x="3309" y="408"/>
                    <a:pt x="3302" y="406"/>
                    <a:pt x="3301" y="405"/>
                  </a:cubicBezTo>
                  <a:cubicBezTo>
                    <a:pt x="3299" y="403"/>
                    <a:pt x="3297" y="403"/>
                    <a:pt x="3295" y="406"/>
                  </a:cubicBezTo>
                  <a:cubicBezTo>
                    <a:pt x="3293" y="409"/>
                    <a:pt x="3288" y="409"/>
                    <a:pt x="3259" y="408"/>
                  </a:cubicBezTo>
                  <a:cubicBezTo>
                    <a:pt x="3240" y="407"/>
                    <a:pt x="3224" y="407"/>
                    <a:pt x="3223" y="408"/>
                  </a:cubicBezTo>
                  <a:cubicBezTo>
                    <a:pt x="3220" y="409"/>
                    <a:pt x="3218" y="410"/>
                    <a:pt x="3175" y="409"/>
                  </a:cubicBezTo>
                  <a:cubicBezTo>
                    <a:pt x="3149" y="409"/>
                    <a:pt x="3142" y="410"/>
                    <a:pt x="3140" y="412"/>
                  </a:cubicBezTo>
                  <a:cubicBezTo>
                    <a:pt x="3135" y="417"/>
                    <a:pt x="3136" y="421"/>
                    <a:pt x="3143" y="423"/>
                  </a:cubicBezTo>
                  <a:cubicBezTo>
                    <a:pt x="3149" y="426"/>
                    <a:pt x="3149" y="426"/>
                    <a:pt x="3149" y="426"/>
                  </a:cubicBezTo>
                  <a:cubicBezTo>
                    <a:pt x="3148" y="446"/>
                    <a:pt x="3148" y="446"/>
                    <a:pt x="3148" y="446"/>
                  </a:cubicBezTo>
                  <a:cubicBezTo>
                    <a:pt x="3147" y="466"/>
                    <a:pt x="3147" y="475"/>
                    <a:pt x="3149" y="493"/>
                  </a:cubicBezTo>
                  <a:cubicBezTo>
                    <a:pt x="3149" y="500"/>
                    <a:pt x="3149" y="506"/>
                    <a:pt x="3147" y="507"/>
                  </a:cubicBezTo>
                  <a:cubicBezTo>
                    <a:pt x="3146" y="508"/>
                    <a:pt x="3145" y="514"/>
                    <a:pt x="3145" y="520"/>
                  </a:cubicBezTo>
                  <a:cubicBezTo>
                    <a:pt x="3145" y="532"/>
                    <a:pt x="3145" y="532"/>
                    <a:pt x="3146" y="533"/>
                  </a:cubicBezTo>
                  <a:cubicBezTo>
                    <a:pt x="3146" y="534"/>
                    <a:pt x="3137" y="534"/>
                    <a:pt x="3126" y="533"/>
                  </a:cubicBezTo>
                  <a:cubicBezTo>
                    <a:pt x="3109" y="534"/>
                    <a:pt x="3095" y="527"/>
                    <a:pt x="3078" y="521"/>
                  </a:cubicBezTo>
                  <a:cubicBezTo>
                    <a:pt x="3077" y="520"/>
                    <a:pt x="3074" y="519"/>
                    <a:pt x="3072" y="517"/>
                  </a:cubicBezTo>
                  <a:cubicBezTo>
                    <a:pt x="3064" y="512"/>
                    <a:pt x="3063" y="492"/>
                    <a:pt x="3070" y="488"/>
                  </a:cubicBezTo>
                  <a:cubicBezTo>
                    <a:pt x="3072" y="487"/>
                    <a:pt x="3073" y="489"/>
                    <a:pt x="3075" y="490"/>
                  </a:cubicBezTo>
                  <a:cubicBezTo>
                    <a:pt x="3075" y="491"/>
                    <a:pt x="3075" y="491"/>
                    <a:pt x="3075" y="491"/>
                  </a:cubicBezTo>
                  <a:cubicBezTo>
                    <a:pt x="3075" y="491"/>
                    <a:pt x="3076" y="493"/>
                    <a:pt x="3077" y="494"/>
                  </a:cubicBezTo>
                  <a:cubicBezTo>
                    <a:pt x="3079" y="497"/>
                    <a:pt x="3083" y="501"/>
                    <a:pt x="3086" y="504"/>
                  </a:cubicBezTo>
                  <a:cubicBezTo>
                    <a:pt x="3124" y="528"/>
                    <a:pt x="3115" y="477"/>
                    <a:pt x="3088" y="468"/>
                  </a:cubicBezTo>
                  <a:cubicBezTo>
                    <a:pt x="3084" y="467"/>
                    <a:pt x="3080" y="468"/>
                    <a:pt x="3079" y="469"/>
                  </a:cubicBezTo>
                  <a:cubicBezTo>
                    <a:pt x="3078" y="469"/>
                    <a:pt x="3074" y="470"/>
                    <a:pt x="3070" y="470"/>
                  </a:cubicBezTo>
                  <a:cubicBezTo>
                    <a:pt x="3059" y="469"/>
                    <a:pt x="3053" y="472"/>
                    <a:pt x="3049" y="482"/>
                  </a:cubicBezTo>
                  <a:cubicBezTo>
                    <a:pt x="3041" y="501"/>
                    <a:pt x="3047" y="517"/>
                    <a:pt x="3070" y="532"/>
                  </a:cubicBezTo>
                  <a:cubicBezTo>
                    <a:pt x="3079" y="537"/>
                    <a:pt x="3087" y="542"/>
                    <a:pt x="3089" y="543"/>
                  </a:cubicBezTo>
                  <a:cubicBezTo>
                    <a:pt x="3100" y="545"/>
                    <a:pt x="3111" y="547"/>
                    <a:pt x="3126" y="549"/>
                  </a:cubicBezTo>
                  <a:cubicBezTo>
                    <a:pt x="3135" y="550"/>
                    <a:pt x="3143" y="551"/>
                    <a:pt x="3144" y="552"/>
                  </a:cubicBezTo>
                  <a:cubicBezTo>
                    <a:pt x="3145" y="554"/>
                    <a:pt x="3143" y="607"/>
                    <a:pt x="3141" y="610"/>
                  </a:cubicBezTo>
                  <a:cubicBezTo>
                    <a:pt x="3139" y="613"/>
                    <a:pt x="3139" y="611"/>
                    <a:pt x="3136" y="669"/>
                  </a:cubicBezTo>
                  <a:cubicBezTo>
                    <a:pt x="3133" y="716"/>
                    <a:pt x="3132" y="723"/>
                    <a:pt x="3129" y="724"/>
                  </a:cubicBezTo>
                  <a:cubicBezTo>
                    <a:pt x="3127" y="724"/>
                    <a:pt x="3124" y="723"/>
                    <a:pt x="3121" y="721"/>
                  </a:cubicBezTo>
                  <a:cubicBezTo>
                    <a:pt x="3116" y="717"/>
                    <a:pt x="3108" y="716"/>
                    <a:pt x="3107" y="720"/>
                  </a:cubicBezTo>
                  <a:cubicBezTo>
                    <a:pt x="3106" y="721"/>
                    <a:pt x="3102" y="722"/>
                    <a:pt x="3095" y="721"/>
                  </a:cubicBezTo>
                  <a:cubicBezTo>
                    <a:pt x="3084" y="720"/>
                    <a:pt x="3083" y="720"/>
                    <a:pt x="3081" y="725"/>
                  </a:cubicBezTo>
                  <a:cubicBezTo>
                    <a:pt x="3079" y="729"/>
                    <a:pt x="3077" y="732"/>
                    <a:pt x="3076" y="732"/>
                  </a:cubicBezTo>
                  <a:cubicBezTo>
                    <a:pt x="3075" y="733"/>
                    <a:pt x="3076" y="734"/>
                    <a:pt x="3078" y="735"/>
                  </a:cubicBezTo>
                  <a:cubicBezTo>
                    <a:pt x="3096" y="762"/>
                    <a:pt x="3127" y="809"/>
                    <a:pt x="3130" y="838"/>
                  </a:cubicBezTo>
                  <a:cubicBezTo>
                    <a:pt x="3130" y="844"/>
                    <a:pt x="3131" y="855"/>
                    <a:pt x="3132" y="862"/>
                  </a:cubicBezTo>
                  <a:cubicBezTo>
                    <a:pt x="3135" y="926"/>
                    <a:pt x="3138" y="989"/>
                    <a:pt x="3137" y="1054"/>
                  </a:cubicBezTo>
                  <a:cubicBezTo>
                    <a:pt x="3137" y="1066"/>
                    <a:pt x="3136" y="1079"/>
                    <a:pt x="3136" y="1090"/>
                  </a:cubicBezTo>
                  <a:cubicBezTo>
                    <a:pt x="3110" y="1025"/>
                    <a:pt x="3079" y="962"/>
                    <a:pt x="3043" y="900"/>
                  </a:cubicBezTo>
                  <a:cubicBezTo>
                    <a:pt x="2965" y="768"/>
                    <a:pt x="2867" y="647"/>
                    <a:pt x="2753" y="544"/>
                  </a:cubicBezTo>
                  <a:cubicBezTo>
                    <a:pt x="2739" y="532"/>
                    <a:pt x="2668" y="491"/>
                    <a:pt x="2597" y="453"/>
                  </a:cubicBezTo>
                  <a:cubicBezTo>
                    <a:pt x="2605" y="450"/>
                    <a:pt x="2612" y="445"/>
                    <a:pt x="2617" y="436"/>
                  </a:cubicBezTo>
                  <a:cubicBezTo>
                    <a:pt x="2617" y="436"/>
                    <a:pt x="2617" y="436"/>
                    <a:pt x="2617" y="436"/>
                  </a:cubicBezTo>
                  <a:cubicBezTo>
                    <a:pt x="2618" y="434"/>
                    <a:pt x="2620" y="432"/>
                    <a:pt x="2621" y="430"/>
                  </a:cubicBezTo>
                  <a:cubicBezTo>
                    <a:pt x="2626" y="422"/>
                    <a:pt x="2633" y="412"/>
                    <a:pt x="2634" y="402"/>
                  </a:cubicBezTo>
                  <a:cubicBezTo>
                    <a:pt x="2635" y="394"/>
                    <a:pt x="2640" y="383"/>
                    <a:pt x="2644" y="375"/>
                  </a:cubicBezTo>
                  <a:cubicBezTo>
                    <a:pt x="2648" y="366"/>
                    <a:pt x="2653" y="357"/>
                    <a:pt x="2658" y="347"/>
                  </a:cubicBezTo>
                  <a:cubicBezTo>
                    <a:pt x="2660" y="344"/>
                    <a:pt x="2663" y="341"/>
                    <a:pt x="2665" y="338"/>
                  </a:cubicBezTo>
                  <a:cubicBezTo>
                    <a:pt x="2669" y="332"/>
                    <a:pt x="2671" y="327"/>
                    <a:pt x="2674" y="321"/>
                  </a:cubicBezTo>
                  <a:cubicBezTo>
                    <a:pt x="2681" y="311"/>
                    <a:pt x="2689" y="302"/>
                    <a:pt x="2698" y="293"/>
                  </a:cubicBezTo>
                  <a:cubicBezTo>
                    <a:pt x="2705" y="287"/>
                    <a:pt x="2713" y="279"/>
                    <a:pt x="2721" y="274"/>
                  </a:cubicBezTo>
                  <a:cubicBezTo>
                    <a:pt x="2729" y="269"/>
                    <a:pt x="2735" y="259"/>
                    <a:pt x="2740" y="251"/>
                  </a:cubicBezTo>
                  <a:cubicBezTo>
                    <a:pt x="2749" y="236"/>
                    <a:pt x="2748" y="222"/>
                    <a:pt x="2746" y="204"/>
                  </a:cubicBezTo>
                  <a:cubicBezTo>
                    <a:pt x="2745" y="197"/>
                    <a:pt x="2744" y="190"/>
                    <a:pt x="2738" y="185"/>
                  </a:cubicBezTo>
                  <a:cubicBezTo>
                    <a:pt x="2731" y="176"/>
                    <a:pt x="2723" y="176"/>
                    <a:pt x="2714" y="172"/>
                  </a:cubicBezTo>
                  <a:cubicBezTo>
                    <a:pt x="2708" y="169"/>
                    <a:pt x="2701" y="167"/>
                    <a:pt x="2694" y="168"/>
                  </a:cubicBezTo>
                  <a:cubicBezTo>
                    <a:pt x="2687" y="170"/>
                    <a:pt x="2680" y="168"/>
                    <a:pt x="2673" y="169"/>
                  </a:cubicBezTo>
                  <a:cubicBezTo>
                    <a:pt x="2676" y="164"/>
                    <a:pt x="2679" y="158"/>
                    <a:pt x="2682" y="152"/>
                  </a:cubicBezTo>
                  <a:cubicBezTo>
                    <a:pt x="2695" y="130"/>
                    <a:pt x="2716" y="116"/>
                    <a:pt x="2740" y="109"/>
                  </a:cubicBezTo>
                  <a:cubicBezTo>
                    <a:pt x="2746" y="108"/>
                    <a:pt x="2744" y="100"/>
                    <a:pt x="2739" y="100"/>
                  </a:cubicBezTo>
                  <a:cubicBezTo>
                    <a:pt x="2727" y="99"/>
                    <a:pt x="2712" y="106"/>
                    <a:pt x="2702" y="112"/>
                  </a:cubicBezTo>
                  <a:cubicBezTo>
                    <a:pt x="2696" y="114"/>
                    <a:pt x="2691" y="118"/>
                    <a:pt x="2687" y="122"/>
                  </a:cubicBezTo>
                  <a:cubicBezTo>
                    <a:pt x="2686" y="122"/>
                    <a:pt x="2685" y="122"/>
                    <a:pt x="2683" y="121"/>
                  </a:cubicBezTo>
                  <a:cubicBezTo>
                    <a:pt x="2682" y="121"/>
                    <a:pt x="2681" y="120"/>
                    <a:pt x="2680" y="120"/>
                  </a:cubicBezTo>
                  <a:cubicBezTo>
                    <a:pt x="2680" y="118"/>
                    <a:pt x="2679" y="116"/>
                    <a:pt x="2677" y="116"/>
                  </a:cubicBezTo>
                  <a:cubicBezTo>
                    <a:pt x="2676" y="115"/>
                    <a:pt x="2675" y="115"/>
                    <a:pt x="2674" y="115"/>
                  </a:cubicBezTo>
                  <a:cubicBezTo>
                    <a:pt x="2673" y="113"/>
                    <a:pt x="2671" y="110"/>
                    <a:pt x="2670" y="107"/>
                  </a:cubicBezTo>
                  <a:cubicBezTo>
                    <a:pt x="2667" y="99"/>
                    <a:pt x="2665" y="92"/>
                    <a:pt x="2661" y="84"/>
                  </a:cubicBezTo>
                  <a:cubicBezTo>
                    <a:pt x="2657" y="77"/>
                    <a:pt x="2653" y="69"/>
                    <a:pt x="2649" y="62"/>
                  </a:cubicBezTo>
                  <a:cubicBezTo>
                    <a:pt x="2644" y="55"/>
                    <a:pt x="2642" y="47"/>
                    <a:pt x="2636" y="41"/>
                  </a:cubicBezTo>
                  <a:cubicBezTo>
                    <a:pt x="2628" y="31"/>
                    <a:pt x="2616" y="21"/>
                    <a:pt x="2605" y="15"/>
                  </a:cubicBezTo>
                  <a:cubicBezTo>
                    <a:pt x="2595" y="11"/>
                    <a:pt x="2582" y="8"/>
                    <a:pt x="2571" y="11"/>
                  </a:cubicBezTo>
                  <a:cubicBezTo>
                    <a:pt x="2570" y="11"/>
                    <a:pt x="2570" y="10"/>
                    <a:pt x="2569" y="10"/>
                  </a:cubicBezTo>
                  <a:cubicBezTo>
                    <a:pt x="2565" y="8"/>
                    <a:pt x="2560" y="7"/>
                    <a:pt x="2556" y="5"/>
                  </a:cubicBezTo>
                  <a:cubicBezTo>
                    <a:pt x="2552" y="3"/>
                    <a:pt x="2550" y="1"/>
                    <a:pt x="2545" y="0"/>
                  </a:cubicBezTo>
                  <a:cubicBezTo>
                    <a:pt x="2545" y="0"/>
                    <a:pt x="2544" y="1"/>
                    <a:pt x="2544" y="1"/>
                  </a:cubicBezTo>
                  <a:cubicBezTo>
                    <a:pt x="2544" y="1"/>
                    <a:pt x="2544" y="1"/>
                    <a:pt x="2543" y="1"/>
                  </a:cubicBezTo>
                  <a:cubicBezTo>
                    <a:pt x="2540" y="0"/>
                    <a:pt x="2538" y="4"/>
                    <a:pt x="2541" y="6"/>
                  </a:cubicBezTo>
                  <a:cubicBezTo>
                    <a:pt x="2553" y="17"/>
                    <a:pt x="2555" y="36"/>
                    <a:pt x="2558" y="52"/>
                  </a:cubicBezTo>
                  <a:cubicBezTo>
                    <a:pt x="2562" y="70"/>
                    <a:pt x="2571" y="81"/>
                    <a:pt x="2583" y="94"/>
                  </a:cubicBezTo>
                  <a:cubicBezTo>
                    <a:pt x="2597" y="108"/>
                    <a:pt x="2610" y="118"/>
                    <a:pt x="2628" y="127"/>
                  </a:cubicBezTo>
                  <a:cubicBezTo>
                    <a:pt x="2636" y="131"/>
                    <a:pt x="2643" y="133"/>
                    <a:pt x="2653" y="134"/>
                  </a:cubicBezTo>
                  <a:cubicBezTo>
                    <a:pt x="2661" y="135"/>
                    <a:pt x="2667" y="137"/>
                    <a:pt x="2675" y="138"/>
                  </a:cubicBezTo>
                  <a:cubicBezTo>
                    <a:pt x="2673" y="140"/>
                    <a:pt x="2671" y="143"/>
                    <a:pt x="2669" y="146"/>
                  </a:cubicBezTo>
                  <a:cubicBezTo>
                    <a:pt x="2668" y="149"/>
                    <a:pt x="2663" y="156"/>
                    <a:pt x="2659" y="165"/>
                  </a:cubicBezTo>
                  <a:cubicBezTo>
                    <a:pt x="2658" y="165"/>
                    <a:pt x="2658" y="165"/>
                    <a:pt x="2658" y="165"/>
                  </a:cubicBezTo>
                  <a:cubicBezTo>
                    <a:pt x="2657" y="164"/>
                    <a:pt x="2656" y="163"/>
                    <a:pt x="2655" y="163"/>
                  </a:cubicBezTo>
                  <a:cubicBezTo>
                    <a:pt x="2652" y="159"/>
                    <a:pt x="2646" y="159"/>
                    <a:pt x="2643" y="156"/>
                  </a:cubicBezTo>
                  <a:cubicBezTo>
                    <a:pt x="2641" y="154"/>
                    <a:pt x="2639" y="153"/>
                    <a:pt x="2638" y="153"/>
                  </a:cubicBezTo>
                  <a:cubicBezTo>
                    <a:pt x="2635" y="150"/>
                    <a:pt x="2633" y="148"/>
                    <a:pt x="2632" y="147"/>
                  </a:cubicBezTo>
                  <a:cubicBezTo>
                    <a:pt x="2622" y="137"/>
                    <a:pt x="2614" y="127"/>
                    <a:pt x="2604" y="120"/>
                  </a:cubicBezTo>
                  <a:cubicBezTo>
                    <a:pt x="2586" y="107"/>
                    <a:pt x="2553" y="116"/>
                    <a:pt x="2538" y="130"/>
                  </a:cubicBezTo>
                  <a:cubicBezTo>
                    <a:pt x="2529" y="138"/>
                    <a:pt x="2523" y="149"/>
                    <a:pt x="2518" y="160"/>
                  </a:cubicBezTo>
                  <a:cubicBezTo>
                    <a:pt x="2513" y="173"/>
                    <a:pt x="2514" y="188"/>
                    <a:pt x="2514" y="201"/>
                  </a:cubicBezTo>
                  <a:cubicBezTo>
                    <a:pt x="2514" y="215"/>
                    <a:pt x="2519" y="228"/>
                    <a:pt x="2520" y="241"/>
                  </a:cubicBezTo>
                  <a:cubicBezTo>
                    <a:pt x="2521" y="254"/>
                    <a:pt x="2517" y="266"/>
                    <a:pt x="2513" y="284"/>
                  </a:cubicBezTo>
                  <a:cubicBezTo>
                    <a:pt x="2505" y="319"/>
                    <a:pt x="2471" y="368"/>
                    <a:pt x="2490" y="402"/>
                  </a:cubicBezTo>
                  <a:cubicBezTo>
                    <a:pt x="2459" y="390"/>
                    <a:pt x="2438" y="384"/>
                    <a:pt x="2436" y="391"/>
                  </a:cubicBezTo>
                  <a:cubicBezTo>
                    <a:pt x="2437" y="393"/>
                    <a:pt x="2439" y="395"/>
                    <a:pt x="2441" y="396"/>
                  </a:cubicBezTo>
                  <a:cubicBezTo>
                    <a:pt x="2433" y="397"/>
                    <a:pt x="2427" y="396"/>
                    <a:pt x="2420" y="393"/>
                  </a:cubicBezTo>
                  <a:cubicBezTo>
                    <a:pt x="2348" y="367"/>
                    <a:pt x="2272" y="353"/>
                    <a:pt x="2196" y="342"/>
                  </a:cubicBezTo>
                  <a:cubicBezTo>
                    <a:pt x="2183" y="340"/>
                    <a:pt x="2163" y="340"/>
                    <a:pt x="2141" y="339"/>
                  </a:cubicBezTo>
                  <a:cubicBezTo>
                    <a:pt x="2162" y="342"/>
                    <a:pt x="2183" y="345"/>
                    <a:pt x="2204" y="349"/>
                  </a:cubicBezTo>
                  <a:cubicBezTo>
                    <a:pt x="2217" y="350"/>
                    <a:pt x="2228" y="351"/>
                    <a:pt x="2238" y="353"/>
                  </a:cubicBezTo>
                  <a:cubicBezTo>
                    <a:pt x="2300" y="365"/>
                    <a:pt x="2403" y="375"/>
                    <a:pt x="2455" y="415"/>
                  </a:cubicBezTo>
                  <a:cubicBezTo>
                    <a:pt x="2374" y="387"/>
                    <a:pt x="2290" y="364"/>
                    <a:pt x="2204" y="349"/>
                  </a:cubicBezTo>
                  <a:cubicBezTo>
                    <a:pt x="2188" y="348"/>
                    <a:pt x="2171" y="347"/>
                    <a:pt x="2153" y="347"/>
                  </a:cubicBezTo>
                  <a:cubicBezTo>
                    <a:pt x="2341" y="372"/>
                    <a:pt x="2530" y="434"/>
                    <a:pt x="2680" y="529"/>
                  </a:cubicBezTo>
                  <a:cubicBezTo>
                    <a:pt x="2909" y="674"/>
                    <a:pt x="3073" y="967"/>
                    <a:pt x="3154" y="1218"/>
                  </a:cubicBezTo>
                  <a:cubicBezTo>
                    <a:pt x="3245" y="1500"/>
                    <a:pt x="3248" y="1822"/>
                    <a:pt x="3169" y="2107"/>
                  </a:cubicBezTo>
                  <a:cubicBezTo>
                    <a:pt x="3133" y="2237"/>
                    <a:pt x="3071" y="2359"/>
                    <a:pt x="2991" y="2467"/>
                  </a:cubicBezTo>
                  <a:cubicBezTo>
                    <a:pt x="2918" y="2566"/>
                    <a:pt x="2827" y="2632"/>
                    <a:pt x="2737" y="2712"/>
                  </a:cubicBezTo>
                  <a:cubicBezTo>
                    <a:pt x="2740" y="2711"/>
                    <a:pt x="2743" y="2709"/>
                    <a:pt x="2747" y="2708"/>
                  </a:cubicBezTo>
                  <a:cubicBezTo>
                    <a:pt x="2744" y="2710"/>
                    <a:pt x="2740" y="2711"/>
                    <a:pt x="2737" y="2713"/>
                  </a:cubicBezTo>
                  <a:cubicBezTo>
                    <a:pt x="2737" y="2713"/>
                    <a:pt x="2737" y="2712"/>
                    <a:pt x="2737" y="2712"/>
                  </a:cubicBezTo>
                  <a:cubicBezTo>
                    <a:pt x="2694" y="2734"/>
                    <a:pt x="2656" y="2769"/>
                    <a:pt x="2611" y="2788"/>
                  </a:cubicBezTo>
                  <a:cubicBezTo>
                    <a:pt x="2611" y="2786"/>
                    <a:pt x="2612" y="2785"/>
                    <a:pt x="2613" y="2784"/>
                  </a:cubicBezTo>
                  <a:cubicBezTo>
                    <a:pt x="2013" y="3090"/>
                    <a:pt x="1086" y="2992"/>
                    <a:pt x="820" y="2308"/>
                  </a:cubicBezTo>
                  <a:cubicBezTo>
                    <a:pt x="821" y="2313"/>
                    <a:pt x="823" y="2319"/>
                    <a:pt x="824" y="2324"/>
                  </a:cubicBezTo>
                  <a:cubicBezTo>
                    <a:pt x="822" y="2315"/>
                    <a:pt x="819" y="2307"/>
                    <a:pt x="816" y="2298"/>
                  </a:cubicBezTo>
                  <a:cubicBezTo>
                    <a:pt x="813" y="2288"/>
                    <a:pt x="809" y="2279"/>
                    <a:pt x="806" y="2269"/>
                  </a:cubicBezTo>
                  <a:cubicBezTo>
                    <a:pt x="800" y="2252"/>
                    <a:pt x="794" y="2236"/>
                    <a:pt x="790" y="2219"/>
                  </a:cubicBezTo>
                  <a:cubicBezTo>
                    <a:pt x="795" y="2236"/>
                    <a:pt x="800" y="2253"/>
                    <a:pt x="806" y="2269"/>
                  </a:cubicBezTo>
                  <a:cubicBezTo>
                    <a:pt x="810" y="2279"/>
                    <a:pt x="813" y="2288"/>
                    <a:pt x="816" y="2298"/>
                  </a:cubicBezTo>
                  <a:cubicBezTo>
                    <a:pt x="818" y="2301"/>
                    <a:pt x="819" y="2304"/>
                    <a:pt x="820" y="2308"/>
                  </a:cubicBezTo>
                  <a:cubicBezTo>
                    <a:pt x="804" y="2246"/>
                    <a:pt x="773" y="2184"/>
                    <a:pt x="761" y="2120"/>
                  </a:cubicBezTo>
                  <a:cubicBezTo>
                    <a:pt x="744" y="2033"/>
                    <a:pt x="735" y="1945"/>
                    <a:pt x="733" y="1856"/>
                  </a:cubicBezTo>
                  <a:cubicBezTo>
                    <a:pt x="734" y="1856"/>
                    <a:pt x="735" y="1856"/>
                    <a:pt x="736" y="1856"/>
                  </a:cubicBezTo>
                  <a:cubicBezTo>
                    <a:pt x="737" y="1856"/>
                    <a:pt x="737" y="1856"/>
                    <a:pt x="737" y="1856"/>
                  </a:cubicBezTo>
                  <a:cubicBezTo>
                    <a:pt x="738" y="1855"/>
                    <a:pt x="738" y="1855"/>
                    <a:pt x="738" y="1855"/>
                  </a:cubicBezTo>
                  <a:cubicBezTo>
                    <a:pt x="739" y="1852"/>
                    <a:pt x="738" y="1849"/>
                    <a:pt x="737" y="1847"/>
                  </a:cubicBezTo>
                  <a:cubicBezTo>
                    <a:pt x="737" y="1845"/>
                    <a:pt x="736" y="1844"/>
                    <a:pt x="737" y="1843"/>
                  </a:cubicBezTo>
                  <a:cubicBezTo>
                    <a:pt x="739" y="1840"/>
                    <a:pt x="739" y="1840"/>
                    <a:pt x="739" y="1840"/>
                  </a:cubicBezTo>
                  <a:cubicBezTo>
                    <a:pt x="735" y="1839"/>
                    <a:pt x="735" y="1839"/>
                    <a:pt x="735" y="1839"/>
                  </a:cubicBezTo>
                  <a:cubicBezTo>
                    <a:pt x="734" y="1839"/>
                    <a:pt x="734" y="1839"/>
                    <a:pt x="734" y="1839"/>
                  </a:cubicBezTo>
                  <a:cubicBezTo>
                    <a:pt x="734" y="1839"/>
                    <a:pt x="733" y="1839"/>
                    <a:pt x="732" y="1839"/>
                  </a:cubicBezTo>
                  <a:cubicBezTo>
                    <a:pt x="730" y="1774"/>
                    <a:pt x="731" y="1709"/>
                    <a:pt x="735" y="1643"/>
                  </a:cubicBezTo>
                  <a:cubicBezTo>
                    <a:pt x="735" y="1643"/>
                    <a:pt x="735" y="1643"/>
                    <a:pt x="735" y="1644"/>
                  </a:cubicBezTo>
                  <a:cubicBezTo>
                    <a:pt x="737" y="1652"/>
                    <a:pt x="737" y="1652"/>
                    <a:pt x="737" y="1652"/>
                  </a:cubicBezTo>
                  <a:cubicBezTo>
                    <a:pt x="741" y="1644"/>
                    <a:pt x="741" y="1644"/>
                    <a:pt x="741" y="1644"/>
                  </a:cubicBezTo>
                  <a:cubicBezTo>
                    <a:pt x="742" y="1642"/>
                    <a:pt x="742" y="1638"/>
                    <a:pt x="741" y="1634"/>
                  </a:cubicBezTo>
                  <a:cubicBezTo>
                    <a:pt x="741" y="1631"/>
                    <a:pt x="741" y="1627"/>
                    <a:pt x="742" y="1626"/>
                  </a:cubicBezTo>
                  <a:cubicBezTo>
                    <a:pt x="742" y="1625"/>
                    <a:pt x="742" y="1625"/>
                    <a:pt x="742" y="1625"/>
                  </a:cubicBezTo>
                  <a:cubicBezTo>
                    <a:pt x="742" y="1625"/>
                    <a:pt x="742" y="1625"/>
                    <a:pt x="742" y="1625"/>
                  </a:cubicBezTo>
                  <a:cubicBezTo>
                    <a:pt x="742" y="1624"/>
                    <a:pt x="741" y="1621"/>
                    <a:pt x="738" y="1611"/>
                  </a:cubicBezTo>
                  <a:cubicBezTo>
                    <a:pt x="738" y="1611"/>
                    <a:pt x="738" y="1610"/>
                    <a:pt x="738" y="1609"/>
                  </a:cubicBezTo>
                  <a:cubicBezTo>
                    <a:pt x="746" y="1503"/>
                    <a:pt x="763" y="1397"/>
                    <a:pt x="791" y="1295"/>
                  </a:cubicBezTo>
                  <a:cubicBezTo>
                    <a:pt x="795" y="1284"/>
                    <a:pt x="798" y="1273"/>
                    <a:pt x="802" y="1262"/>
                  </a:cubicBezTo>
                  <a:cubicBezTo>
                    <a:pt x="805" y="1258"/>
                    <a:pt x="807" y="1254"/>
                    <a:pt x="808" y="1251"/>
                  </a:cubicBezTo>
                  <a:cubicBezTo>
                    <a:pt x="811" y="1244"/>
                    <a:pt x="812" y="1238"/>
                    <a:pt x="812" y="1235"/>
                  </a:cubicBezTo>
                  <a:cubicBezTo>
                    <a:pt x="826" y="1198"/>
                    <a:pt x="844" y="1162"/>
                    <a:pt x="865" y="1128"/>
                  </a:cubicBezTo>
                  <a:cubicBezTo>
                    <a:pt x="869" y="1125"/>
                    <a:pt x="872" y="1122"/>
                    <a:pt x="873" y="1119"/>
                  </a:cubicBezTo>
                  <a:cubicBezTo>
                    <a:pt x="874" y="1117"/>
                    <a:pt x="875" y="1114"/>
                    <a:pt x="874" y="1113"/>
                  </a:cubicBezTo>
                  <a:cubicBezTo>
                    <a:pt x="918" y="1042"/>
                    <a:pt x="973" y="976"/>
                    <a:pt x="1030" y="919"/>
                  </a:cubicBezTo>
                  <a:cubicBezTo>
                    <a:pt x="1093" y="854"/>
                    <a:pt x="1165" y="797"/>
                    <a:pt x="1243" y="752"/>
                  </a:cubicBezTo>
                  <a:cubicBezTo>
                    <a:pt x="1296" y="722"/>
                    <a:pt x="1388" y="710"/>
                    <a:pt x="1432" y="672"/>
                  </a:cubicBezTo>
                  <a:cubicBezTo>
                    <a:pt x="1429" y="673"/>
                    <a:pt x="1426" y="673"/>
                    <a:pt x="1424" y="673"/>
                  </a:cubicBezTo>
                  <a:cubicBezTo>
                    <a:pt x="1414" y="676"/>
                    <a:pt x="1405" y="678"/>
                    <a:pt x="1395" y="680"/>
                  </a:cubicBezTo>
                  <a:cubicBezTo>
                    <a:pt x="1405" y="677"/>
                    <a:pt x="1414" y="675"/>
                    <a:pt x="1424" y="673"/>
                  </a:cubicBezTo>
                  <a:cubicBezTo>
                    <a:pt x="1477" y="661"/>
                    <a:pt x="1532" y="653"/>
                    <a:pt x="1587" y="647"/>
                  </a:cubicBezTo>
                  <a:cubicBezTo>
                    <a:pt x="1526" y="649"/>
                    <a:pt x="1466" y="658"/>
                    <a:pt x="1407" y="675"/>
                  </a:cubicBezTo>
                  <a:cubicBezTo>
                    <a:pt x="1314" y="701"/>
                    <a:pt x="1222" y="748"/>
                    <a:pt x="1138" y="808"/>
                  </a:cubicBezTo>
                  <a:cubicBezTo>
                    <a:pt x="1139" y="807"/>
                    <a:pt x="1139" y="806"/>
                    <a:pt x="1139" y="805"/>
                  </a:cubicBezTo>
                  <a:cubicBezTo>
                    <a:pt x="1142" y="795"/>
                    <a:pt x="1145" y="779"/>
                    <a:pt x="1145" y="770"/>
                  </a:cubicBezTo>
                  <a:cubicBezTo>
                    <a:pt x="1145" y="760"/>
                    <a:pt x="1146" y="752"/>
                    <a:pt x="1146" y="750"/>
                  </a:cubicBezTo>
                  <a:cubicBezTo>
                    <a:pt x="1147" y="744"/>
                    <a:pt x="1144" y="718"/>
                    <a:pt x="1141" y="709"/>
                  </a:cubicBezTo>
                  <a:cubicBezTo>
                    <a:pt x="1139" y="703"/>
                    <a:pt x="1137" y="696"/>
                    <a:pt x="1137" y="694"/>
                  </a:cubicBezTo>
                  <a:cubicBezTo>
                    <a:pt x="1137" y="691"/>
                    <a:pt x="1135" y="684"/>
                    <a:pt x="1132" y="678"/>
                  </a:cubicBezTo>
                  <a:cubicBezTo>
                    <a:pt x="1129" y="672"/>
                    <a:pt x="1121" y="654"/>
                    <a:pt x="1114" y="638"/>
                  </a:cubicBezTo>
                  <a:cubicBezTo>
                    <a:pt x="1108" y="622"/>
                    <a:pt x="1101" y="608"/>
                    <a:pt x="1100" y="607"/>
                  </a:cubicBezTo>
                  <a:cubicBezTo>
                    <a:pt x="1099" y="606"/>
                    <a:pt x="1094" y="600"/>
                    <a:pt x="1089" y="593"/>
                  </a:cubicBezTo>
                  <a:cubicBezTo>
                    <a:pt x="1084" y="586"/>
                    <a:pt x="1079" y="580"/>
                    <a:pt x="1077" y="578"/>
                  </a:cubicBezTo>
                  <a:cubicBezTo>
                    <a:pt x="1072" y="574"/>
                    <a:pt x="1061" y="558"/>
                    <a:pt x="1062" y="558"/>
                  </a:cubicBezTo>
                  <a:cubicBezTo>
                    <a:pt x="1062" y="558"/>
                    <a:pt x="1060" y="556"/>
                    <a:pt x="1057" y="553"/>
                  </a:cubicBezTo>
                  <a:cubicBezTo>
                    <a:pt x="1056" y="552"/>
                    <a:pt x="1054" y="550"/>
                    <a:pt x="1052" y="549"/>
                  </a:cubicBezTo>
                  <a:cubicBezTo>
                    <a:pt x="1054" y="548"/>
                    <a:pt x="1055" y="546"/>
                    <a:pt x="1056" y="543"/>
                  </a:cubicBezTo>
                  <a:cubicBezTo>
                    <a:pt x="1058" y="523"/>
                    <a:pt x="1053" y="488"/>
                    <a:pt x="1037" y="473"/>
                  </a:cubicBezTo>
                  <a:cubicBezTo>
                    <a:pt x="1025" y="462"/>
                    <a:pt x="1009" y="456"/>
                    <a:pt x="993" y="454"/>
                  </a:cubicBezTo>
                  <a:cubicBezTo>
                    <a:pt x="994" y="451"/>
                    <a:pt x="994" y="448"/>
                    <a:pt x="992" y="444"/>
                  </a:cubicBezTo>
                  <a:cubicBezTo>
                    <a:pt x="969" y="409"/>
                    <a:pt x="945" y="381"/>
                    <a:pt x="901" y="377"/>
                  </a:cubicBezTo>
                  <a:cubicBezTo>
                    <a:pt x="868" y="374"/>
                    <a:pt x="835" y="384"/>
                    <a:pt x="806" y="399"/>
                  </a:cubicBezTo>
                  <a:cubicBezTo>
                    <a:pt x="753" y="426"/>
                    <a:pt x="696" y="493"/>
                    <a:pt x="719" y="557"/>
                  </a:cubicBezTo>
                  <a:cubicBezTo>
                    <a:pt x="720" y="558"/>
                    <a:pt x="721" y="559"/>
                    <a:pt x="722" y="560"/>
                  </a:cubicBezTo>
                  <a:cubicBezTo>
                    <a:pt x="703" y="591"/>
                    <a:pt x="714" y="637"/>
                    <a:pt x="737" y="663"/>
                  </a:cubicBezTo>
                  <a:cubicBezTo>
                    <a:pt x="738" y="664"/>
                    <a:pt x="739" y="665"/>
                    <a:pt x="740" y="665"/>
                  </a:cubicBezTo>
                  <a:cubicBezTo>
                    <a:pt x="735" y="677"/>
                    <a:pt x="732" y="686"/>
                    <a:pt x="732" y="692"/>
                  </a:cubicBezTo>
                  <a:cubicBezTo>
                    <a:pt x="732" y="694"/>
                    <a:pt x="732" y="700"/>
                    <a:pt x="731" y="705"/>
                  </a:cubicBezTo>
                  <a:cubicBezTo>
                    <a:pt x="727" y="731"/>
                    <a:pt x="727" y="751"/>
                    <a:pt x="732" y="780"/>
                  </a:cubicBezTo>
                  <a:cubicBezTo>
                    <a:pt x="734" y="788"/>
                    <a:pt x="735" y="797"/>
                    <a:pt x="736" y="800"/>
                  </a:cubicBezTo>
                  <a:cubicBezTo>
                    <a:pt x="737" y="816"/>
                    <a:pt x="743" y="841"/>
                    <a:pt x="747" y="849"/>
                  </a:cubicBezTo>
                  <a:cubicBezTo>
                    <a:pt x="752" y="860"/>
                    <a:pt x="762" y="873"/>
                    <a:pt x="771" y="879"/>
                  </a:cubicBezTo>
                  <a:cubicBezTo>
                    <a:pt x="774" y="881"/>
                    <a:pt x="777" y="884"/>
                    <a:pt x="777" y="885"/>
                  </a:cubicBezTo>
                  <a:cubicBezTo>
                    <a:pt x="778" y="887"/>
                    <a:pt x="782" y="892"/>
                    <a:pt x="787" y="897"/>
                  </a:cubicBezTo>
                  <a:cubicBezTo>
                    <a:pt x="792" y="903"/>
                    <a:pt x="797" y="909"/>
                    <a:pt x="799" y="911"/>
                  </a:cubicBezTo>
                  <a:cubicBezTo>
                    <a:pt x="802" y="914"/>
                    <a:pt x="817" y="925"/>
                    <a:pt x="836" y="939"/>
                  </a:cubicBezTo>
                  <a:cubicBezTo>
                    <a:pt x="837" y="940"/>
                    <a:pt x="839" y="941"/>
                    <a:pt x="841" y="942"/>
                  </a:cubicBezTo>
                  <a:cubicBezTo>
                    <a:pt x="841" y="942"/>
                    <a:pt x="840" y="942"/>
                    <a:pt x="840" y="942"/>
                  </a:cubicBezTo>
                  <a:cubicBezTo>
                    <a:pt x="831" y="966"/>
                    <a:pt x="812" y="1017"/>
                    <a:pt x="855" y="1017"/>
                  </a:cubicBezTo>
                  <a:cubicBezTo>
                    <a:pt x="879" y="1017"/>
                    <a:pt x="893" y="988"/>
                    <a:pt x="899" y="966"/>
                  </a:cubicBezTo>
                  <a:cubicBezTo>
                    <a:pt x="900" y="965"/>
                    <a:pt x="901" y="964"/>
                    <a:pt x="902" y="963"/>
                  </a:cubicBezTo>
                  <a:cubicBezTo>
                    <a:pt x="902" y="961"/>
                    <a:pt x="903" y="960"/>
                    <a:pt x="903" y="959"/>
                  </a:cubicBezTo>
                  <a:cubicBezTo>
                    <a:pt x="907" y="960"/>
                    <a:pt x="912" y="960"/>
                    <a:pt x="916" y="960"/>
                  </a:cubicBezTo>
                  <a:cubicBezTo>
                    <a:pt x="929" y="960"/>
                    <a:pt x="943" y="960"/>
                    <a:pt x="948" y="960"/>
                  </a:cubicBezTo>
                  <a:cubicBezTo>
                    <a:pt x="952" y="960"/>
                    <a:pt x="963" y="958"/>
                    <a:pt x="976" y="954"/>
                  </a:cubicBezTo>
                  <a:cubicBezTo>
                    <a:pt x="932" y="1002"/>
                    <a:pt x="892" y="1055"/>
                    <a:pt x="860" y="1110"/>
                  </a:cubicBezTo>
                  <a:cubicBezTo>
                    <a:pt x="857" y="1111"/>
                    <a:pt x="853" y="1112"/>
                    <a:pt x="850" y="1113"/>
                  </a:cubicBezTo>
                  <a:cubicBezTo>
                    <a:pt x="841" y="1116"/>
                    <a:pt x="831" y="1119"/>
                    <a:pt x="827" y="1120"/>
                  </a:cubicBezTo>
                  <a:cubicBezTo>
                    <a:pt x="818" y="1122"/>
                    <a:pt x="813" y="1110"/>
                    <a:pt x="822" y="1108"/>
                  </a:cubicBezTo>
                  <a:cubicBezTo>
                    <a:pt x="831" y="1105"/>
                    <a:pt x="838" y="1077"/>
                    <a:pt x="833" y="1062"/>
                  </a:cubicBezTo>
                  <a:cubicBezTo>
                    <a:pt x="824" y="1032"/>
                    <a:pt x="785" y="1005"/>
                    <a:pt x="761" y="1012"/>
                  </a:cubicBezTo>
                  <a:cubicBezTo>
                    <a:pt x="743" y="1017"/>
                    <a:pt x="721" y="1034"/>
                    <a:pt x="717" y="1045"/>
                  </a:cubicBezTo>
                  <a:cubicBezTo>
                    <a:pt x="713" y="1057"/>
                    <a:pt x="722" y="1081"/>
                    <a:pt x="729" y="1081"/>
                  </a:cubicBezTo>
                  <a:cubicBezTo>
                    <a:pt x="732" y="1081"/>
                    <a:pt x="736" y="1071"/>
                    <a:pt x="737" y="1058"/>
                  </a:cubicBezTo>
                  <a:cubicBezTo>
                    <a:pt x="740" y="1037"/>
                    <a:pt x="741" y="1035"/>
                    <a:pt x="756" y="1031"/>
                  </a:cubicBezTo>
                  <a:cubicBezTo>
                    <a:pt x="769" y="1027"/>
                    <a:pt x="776" y="1028"/>
                    <a:pt x="791" y="1036"/>
                  </a:cubicBezTo>
                  <a:cubicBezTo>
                    <a:pt x="809" y="1046"/>
                    <a:pt x="811" y="1049"/>
                    <a:pt x="814" y="1065"/>
                  </a:cubicBezTo>
                  <a:cubicBezTo>
                    <a:pt x="818" y="1084"/>
                    <a:pt x="813" y="1095"/>
                    <a:pt x="785" y="1132"/>
                  </a:cubicBezTo>
                  <a:cubicBezTo>
                    <a:pt x="779" y="1141"/>
                    <a:pt x="776" y="1148"/>
                    <a:pt x="778" y="1150"/>
                  </a:cubicBezTo>
                  <a:cubicBezTo>
                    <a:pt x="781" y="1151"/>
                    <a:pt x="795" y="1150"/>
                    <a:pt x="810" y="1146"/>
                  </a:cubicBezTo>
                  <a:cubicBezTo>
                    <a:pt x="823" y="1144"/>
                    <a:pt x="835" y="1141"/>
                    <a:pt x="844" y="1137"/>
                  </a:cubicBezTo>
                  <a:cubicBezTo>
                    <a:pt x="823" y="1176"/>
                    <a:pt x="805" y="1216"/>
                    <a:pt x="791" y="1256"/>
                  </a:cubicBezTo>
                  <a:cubicBezTo>
                    <a:pt x="773" y="1272"/>
                    <a:pt x="746" y="1281"/>
                    <a:pt x="724" y="1275"/>
                  </a:cubicBezTo>
                  <a:cubicBezTo>
                    <a:pt x="704" y="1270"/>
                    <a:pt x="696" y="1260"/>
                    <a:pt x="696" y="1237"/>
                  </a:cubicBezTo>
                  <a:cubicBezTo>
                    <a:pt x="697" y="1218"/>
                    <a:pt x="717" y="1177"/>
                    <a:pt x="728" y="1174"/>
                  </a:cubicBezTo>
                  <a:cubicBezTo>
                    <a:pt x="737" y="1171"/>
                    <a:pt x="745" y="1176"/>
                    <a:pt x="740" y="1181"/>
                  </a:cubicBezTo>
                  <a:cubicBezTo>
                    <a:pt x="733" y="1189"/>
                    <a:pt x="742" y="1190"/>
                    <a:pt x="755" y="1184"/>
                  </a:cubicBezTo>
                  <a:cubicBezTo>
                    <a:pt x="765" y="1179"/>
                    <a:pt x="767" y="1175"/>
                    <a:pt x="766" y="1167"/>
                  </a:cubicBezTo>
                  <a:cubicBezTo>
                    <a:pt x="763" y="1154"/>
                    <a:pt x="751" y="1150"/>
                    <a:pt x="731" y="1155"/>
                  </a:cubicBezTo>
                  <a:cubicBezTo>
                    <a:pt x="705" y="1163"/>
                    <a:pt x="679" y="1204"/>
                    <a:pt x="678" y="1241"/>
                  </a:cubicBezTo>
                  <a:cubicBezTo>
                    <a:pt x="676" y="1274"/>
                    <a:pt x="691" y="1294"/>
                    <a:pt x="720" y="1299"/>
                  </a:cubicBezTo>
                  <a:cubicBezTo>
                    <a:pt x="741" y="1303"/>
                    <a:pt x="772" y="1295"/>
                    <a:pt x="777" y="1285"/>
                  </a:cubicBezTo>
                  <a:cubicBezTo>
                    <a:pt x="778" y="1282"/>
                    <a:pt x="780" y="1279"/>
                    <a:pt x="784" y="1276"/>
                  </a:cubicBezTo>
                  <a:cubicBezTo>
                    <a:pt x="753" y="1369"/>
                    <a:pt x="734" y="1469"/>
                    <a:pt x="723" y="1572"/>
                  </a:cubicBezTo>
                  <a:cubicBezTo>
                    <a:pt x="721" y="1568"/>
                    <a:pt x="719" y="1564"/>
                    <a:pt x="716" y="1561"/>
                  </a:cubicBezTo>
                  <a:cubicBezTo>
                    <a:pt x="709" y="1551"/>
                    <a:pt x="708" y="1549"/>
                    <a:pt x="704" y="1544"/>
                  </a:cubicBezTo>
                  <a:cubicBezTo>
                    <a:pt x="702" y="1541"/>
                    <a:pt x="697" y="1536"/>
                    <a:pt x="693" y="1534"/>
                  </a:cubicBezTo>
                  <a:cubicBezTo>
                    <a:pt x="689" y="1532"/>
                    <a:pt x="687" y="1530"/>
                    <a:pt x="683" y="1530"/>
                  </a:cubicBezTo>
                  <a:cubicBezTo>
                    <a:pt x="680" y="1530"/>
                    <a:pt x="677" y="1531"/>
                    <a:pt x="672" y="1531"/>
                  </a:cubicBezTo>
                  <a:cubicBezTo>
                    <a:pt x="665" y="1532"/>
                    <a:pt x="656" y="1534"/>
                    <a:pt x="652" y="1536"/>
                  </a:cubicBezTo>
                  <a:cubicBezTo>
                    <a:pt x="616" y="1554"/>
                    <a:pt x="617" y="1603"/>
                    <a:pt x="621" y="1639"/>
                  </a:cubicBezTo>
                  <a:cubicBezTo>
                    <a:pt x="623" y="1656"/>
                    <a:pt x="624" y="1669"/>
                    <a:pt x="624" y="1670"/>
                  </a:cubicBezTo>
                  <a:cubicBezTo>
                    <a:pt x="624" y="1672"/>
                    <a:pt x="624" y="1672"/>
                    <a:pt x="624" y="1672"/>
                  </a:cubicBezTo>
                  <a:cubicBezTo>
                    <a:pt x="617" y="1672"/>
                    <a:pt x="617" y="1672"/>
                    <a:pt x="617" y="1672"/>
                  </a:cubicBezTo>
                  <a:cubicBezTo>
                    <a:pt x="608" y="1672"/>
                    <a:pt x="607" y="1673"/>
                    <a:pt x="600" y="1678"/>
                  </a:cubicBezTo>
                  <a:cubicBezTo>
                    <a:pt x="596" y="1680"/>
                    <a:pt x="591" y="1684"/>
                    <a:pt x="590" y="1685"/>
                  </a:cubicBezTo>
                  <a:cubicBezTo>
                    <a:pt x="589" y="1686"/>
                    <a:pt x="588" y="1687"/>
                    <a:pt x="586" y="1688"/>
                  </a:cubicBezTo>
                  <a:cubicBezTo>
                    <a:pt x="583" y="1665"/>
                    <a:pt x="583" y="1665"/>
                    <a:pt x="583" y="1665"/>
                  </a:cubicBezTo>
                  <a:cubicBezTo>
                    <a:pt x="581" y="1642"/>
                    <a:pt x="580" y="1636"/>
                    <a:pt x="577" y="1632"/>
                  </a:cubicBezTo>
                  <a:cubicBezTo>
                    <a:pt x="575" y="1629"/>
                    <a:pt x="573" y="1626"/>
                    <a:pt x="572" y="1625"/>
                  </a:cubicBezTo>
                  <a:cubicBezTo>
                    <a:pt x="570" y="1621"/>
                    <a:pt x="567" y="1611"/>
                    <a:pt x="564" y="1602"/>
                  </a:cubicBezTo>
                  <a:cubicBezTo>
                    <a:pt x="562" y="1590"/>
                    <a:pt x="556" y="1580"/>
                    <a:pt x="548" y="1572"/>
                  </a:cubicBezTo>
                  <a:cubicBezTo>
                    <a:pt x="544" y="1569"/>
                    <a:pt x="534" y="1554"/>
                    <a:pt x="533" y="1551"/>
                  </a:cubicBezTo>
                  <a:cubicBezTo>
                    <a:pt x="533" y="1551"/>
                    <a:pt x="532" y="1550"/>
                    <a:pt x="528" y="1545"/>
                  </a:cubicBezTo>
                  <a:cubicBezTo>
                    <a:pt x="526" y="1543"/>
                    <a:pt x="524" y="1542"/>
                    <a:pt x="524" y="1541"/>
                  </a:cubicBezTo>
                  <a:cubicBezTo>
                    <a:pt x="524" y="1540"/>
                    <a:pt x="522" y="1538"/>
                    <a:pt x="516" y="1532"/>
                  </a:cubicBezTo>
                  <a:cubicBezTo>
                    <a:pt x="511" y="1527"/>
                    <a:pt x="491" y="1512"/>
                    <a:pt x="486" y="1511"/>
                  </a:cubicBezTo>
                  <a:cubicBezTo>
                    <a:pt x="485" y="1510"/>
                    <a:pt x="483" y="1509"/>
                    <a:pt x="479" y="1506"/>
                  </a:cubicBezTo>
                  <a:cubicBezTo>
                    <a:pt x="475" y="1504"/>
                    <a:pt x="467" y="1498"/>
                    <a:pt x="460" y="1495"/>
                  </a:cubicBezTo>
                  <a:cubicBezTo>
                    <a:pt x="448" y="1489"/>
                    <a:pt x="441" y="1485"/>
                    <a:pt x="421" y="1474"/>
                  </a:cubicBezTo>
                  <a:cubicBezTo>
                    <a:pt x="412" y="1469"/>
                    <a:pt x="384" y="1458"/>
                    <a:pt x="378" y="1458"/>
                  </a:cubicBezTo>
                  <a:cubicBezTo>
                    <a:pt x="377" y="1458"/>
                    <a:pt x="377" y="1458"/>
                    <a:pt x="377" y="1458"/>
                  </a:cubicBezTo>
                  <a:cubicBezTo>
                    <a:pt x="376" y="1458"/>
                    <a:pt x="375" y="1458"/>
                    <a:pt x="374" y="1458"/>
                  </a:cubicBezTo>
                  <a:cubicBezTo>
                    <a:pt x="372" y="1457"/>
                    <a:pt x="369" y="1457"/>
                    <a:pt x="367" y="1456"/>
                  </a:cubicBezTo>
                  <a:cubicBezTo>
                    <a:pt x="365" y="1456"/>
                    <a:pt x="361" y="1454"/>
                    <a:pt x="358" y="1454"/>
                  </a:cubicBezTo>
                  <a:cubicBezTo>
                    <a:pt x="355" y="1453"/>
                    <a:pt x="348" y="1452"/>
                    <a:pt x="341" y="1452"/>
                  </a:cubicBezTo>
                  <a:cubicBezTo>
                    <a:pt x="340" y="1452"/>
                    <a:pt x="340" y="1452"/>
                    <a:pt x="340" y="1452"/>
                  </a:cubicBezTo>
                  <a:cubicBezTo>
                    <a:pt x="334" y="1452"/>
                    <a:pt x="328" y="1452"/>
                    <a:pt x="327" y="1452"/>
                  </a:cubicBezTo>
                  <a:cubicBezTo>
                    <a:pt x="327" y="1452"/>
                    <a:pt x="326" y="1452"/>
                    <a:pt x="326" y="1452"/>
                  </a:cubicBezTo>
                  <a:cubicBezTo>
                    <a:pt x="322" y="1452"/>
                    <a:pt x="311" y="1452"/>
                    <a:pt x="300" y="1454"/>
                  </a:cubicBezTo>
                  <a:cubicBezTo>
                    <a:pt x="287" y="1455"/>
                    <a:pt x="277" y="1456"/>
                    <a:pt x="274" y="1456"/>
                  </a:cubicBezTo>
                  <a:cubicBezTo>
                    <a:pt x="274" y="1456"/>
                    <a:pt x="274" y="1456"/>
                    <a:pt x="274" y="1456"/>
                  </a:cubicBezTo>
                  <a:cubicBezTo>
                    <a:pt x="265" y="1455"/>
                    <a:pt x="251" y="1456"/>
                    <a:pt x="226" y="1459"/>
                  </a:cubicBezTo>
                  <a:cubicBezTo>
                    <a:pt x="200" y="1462"/>
                    <a:pt x="193" y="1464"/>
                    <a:pt x="186" y="1469"/>
                  </a:cubicBezTo>
                  <a:cubicBezTo>
                    <a:pt x="185" y="1470"/>
                    <a:pt x="185" y="1470"/>
                    <a:pt x="184" y="1470"/>
                  </a:cubicBezTo>
                  <a:cubicBezTo>
                    <a:pt x="183" y="1470"/>
                    <a:pt x="181" y="1470"/>
                    <a:pt x="180" y="1471"/>
                  </a:cubicBezTo>
                  <a:cubicBezTo>
                    <a:pt x="180" y="1472"/>
                    <a:pt x="179" y="1472"/>
                    <a:pt x="179" y="1473"/>
                  </a:cubicBezTo>
                  <a:cubicBezTo>
                    <a:pt x="179" y="1473"/>
                    <a:pt x="179" y="1474"/>
                    <a:pt x="178" y="1474"/>
                  </a:cubicBezTo>
                  <a:cubicBezTo>
                    <a:pt x="176" y="1475"/>
                    <a:pt x="172" y="1478"/>
                    <a:pt x="170" y="1480"/>
                  </a:cubicBezTo>
                  <a:cubicBezTo>
                    <a:pt x="168" y="1482"/>
                    <a:pt x="162" y="1486"/>
                    <a:pt x="157" y="1489"/>
                  </a:cubicBezTo>
                  <a:cubicBezTo>
                    <a:pt x="155" y="1491"/>
                    <a:pt x="150" y="1494"/>
                    <a:pt x="147" y="1496"/>
                  </a:cubicBezTo>
                  <a:cubicBezTo>
                    <a:pt x="146" y="1496"/>
                    <a:pt x="145" y="1497"/>
                    <a:pt x="144" y="1499"/>
                  </a:cubicBezTo>
                  <a:cubicBezTo>
                    <a:pt x="143" y="1499"/>
                    <a:pt x="143" y="1500"/>
                    <a:pt x="142" y="1500"/>
                  </a:cubicBezTo>
                  <a:cubicBezTo>
                    <a:pt x="140" y="1500"/>
                    <a:pt x="138" y="1501"/>
                    <a:pt x="137" y="1503"/>
                  </a:cubicBezTo>
                  <a:cubicBezTo>
                    <a:pt x="135" y="1507"/>
                    <a:pt x="107" y="1526"/>
                    <a:pt x="102" y="1528"/>
                  </a:cubicBezTo>
                  <a:cubicBezTo>
                    <a:pt x="101" y="1527"/>
                    <a:pt x="101" y="1527"/>
                    <a:pt x="101" y="1527"/>
                  </a:cubicBezTo>
                  <a:cubicBezTo>
                    <a:pt x="99" y="1527"/>
                    <a:pt x="99" y="1527"/>
                    <a:pt x="99" y="1527"/>
                  </a:cubicBezTo>
                  <a:cubicBezTo>
                    <a:pt x="98" y="1528"/>
                    <a:pt x="98" y="1528"/>
                    <a:pt x="98" y="1528"/>
                  </a:cubicBezTo>
                  <a:cubicBezTo>
                    <a:pt x="98" y="1529"/>
                    <a:pt x="97" y="1530"/>
                    <a:pt x="97" y="1531"/>
                  </a:cubicBezTo>
                  <a:cubicBezTo>
                    <a:pt x="97" y="1531"/>
                    <a:pt x="97" y="1531"/>
                    <a:pt x="96" y="1531"/>
                  </a:cubicBezTo>
                  <a:cubicBezTo>
                    <a:pt x="94" y="1532"/>
                    <a:pt x="90" y="1535"/>
                    <a:pt x="87" y="1538"/>
                  </a:cubicBezTo>
                  <a:cubicBezTo>
                    <a:pt x="64" y="1560"/>
                    <a:pt x="48" y="1579"/>
                    <a:pt x="41" y="1592"/>
                  </a:cubicBezTo>
                  <a:cubicBezTo>
                    <a:pt x="40" y="1593"/>
                    <a:pt x="40" y="1593"/>
                    <a:pt x="40" y="1593"/>
                  </a:cubicBezTo>
                  <a:cubicBezTo>
                    <a:pt x="35" y="1606"/>
                    <a:pt x="29" y="1618"/>
                    <a:pt x="21" y="1629"/>
                  </a:cubicBezTo>
                  <a:cubicBezTo>
                    <a:pt x="18" y="1633"/>
                    <a:pt x="11" y="1641"/>
                    <a:pt x="11" y="1643"/>
                  </a:cubicBezTo>
                  <a:cubicBezTo>
                    <a:pt x="11" y="1644"/>
                    <a:pt x="9" y="1647"/>
                    <a:pt x="7" y="1650"/>
                  </a:cubicBezTo>
                  <a:cubicBezTo>
                    <a:pt x="2" y="1656"/>
                    <a:pt x="0" y="1661"/>
                    <a:pt x="0" y="1665"/>
                  </a:cubicBezTo>
                  <a:cubicBezTo>
                    <a:pt x="1" y="1671"/>
                    <a:pt x="8" y="1674"/>
                    <a:pt x="18" y="1677"/>
                  </a:cubicBezTo>
                  <a:cubicBezTo>
                    <a:pt x="19" y="1678"/>
                    <a:pt x="29" y="1681"/>
                    <a:pt x="33" y="1682"/>
                  </a:cubicBezTo>
                  <a:cubicBezTo>
                    <a:pt x="33" y="1682"/>
                    <a:pt x="33" y="1683"/>
                    <a:pt x="33" y="1684"/>
                  </a:cubicBezTo>
                  <a:cubicBezTo>
                    <a:pt x="33" y="1687"/>
                    <a:pt x="34" y="1700"/>
                    <a:pt x="35" y="1710"/>
                  </a:cubicBezTo>
                  <a:cubicBezTo>
                    <a:pt x="36" y="1720"/>
                    <a:pt x="37" y="1726"/>
                    <a:pt x="37" y="1728"/>
                  </a:cubicBezTo>
                  <a:cubicBezTo>
                    <a:pt x="37" y="1729"/>
                    <a:pt x="37" y="1729"/>
                    <a:pt x="37" y="1729"/>
                  </a:cubicBezTo>
                  <a:cubicBezTo>
                    <a:pt x="36" y="1730"/>
                    <a:pt x="35" y="1732"/>
                    <a:pt x="43" y="1787"/>
                  </a:cubicBezTo>
                  <a:cubicBezTo>
                    <a:pt x="50" y="1842"/>
                    <a:pt x="51" y="1843"/>
                    <a:pt x="52" y="1844"/>
                  </a:cubicBezTo>
                  <a:cubicBezTo>
                    <a:pt x="53" y="1844"/>
                    <a:pt x="54" y="1847"/>
                    <a:pt x="55" y="1851"/>
                  </a:cubicBezTo>
                  <a:cubicBezTo>
                    <a:pt x="57" y="1861"/>
                    <a:pt x="64" y="1874"/>
                    <a:pt x="70" y="1881"/>
                  </a:cubicBezTo>
                  <a:cubicBezTo>
                    <a:pt x="76" y="1890"/>
                    <a:pt x="80" y="1895"/>
                    <a:pt x="80" y="1896"/>
                  </a:cubicBezTo>
                  <a:cubicBezTo>
                    <a:pt x="81" y="1901"/>
                    <a:pt x="98" y="1910"/>
                    <a:pt x="100" y="1911"/>
                  </a:cubicBezTo>
                  <a:cubicBezTo>
                    <a:pt x="118" y="1921"/>
                    <a:pt x="120" y="1922"/>
                    <a:pt x="129" y="1928"/>
                  </a:cubicBezTo>
                  <a:cubicBezTo>
                    <a:pt x="141" y="1937"/>
                    <a:pt x="150" y="1941"/>
                    <a:pt x="163" y="1944"/>
                  </a:cubicBezTo>
                  <a:cubicBezTo>
                    <a:pt x="169" y="1945"/>
                    <a:pt x="175" y="1947"/>
                    <a:pt x="177" y="1948"/>
                  </a:cubicBezTo>
                  <a:cubicBezTo>
                    <a:pt x="179" y="1949"/>
                    <a:pt x="187" y="1952"/>
                    <a:pt x="195" y="1954"/>
                  </a:cubicBezTo>
                  <a:cubicBezTo>
                    <a:pt x="201" y="1957"/>
                    <a:pt x="214" y="1961"/>
                    <a:pt x="216" y="1962"/>
                  </a:cubicBezTo>
                  <a:cubicBezTo>
                    <a:pt x="218" y="1963"/>
                    <a:pt x="228" y="1966"/>
                    <a:pt x="231" y="1966"/>
                  </a:cubicBezTo>
                  <a:cubicBezTo>
                    <a:pt x="234" y="1966"/>
                    <a:pt x="236" y="1966"/>
                    <a:pt x="237" y="1967"/>
                  </a:cubicBezTo>
                  <a:cubicBezTo>
                    <a:pt x="237" y="1967"/>
                    <a:pt x="237" y="1967"/>
                    <a:pt x="237" y="1967"/>
                  </a:cubicBezTo>
                  <a:cubicBezTo>
                    <a:pt x="238" y="1968"/>
                    <a:pt x="238" y="1969"/>
                    <a:pt x="247" y="1970"/>
                  </a:cubicBezTo>
                  <a:cubicBezTo>
                    <a:pt x="251" y="1970"/>
                    <a:pt x="254" y="1971"/>
                    <a:pt x="254" y="1971"/>
                  </a:cubicBezTo>
                  <a:cubicBezTo>
                    <a:pt x="255" y="1972"/>
                    <a:pt x="256" y="1972"/>
                    <a:pt x="259" y="1972"/>
                  </a:cubicBezTo>
                  <a:cubicBezTo>
                    <a:pt x="260" y="1972"/>
                    <a:pt x="261" y="1972"/>
                    <a:pt x="262" y="1972"/>
                  </a:cubicBezTo>
                  <a:cubicBezTo>
                    <a:pt x="264" y="1972"/>
                    <a:pt x="267" y="1972"/>
                    <a:pt x="267" y="1973"/>
                  </a:cubicBezTo>
                  <a:cubicBezTo>
                    <a:pt x="268" y="1973"/>
                    <a:pt x="269" y="1973"/>
                    <a:pt x="273" y="1973"/>
                  </a:cubicBezTo>
                  <a:cubicBezTo>
                    <a:pt x="276" y="1973"/>
                    <a:pt x="278" y="1973"/>
                    <a:pt x="281" y="1973"/>
                  </a:cubicBezTo>
                  <a:cubicBezTo>
                    <a:pt x="284" y="1973"/>
                    <a:pt x="287" y="1972"/>
                    <a:pt x="288" y="1972"/>
                  </a:cubicBezTo>
                  <a:cubicBezTo>
                    <a:pt x="289" y="1973"/>
                    <a:pt x="290" y="1973"/>
                    <a:pt x="291" y="1973"/>
                  </a:cubicBezTo>
                  <a:cubicBezTo>
                    <a:pt x="295" y="1973"/>
                    <a:pt x="314" y="1970"/>
                    <a:pt x="332" y="1967"/>
                  </a:cubicBezTo>
                  <a:cubicBezTo>
                    <a:pt x="338" y="1966"/>
                    <a:pt x="348" y="1964"/>
                    <a:pt x="353" y="1961"/>
                  </a:cubicBezTo>
                  <a:cubicBezTo>
                    <a:pt x="358" y="1959"/>
                    <a:pt x="367" y="1956"/>
                    <a:pt x="373" y="1955"/>
                  </a:cubicBezTo>
                  <a:cubicBezTo>
                    <a:pt x="377" y="1954"/>
                    <a:pt x="386" y="1951"/>
                    <a:pt x="388" y="1950"/>
                  </a:cubicBezTo>
                  <a:cubicBezTo>
                    <a:pt x="388" y="1949"/>
                    <a:pt x="390" y="1949"/>
                    <a:pt x="394" y="1948"/>
                  </a:cubicBezTo>
                  <a:cubicBezTo>
                    <a:pt x="397" y="1947"/>
                    <a:pt x="402" y="1945"/>
                    <a:pt x="405" y="1944"/>
                  </a:cubicBezTo>
                  <a:cubicBezTo>
                    <a:pt x="408" y="1942"/>
                    <a:pt x="411" y="1941"/>
                    <a:pt x="411" y="1941"/>
                  </a:cubicBezTo>
                  <a:cubicBezTo>
                    <a:pt x="418" y="1940"/>
                    <a:pt x="452" y="1925"/>
                    <a:pt x="455" y="1921"/>
                  </a:cubicBezTo>
                  <a:cubicBezTo>
                    <a:pt x="456" y="1920"/>
                    <a:pt x="457" y="1919"/>
                    <a:pt x="457" y="1919"/>
                  </a:cubicBezTo>
                  <a:cubicBezTo>
                    <a:pt x="462" y="1918"/>
                    <a:pt x="485" y="1893"/>
                    <a:pt x="490" y="1885"/>
                  </a:cubicBezTo>
                  <a:cubicBezTo>
                    <a:pt x="498" y="1872"/>
                    <a:pt x="508" y="1857"/>
                    <a:pt x="513" y="1850"/>
                  </a:cubicBezTo>
                  <a:cubicBezTo>
                    <a:pt x="517" y="1846"/>
                    <a:pt x="522" y="1838"/>
                    <a:pt x="526" y="1831"/>
                  </a:cubicBezTo>
                  <a:cubicBezTo>
                    <a:pt x="530" y="1825"/>
                    <a:pt x="532" y="1822"/>
                    <a:pt x="533" y="1821"/>
                  </a:cubicBezTo>
                  <a:cubicBezTo>
                    <a:pt x="535" y="1822"/>
                    <a:pt x="537" y="1823"/>
                    <a:pt x="539" y="1824"/>
                  </a:cubicBezTo>
                  <a:cubicBezTo>
                    <a:pt x="542" y="1825"/>
                    <a:pt x="546" y="1827"/>
                    <a:pt x="549" y="1826"/>
                  </a:cubicBezTo>
                  <a:cubicBezTo>
                    <a:pt x="551" y="1826"/>
                    <a:pt x="553" y="1826"/>
                    <a:pt x="554" y="1827"/>
                  </a:cubicBezTo>
                  <a:cubicBezTo>
                    <a:pt x="555" y="1827"/>
                    <a:pt x="559" y="1828"/>
                    <a:pt x="561" y="1829"/>
                  </a:cubicBezTo>
                  <a:cubicBezTo>
                    <a:pt x="564" y="1830"/>
                    <a:pt x="570" y="1831"/>
                    <a:pt x="574" y="1831"/>
                  </a:cubicBezTo>
                  <a:cubicBezTo>
                    <a:pt x="574" y="1831"/>
                    <a:pt x="574" y="1831"/>
                    <a:pt x="574" y="1831"/>
                  </a:cubicBezTo>
                  <a:cubicBezTo>
                    <a:pt x="578" y="1831"/>
                    <a:pt x="582" y="1830"/>
                    <a:pt x="584" y="1828"/>
                  </a:cubicBezTo>
                  <a:cubicBezTo>
                    <a:pt x="587" y="1825"/>
                    <a:pt x="587" y="1821"/>
                    <a:pt x="587" y="1814"/>
                  </a:cubicBezTo>
                  <a:cubicBezTo>
                    <a:pt x="586" y="1803"/>
                    <a:pt x="587" y="1790"/>
                    <a:pt x="588" y="1789"/>
                  </a:cubicBezTo>
                  <a:cubicBezTo>
                    <a:pt x="592" y="1781"/>
                    <a:pt x="591" y="1761"/>
                    <a:pt x="590" y="1749"/>
                  </a:cubicBezTo>
                  <a:cubicBezTo>
                    <a:pt x="590" y="1740"/>
                    <a:pt x="589" y="1732"/>
                    <a:pt x="590" y="1729"/>
                  </a:cubicBezTo>
                  <a:cubicBezTo>
                    <a:pt x="590" y="1729"/>
                    <a:pt x="590" y="1730"/>
                    <a:pt x="591" y="1730"/>
                  </a:cubicBezTo>
                  <a:cubicBezTo>
                    <a:pt x="595" y="1731"/>
                    <a:pt x="604" y="1731"/>
                    <a:pt x="608" y="1731"/>
                  </a:cubicBezTo>
                  <a:cubicBezTo>
                    <a:pt x="613" y="1731"/>
                    <a:pt x="618" y="1731"/>
                    <a:pt x="622" y="1730"/>
                  </a:cubicBezTo>
                  <a:cubicBezTo>
                    <a:pt x="629" y="1730"/>
                    <a:pt x="629" y="1730"/>
                    <a:pt x="629" y="1730"/>
                  </a:cubicBezTo>
                  <a:cubicBezTo>
                    <a:pt x="630" y="1734"/>
                    <a:pt x="630" y="1734"/>
                    <a:pt x="630" y="1734"/>
                  </a:cubicBezTo>
                  <a:cubicBezTo>
                    <a:pt x="631" y="1740"/>
                    <a:pt x="632" y="1742"/>
                    <a:pt x="632" y="1743"/>
                  </a:cubicBezTo>
                  <a:cubicBezTo>
                    <a:pt x="632" y="1744"/>
                    <a:pt x="634" y="1748"/>
                    <a:pt x="635" y="1754"/>
                  </a:cubicBezTo>
                  <a:cubicBezTo>
                    <a:pt x="641" y="1802"/>
                    <a:pt x="660" y="1821"/>
                    <a:pt x="698" y="1853"/>
                  </a:cubicBezTo>
                  <a:cubicBezTo>
                    <a:pt x="701" y="1855"/>
                    <a:pt x="707" y="1857"/>
                    <a:pt x="717" y="1857"/>
                  </a:cubicBezTo>
                  <a:cubicBezTo>
                    <a:pt x="718" y="1892"/>
                    <a:pt x="721" y="1927"/>
                    <a:pt x="724" y="1961"/>
                  </a:cubicBezTo>
                  <a:cubicBezTo>
                    <a:pt x="721" y="1958"/>
                    <a:pt x="718" y="1956"/>
                    <a:pt x="716" y="1954"/>
                  </a:cubicBezTo>
                  <a:cubicBezTo>
                    <a:pt x="714" y="1953"/>
                    <a:pt x="703" y="1947"/>
                    <a:pt x="708" y="1949"/>
                  </a:cubicBezTo>
                  <a:cubicBezTo>
                    <a:pt x="706" y="1948"/>
                    <a:pt x="705" y="1948"/>
                    <a:pt x="705" y="1948"/>
                  </a:cubicBezTo>
                  <a:cubicBezTo>
                    <a:pt x="705" y="1948"/>
                    <a:pt x="704" y="1948"/>
                    <a:pt x="704" y="1948"/>
                  </a:cubicBezTo>
                  <a:cubicBezTo>
                    <a:pt x="702" y="1948"/>
                    <a:pt x="700" y="1948"/>
                    <a:pt x="699" y="1947"/>
                  </a:cubicBezTo>
                  <a:cubicBezTo>
                    <a:pt x="663" y="1946"/>
                    <a:pt x="625" y="1956"/>
                    <a:pt x="592" y="1963"/>
                  </a:cubicBezTo>
                  <a:cubicBezTo>
                    <a:pt x="567" y="1968"/>
                    <a:pt x="543" y="1977"/>
                    <a:pt x="518" y="1982"/>
                  </a:cubicBezTo>
                  <a:cubicBezTo>
                    <a:pt x="504" y="1984"/>
                    <a:pt x="491" y="1991"/>
                    <a:pt x="477" y="1995"/>
                  </a:cubicBezTo>
                  <a:cubicBezTo>
                    <a:pt x="462" y="1998"/>
                    <a:pt x="447" y="2000"/>
                    <a:pt x="432" y="2002"/>
                  </a:cubicBezTo>
                  <a:cubicBezTo>
                    <a:pt x="401" y="2008"/>
                    <a:pt x="371" y="2016"/>
                    <a:pt x="340" y="2021"/>
                  </a:cubicBezTo>
                  <a:cubicBezTo>
                    <a:pt x="324" y="2024"/>
                    <a:pt x="309" y="2027"/>
                    <a:pt x="293" y="2030"/>
                  </a:cubicBezTo>
                  <a:cubicBezTo>
                    <a:pt x="293" y="2030"/>
                    <a:pt x="293" y="2030"/>
                    <a:pt x="293" y="2030"/>
                  </a:cubicBezTo>
                  <a:cubicBezTo>
                    <a:pt x="292" y="2030"/>
                    <a:pt x="291" y="2030"/>
                    <a:pt x="290" y="2031"/>
                  </a:cubicBezTo>
                  <a:cubicBezTo>
                    <a:pt x="287" y="2031"/>
                    <a:pt x="285" y="2032"/>
                    <a:pt x="283" y="2032"/>
                  </a:cubicBezTo>
                  <a:cubicBezTo>
                    <a:pt x="283" y="2032"/>
                    <a:pt x="282" y="2032"/>
                    <a:pt x="282" y="2033"/>
                  </a:cubicBezTo>
                  <a:cubicBezTo>
                    <a:pt x="282" y="2033"/>
                    <a:pt x="281" y="2034"/>
                    <a:pt x="280" y="2034"/>
                  </a:cubicBezTo>
                  <a:cubicBezTo>
                    <a:pt x="278" y="2037"/>
                    <a:pt x="275" y="2039"/>
                    <a:pt x="273" y="2042"/>
                  </a:cubicBezTo>
                  <a:cubicBezTo>
                    <a:pt x="269" y="2048"/>
                    <a:pt x="265" y="2054"/>
                    <a:pt x="262" y="2060"/>
                  </a:cubicBezTo>
                  <a:cubicBezTo>
                    <a:pt x="262" y="2065"/>
                    <a:pt x="262" y="2070"/>
                    <a:pt x="262" y="2076"/>
                  </a:cubicBezTo>
                  <a:cubicBezTo>
                    <a:pt x="261" y="2077"/>
                    <a:pt x="261" y="2078"/>
                    <a:pt x="261" y="2078"/>
                  </a:cubicBezTo>
                  <a:cubicBezTo>
                    <a:pt x="258" y="2088"/>
                    <a:pt x="259" y="2099"/>
                    <a:pt x="260" y="2109"/>
                  </a:cubicBezTo>
                  <a:cubicBezTo>
                    <a:pt x="260" y="2110"/>
                    <a:pt x="260" y="2112"/>
                    <a:pt x="260" y="2112"/>
                  </a:cubicBezTo>
                  <a:cubicBezTo>
                    <a:pt x="263" y="2128"/>
                    <a:pt x="261" y="2144"/>
                    <a:pt x="263" y="2160"/>
                  </a:cubicBezTo>
                  <a:cubicBezTo>
                    <a:pt x="264" y="2177"/>
                    <a:pt x="267" y="2194"/>
                    <a:pt x="268" y="2212"/>
                  </a:cubicBezTo>
                  <a:cubicBezTo>
                    <a:pt x="269" y="2223"/>
                    <a:pt x="271" y="2235"/>
                    <a:pt x="272" y="2246"/>
                  </a:cubicBezTo>
                  <a:cubicBezTo>
                    <a:pt x="269" y="2246"/>
                    <a:pt x="266" y="2248"/>
                    <a:pt x="265" y="2251"/>
                  </a:cubicBezTo>
                  <a:cubicBezTo>
                    <a:pt x="262" y="2258"/>
                    <a:pt x="262" y="2265"/>
                    <a:pt x="263" y="2272"/>
                  </a:cubicBezTo>
                  <a:cubicBezTo>
                    <a:pt x="261" y="2274"/>
                    <a:pt x="259" y="2277"/>
                    <a:pt x="260" y="2281"/>
                  </a:cubicBezTo>
                  <a:cubicBezTo>
                    <a:pt x="261" y="2289"/>
                    <a:pt x="261" y="2299"/>
                    <a:pt x="263" y="2309"/>
                  </a:cubicBezTo>
                  <a:cubicBezTo>
                    <a:pt x="259" y="2311"/>
                    <a:pt x="253" y="2311"/>
                    <a:pt x="250" y="2312"/>
                  </a:cubicBezTo>
                  <a:cubicBezTo>
                    <a:pt x="241" y="2316"/>
                    <a:pt x="231" y="2323"/>
                    <a:pt x="223" y="2330"/>
                  </a:cubicBezTo>
                  <a:cubicBezTo>
                    <a:pt x="212" y="2339"/>
                    <a:pt x="191" y="2351"/>
                    <a:pt x="195" y="2368"/>
                  </a:cubicBezTo>
                  <a:cubicBezTo>
                    <a:pt x="200" y="2395"/>
                    <a:pt x="206" y="2422"/>
                    <a:pt x="211" y="2449"/>
                  </a:cubicBezTo>
                  <a:cubicBezTo>
                    <a:pt x="215" y="2472"/>
                    <a:pt x="218" y="2496"/>
                    <a:pt x="227" y="2518"/>
                  </a:cubicBezTo>
                  <a:cubicBezTo>
                    <a:pt x="233" y="2534"/>
                    <a:pt x="241" y="2556"/>
                    <a:pt x="255" y="2566"/>
                  </a:cubicBezTo>
                  <a:cubicBezTo>
                    <a:pt x="273" y="2579"/>
                    <a:pt x="290" y="2575"/>
                    <a:pt x="310" y="2577"/>
                  </a:cubicBezTo>
                  <a:cubicBezTo>
                    <a:pt x="322" y="2577"/>
                    <a:pt x="327" y="2583"/>
                    <a:pt x="329" y="2590"/>
                  </a:cubicBezTo>
                  <a:cubicBezTo>
                    <a:pt x="326" y="2591"/>
                    <a:pt x="324" y="2593"/>
                    <a:pt x="322" y="2596"/>
                  </a:cubicBezTo>
                  <a:cubicBezTo>
                    <a:pt x="318" y="2602"/>
                    <a:pt x="320" y="2609"/>
                    <a:pt x="322" y="2616"/>
                  </a:cubicBezTo>
                  <a:cubicBezTo>
                    <a:pt x="323" y="2622"/>
                    <a:pt x="325" y="2627"/>
                    <a:pt x="329" y="2632"/>
                  </a:cubicBezTo>
                  <a:cubicBezTo>
                    <a:pt x="329" y="2637"/>
                    <a:pt x="331" y="2642"/>
                    <a:pt x="334" y="2648"/>
                  </a:cubicBezTo>
                  <a:cubicBezTo>
                    <a:pt x="337" y="2655"/>
                    <a:pt x="347" y="2653"/>
                    <a:pt x="348" y="2645"/>
                  </a:cubicBezTo>
                  <a:cubicBezTo>
                    <a:pt x="349" y="2646"/>
                    <a:pt x="349" y="2647"/>
                    <a:pt x="349" y="2648"/>
                  </a:cubicBezTo>
                  <a:cubicBezTo>
                    <a:pt x="351" y="2660"/>
                    <a:pt x="354" y="2673"/>
                    <a:pt x="358" y="2685"/>
                  </a:cubicBezTo>
                  <a:cubicBezTo>
                    <a:pt x="358" y="2688"/>
                    <a:pt x="358" y="2692"/>
                    <a:pt x="359" y="2695"/>
                  </a:cubicBezTo>
                  <a:cubicBezTo>
                    <a:pt x="360" y="2709"/>
                    <a:pt x="367" y="2722"/>
                    <a:pt x="370" y="2735"/>
                  </a:cubicBezTo>
                  <a:cubicBezTo>
                    <a:pt x="371" y="2739"/>
                    <a:pt x="372" y="2742"/>
                    <a:pt x="372" y="2745"/>
                  </a:cubicBezTo>
                  <a:cubicBezTo>
                    <a:pt x="373" y="2748"/>
                    <a:pt x="374" y="2751"/>
                    <a:pt x="375" y="2754"/>
                  </a:cubicBezTo>
                  <a:cubicBezTo>
                    <a:pt x="377" y="2764"/>
                    <a:pt x="380" y="2774"/>
                    <a:pt x="383" y="2783"/>
                  </a:cubicBezTo>
                  <a:cubicBezTo>
                    <a:pt x="385" y="2792"/>
                    <a:pt x="389" y="2800"/>
                    <a:pt x="394" y="2807"/>
                  </a:cubicBezTo>
                  <a:cubicBezTo>
                    <a:pt x="395" y="2812"/>
                    <a:pt x="397" y="2817"/>
                    <a:pt x="398" y="2822"/>
                  </a:cubicBezTo>
                  <a:cubicBezTo>
                    <a:pt x="399" y="2822"/>
                    <a:pt x="399" y="2822"/>
                    <a:pt x="400" y="2823"/>
                  </a:cubicBezTo>
                  <a:cubicBezTo>
                    <a:pt x="405" y="2829"/>
                    <a:pt x="410" y="2834"/>
                    <a:pt x="415" y="2839"/>
                  </a:cubicBezTo>
                  <a:cubicBezTo>
                    <a:pt x="418" y="2839"/>
                    <a:pt x="421" y="2838"/>
                    <a:pt x="423" y="2837"/>
                  </a:cubicBezTo>
                  <a:cubicBezTo>
                    <a:pt x="424" y="2837"/>
                    <a:pt x="424" y="2837"/>
                    <a:pt x="425" y="2837"/>
                  </a:cubicBezTo>
                  <a:cubicBezTo>
                    <a:pt x="434" y="2839"/>
                    <a:pt x="444" y="2839"/>
                    <a:pt x="451" y="2837"/>
                  </a:cubicBezTo>
                  <a:cubicBezTo>
                    <a:pt x="452" y="2837"/>
                    <a:pt x="452" y="2837"/>
                    <a:pt x="452" y="2837"/>
                  </a:cubicBezTo>
                  <a:cubicBezTo>
                    <a:pt x="456" y="2836"/>
                    <a:pt x="460" y="2836"/>
                    <a:pt x="463" y="2835"/>
                  </a:cubicBezTo>
                  <a:cubicBezTo>
                    <a:pt x="484" y="2833"/>
                    <a:pt x="504" y="2832"/>
                    <a:pt x="525" y="2829"/>
                  </a:cubicBezTo>
                  <a:cubicBezTo>
                    <a:pt x="566" y="2823"/>
                    <a:pt x="607" y="2815"/>
                    <a:pt x="648" y="2810"/>
                  </a:cubicBezTo>
                  <a:cubicBezTo>
                    <a:pt x="650" y="2811"/>
                    <a:pt x="652" y="2811"/>
                    <a:pt x="653" y="2810"/>
                  </a:cubicBezTo>
                  <a:cubicBezTo>
                    <a:pt x="693" y="2805"/>
                    <a:pt x="729" y="2792"/>
                    <a:pt x="768" y="2785"/>
                  </a:cubicBezTo>
                  <a:cubicBezTo>
                    <a:pt x="787" y="2781"/>
                    <a:pt x="806" y="2776"/>
                    <a:pt x="825" y="2769"/>
                  </a:cubicBezTo>
                  <a:cubicBezTo>
                    <a:pt x="825" y="2770"/>
                    <a:pt x="825" y="2770"/>
                    <a:pt x="825" y="2771"/>
                  </a:cubicBezTo>
                  <a:cubicBezTo>
                    <a:pt x="826" y="2772"/>
                    <a:pt x="826" y="2773"/>
                    <a:pt x="827" y="2774"/>
                  </a:cubicBezTo>
                  <a:cubicBezTo>
                    <a:pt x="829" y="2780"/>
                    <a:pt x="837" y="2780"/>
                    <a:pt x="841" y="2775"/>
                  </a:cubicBezTo>
                  <a:cubicBezTo>
                    <a:pt x="858" y="2773"/>
                    <a:pt x="875" y="2767"/>
                    <a:pt x="889" y="2758"/>
                  </a:cubicBezTo>
                  <a:cubicBezTo>
                    <a:pt x="905" y="2749"/>
                    <a:pt x="924" y="2738"/>
                    <a:pt x="930" y="2720"/>
                  </a:cubicBezTo>
                  <a:cubicBezTo>
                    <a:pt x="933" y="2709"/>
                    <a:pt x="934" y="2699"/>
                    <a:pt x="934" y="2688"/>
                  </a:cubicBezTo>
                  <a:cubicBezTo>
                    <a:pt x="939" y="2690"/>
                    <a:pt x="945" y="2687"/>
                    <a:pt x="947" y="2682"/>
                  </a:cubicBezTo>
                  <a:cubicBezTo>
                    <a:pt x="956" y="2680"/>
                    <a:pt x="960" y="2667"/>
                    <a:pt x="952" y="2661"/>
                  </a:cubicBezTo>
                  <a:cubicBezTo>
                    <a:pt x="951" y="2661"/>
                    <a:pt x="951" y="2661"/>
                    <a:pt x="951" y="2661"/>
                  </a:cubicBezTo>
                  <a:cubicBezTo>
                    <a:pt x="951" y="2660"/>
                    <a:pt x="950" y="2660"/>
                    <a:pt x="950" y="2659"/>
                  </a:cubicBezTo>
                  <a:cubicBezTo>
                    <a:pt x="949" y="2658"/>
                    <a:pt x="949" y="2657"/>
                    <a:pt x="948" y="2656"/>
                  </a:cubicBezTo>
                  <a:cubicBezTo>
                    <a:pt x="946" y="2652"/>
                    <a:pt x="943" y="2648"/>
                    <a:pt x="939" y="2645"/>
                  </a:cubicBezTo>
                  <a:cubicBezTo>
                    <a:pt x="937" y="2643"/>
                    <a:pt x="934" y="2643"/>
                    <a:pt x="932" y="2643"/>
                  </a:cubicBezTo>
                  <a:cubicBezTo>
                    <a:pt x="930" y="2642"/>
                    <a:pt x="928" y="2641"/>
                    <a:pt x="926" y="2641"/>
                  </a:cubicBezTo>
                  <a:cubicBezTo>
                    <a:pt x="924" y="2635"/>
                    <a:pt x="921" y="2629"/>
                    <a:pt x="917" y="2625"/>
                  </a:cubicBezTo>
                  <a:cubicBezTo>
                    <a:pt x="915" y="2612"/>
                    <a:pt x="911" y="2598"/>
                    <a:pt x="910" y="2585"/>
                  </a:cubicBezTo>
                  <a:cubicBezTo>
                    <a:pt x="907" y="2553"/>
                    <a:pt x="898" y="2523"/>
                    <a:pt x="893" y="2492"/>
                  </a:cubicBezTo>
                  <a:cubicBezTo>
                    <a:pt x="892" y="2490"/>
                    <a:pt x="892" y="2489"/>
                    <a:pt x="892" y="2487"/>
                  </a:cubicBezTo>
                  <a:cubicBezTo>
                    <a:pt x="934" y="2553"/>
                    <a:pt x="983" y="2614"/>
                    <a:pt x="1040" y="2669"/>
                  </a:cubicBezTo>
                  <a:cubicBezTo>
                    <a:pt x="1038" y="2669"/>
                    <a:pt x="1037" y="2668"/>
                    <a:pt x="1036" y="2667"/>
                  </a:cubicBezTo>
                  <a:cubicBezTo>
                    <a:pt x="1030" y="2674"/>
                    <a:pt x="1023" y="2680"/>
                    <a:pt x="1015" y="2683"/>
                  </a:cubicBezTo>
                  <a:cubicBezTo>
                    <a:pt x="1007" y="2689"/>
                    <a:pt x="999" y="2696"/>
                    <a:pt x="996" y="2698"/>
                  </a:cubicBezTo>
                  <a:cubicBezTo>
                    <a:pt x="980" y="2713"/>
                    <a:pt x="962" y="2731"/>
                    <a:pt x="955" y="2738"/>
                  </a:cubicBezTo>
                  <a:cubicBezTo>
                    <a:pt x="938" y="2756"/>
                    <a:pt x="925" y="2769"/>
                    <a:pt x="900" y="2793"/>
                  </a:cubicBezTo>
                  <a:cubicBezTo>
                    <a:pt x="885" y="2806"/>
                    <a:pt x="869" y="2821"/>
                    <a:pt x="865" y="2825"/>
                  </a:cubicBezTo>
                  <a:cubicBezTo>
                    <a:pt x="860" y="2830"/>
                    <a:pt x="855" y="2834"/>
                    <a:pt x="854" y="2835"/>
                  </a:cubicBezTo>
                  <a:cubicBezTo>
                    <a:pt x="852" y="2835"/>
                    <a:pt x="847" y="2839"/>
                    <a:pt x="844" y="2844"/>
                  </a:cubicBezTo>
                  <a:cubicBezTo>
                    <a:pt x="837" y="2852"/>
                    <a:pt x="816" y="2870"/>
                    <a:pt x="806" y="2878"/>
                  </a:cubicBezTo>
                  <a:cubicBezTo>
                    <a:pt x="785" y="2894"/>
                    <a:pt x="784" y="2896"/>
                    <a:pt x="776" y="2913"/>
                  </a:cubicBezTo>
                  <a:cubicBezTo>
                    <a:pt x="770" y="2928"/>
                    <a:pt x="770" y="2931"/>
                    <a:pt x="771" y="2939"/>
                  </a:cubicBezTo>
                  <a:cubicBezTo>
                    <a:pt x="772" y="2944"/>
                    <a:pt x="774" y="2951"/>
                    <a:pt x="775" y="2955"/>
                  </a:cubicBezTo>
                  <a:cubicBezTo>
                    <a:pt x="777" y="2958"/>
                    <a:pt x="778" y="2963"/>
                    <a:pt x="778" y="2964"/>
                  </a:cubicBezTo>
                  <a:cubicBezTo>
                    <a:pt x="778" y="2966"/>
                    <a:pt x="786" y="2976"/>
                    <a:pt x="796" y="2988"/>
                  </a:cubicBezTo>
                  <a:cubicBezTo>
                    <a:pt x="806" y="3000"/>
                    <a:pt x="818" y="3014"/>
                    <a:pt x="824" y="3021"/>
                  </a:cubicBezTo>
                  <a:cubicBezTo>
                    <a:pt x="829" y="3028"/>
                    <a:pt x="843" y="3045"/>
                    <a:pt x="854" y="3059"/>
                  </a:cubicBezTo>
                  <a:cubicBezTo>
                    <a:pt x="867" y="3074"/>
                    <a:pt x="875" y="3085"/>
                    <a:pt x="875" y="3087"/>
                  </a:cubicBezTo>
                  <a:cubicBezTo>
                    <a:pt x="875" y="3089"/>
                    <a:pt x="886" y="3102"/>
                    <a:pt x="899" y="3116"/>
                  </a:cubicBezTo>
                  <a:cubicBezTo>
                    <a:pt x="911" y="3130"/>
                    <a:pt x="925" y="3145"/>
                    <a:pt x="930" y="3148"/>
                  </a:cubicBezTo>
                  <a:cubicBezTo>
                    <a:pt x="939" y="3155"/>
                    <a:pt x="951" y="3160"/>
                    <a:pt x="959" y="3160"/>
                  </a:cubicBezTo>
                  <a:cubicBezTo>
                    <a:pt x="967" y="3160"/>
                    <a:pt x="976" y="3159"/>
                    <a:pt x="978" y="3158"/>
                  </a:cubicBezTo>
                  <a:cubicBezTo>
                    <a:pt x="979" y="3157"/>
                    <a:pt x="982" y="3156"/>
                    <a:pt x="985" y="3155"/>
                  </a:cubicBezTo>
                  <a:cubicBezTo>
                    <a:pt x="997" y="3151"/>
                    <a:pt x="1007" y="3145"/>
                    <a:pt x="1018" y="3136"/>
                  </a:cubicBezTo>
                  <a:cubicBezTo>
                    <a:pt x="1034" y="3122"/>
                    <a:pt x="1076" y="3082"/>
                    <a:pt x="1079" y="3076"/>
                  </a:cubicBezTo>
                  <a:cubicBezTo>
                    <a:pt x="1080" y="3074"/>
                    <a:pt x="1083" y="3071"/>
                    <a:pt x="1084" y="3070"/>
                  </a:cubicBezTo>
                  <a:cubicBezTo>
                    <a:pt x="1097" y="3058"/>
                    <a:pt x="1137" y="3020"/>
                    <a:pt x="1151" y="3006"/>
                  </a:cubicBezTo>
                  <a:cubicBezTo>
                    <a:pt x="1137" y="3051"/>
                    <a:pt x="1130" y="3096"/>
                    <a:pt x="1143" y="3136"/>
                  </a:cubicBezTo>
                  <a:cubicBezTo>
                    <a:pt x="1160" y="3188"/>
                    <a:pt x="1176" y="3241"/>
                    <a:pt x="1191" y="3294"/>
                  </a:cubicBezTo>
                  <a:cubicBezTo>
                    <a:pt x="1191" y="3295"/>
                    <a:pt x="1192" y="3296"/>
                    <a:pt x="1192" y="3298"/>
                  </a:cubicBezTo>
                  <a:cubicBezTo>
                    <a:pt x="1193" y="3306"/>
                    <a:pt x="1194" y="3314"/>
                    <a:pt x="1195" y="3322"/>
                  </a:cubicBezTo>
                  <a:cubicBezTo>
                    <a:pt x="1196" y="3321"/>
                    <a:pt x="1196" y="3319"/>
                    <a:pt x="1197" y="3317"/>
                  </a:cubicBezTo>
                  <a:cubicBezTo>
                    <a:pt x="1217" y="3394"/>
                    <a:pt x="1232" y="3471"/>
                    <a:pt x="1236" y="3548"/>
                  </a:cubicBezTo>
                  <a:cubicBezTo>
                    <a:pt x="1260" y="3532"/>
                    <a:pt x="1284" y="3516"/>
                    <a:pt x="1307" y="3499"/>
                  </a:cubicBezTo>
                  <a:cubicBezTo>
                    <a:pt x="1323" y="3487"/>
                    <a:pt x="1340" y="3474"/>
                    <a:pt x="1355" y="3461"/>
                  </a:cubicBezTo>
                  <a:cubicBezTo>
                    <a:pt x="1361" y="3457"/>
                    <a:pt x="1392" y="3438"/>
                    <a:pt x="1373" y="3445"/>
                  </a:cubicBezTo>
                  <a:cubicBezTo>
                    <a:pt x="1387" y="3440"/>
                    <a:pt x="1399" y="3411"/>
                    <a:pt x="1415" y="3410"/>
                  </a:cubicBezTo>
                  <a:cubicBezTo>
                    <a:pt x="1414" y="3411"/>
                    <a:pt x="1413" y="3412"/>
                    <a:pt x="1413" y="3413"/>
                  </a:cubicBezTo>
                  <a:cubicBezTo>
                    <a:pt x="1481" y="3383"/>
                    <a:pt x="1561" y="3309"/>
                    <a:pt x="1603" y="3256"/>
                  </a:cubicBezTo>
                  <a:cubicBezTo>
                    <a:pt x="1639" y="3210"/>
                    <a:pt x="1646" y="3148"/>
                    <a:pt x="1662" y="3094"/>
                  </a:cubicBezTo>
                  <a:cubicBezTo>
                    <a:pt x="1670" y="3065"/>
                    <a:pt x="1694" y="2998"/>
                    <a:pt x="1706" y="2963"/>
                  </a:cubicBezTo>
                  <a:cubicBezTo>
                    <a:pt x="1727" y="2966"/>
                    <a:pt x="1748" y="2967"/>
                    <a:pt x="1769" y="2968"/>
                  </a:cubicBezTo>
                  <a:cubicBezTo>
                    <a:pt x="1762" y="2977"/>
                    <a:pt x="1756" y="2984"/>
                    <a:pt x="1753" y="2988"/>
                  </a:cubicBezTo>
                  <a:cubicBezTo>
                    <a:pt x="1749" y="2994"/>
                    <a:pt x="1741" y="3007"/>
                    <a:pt x="1734" y="3017"/>
                  </a:cubicBezTo>
                  <a:cubicBezTo>
                    <a:pt x="1724" y="3033"/>
                    <a:pt x="1699" y="3096"/>
                    <a:pt x="1703" y="3096"/>
                  </a:cubicBezTo>
                  <a:cubicBezTo>
                    <a:pt x="1703" y="3096"/>
                    <a:pt x="1702" y="3101"/>
                    <a:pt x="1699" y="3106"/>
                  </a:cubicBezTo>
                  <a:cubicBezTo>
                    <a:pt x="1689" y="3126"/>
                    <a:pt x="1684" y="3181"/>
                    <a:pt x="1688" y="3215"/>
                  </a:cubicBezTo>
                  <a:cubicBezTo>
                    <a:pt x="1695" y="3263"/>
                    <a:pt x="1700" y="3285"/>
                    <a:pt x="1704" y="3285"/>
                  </a:cubicBezTo>
                  <a:cubicBezTo>
                    <a:pt x="1705" y="3285"/>
                    <a:pt x="1706" y="3288"/>
                    <a:pt x="1706" y="3291"/>
                  </a:cubicBezTo>
                  <a:cubicBezTo>
                    <a:pt x="1706" y="3294"/>
                    <a:pt x="1709" y="3298"/>
                    <a:pt x="1712" y="3299"/>
                  </a:cubicBezTo>
                  <a:cubicBezTo>
                    <a:pt x="1715" y="3301"/>
                    <a:pt x="1717" y="3304"/>
                    <a:pt x="1717" y="3306"/>
                  </a:cubicBezTo>
                  <a:cubicBezTo>
                    <a:pt x="1717" y="3308"/>
                    <a:pt x="1719" y="3311"/>
                    <a:pt x="1722" y="3313"/>
                  </a:cubicBezTo>
                  <a:cubicBezTo>
                    <a:pt x="1724" y="3315"/>
                    <a:pt x="1729" y="3322"/>
                    <a:pt x="1733" y="3330"/>
                  </a:cubicBezTo>
                  <a:cubicBezTo>
                    <a:pt x="1737" y="3338"/>
                    <a:pt x="1741" y="3345"/>
                    <a:pt x="1743" y="3347"/>
                  </a:cubicBezTo>
                  <a:cubicBezTo>
                    <a:pt x="1745" y="3348"/>
                    <a:pt x="1749" y="3354"/>
                    <a:pt x="1753" y="3359"/>
                  </a:cubicBezTo>
                  <a:cubicBezTo>
                    <a:pt x="1756" y="3364"/>
                    <a:pt x="1760" y="3369"/>
                    <a:pt x="1760" y="3370"/>
                  </a:cubicBezTo>
                  <a:cubicBezTo>
                    <a:pt x="1761" y="3371"/>
                    <a:pt x="1764" y="3376"/>
                    <a:pt x="1767" y="3382"/>
                  </a:cubicBezTo>
                  <a:cubicBezTo>
                    <a:pt x="1771" y="3388"/>
                    <a:pt x="1777" y="3394"/>
                    <a:pt x="1784" y="3397"/>
                  </a:cubicBezTo>
                  <a:cubicBezTo>
                    <a:pt x="1804" y="3407"/>
                    <a:pt x="1831" y="3423"/>
                    <a:pt x="1836" y="3428"/>
                  </a:cubicBezTo>
                  <a:cubicBezTo>
                    <a:pt x="1845" y="3436"/>
                    <a:pt x="1852" y="3438"/>
                    <a:pt x="1872" y="3440"/>
                  </a:cubicBezTo>
                  <a:cubicBezTo>
                    <a:pt x="1883" y="3441"/>
                    <a:pt x="1894" y="3443"/>
                    <a:pt x="1897" y="3444"/>
                  </a:cubicBezTo>
                  <a:cubicBezTo>
                    <a:pt x="1906" y="3449"/>
                    <a:pt x="1934" y="3456"/>
                    <a:pt x="1955" y="3458"/>
                  </a:cubicBezTo>
                  <a:cubicBezTo>
                    <a:pt x="1991" y="3462"/>
                    <a:pt x="2061" y="3465"/>
                    <a:pt x="2075" y="3463"/>
                  </a:cubicBezTo>
                  <a:cubicBezTo>
                    <a:pt x="2084" y="3462"/>
                    <a:pt x="2090" y="3463"/>
                    <a:pt x="2093" y="3465"/>
                  </a:cubicBezTo>
                  <a:cubicBezTo>
                    <a:pt x="2100" y="3470"/>
                    <a:pt x="2101" y="3470"/>
                    <a:pt x="2108" y="3463"/>
                  </a:cubicBezTo>
                  <a:cubicBezTo>
                    <a:pt x="2111" y="3460"/>
                    <a:pt x="2114" y="3458"/>
                    <a:pt x="2116" y="3458"/>
                  </a:cubicBezTo>
                  <a:cubicBezTo>
                    <a:pt x="2121" y="3458"/>
                    <a:pt x="2158" y="3438"/>
                    <a:pt x="2169" y="3429"/>
                  </a:cubicBezTo>
                  <a:cubicBezTo>
                    <a:pt x="2176" y="3424"/>
                    <a:pt x="2190" y="3410"/>
                    <a:pt x="2201" y="3397"/>
                  </a:cubicBezTo>
                  <a:cubicBezTo>
                    <a:pt x="2219" y="3377"/>
                    <a:pt x="2225" y="3367"/>
                    <a:pt x="2246" y="3326"/>
                  </a:cubicBezTo>
                  <a:cubicBezTo>
                    <a:pt x="2259" y="3300"/>
                    <a:pt x="2271" y="3275"/>
                    <a:pt x="2272" y="3270"/>
                  </a:cubicBezTo>
                  <a:cubicBezTo>
                    <a:pt x="2290" y="3221"/>
                    <a:pt x="2290" y="3225"/>
                    <a:pt x="2290" y="3175"/>
                  </a:cubicBezTo>
                  <a:cubicBezTo>
                    <a:pt x="2290" y="3128"/>
                    <a:pt x="2290" y="3127"/>
                    <a:pt x="2280" y="3095"/>
                  </a:cubicBezTo>
                  <a:cubicBezTo>
                    <a:pt x="2275" y="3078"/>
                    <a:pt x="2270" y="3062"/>
                    <a:pt x="2270" y="3060"/>
                  </a:cubicBezTo>
                  <a:cubicBezTo>
                    <a:pt x="2270" y="3058"/>
                    <a:pt x="2267" y="3051"/>
                    <a:pt x="2264" y="3044"/>
                  </a:cubicBezTo>
                  <a:cubicBezTo>
                    <a:pt x="2260" y="3036"/>
                    <a:pt x="2258" y="3030"/>
                    <a:pt x="2259" y="3030"/>
                  </a:cubicBezTo>
                  <a:cubicBezTo>
                    <a:pt x="2260" y="3030"/>
                    <a:pt x="2258" y="3028"/>
                    <a:pt x="2255" y="3024"/>
                  </a:cubicBezTo>
                  <a:cubicBezTo>
                    <a:pt x="2252" y="3021"/>
                    <a:pt x="2249" y="3015"/>
                    <a:pt x="2247" y="3012"/>
                  </a:cubicBezTo>
                  <a:cubicBezTo>
                    <a:pt x="2245" y="3004"/>
                    <a:pt x="2198" y="2956"/>
                    <a:pt x="2181" y="2943"/>
                  </a:cubicBezTo>
                  <a:cubicBezTo>
                    <a:pt x="2291" y="2924"/>
                    <a:pt x="2399" y="2897"/>
                    <a:pt x="2502" y="2858"/>
                  </a:cubicBezTo>
                  <a:cubicBezTo>
                    <a:pt x="2501" y="2861"/>
                    <a:pt x="2500" y="2864"/>
                    <a:pt x="2499" y="2868"/>
                  </a:cubicBezTo>
                  <a:cubicBezTo>
                    <a:pt x="2496" y="2877"/>
                    <a:pt x="2492" y="2886"/>
                    <a:pt x="2487" y="2895"/>
                  </a:cubicBezTo>
                  <a:cubicBezTo>
                    <a:pt x="2488" y="2895"/>
                    <a:pt x="2488" y="2894"/>
                    <a:pt x="2489" y="2894"/>
                  </a:cubicBezTo>
                  <a:cubicBezTo>
                    <a:pt x="2479" y="2916"/>
                    <a:pt x="2470" y="2938"/>
                    <a:pt x="2460" y="2961"/>
                  </a:cubicBezTo>
                  <a:cubicBezTo>
                    <a:pt x="2456" y="2972"/>
                    <a:pt x="2451" y="2981"/>
                    <a:pt x="2449" y="2983"/>
                  </a:cubicBezTo>
                  <a:cubicBezTo>
                    <a:pt x="2448" y="2984"/>
                    <a:pt x="2446" y="2986"/>
                    <a:pt x="2445" y="2987"/>
                  </a:cubicBezTo>
                  <a:cubicBezTo>
                    <a:pt x="2444" y="2988"/>
                    <a:pt x="2442" y="2992"/>
                    <a:pt x="2440" y="2994"/>
                  </a:cubicBezTo>
                  <a:cubicBezTo>
                    <a:pt x="2438" y="2997"/>
                    <a:pt x="2436" y="3005"/>
                    <a:pt x="2435" y="3011"/>
                  </a:cubicBezTo>
                  <a:cubicBezTo>
                    <a:pt x="2434" y="3019"/>
                    <a:pt x="2430" y="3030"/>
                    <a:pt x="2423" y="3042"/>
                  </a:cubicBezTo>
                  <a:cubicBezTo>
                    <a:pt x="2417" y="3052"/>
                    <a:pt x="2413" y="3062"/>
                    <a:pt x="2413" y="3063"/>
                  </a:cubicBezTo>
                  <a:cubicBezTo>
                    <a:pt x="2415" y="3068"/>
                    <a:pt x="2381" y="3137"/>
                    <a:pt x="2375" y="3142"/>
                  </a:cubicBezTo>
                  <a:cubicBezTo>
                    <a:pt x="2365" y="3149"/>
                    <a:pt x="2348" y="3186"/>
                    <a:pt x="2350" y="3198"/>
                  </a:cubicBezTo>
                  <a:cubicBezTo>
                    <a:pt x="2350" y="3201"/>
                    <a:pt x="2346" y="3208"/>
                    <a:pt x="2342" y="3215"/>
                  </a:cubicBezTo>
                  <a:cubicBezTo>
                    <a:pt x="2337" y="3223"/>
                    <a:pt x="2332" y="3230"/>
                    <a:pt x="2331" y="3233"/>
                  </a:cubicBezTo>
                  <a:cubicBezTo>
                    <a:pt x="2306" y="3278"/>
                    <a:pt x="2283" y="3324"/>
                    <a:pt x="2260" y="3371"/>
                  </a:cubicBezTo>
                  <a:cubicBezTo>
                    <a:pt x="2258" y="3376"/>
                    <a:pt x="2256" y="3381"/>
                    <a:pt x="2254" y="3386"/>
                  </a:cubicBezTo>
                  <a:cubicBezTo>
                    <a:pt x="2248" y="3399"/>
                    <a:pt x="2244" y="3408"/>
                    <a:pt x="2244" y="3409"/>
                  </a:cubicBezTo>
                  <a:cubicBezTo>
                    <a:pt x="2245" y="3411"/>
                    <a:pt x="2249" y="3412"/>
                    <a:pt x="2254" y="3412"/>
                  </a:cubicBezTo>
                  <a:cubicBezTo>
                    <a:pt x="2262" y="3412"/>
                    <a:pt x="2262" y="3412"/>
                    <a:pt x="2269" y="3392"/>
                  </a:cubicBezTo>
                  <a:cubicBezTo>
                    <a:pt x="2289" y="3336"/>
                    <a:pt x="2320" y="3286"/>
                    <a:pt x="2348" y="3234"/>
                  </a:cubicBezTo>
                  <a:cubicBezTo>
                    <a:pt x="2351" y="3227"/>
                    <a:pt x="2352" y="3228"/>
                    <a:pt x="2359" y="3255"/>
                  </a:cubicBezTo>
                  <a:cubicBezTo>
                    <a:pt x="2367" y="3287"/>
                    <a:pt x="2389" y="3344"/>
                    <a:pt x="2394" y="3346"/>
                  </a:cubicBezTo>
                  <a:cubicBezTo>
                    <a:pt x="2395" y="3347"/>
                    <a:pt x="2399" y="3353"/>
                    <a:pt x="2402" y="3360"/>
                  </a:cubicBezTo>
                  <a:cubicBezTo>
                    <a:pt x="2405" y="3366"/>
                    <a:pt x="2414" y="3379"/>
                    <a:pt x="2422" y="3387"/>
                  </a:cubicBezTo>
                  <a:cubicBezTo>
                    <a:pt x="2430" y="3395"/>
                    <a:pt x="2440" y="3407"/>
                    <a:pt x="2444" y="3412"/>
                  </a:cubicBezTo>
                  <a:cubicBezTo>
                    <a:pt x="2456" y="3428"/>
                    <a:pt x="2505" y="3448"/>
                    <a:pt x="2518" y="3443"/>
                  </a:cubicBezTo>
                  <a:cubicBezTo>
                    <a:pt x="2519" y="3442"/>
                    <a:pt x="2525" y="3441"/>
                    <a:pt x="2531" y="3440"/>
                  </a:cubicBezTo>
                  <a:cubicBezTo>
                    <a:pt x="2542" y="3438"/>
                    <a:pt x="2543" y="3438"/>
                    <a:pt x="2542" y="3443"/>
                  </a:cubicBezTo>
                  <a:cubicBezTo>
                    <a:pt x="2494" y="3547"/>
                    <a:pt x="2494" y="3547"/>
                    <a:pt x="2494" y="3547"/>
                  </a:cubicBezTo>
                  <a:cubicBezTo>
                    <a:pt x="2501" y="3550"/>
                    <a:pt x="2501" y="3550"/>
                    <a:pt x="2501" y="3550"/>
                  </a:cubicBezTo>
                  <a:cubicBezTo>
                    <a:pt x="2506" y="3553"/>
                    <a:pt x="2508" y="3552"/>
                    <a:pt x="2511" y="3545"/>
                  </a:cubicBezTo>
                  <a:cubicBezTo>
                    <a:pt x="2524" y="3514"/>
                    <a:pt x="2539" y="3484"/>
                    <a:pt x="2552" y="3453"/>
                  </a:cubicBezTo>
                  <a:cubicBezTo>
                    <a:pt x="2555" y="3446"/>
                    <a:pt x="2564" y="3425"/>
                    <a:pt x="2583" y="3385"/>
                  </a:cubicBezTo>
                  <a:cubicBezTo>
                    <a:pt x="2594" y="3362"/>
                    <a:pt x="2604" y="3341"/>
                    <a:pt x="2605" y="3338"/>
                  </a:cubicBezTo>
                  <a:cubicBezTo>
                    <a:pt x="2607" y="3333"/>
                    <a:pt x="2623" y="3306"/>
                    <a:pt x="2637" y="3283"/>
                  </a:cubicBezTo>
                  <a:cubicBezTo>
                    <a:pt x="2641" y="3277"/>
                    <a:pt x="2654" y="3252"/>
                    <a:pt x="2667" y="3228"/>
                  </a:cubicBezTo>
                  <a:cubicBezTo>
                    <a:pt x="2679" y="3204"/>
                    <a:pt x="2697" y="3166"/>
                    <a:pt x="2707" y="3144"/>
                  </a:cubicBezTo>
                  <a:cubicBezTo>
                    <a:pt x="2717" y="3122"/>
                    <a:pt x="2733" y="3088"/>
                    <a:pt x="2741" y="3069"/>
                  </a:cubicBezTo>
                  <a:cubicBezTo>
                    <a:pt x="2750" y="3050"/>
                    <a:pt x="2758" y="3032"/>
                    <a:pt x="2759" y="3030"/>
                  </a:cubicBezTo>
                  <a:cubicBezTo>
                    <a:pt x="2789" y="2955"/>
                    <a:pt x="2823" y="2882"/>
                    <a:pt x="2854" y="2808"/>
                  </a:cubicBezTo>
                  <a:cubicBezTo>
                    <a:pt x="2857" y="2799"/>
                    <a:pt x="2850" y="2793"/>
                    <a:pt x="2841" y="2796"/>
                  </a:cubicBezTo>
                  <a:cubicBezTo>
                    <a:pt x="2835" y="2798"/>
                    <a:pt x="2835" y="2799"/>
                    <a:pt x="2837" y="2803"/>
                  </a:cubicBezTo>
                  <a:cubicBezTo>
                    <a:pt x="2828" y="2818"/>
                    <a:pt x="2793" y="2918"/>
                    <a:pt x="2782" y="2944"/>
                  </a:cubicBezTo>
                  <a:cubicBezTo>
                    <a:pt x="2744" y="3030"/>
                    <a:pt x="2735" y="3052"/>
                    <a:pt x="2738" y="3056"/>
                  </a:cubicBezTo>
                  <a:cubicBezTo>
                    <a:pt x="2740" y="3059"/>
                    <a:pt x="2739" y="3060"/>
                    <a:pt x="2735" y="3062"/>
                  </a:cubicBezTo>
                  <a:cubicBezTo>
                    <a:pt x="2732" y="3063"/>
                    <a:pt x="2721" y="3085"/>
                    <a:pt x="2701" y="3127"/>
                  </a:cubicBezTo>
                  <a:cubicBezTo>
                    <a:pt x="2655" y="3225"/>
                    <a:pt x="2656" y="3225"/>
                    <a:pt x="2654" y="3221"/>
                  </a:cubicBezTo>
                  <a:cubicBezTo>
                    <a:pt x="2654" y="3219"/>
                    <a:pt x="2653" y="3211"/>
                    <a:pt x="2652" y="3204"/>
                  </a:cubicBezTo>
                  <a:cubicBezTo>
                    <a:pt x="2652" y="3197"/>
                    <a:pt x="2648" y="3183"/>
                    <a:pt x="2643" y="3172"/>
                  </a:cubicBezTo>
                  <a:cubicBezTo>
                    <a:pt x="2638" y="3162"/>
                    <a:pt x="2634" y="3153"/>
                    <a:pt x="2634" y="3152"/>
                  </a:cubicBezTo>
                  <a:cubicBezTo>
                    <a:pt x="2633" y="3152"/>
                    <a:pt x="2639" y="3152"/>
                    <a:pt x="2646" y="3153"/>
                  </a:cubicBezTo>
                  <a:cubicBezTo>
                    <a:pt x="2664" y="3156"/>
                    <a:pt x="2682" y="3147"/>
                    <a:pt x="2687" y="3133"/>
                  </a:cubicBezTo>
                  <a:cubicBezTo>
                    <a:pt x="2691" y="3123"/>
                    <a:pt x="2689" y="3105"/>
                    <a:pt x="2684" y="3092"/>
                  </a:cubicBezTo>
                  <a:cubicBezTo>
                    <a:pt x="2682" y="3089"/>
                    <a:pt x="2681" y="3084"/>
                    <a:pt x="2682" y="3083"/>
                  </a:cubicBezTo>
                  <a:cubicBezTo>
                    <a:pt x="2683" y="3081"/>
                    <a:pt x="2681" y="3078"/>
                    <a:pt x="2679" y="3076"/>
                  </a:cubicBezTo>
                  <a:cubicBezTo>
                    <a:pt x="2676" y="3073"/>
                    <a:pt x="2675" y="3070"/>
                    <a:pt x="2675" y="3069"/>
                  </a:cubicBezTo>
                  <a:cubicBezTo>
                    <a:pt x="2676" y="3068"/>
                    <a:pt x="2674" y="3065"/>
                    <a:pt x="2672" y="3063"/>
                  </a:cubicBezTo>
                  <a:cubicBezTo>
                    <a:pt x="2669" y="3060"/>
                    <a:pt x="2668" y="3056"/>
                    <a:pt x="2669" y="3054"/>
                  </a:cubicBezTo>
                  <a:cubicBezTo>
                    <a:pt x="2671" y="3050"/>
                    <a:pt x="2668" y="3035"/>
                    <a:pt x="2660" y="3004"/>
                  </a:cubicBezTo>
                  <a:cubicBezTo>
                    <a:pt x="2656" y="2993"/>
                    <a:pt x="2660" y="2993"/>
                    <a:pt x="2668" y="3004"/>
                  </a:cubicBezTo>
                  <a:cubicBezTo>
                    <a:pt x="2672" y="3010"/>
                    <a:pt x="2677" y="3015"/>
                    <a:pt x="2681" y="3015"/>
                  </a:cubicBezTo>
                  <a:cubicBezTo>
                    <a:pt x="2685" y="3016"/>
                    <a:pt x="2689" y="3019"/>
                    <a:pt x="2691" y="3021"/>
                  </a:cubicBezTo>
                  <a:cubicBezTo>
                    <a:pt x="2695" y="3027"/>
                    <a:pt x="2702" y="3026"/>
                    <a:pt x="2724" y="3018"/>
                  </a:cubicBezTo>
                  <a:cubicBezTo>
                    <a:pt x="2745" y="3010"/>
                    <a:pt x="2761" y="2987"/>
                    <a:pt x="2762" y="2965"/>
                  </a:cubicBezTo>
                  <a:cubicBezTo>
                    <a:pt x="2762" y="2959"/>
                    <a:pt x="2763" y="2944"/>
                    <a:pt x="2764" y="2932"/>
                  </a:cubicBezTo>
                  <a:cubicBezTo>
                    <a:pt x="2765" y="2917"/>
                    <a:pt x="2763" y="2899"/>
                    <a:pt x="2758" y="2876"/>
                  </a:cubicBezTo>
                  <a:cubicBezTo>
                    <a:pt x="2754" y="2858"/>
                    <a:pt x="2750" y="2836"/>
                    <a:pt x="2750" y="2827"/>
                  </a:cubicBezTo>
                  <a:cubicBezTo>
                    <a:pt x="2750" y="2819"/>
                    <a:pt x="2747" y="2805"/>
                    <a:pt x="2744" y="2797"/>
                  </a:cubicBezTo>
                  <a:cubicBezTo>
                    <a:pt x="2742" y="2788"/>
                    <a:pt x="2740" y="2777"/>
                    <a:pt x="2740" y="2773"/>
                  </a:cubicBezTo>
                  <a:cubicBezTo>
                    <a:pt x="2741" y="2768"/>
                    <a:pt x="2740" y="2764"/>
                    <a:pt x="2739" y="2763"/>
                  </a:cubicBezTo>
                  <a:cubicBezTo>
                    <a:pt x="2737" y="2762"/>
                    <a:pt x="2735" y="2755"/>
                    <a:pt x="2733" y="2745"/>
                  </a:cubicBezTo>
                  <a:cubicBezTo>
                    <a:pt x="2731" y="2746"/>
                    <a:pt x="2729" y="2747"/>
                    <a:pt x="2726" y="2749"/>
                  </a:cubicBezTo>
                  <a:cubicBezTo>
                    <a:pt x="2723" y="2750"/>
                    <a:pt x="2720" y="2752"/>
                    <a:pt x="2717" y="2753"/>
                  </a:cubicBezTo>
                  <a:cubicBezTo>
                    <a:pt x="2763" y="2725"/>
                    <a:pt x="2806" y="2694"/>
                    <a:pt x="2848" y="2659"/>
                  </a:cubicBezTo>
                  <a:cubicBezTo>
                    <a:pt x="2848" y="2660"/>
                    <a:pt x="2847" y="2660"/>
                    <a:pt x="2848" y="2660"/>
                  </a:cubicBezTo>
                  <a:cubicBezTo>
                    <a:pt x="2848" y="2661"/>
                    <a:pt x="2848" y="2661"/>
                    <a:pt x="2847" y="2662"/>
                  </a:cubicBezTo>
                  <a:cubicBezTo>
                    <a:pt x="2845" y="2663"/>
                    <a:pt x="2840" y="2670"/>
                    <a:pt x="2841" y="2671"/>
                  </a:cubicBezTo>
                  <a:cubicBezTo>
                    <a:pt x="2841" y="2672"/>
                    <a:pt x="2840" y="2674"/>
                    <a:pt x="2838" y="2676"/>
                  </a:cubicBezTo>
                  <a:cubicBezTo>
                    <a:pt x="2836" y="2678"/>
                    <a:pt x="2834" y="2682"/>
                    <a:pt x="2834" y="2684"/>
                  </a:cubicBezTo>
                  <a:cubicBezTo>
                    <a:pt x="2833" y="2686"/>
                    <a:pt x="2833" y="2689"/>
                    <a:pt x="2832" y="2690"/>
                  </a:cubicBezTo>
                  <a:cubicBezTo>
                    <a:pt x="2831" y="2691"/>
                    <a:pt x="2831" y="2694"/>
                    <a:pt x="2832" y="2697"/>
                  </a:cubicBezTo>
                  <a:cubicBezTo>
                    <a:pt x="2832" y="2699"/>
                    <a:pt x="2832" y="2702"/>
                    <a:pt x="2832" y="2703"/>
                  </a:cubicBezTo>
                  <a:cubicBezTo>
                    <a:pt x="2831" y="2703"/>
                    <a:pt x="2831" y="2704"/>
                    <a:pt x="2832" y="2704"/>
                  </a:cubicBezTo>
                  <a:cubicBezTo>
                    <a:pt x="2833" y="2705"/>
                    <a:pt x="2834" y="2706"/>
                    <a:pt x="2833" y="2706"/>
                  </a:cubicBezTo>
                  <a:cubicBezTo>
                    <a:pt x="2831" y="2708"/>
                    <a:pt x="2834" y="2715"/>
                    <a:pt x="2838" y="2720"/>
                  </a:cubicBezTo>
                  <a:cubicBezTo>
                    <a:pt x="2841" y="2724"/>
                    <a:pt x="2848" y="2728"/>
                    <a:pt x="2850" y="2728"/>
                  </a:cubicBezTo>
                  <a:cubicBezTo>
                    <a:pt x="2852" y="2727"/>
                    <a:pt x="2856" y="2727"/>
                    <a:pt x="2860" y="2727"/>
                  </a:cubicBezTo>
                  <a:cubicBezTo>
                    <a:pt x="2863" y="2728"/>
                    <a:pt x="2868" y="2727"/>
                    <a:pt x="2871" y="2726"/>
                  </a:cubicBezTo>
                  <a:cubicBezTo>
                    <a:pt x="2875" y="2725"/>
                    <a:pt x="2877" y="2727"/>
                    <a:pt x="2875" y="2730"/>
                  </a:cubicBezTo>
                  <a:cubicBezTo>
                    <a:pt x="2874" y="2731"/>
                    <a:pt x="2874" y="2735"/>
                    <a:pt x="2874" y="2740"/>
                  </a:cubicBezTo>
                  <a:cubicBezTo>
                    <a:pt x="2875" y="2744"/>
                    <a:pt x="2875" y="2748"/>
                    <a:pt x="2874" y="2749"/>
                  </a:cubicBezTo>
                  <a:cubicBezTo>
                    <a:pt x="2874" y="2749"/>
                    <a:pt x="2873" y="2749"/>
                    <a:pt x="2873" y="2748"/>
                  </a:cubicBezTo>
                  <a:cubicBezTo>
                    <a:pt x="2873" y="2747"/>
                    <a:pt x="2872" y="2747"/>
                    <a:pt x="2872" y="2748"/>
                  </a:cubicBezTo>
                  <a:cubicBezTo>
                    <a:pt x="2872" y="2749"/>
                    <a:pt x="2873" y="2751"/>
                    <a:pt x="2874" y="2753"/>
                  </a:cubicBezTo>
                  <a:cubicBezTo>
                    <a:pt x="2875" y="2755"/>
                    <a:pt x="2876" y="2757"/>
                    <a:pt x="2875" y="2757"/>
                  </a:cubicBezTo>
                  <a:cubicBezTo>
                    <a:pt x="2874" y="2757"/>
                    <a:pt x="2876" y="2759"/>
                    <a:pt x="2878" y="2762"/>
                  </a:cubicBezTo>
                  <a:cubicBezTo>
                    <a:pt x="2881" y="2765"/>
                    <a:pt x="2882" y="2766"/>
                    <a:pt x="2880" y="2766"/>
                  </a:cubicBezTo>
                  <a:cubicBezTo>
                    <a:pt x="2879" y="2767"/>
                    <a:pt x="2879" y="2767"/>
                    <a:pt x="2882" y="2768"/>
                  </a:cubicBezTo>
                  <a:cubicBezTo>
                    <a:pt x="2884" y="2769"/>
                    <a:pt x="2886" y="2770"/>
                    <a:pt x="2886" y="2771"/>
                  </a:cubicBezTo>
                  <a:cubicBezTo>
                    <a:pt x="2886" y="2772"/>
                    <a:pt x="2886" y="2771"/>
                    <a:pt x="2887" y="2770"/>
                  </a:cubicBezTo>
                  <a:cubicBezTo>
                    <a:pt x="2888" y="2769"/>
                    <a:pt x="2888" y="2768"/>
                    <a:pt x="2889" y="2769"/>
                  </a:cubicBezTo>
                  <a:cubicBezTo>
                    <a:pt x="2889" y="2772"/>
                    <a:pt x="2892" y="2773"/>
                    <a:pt x="2894" y="2771"/>
                  </a:cubicBezTo>
                  <a:cubicBezTo>
                    <a:pt x="2895" y="2771"/>
                    <a:pt x="2896" y="2770"/>
                    <a:pt x="2897" y="2771"/>
                  </a:cubicBezTo>
                  <a:cubicBezTo>
                    <a:pt x="2897" y="2771"/>
                    <a:pt x="2900" y="2771"/>
                    <a:pt x="2903" y="2770"/>
                  </a:cubicBezTo>
                  <a:cubicBezTo>
                    <a:pt x="2906" y="2770"/>
                    <a:pt x="2909" y="2770"/>
                    <a:pt x="2910" y="2770"/>
                  </a:cubicBezTo>
                  <a:cubicBezTo>
                    <a:pt x="2910" y="2770"/>
                    <a:pt x="2911" y="2770"/>
                    <a:pt x="2912" y="2769"/>
                  </a:cubicBezTo>
                  <a:cubicBezTo>
                    <a:pt x="2915" y="2766"/>
                    <a:pt x="2917" y="2768"/>
                    <a:pt x="2916" y="2774"/>
                  </a:cubicBezTo>
                  <a:cubicBezTo>
                    <a:pt x="2915" y="2782"/>
                    <a:pt x="2917" y="2791"/>
                    <a:pt x="2920" y="2796"/>
                  </a:cubicBezTo>
                  <a:cubicBezTo>
                    <a:pt x="2921" y="2798"/>
                    <a:pt x="2923" y="2801"/>
                    <a:pt x="2923" y="2802"/>
                  </a:cubicBezTo>
                  <a:cubicBezTo>
                    <a:pt x="2924" y="2803"/>
                    <a:pt x="2925" y="2803"/>
                    <a:pt x="2926" y="2802"/>
                  </a:cubicBezTo>
                  <a:cubicBezTo>
                    <a:pt x="2927" y="2802"/>
                    <a:pt x="2928" y="2802"/>
                    <a:pt x="2929" y="2804"/>
                  </a:cubicBezTo>
                  <a:cubicBezTo>
                    <a:pt x="2930" y="2806"/>
                    <a:pt x="2931" y="2806"/>
                    <a:pt x="2932" y="2806"/>
                  </a:cubicBezTo>
                  <a:cubicBezTo>
                    <a:pt x="2933" y="2805"/>
                    <a:pt x="2934" y="2806"/>
                    <a:pt x="2934" y="2806"/>
                  </a:cubicBezTo>
                  <a:cubicBezTo>
                    <a:pt x="2935" y="2807"/>
                    <a:pt x="2936" y="2807"/>
                    <a:pt x="2937" y="2806"/>
                  </a:cubicBezTo>
                  <a:cubicBezTo>
                    <a:pt x="2939" y="2806"/>
                    <a:pt x="2941" y="2805"/>
                    <a:pt x="2942" y="2806"/>
                  </a:cubicBezTo>
                  <a:cubicBezTo>
                    <a:pt x="2942" y="2807"/>
                    <a:pt x="2943" y="2807"/>
                    <a:pt x="2944" y="2806"/>
                  </a:cubicBezTo>
                  <a:cubicBezTo>
                    <a:pt x="2945" y="2806"/>
                    <a:pt x="2947" y="2806"/>
                    <a:pt x="2948" y="2806"/>
                  </a:cubicBezTo>
                  <a:cubicBezTo>
                    <a:pt x="2949" y="2807"/>
                    <a:pt x="2953" y="2806"/>
                    <a:pt x="2956" y="2805"/>
                  </a:cubicBezTo>
                  <a:cubicBezTo>
                    <a:pt x="2963" y="2802"/>
                    <a:pt x="2967" y="2803"/>
                    <a:pt x="2966" y="2808"/>
                  </a:cubicBezTo>
                  <a:cubicBezTo>
                    <a:pt x="2966" y="2809"/>
                    <a:pt x="2966" y="2812"/>
                    <a:pt x="2967" y="2813"/>
                  </a:cubicBezTo>
                  <a:cubicBezTo>
                    <a:pt x="2968" y="2815"/>
                    <a:pt x="2969" y="2819"/>
                    <a:pt x="2969" y="2822"/>
                  </a:cubicBezTo>
                  <a:cubicBezTo>
                    <a:pt x="2970" y="2826"/>
                    <a:pt x="2972" y="2830"/>
                    <a:pt x="2974" y="2833"/>
                  </a:cubicBezTo>
                  <a:cubicBezTo>
                    <a:pt x="2978" y="2838"/>
                    <a:pt x="2978" y="2838"/>
                    <a:pt x="2978" y="2838"/>
                  </a:cubicBezTo>
                  <a:cubicBezTo>
                    <a:pt x="2987" y="2838"/>
                    <a:pt x="2987" y="2838"/>
                    <a:pt x="2987" y="2838"/>
                  </a:cubicBezTo>
                  <a:cubicBezTo>
                    <a:pt x="2995" y="2838"/>
                    <a:pt x="2998" y="2838"/>
                    <a:pt x="3000" y="2841"/>
                  </a:cubicBezTo>
                  <a:cubicBezTo>
                    <a:pt x="3001" y="2842"/>
                    <a:pt x="3002" y="2844"/>
                    <a:pt x="3002" y="2845"/>
                  </a:cubicBezTo>
                  <a:cubicBezTo>
                    <a:pt x="3001" y="2845"/>
                    <a:pt x="3002" y="2846"/>
                    <a:pt x="3004" y="2846"/>
                  </a:cubicBezTo>
                  <a:cubicBezTo>
                    <a:pt x="3006" y="2846"/>
                    <a:pt x="3007" y="2846"/>
                    <a:pt x="3004" y="2852"/>
                  </a:cubicBezTo>
                  <a:cubicBezTo>
                    <a:pt x="3002" y="2855"/>
                    <a:pt x="3001" y="2860"/>
                    <a:pt x="3001" y="2862"/>
                  </a:cubicBezTo>
                  <a:cubicBezTo>
                    <a:pt x="3001" y="2864"/>
                    <a:pt x="3000" y="2866"/>
                    <a:pt x="3000" y="2866"/>
                  </a:cubicBezTo>
                  <a:cubicBezTo>
                    <a:pt x="2999" y="2867"/>
                    <a:pt x="3000" y="2868"/>
                    <a:pt x="3000" y="2870"/>
                  </a:cubicBezTo>
                  <a:cubicBezTo>
                    <a:pt x="3001" y="2871"/>
                    <a:pt x="3002" y="2873"/>
                    <a:pt x="3002" y="2874"/>
                  </a:cubicBezTo>
                  <a:cubicBezTo>
                    <a:pt x="3002" y="2874"/>
                    <a:pt x="3002" y="2875"/>
                    <a:pt x="3003" y="2875"/>
                  </a:cubicBezTo>
                  <a:cubicBezTo>
                    <a:pt x="3004" y="2878"/>
                    <a:pt x="3009" y="2883"/>
                    <a:pt x="3011" y="2882"/>
                  </a:cubicBezTo>
                  <a:cubicBezTo>
                    <a:pt x="3012" y="2882"/>
                    <a:pt x="3014" y="2883"/>
                    <a:pt x="3015" y="2884"/>
                  </a:cubicBezTo>
                  <a:cubicBezTo>
                    <a:pt x="3017" y="2887"/>
                    <a:pt x="3019" y="2887"/>
                    <a:pt x="3025" y="2887"/>
                  </a:cubicBezTo>
                  <a:cubicBezTo>
                    <a:pt x="3032" y="2886"/>
                    <a:pt x="3036" y="2887"/>
                    <a:pt x="3037" y="2888"/>
                  </a:cubicBezTo>
                  <a:cubicBezTo>
                    <a:pt x="3037" y="2888"/>
                    <a:pt x="3037" y="2889"/>
                    <a:pt x="3036" y="2890"/>
                  </a:cubicBezTo>
                  <a:cubicBezTo>
                    <a:pt x="3035" y="2891"/>
                    <a:pt x="3034" y="2894"/>
                    <a:pt x="3033" y="2897"/>
                  </a:cubicBezTo>
                  <a:cubicBezTo>
                    <a:pt x="3032" y="2900"/>
                    <a:pt x="3031" y="2902"/>
                    <a:pt x="3031" y="2903"/>
                  </a:cubicBezTo>
                  <a:cubicBezTo>
                    <a:pt x="3030" y="2904"/>
                    <a:pt x="3030" y="2905"/>
                    <a:pt x="3030" y="2906"/>
                  </a:cubicBezTo>
                  <a:cubicBezTo>
                    <a:pt x="3031" y="2907"/>
                    <a:pt x="3030" y="2908"/>
                    <a:pt x="3030" y="2909"/>
                  </a:cubicBezTo>
                  <a:cubicBezTo>
                    <a:pt x="3028" y="2911"/>
                    <a:pt x="3027" y="2923"/>
                    <a:pt x="3028" y="2928"/>
                  </a:cubicBezTo>
                  <a:cubicBezTo>
                    <a:pt x="3030" y="2933"/>
                    <a:pt x="3033" y="2937"/>
                    <a:pt x="3040" y="2940"/>
                  </a:cubicBezTo>
                  <a:cubicBezTo>
                    <a:pt x="3045" y="2943"/>
                    <a:pt x="3061" y="2940"/>
                    <a:pt x="3066" y="2935"/>
                  </a:cubicBezTo>
                  <a:cubicBezTo>
                    <a:pt x="3068" y="2934"/>
                    <a:pt x="3068" y="2934"/>
                    <a:pt x="3068" y="2937"/>
                  </a:cubicBezTo>
                  <a:cubicBezTo>
                    <a:pt x="3068" y="2939"/>
                    <a:pt x="3067" y="2941"/>
                    <a:pt x="3067" y="2941"/>
                  </a:cubicBezTo>
                  <a:cubicBezTo>
                    <a:pt x="3066" y="2941"/>
                    <a:pt x="3066" y="2942"/>
                    <a:pt x="3066" y="2943"/>
                  </a:cubicBezTo>
                  <a:cubicBezTo>
                    <a:pt x="3067" y="2944"/>
                    <a:pt x="3066" y="2946"/>
                    <a:pt x="3065" y="2946"/>
                  </a:cubicBezTo>
                  <a:cubicBezTo>
                    <a:pt x="3065" y="2947"/>
                    <a:pt x="3064" y="2951"/>
                    <a:pt x="3063" y="2954"/>
                  </a:cubicBezTo>
                  <a:cubicBezTo>
                    <a:pt x="3063" y="2957"/>
                    <a:pt x="3062" y="2961"/>
                    <a:pt x="3062" y="2961"/>
                  </a:cubicBezTo>
                  <a:cubicBezTo>
                    <a:pt x="3061" y="2962"/>
                    <a:pt x="3061" y="2962"/>
                    <a:pt x="3062" y="2963"/>
                  </a:cubicBezTo>
                  <a:cubicBezTo>
                    <a:pt x="3062" y="2963"/>
                    <a:pt x="3062" y="2965"/>
                    <a:pt x="3062" y="2967"/>
                  </a:cubicBezTo>
                  <a:cubicBezTo>
                    <a:pt x="3062" y="2969"/>
                    <a:pt x="3062" y="2971"/>
                    <a:pt x="3063" y="2970"/>
                  </a:cubicBezTo>
                  <a:cubicBezTo>
                    <a:pt x="3065" y="2969"/>
                    <a:pt x="3065" y="2971"/>
                    <a:pt x="3063" y="2974"/>
                  </a:cubicBezTo>
                  <a:cubicBezTo>
                    <a:pt x="3062" y="2976"/>
                    <a:pt x="3062" y="2977"/>
                    <a:pt x="3063" y="2976"/>
                  </a:cubicBezTo>
                  <a:cubicBezTo>
                    <a:pt x="3065" y="2976"/>
                    <a:pt x="3065" y="2977"/>
                    <a:pt x="3064" y="2979"/>
                  </a:cubicBezTo>
                  <a:cubicBezTo>
                    <a:pt x="3064" y="2980"/>
                    <a:pt x="3064" y="2981"/>
                    <a:pt x="3065" y="2980"/>
                  </a:cubicBezTo>
                  <a:cubicBezTo>
                    <a:pt x="3066" y="2980"/>
                    <a:pt x="3066" y="2980"/>
                    <a:pt x="3067" y="2981"/>
                  </a:cubicBezTo>
                  <a:cubicBezTo>
                    <a:pt x="3067" y="2982"/>
                    <a:pt x="3068" y="2983"/>
                    <a:pt x="3068" y="2982"/>
                  </a:cubicBezTo>
                  <a:cubicBezTo>
                    <a:pt x="3069" y="2982"/>
                    <a:pt x="3071" y="2982"/>
                    <a:pt x="3073" y="2983"/>
                  </a:cubicBezTo>
                  <a:cubicBezTo>
                    <a:pt x="3076" y="2985"/>
                    <a:pt x="3077" y="2986"/>
                    <a:pt x="3078" y="2987"/>
                  </a:cubicBezTo>
                  <a:cubicBezTo>
                    <a:pt x="3078" y="2989"/>
                    <a:pt x="3078" y="2989"/>
                    <a:pt x="3078" y="2987"/>
                  </a:cubicBezTo>
                  <a:cubicBezTo>
                    <a:pt x="3078" y="2984"/>
                    <a:pt x="3079" y="2983"/>
                    <a:pt x="3083" y="2985"/>
                  </a:cubicBezTo>
                  <a:cubicBezTo>
                    <a:pt x="3086" y="2986"/>
                    <a:pt x="3088" y="2987"/>
                    <a:pt x="3088" y="2987"/>
                  </a:cubicBezTo>
                  <a:cubicBezTo>
                    <a:pt x="3088" y="2987"/>
                    <a:pt x="3089" y="2987"/>
                    <a:pt x="3090" y="2986"/>
                  </a:cubicBezTo>
                  <a:cubicBezTo>
                    <a:pt x="3091" y="2984"/>
                    <a:pt x="3092" y="2984"/>
                    <a:pt x="3094" y="2984"/>
                  </a:cubicBezTo>
                  <a:cubicBezTo>
                    <a:pt x="3097" y="2985"/>
                    <a:pt x="3100" y="2984"/>
                    <a:pt x="3105" y="2980"/>
                  </a:cubicBezTo>
                  <a:cubicBezTo>
                    <a:pt x="3105" y="2980"/>
                    <a:pt x="3107" y="2980"/>
                    <a:pt x="3108" y="2981"/>
                  </a:cubicBezTo>
                  <a:cubicBezTo>
                    <a:pt x="3110" y="2982"/>
                    <a:pt x="3110" y="2989"/>
                    <a:pt x="3108" y="2991"/>
                  </a:cubicBezTo>
                  <a:cubicBezTo>
                    <a:pt x="3107" y="2992"/>
                    <a:pt x="3106" y="2999"/>
                    <a:pt x="3107" y="3000"/>
                  </a:cubicBezTo>
                  <a:cubicBezTo>
                    <a:pt x="3108" y="3000"/>
                    <a:pt x="3108" y="3001"/>
                    <a:pt x="3107" y="3002"/>
                  </a:cubicBezTo>
                  <a:cubicBezTo>
                    <a:pt x="3105" y="3003"/>
                    <a:pt x="3106" y="3008"/>
                    <a:pt x="3109" y="3013"/>
                  </a:cubicBezTo>
                  <a:cubicBezTo>
                    <a:pt x="3111" y="3016"/>
                    <a:pt x="3111" y="3017"/>
                    <a:pt x="3112" y="3016"/>
                  </a:cubicBezTo>
                  <a:cubicBezTo>
                    <a:pt x="3114" y="3015"/>
                    <a:pt x="3114" y="3015"/>
                    <a:pt x="3114" y="3017"/>
                  </a:cubicBezTo>
                  <a:cubicBezTo>
                    <a:pt x="3114" y="3018"/>
                    <a:pt x="3114" y="3019"/>
                    <a:pt x="3115" y="3018"/>
                  </a:cubicBezTo>
                  <a:cubicBezTo>
                    <a:pt x="3116" y="3018"/>
                    <a:pt x="3117" y="3019"/>
                    <a:pt x="3119" y="3020"/>
                  </a:cubicBezTo>
                  <a:cubicBezTo>
                    <a:pt x="3120" y="3022"/>
                    <a:pt x="3122" y="3023"/>
                    <a:pt x="3123" y="3022"/>
                  </a:cubicBezTo>
                  <a:cubicBezTo>
                    <a:pt x="3123" y="3021"/>
                    <a:pt x="3126" y="3021"/>
                    <a:pt x="3128" y="3022"/>
                  </a:cubicBezTo>
                  <a:cubicBezTo>
                    <a:pt x="3131" y="3024"/>
                    <a:pt x="3132" y="3024"/>
                    <a:pt x="3134" y="3022"/>
                  </a:cubicBezTo>
                  <a:cubicBezTo>
                    <a:pt x="3136" y="3021"/>
                    <a:pt x="3140" y="3020"/>
                    <a:pt x="3143" y="3020"/>
                  </a:cubicBezTo>
                  <a:cubicBezTo>
                    <a:pt x="3147" y="3020"/>
                    <a:pt x="3151" y="3018"/>
                    <a:pt x="3153" y="3017"/>
                  </a:cubicBezTo>
                  <a:cubicBezTo>
                    <a:pt x="3156" y="3014"/>
                    <a:pt x="3157" y="3015"/>
                    <a:pt x="3156" y="3020"/>
                  </a:cubicBezTo>
                  <a:cubicBezTo>
                    <a:pt x="3155" y="3022"/>
                    <a:pt x="3156" y="3024"/>
                    <a:pt x="3156" y="3024"/>
                  </a:cubicBezTo>
                  <a:cubicBezTo>
                    <a:pt x="3157" y="3024"/>
                    <a:pt x="3157" y="3025"/>
                    <a:pt x="3156" y="3025"/>
                  </a:cubicBezTo>
                  <a:cubicBezTo>
                    <a:pt x="3154" y="3027"/>
                    <a:pt x="3150" y="3036"/>
                    <a:pt x="3149" y="3044"/>
                  </a:cubicBezTo>
                  <a:cubicBezTo>
                    <a:pt x="3147" y="3055"/>
                    <a:pt x="3149" y="3066"/>
                    <a:pt x="3153" y="3071"/>
                  </a:cubicBezTo>
                  <a:cubicBezTo>
                    <a:pt x="3155" y="3073"/>
                    <a:pt x="3155" y="3075"/>
                    <a:pt x="3155" y="3076"/>
                  </a:cubicBezTo>
                  <a:cubicBezTo>
                    <a:pt x="3153" y="3077"/>
                    <a:pt x="3155" y="3080"/>
                    <a:pt x="3159" y="3083"/>
                  </a:cubicBezTo>
                  <a:cubicBezTo>
                    <a:pt x="3162" y="3086"/>
                    <a:pt x="3163" y="3086"/>
                    <a:pt x="3167" y="3084"/>
                  </a:cubicBezTo>
                  <a:cubicBezTo>
                    <a:pt x="3168" y="3083"/>
                    <a:pt x="3170" y="3083"/>
                    <a:pt x="3171" y="3083"/>
                  </a:cubicBezTo>
                  <a:cubicBezTo>
                    <a:pt x="3172" y="3084"/>
                    <a:pt x="3172" y="3084"/>
                    <a:pt x="3172" y="3083"/>
                  </a:cubicBezTo>
                  <a:cubicBezTo>
                    <a:pt x="3172" y="3082"/>
                    <a:pt x="3174" y="3081"/>
                    <a:pt x="3177" y="3081"/>
                  </a:cubicBezTo>
                  <a:cubicBezTo>
                    <a:pt x="3183" y="3081"/>
                    <a:pt x="3183" y="3081"/>
                    <a:pt x="3183" y="3081"/>
                  </a:cubicBezTo>
                  <a:cubicBezTo>
                    <a:pt x="3181" y="3085"/>
                    <a:pt x="3181" y="3085"/>
                    <a:pt x="3181" y="3085"/>
                  </a:cubicBezTo>
                  <a:cubicBezTo>
                    <a:pt x="3180" y="3088"/>
                    <a:pt x="3179" y="3090"/>
                    <a:pt x="3179" y="3091"/>
                  </a:cubicBezTo>
                  <a:cubicBezTo>
                    <a:pt x="3179" y="3092"/>
                    <a:pt x="3178" y="3093"/>
                    <a:pt x="3177" y="3093"/>
                  </a:cubicBezTo>
                  <a:cubicBezTo>
                    <a:pt x="3173" y="3095"/>
                    <a:pt x="3182" y="3109"/>
                    <a:pt x="3187" y="3108"/>
                  </a:cubicBezTo>
                  <a:cubicBezTo>
                    <a:pt x="3192" y="3107"/>
                    <a:pt x="3195" y="3108"/>
                    <a:pt x="3198" y="3110"/>
                  </a:cubicBezTo>
                  <a:cubicBezTo>
                    <a:pt x="3200" y="3111"/>
                    <a:pt x="3203" y="3112"/>
                    <a:pt x="3204" y="3111"/>
                  </a:cubicBezTo>
                  <a:cubicBezTo>
                    <a:pt x="3205" y="3111"/>
                    <a:pt x="3209" y="3111"/>
                    <a:pt x="3212" y="3111"/>
                  </a:cubicBezTo>
                  <a:cubicBezTo>
                    <a:pt x="3217" y="3111"/>
                    <a:pt x="3217" y="3111"/>
                    <a:pt x="3218" y="3114"/>
                  </a:cubicBezTo>
                  <a:cubicBezTo>
                    <a:pt x="3218" y="3116"/>
                    <a:pt x="3217" y="3120"/>
                    <a:pt x="3215" y="3123"/>
                  </a:cubicBezTo>
                  <a:cubicBezTo>
                    <a:pt x="3212" y="3127"/>
                    <a:pt x="3212" y="3130"/>
                    <a:pt x="3212" y="3132"/>
                  </a:cubicBezTo>
                  <a:cubicBezTo>
                    <a:pt x="3213" y="3133"/>
                    <a:pt x="3212" y="3135"/>
                    <a:pt x="3211" y="3137"/>
                  </a:cubicBezTo>
                  <a:cubicBezTo>
                    <a:pt x="3207" y="3139"/>
                    <a:pt x="3207" y="3141"/>
                    <a:pt x="3211" y="3141"/>
                  </a:cubicBezTo>
                  <a:cubicBezTo>
                    <a:pt x="3213" y="3141"/>
                    <a:pt x="3214" y="3142"/>
                    <a:pt x="3217" y="3146"/>
                  </a:cubicBezTo>
                  <a:cubicBezTo>
                    <a:pt x="3221" y="3152"/>
                    <a:pt x="3225" y="3153"/>
                    <a:pt x="3237" y="3154"/>
                  </a:cubicBezTo>
                  <a:cubicBezTo>
                    <a:pt x="3242" y="3154"/>
                    <a:pt x="3247" y="3154"/>
                    <a:pt x="3247" y="3155"/>
                  </a:cubicBezTo>
                  <a:cubicBezTo>
                    <a:pt x="3248" y="3155"/>
                    <a:pt x="3249" y="3154"/>
                    <a:pt x="3251" y="3153"/>
                  </a:cubicBezTo>
                  <a:cubicBezTo>
                    <a:pt x="3253" y="3152"/>
                    <a:pt x="3255" y="3151"/>
                    <a:pt x="3255" y="3151"/>
                  </a:cubicBezTo>
                  <a:cubicBezTo>
                    <a:pt x="3257" y="3152"/>
                    <a:pt x="3257" y="3152"/>
                    <a:pt x="3257" y="3150"/>
                  </a:cubicBezTo>
                  <a:cubicBezTo>
                    <a:pt x="3256" y="3149"/>
                    <a:pt x="3257" y="3148"/>
                    <a:pt x="3259" y="3148"/>
                  </a:cubicBezTo>
                  <a:cubicBezTo>
                    <a:pt x="3263" y="3147"/>
                    <a:pt x="3270" y="3142"/>
                    <a:pt x="3270" y="3140"/>
                  </a:cubicBezTo>
                  <a:cubicBezTo>
                    <a:pt x="3270" y="3139"/>
                    <a:pt x="3274" y="3136"/>
                    <a:pt x="3275" y="3137"/>
                  </a:cubicBezTo>
                  <a:cubicBezTo>
                    <a:pt x="3276" y="3138"/>
                    <a:pt x="3276" y="3139"/>
                    <a:pt x="3275" y="3139"/>
                  </a:cubicBezTo>
                  <a:cubicBezTo>
                    <a:pt x="3274" y="3140"/>
                    <a:pt x="3275" y="3140"/>
                    <a:pt x="3275" y="3140"/>
                  </a:cubicBezTo>
                  <a:cubicBezTo>
                    <a:pt x="3277" y="3141"/>
                    <a:pt x="3286" y="3134"/>
                    <a:pt x="3286" y="3132"/>
                  </a:cubicBezTo>
                  <a:cubicBezTo>
                    <a:pt x="3286" y="3131"/>
                    <a:pt x="3289" y="3128"/>
                    <a:pt x="3292" y="3125"/>
                  </a:cubicBezTo>
                  <a:cubicBezTo>
                    <a:pt x="3296" y="3122"/>
                    <a:pt x="3299" y="3119"/>
                    <a:pt x="3299" y="3118"/>
                  </a:cubicBezTo>
                  <a:cubicBezTo>
                    <a:pt x="3299" y="3116"/>
                    <a:pt x="3309" y="3109"/>
                    <a:pt x="3313" y="3107"/>
                  </a:cubicBezTo>
                  <a:cubicBezTo>
                    <a:pt x="3314" y="3106"/>
                    <a:pt x="3315" y="3105"/>
                    <a:pt x="3314" y="3105"/>
                  </a:cubicBezTo>
                  <a:cubicBezTo>
                    <a:pt x="3314" y="3104"/>
                    <a:pt x="3315" y="3103"/>
                    <a:pt x="3316" y="3103"/>
                  </a:cubicBezTo>
                  <a:cubicBezTo>
                    <a:pt x="3318" y="3102"/>
                    <a:pt x="3320" y="3101"/>
                    <a:pt x="3320" y="3099"/>
                  </a:cubicBezTo>
                  <a:cubicBezTo>
                    <a:pt x="3321" y="3098"/>
                    <a:pt x="3322" y="3097"/>
                    <a:pt x="3323" y="3097"/>
                  </a:cubicBezTo>
                  <a:cubicBezTo>
                    <a:pt x="3325" y="3097"/>
                    <a:pt x="3326" y="3095"/>
                    <a:pt x="3328" y="3093"/>
                  </a:cubicBezTo>
                  <a:cubicBezTo>
                    <a:pt x="3330" y="3090"/>
                    <a:pt x="3332" y="3088"/>
                    <a:pt x="3332" y="3088"/>
                  </a:cubicBezTo>
                  <a:cubicBezTo>
                    <a:pt x="3333" y="3088"/>
                    <a:pt x="3333" y="3088"/>
                    <a:pt x="3332" y="3087"/>
                  </a:cubicBezTo>
                  <a:cubicBezTo>
                    <a:pt x="3332" y="3087"/>
                    <a:pt x="3332" y="3086"/>
                    <a:pt x="3332" y="3085"/>
                  </a:cubicBezTo>
                  <a:cubicBezTo>
                    <a:pt x="3333" y="3085"/>
                    <a:pt x="3334" y="3085"/>
                    <a:pt x="3335" y="3086"/>
                  </a:cubicBezTo>
                  <a:cubicBezTo>
                    <a:pt x="3336" y="3087"/>
                    <a:pt x="3337" y="3086"/>
                    <a:pt x="3343" y="3081"/>
                  </a:cubicBezTo>
                  <a:cubicBezTo>
                    <a:pt x="3347" y="3077"/>
                    <a:pt x="3351" y="3072"/>
                    <a:pt x="3353" y="3069"/>
                  </a:cubicBezTo>
                  <a:cubicBezTo>
                    <a:pt x="3356" y="3066"/>
                    <a:pt x="3358" y="3065"/>
                    <a:pt x="3361" y="3065"/>
                  </a:cubicBezTo>
                  <a:cubicBezTo>
                    <a:pt x="3365" y="3066"/>
                    <a:pt x="3365" y="3064"/>
                    <a:pt x="3362" y="3062"/>
                  </a:cubicBezTo>
                  <a:cubicBezTo>
                    <a:pt x="3360" y="3060"/>
                    <a:pt x="3360" y="3060"/>
                    <a:pt x="3361" y="3059"/>
                  </a:cubicBezTo>
                  <a:cubicBezTo>
                    <a:pt x="3362" y="3059"/>
                    <a:pt x="3363" y="3060"/>
                    <a:pt x="3364" y="3061"/>
                  </a:cubicBezTo>
                  <a:cubicBezTo>
                    <a:pt x="3365" y="3062"/>
                    <a:pt x="3366" y="3062"/>
                    <a:pt x="3372" y="3058"/>
                  </a:cubicBezTo>
                  <a:cubicBezTo>
                    <a:pt x="3375" y="3055"/>
                    <a:pt x="3378" y="3052"/>
                    <a:pt x="3378" y="3052"/>
                  </a:cubicBezTo>
                  <a:cubicBezTo>
                    <a:pt x="3377" y="3051"/>
                    <a:pt x="3378" y="3051"/>
                    <a:pt x="3379" y="3051"/>
                  </a:cubicBezTo>
                  <a:cubicBezTo>
                    <a:pt x="3380" y="3051"/>
                    <a:pt x="3382" y="3050"/>
                    <a:pt x="3384" y="3048"/>
                  </a:cubicBezTo>
                  <a:cubicBezTo>
                    <a:pt x="3385" y="3047"/>
                    <a:pt x="3390" y="3043"/>
                    <a:pt x="3394" y="3040"/>
                  </a:cubicBezTo>
                  <a:cubicBezTo>
                    <a:pt x="3398" y="3037"/>
                    <a:pt x="3403" y="3033"/>
                    <a:pt x="3405" y="3030"/>
                  </a:cubicBezTo>
                  <a:cubicBezTo>
                    <a:pt x="3407" y="3028"/>
                    <a:pt x="3408" y="3026"/>
                    <a:pt x="3409" y="3027"/>
                  </a:cubicBezTo>
                  <a:cubicBezTo>
                    <a:pt x="3409" y="3027"/>
                    <a:pt x="3410" y="3027"/>
                    <a:pt x="3412" y="3025"/>
                  </a:cubicBezTo>
                  <a:cubicBezTo>
                    <a:pt x="3413" y="3024"/>
                    <a:pt x="3414" y="3023"/>
                    <a:pt x="3413" y="3023"/>
                  </a:cubicBezTo>
                  <a:cubicBezTo>
                    <a:pt x="3413" y="3022"/>
                    <a:pt x="3413" y="3021"/>
                    <a:pt x="3414" y="3021"/>
                  </a:cubicBezTo>
                  <a:cubicBezTo>
                    <a:pt x="3415" y="3020"/>
                    <a:pt x="3416" y="3020"/>
                    <a:pt x="3416" y="3021"/>
                  </a:cubicBezTo>
                  <a:cubicBezTo>
                    <a:pt x="3416" y="3022"/>
                    <a:pt x="3418" y="3022"/>
                    <a:pt x="3422" y="3018"/>
                  </a:cubicBezTo>
                  <a:cubicBezTo>
                    <a:pt x="3426" y="3014"/>
                    <a:pt x="3427" y="3012"/>
                    <a:pt x="3427" y="3009"/>
                  </a:cubicBezTo>
                  <a:cubicBezTo>
                    <a:pt x="3427" y="3006"/>
                    <a:pt x="3427" y="3005"/>
                    <a:pt x="3429" y="3006"/>
                  </a:cubicBezTo>
                  <a:cubicBezTo>
                    <a:pt x="3431" y="3006"/>
                    <a:pt x="3431" y="3006"/>
                    <a:pt x="3431" y="3004"/>
                  </a:cubicBezTo>
                  <a:cubicBezTo>
                    <a:pt x="3430" y="3001"/>
                    <a:pt x="3431" y="3001"/>
                    <a:pt x="3432" y="3002"/>
                  </a:cubicBezTo>
                  <a:cubicBezTo>
                    <a:pt x="3435" y="3003"/>
                    <a:pt x="3440" y="2998"/>
                    <a:pt x="3438" y="2996"/>
                  </a:cubicBezTo>
                  <a:cubicBezTo>
                    <a:pt x="3437" y="2995"/>
                    <a:pt x="3437" y="2995"/>
                    <a:pt x="3442" y="2993"/>
                  </a:cubicBezTo>
                  <a:cubicBezTo>
                    <a:pt x="3444" y="2993"/>
                    <a:pt x="3446" y="2992"/>
                    <a:pt x="3446" y="2991"/>
                  </a:cubicBezTo>
                  <a:cubicBezTo>
                    <a:pt x="3447" y="2990"/>
                    <a:pt x="3449" y="2987"/>
                    <a:pt x="3452" y="2985"/>
                  </a:cubicBezTo>
                  <a:cubicBezTo>
                    <a:pt x="3455" y="2983"/>
                    <a:pt x="3457" y="2981"/>
                    <a:pt x="3457" y="2979"/>
                  </a:cubicBezTo>
                  <a:cubicBezTo>
                    <a:pt x="3457" y="2978"/>
                    <a:pt x="3458" y="2977"/>
                    <a:pt x="3459" y="2977"/>
                  </a:cubicBezTo>
                  <a:cubicBezTo>
                    <a:pt x="3460" y="2978"/>
                    <a:pt x="3466" y="2972"/>
                    <a:pt x="3473" y="2965"/>
                  </a:cubicBezTo>
                  <a:cubicBezTo>
                    <a:pt x="3475" y="2962"/>
                    <a:pt x="3478" y="2960"/>
                    <a:pt x="3479" y="2959"/>
                  </a:cubicBezTo>
                  <a:cubicBezTo>
                    <a:pt x="3482" y="2959"/>
                    <a:pt x="3483" y="2958"/>
                    <a:pt x="3483" y="2957"/>
                  </a:cubicBezTo>
                  <a:cubicBezTo>
                    <a:pt x="3482" y="2956"/>
                    <a:pt x="3483" y="2955"/>
                    <a:pt x="3484" y="2955"/>
                  </a:cubicBezTo>
                  <a:cubicBezTo>
                    <a:pt x="3484" y="2955"/>
                    <a:pt x="3485" y="2956"/>
                    <a:pt x="3485" y="2957"/>
                  </a:cubicBezTo>
                  <a:cubicBezTo>
                    <a:pt x="3486" y="2958"/>
                    <a:pt x="3486" y="2957"/>
                    <a:pt x="3486" y="2956"/>
                  </a:cubicBezTo>
                  <a:cubicBezTo>
                    <a:pt x="3486" y="2955"/>
                    <a:pt x="3489" y="2952"/>
                    <a:pt x="3492" y="2950"/>
                  </a:cubicBezTo>
                  <a:cubicBezTo>
                    <a:pt x="3496" y="2947"/>
                    <a:pt x="3498" y="2945"/>
                    <a:pt x="3497" y="2944"/>
                  </a:cubicBezTo>
                  <a:cubicBezTo>
                    <a:pt x="3496" y="2944"/>
                    <a:pt x="3497" y="2943"/>
                    <a:pt x="3499" y="2942"/>
                  </a:cubicBezTo>
                  <a:cubicBezTo>
                    <a:pt x="3506" y="2938"/>
                    <a:pt x="3506" y="2939"/>
                    <a:pt x="3504" y="2937"/>
                  </a:cubicBezTo>
                  <a:cubicBezTo>
                    <a:pt x="3502" y="2937"/>
                    <a:pt x="3503" y="2936"/>
                    <a:pt x="3508" y="2932"/>
                  </a:cubicBezTo>
                  <a:cubicBezTo>
                    <a:pt x="3511" y="2929"/>
                    <a:pt x="3514" y="2927"/>
                    <a:pt x="3514" y="2928"/>
                  </a:cubicBezTo>
                  <a:cubicBezTo>
                    <a:pt x="3515" y="2928"/>
                    <a:pt x="3521" y="2922"/>
                    <a:pt x="3522" y="2920"/>
                  </a:cubicBezTo>
                  <a:cubicBezTo>
                    <a:pt x="3522" y="2919"/>
                    <a:pt x="3523" y="2918"/>
                    <a:pt x="3524" y="2918"/>
                  </a:cubicBezTo>
                  <a:cubicBezTo>
                    <a:pt x="3525" y="2918"/>
                    <a:pt x="3527" y="2917"/>
                    <a:pt x="3528" y="2916"/>
                  </a:cubicBezTo>
                  <a:cubicBezTo>
                    <a:pt x="3530" y="2914"/>
                    <a:pt x="3532" y="2912"/>
                    <a:pt x="3535" y="2911"/>
                  </a:cubicBezTo>
                  <a:cubicBezTo>
                    <a:pt x="3537" y="2910"/>
                    <a:pt x="3539" y="2909"/>
                    <a:pt x="3539" y="2908"/>
                  </a:cubicBezTo>
                  <a:cubicBezTo>
                    <a:pt x="3539" y="2906"/>
                    <a:pt x="3540" y="2906"/>
                    <a:pt x="3541" y="2906"/>
                  </a:cubicBezTo>
                  <a:cubicBezTo>
                    <a:pt x="3542" y="2906"/>
                    <a:pt x="3543" y="2905"/>
                    <a:pt x="3543" y="2903"/>
                  </a:cubicBezTo>
                  <a:cubicBezTo>
                    <a:pt x="3543" y="2900"/>
                    <a:pt x="3546" y="2897"/>
                    <a:pt x="3547" y="2899"/>
                  </a:cubicBezTo>
                  <a:cubicBezTo>
                    <a:pt x="3548" y="2900"/>
                    <a:pt x="3548" y="2900"/>
                    <a:pt x="3548" y="2899"/>
                  </a:cubicBezTo>
                  <a:cubicBezTo>
                    <a:pt x="3547" y="2898"/>
                    <a:pt x="3548" y="2896"/>
                    <a:pt x="3549" y="2896"/>
                  </a:cubicBezTo>
                  <a:cubicBezTo>
                    <a:pt x="3549" y="2895"/>
                    <a:pt x="3550" y="2895"/>
                    <a:pt x="3551" y="2896"/>
                  </a:cubicBezTo>
                  <a:cubicBezTo>
                    <a:pt x="3552" y="2899"/>
                    <a:pt x="3554" y="2896"/>
                    <a:pt x="3554" y="2894"/>
                  </a:cubicBezTo>
                  <a:cubicBezTo>
                    <a:pt x="3553" y="2891"/>
                    <a:pt x="3553" y="2891"/>
                    <a:pt x="3556" y="2892"/>
                  </a:cubicBezTo>
                  <a:cubicBezTo>
                    <a:pt x="3558" y="2893"/>
                    <a:pt x="3559" y="2893"/>
                    <a:pt x="3559" y="2892"/>
                  </a:cubicBezTo>
                  <a:cubicBezTo>
                    <a:pt x="3558" y="2890"/>
                    <a:pt x="3559" y="2890"/>
                    <a:pt x="3561" y="2890"/>
                  </a:cubicBezTo>
                  <a:cubicBezTo>
                    <a:pt x="3564" y="2890"/>
                    <a:pt x="3564" y="2889"/>
                    <a:pt x="3562" y="2887"/>
                  </a:cubicBezTo>
                  <a:cubicBezTo>
                    <a:pt x="3560" y="2886"/>
                    <a:pt x="3560" y="2886"/>
                    <a:pt x="3563" y="2885"/>
                  </a:cubicBezTo>
                  <a:cubicBezTo>
                    <a:pt x="3564" y="2884"/>
                    <a:pt x="3566" y="2884"/>
                    <a:pt x="3566" y="2885"/>
                  </a:cubicBezTo>
                  <a:cubicBezTo>
                    <a:pt x="3567" y="2885"/>
                    <a:pt x="3569" y="2884"/>
                    <a:pt x="3571" y="2882"/>
                  </a:cubicBezTo>
                  <a:cubicBezTo>
                    <a:pt x="3577" y="2876"/>
                    <a:pt x="3577" y="2875"/>
                    <a:pt x="3578" y="2873"/>
                  </a:cubicBezTo>
                  <a:cubicBezTo>
                    <a:pt x="3579" y="2871"/>
                    <a:pt x="3585" y="2868"/>
                    <a:pt x="3587" y="2869"/>
                  </a:cubicBezTo>
                  <a:cubicBezTo>
                    <a:pt x="3588" y="2869"/>
                    <a:pt x="3588" y="2868"/>
                    <a:pt x="3587" y="2867"/>
                  </a:cubicBezTo>
                  <a:cubicBezTo>
                    <a:pt x="3586" y="2866"/>
                    <a:pt x="3585" y="2866"/>
                    <a:pt x="3585" y="2866"/>
                  </a:cubicBezTo>
                  <a:cubicBezTo>
                    <a:pt x="3584" y="2867"/>
                    <a:pt x="3584" y="2867"/>
                    <a:pt x="3583" y="2867"/>
                  </a:cubicBezTo>
                  <a:cubicBezTo>
                    <a:pt x="3583" y="2866"/>
                    <a:pt x="3584" y="2865"/>
                    <a:pt x="3585" y="2864"/>
                  </a:cubicBezTo>
                  <a:cubicBezTo>
                    <a:pt x="3586" y="2864"/>
                    <a:pt x="3587" y="2863"/>
                    <a:pt x="3588" y="2864"/>
                  </a:cubicBezTo>
                  <a:cubicBezTo>
                    <a:pt x="3589" y="2865"/>
                    <a:pt x="3589" y="2865"/>
                    <a:pt x="3589" y="2862"/>
                  </a:cubicBezTo>
                  <a:cubicBezTo>
                    <a:pt x="3590" y="2859"/>
                    <a:pt x="3590" y="2859"/>
                    <a:pt x="3591" y="2861"/>
                  </a:cubicBezTo>
                  <a:cubicBezTo>
                    <a:pt x="3592" y="2863"/>
                    <a:pt x="3593" y="2864"/>
                    <a:pt x="3593" y="2863"/>
                  </a:cubicBezTo>
                  <a:cubicBezTo>
                    <a:pt x="3594" y="2863"/>
                    <a:pt x="3593" y="2861"/>
                    <a:pt x="3592" y="2860"/>
                  </a:cubicBezTo>
                  <a:cubicBezTo>
                    <a:pt x="3592" y="2859"/>
                    <a:pt x="3591" y="2858"/>
                    <a:pt x="3592" y="2859"/>
                  </a:cubicBezTo>
                  <a:cubicBezTo>
                    <a:pt x="3594" y="2860"/>
                    <a:pt x="3598" y="2856"/>
                    <a:pt x="3598" y="2853"/>
                  </a:cubicBezTo>
                  <a:cubicBezTo>
                    <a:pt x="3597" y="2852"/>
                    <a:pt x="3598" y="2851"/>
                    <a:pt x="3599" y="2850"/>
                  </a:cubicBezTo>
                  <a:cubicBezTo>
                    <a:pt x="3600" y="2850"/>
                    <a:pt x="3601" y="2849"/>
                    <a:pt x="3601" y="2848"/>
                  </a:cubicBezTo>
                  <a:cubicBezTo>
                    <a:pt x="3601" y="2847"/>
                    <a:pt x="3602" y="2846"/>
                    <a:pt x="3604" y="2844"/>
                  </a:cubicBezTo>
                  <a:cubicBezTo>
                    <a:pt x="3607" y="2842"/>
                    <a:pt x="3608" y="2842"/>
                    <a:pt x="3607" y="2838"/>
                  </a:cubicBezTo>
                  <a:cubicBezTo>
                    <a:pt x="3607" y="2835"/>
                    <a:pt x="3606" y="2834"/>
                    <a:pt x="3603" y="2832"/>
                  </a:cubicBezTo>
                  <a:cubicBezTo>
                    <a:pt x="3601" y="2831"/>
                    <a:pt x="3600" y="2830"/>
                    <a:pt x="3600" y="2829"/>
                  </a:cubicBezTo>
                  <a:cubicBezTo>
                    <a:pt x="3600" y="2827"/>
                    <a:pt x="3600" y="2827"/>
                    <a:pt x="3598" y="2827"/>
                  </a:cubicBezTo>
                  <a:cubicBezTo>
                    <a:pt x="3596" y="2827"/>
                    <a:pt x="3596" y="2827"/>
                    <a:pt x="3597" y="2826"/>
                  </a:cubicBezTo>
                  <a:cubicBezTo>
                    <a:pt x="3598" y="2823"/>
                    <a:pt x="3594" y="2820"/>
                    <a:pt x="3593" y="2822"/>
                  </a:cubicBezTo>
                  <a:cubicBezTo>
                    <a:pt x="3592" y="2825"/>
                    <a:pt x="3588" y="2822"/>
                    <a:pt x="3589" y="2819"/>
                  </a:cubicBezTo>
                  <a:cubicBezTo>
                    <a:pt x="3589" y="2817"/>
                    <a:pt x="3589" y="2816"/>
                    <a:pt x="3588" y="2816"/>
                  </a:cubicBezTo>
                  <a:cubicBezTo>
                    <a:pt x="3585" y="2816"/>
                    <a:pt x="3580" y="2811"/>
                    <a:pt x="3581" y="2809"/>
                  </a:cubicBezTo>
                  <a:cubicBezTo>
                    <a:pt x="3582" y="2808"/>
                    <a:pt x="3582" y="2807"/>
                    <a:pt x="3582" y="2806"/>
                  </a:cubicBezTo>
                  <a:cubicBezTo>
                    <a:pt x="3581" y="2806"/>
                    <a:pt x="3580" y="2806"/>
                    <a:pt x="3580" y="2807"/>
                  </a:cubicBezTo>
                  <a:cubicBezTo>
                    <a:pt x="3579" y="2808"/>
                    <a:pt x="3579" y="2808"/>
                    <a:pt x="3578" y="2808"/>
                  </a:cubicBezTo>
                  <a:cubicBezTo>
                    <a:pt x="3578" y="2807"/>
                    <a:pt x="3578" y="2806"/>
                    <a:pt x="3578" y="2806"/>
                  </a:cubicBezTo>
                  <a:cubicBezTo>
                    <a:pt x="3579" y="2805"/>
                    <a:pt x="3578" y="2804"/>
                    <a:pt x="3577" y="2803"/>
                  </a:cubicBezTo>
                  <a:cubicBezTo>
                    <a:pt x="3575" y="2802"/>
                    <a:pt x="3574" y="2801"/>
                    <a:pt x="3575" y="2800"/>
                  </a:cubicBezTo>
                  <a:cubicBezTo>
                    <a:pt x="3575" y="2799"/>
                    <a:pt x="3561" y="2784"/>
                    <a:pt x="3560" y="2785"/>
                  </a:cubicBezTo>
                  <a:cubicBezTo>
                    <a:pt x="3557" y="2789"/>
                    <a:pt x="3554" y="2787"/>
                    <a:pt x="3557" y="2784"/>
                  </a:cubicBezTo>
                  <a:cubicBezTo>
                    <a:pt x="3559" y="2782"/>
                    <a:pt x="3558" y="2781"/>
                    <a:pt x="3556" y="2778"/>
                  </a:cubicBezTo>
                  <a:cubicBezTo>
                    <a:pt x="3554" y="2776"/>
                    <a:pt x="3551" y="2773"/>
                    <a:pt x="3549" y="2772"/>
                  </a:cubicBezTo>
                  <a:cubicBezTo>
                    <a:pt x="3548" y="2771"/>
                    <a:pt x="3547" y="2770"/>
                    <a:pt x="3547" y="2769"/>
                  </a:cubicBezTo>
                  <a:cubicBezTo>
                    <a:pt x="3548" y="2769"/>
                    <a:pt x="3547" y="2768"/>
                    <a:pt x="3546" y="2766"/>
                  </a:cubicBezTo>
                  <a:cubicBezTo>
                    <a:pt x="3544" y="2765"/>
                    <a:pt x="3543" y="2764"/>
                    <a:pt x="3543" y="2764"/>
                  </a:cubicBezTo>
                  <a:cubicBezTo>
                    <a:pt x="3543" y="2764"/>
                    <a:pt x="3542" y="2764"/>
                    <a:pt x="3541" y="2763"/>
                  </a:cubicBezTo>
                  <a:cubicBezTo>
                    <a:pt x="3540" y="2762"/>
                    <a:pt x="3537" y="2760"/>
                    <a:pt x="3535" y="2758"/>
                  </a:cubicBezTo>
                  <a:cubicBezTo>
                    <a:pt x="3533" y="2756"/>
                    <a:pt x="3531" y="2754"/>
                    <a:pt x="3531" y="2753"/>
                  </a:cubicBezTo>
                  <a:cubicBezTo>
                    <a:pt x="3531" y="2751"/>
                    <a:pt x="3528" y="2747"/>
                    <a:pt x="3526" y="2747"/>
                  </a:cubicBezTo>
                  <a:cubicBezTo>
                    <a:pt x="3525" y="2747"/>
                    <a:pt x="3523" y="2745"/>
                    <a:pt x="3521" y="2742"/>
                  </a:cubicBezTo>
                  <a:cubicBezTo>
                    <a:pt x="3519" y="2739"/>
                    <a:pt x="3517" y="2737"/>
                    <a:pt x="3516" y="2737"/>
                  </a:cubicBezTo>
                  <a:cubicBezTo>
                    <a:pt x="3515" y="2738"/>
                    <a:pt x="3514" y="2737"/>
                    <a:pt x="3514" y="2735"/>
                  </a:cubicBezTo>
                  <a:cubicBezTo>
                    <a:pt x="3514" y="2732"/>
                    <a:pt x="3513" y="2730"/>
                    <a:pt x="3508" y="2725"/>
                  </a:cubicBezTo>
                  <a:cubicBezTo>
                    <a:pt x="3504" y="2722"/>
                    <a:pt x="3501" y="2719"/>
                    <a:pt x="3500" y="2719"/>
                  </a:cubicBezTo>
                  <a:cubicBezTo>
                    <a:pt x="3499" y="2719"/>
                    <a:pt x="3498" y="2718"/>
                    <a:pt x="3497" y="2715"/>
                  </a:cubicBezTo>
                  <a:cubicBezTo>
                    <a:pt x="3496" y="2713"/>
                    <a:pt x="3494" y="2711"/>
                    <a:pt x="3493" y="2710"/>
                  </a:cubicBezTo>
                  <a:cubicBezTo>
                    <a:pt x="3492" y="2710"/>
                    <a:pt x="3491" y="2708"/>
                    <a:pt x="3491" y="2707"/>
                  </a:cubicBezTo>
                  <a:cubicBezTo>
                    <a:pt x="3491" y="2706"/>
                    <a:pt x="3491" y="2705"/>
                    <a:pt x="3490" y="2706"/>
                  </a:cubicBezTo>
                  <a:cubicBezTo>
                    <a:pt x="3489" y="2707"/>
                    <a:pt x="3488" y="2706"/>
                    <a:pt x="3488" y="2705"/>
                  </a:cubicBezTo>
                  <a:cubicBezTo>
                    <a:pt x="3487" y="2702"/>
                    <a:pt x="3484" y="2698"/>
                    <a:pt x="3483" y="2698"/>
                  </a:cubicBezTo>
                  <a:cubicBezTo>
                    <a:pt x="3483" y="2699"/>
                    <a:pt x="3483" y="2700"/>
                    <a:pt x="3482" y="2701"/>
                  </a:cubicBezTo>
                  <a:cubicBezTo>
                    <a:pt x="3482" y="2703"/>
                    <a:pt x="3482" y="2703"/>
                    <a:pt x="3481" y="2701"/>
                  </a:cubicBezTo>
                  <a:cubicBezTo>
                    <a:pt x="3480" y="2700"/>
                    <a:pt x="3479" y="2698"/>
                    <a:pt x="3479" y="2697"/>
                  </a:cubicBezTo>
                  <a:cubicBezTo>
                    <a:pt x="3479" y="2696"/>
                    <a:pt x="3479" y="2694"/>
                    <a:pt x="3478" y="2694"/>
                  </a:cubicBezTo>
                  <a:cubicBezTo>
                    <a:pt x="3476" y="2693"/>
                    <a:pt x="3457" y="2671"/>
                    <a:pt x="3453" y="2664"/>
                  </a:cubicBezTo>
                  <a:cubicBezTo>
                    <a:pt x="3449" y="2658"/>
                    <a:pt x="3448" y="2657"/>
                    <a:pt x="3447" y="2657"/>
                  </a:cubicBezTo>
                  <a:cubicBezTo>
                    <a:pt x="3445" y="2657"/>
                    <a:pt x="3444" y="2656"/>
                    <a:pt x="3444" y="2655"/>
                  </a:cubicBezTo>
                  <a:cubicBezTo>
                    <a:pt x="3443" y="2653"/>
                    <a:pt x="3434" y="2642"/>
                    <a:pt x="3424" y="2631"/>
                  </a:cubicBezTo>
                  <a:cubicBezTo>
                    <a:pt x="3414" y="2619"/>
                    <a:pt x="3403" y="2605"/>
                    <a:pt x="3398" y="2599"/>
                  </a:cubicBezTo>
                  <a:cubicBezTo>
                    <a:pt x="3393" y="2592"/>
                    <a:pt x="3390" y="2590"/>
                    <a:pt x="3390" y="2590"/>
                  </a:cubicBezTo>
                  <a:cubicBezTo>
                    <a:pt x="3389" y="2593"/>
                    <a:pt x="3386" y="2589"/>
                    <a:pt x="3386" y="2585"/>
                  </a:cubicBezTo>
                  <a:cubicBezTo>
                    <a:pt x="3386" y="2583"/>
                    <a:pt x="3385" y="2582"/>
                    <a:pt x="3384" y="2582"/>
                  </a:cubicBezTo>
                  <a:cubicBezTo>
                    <a:pt x="3383" y="2583"/>
                    <a:pt x="3381" y="2580"/>
                    <a:pt x="3379" y="2575"/>
                  </a:cubicBezTo>
                  <a:cubicBezTo>
                    <a:pt x="3375" y="2568"/>
                    <a:pt x="3366" y="2559"/>
                    <a:pt x="3362" y="2556"/>
                  </a:cubicBezTo>
                  <a:cubicBezTo>
                    <a:pt x="3360" y="2556"/>
                    <a:pt x="3360" y="2555"/>
                    <a:pt x="3361" y="2554"/>
                  </a:cubicBezTo>
                  <a:cubicBezTo>
                    <a:pt x="3363" y="2553"/>
                    <a:pt x="3363" y="2552"/>
                    <a:pt x="3361" y="2552"/>
                  </a:cubicBezTo>
                  <a:cubicBezTo>
                    <a:pt x="3360" y="2552"/>
                    <a:pt x="3357" y="2550"/>
                    <a:pt x="3356" y="2548"/>
                  </a:cubicBezTo>
                  <a:cubicBezTo>
                    <a:pt x="3355" y="2547"/>
                    <a:pt x="3352" y="2545"/>
                    <a:pt x="3351" y="2544"/>
                  </a:cubicBezTo>
                  <a:cubicBezTo>
                    <a:pt x="3349" y="2543"/>
                    <a:pt x="3348" y="2542"/>
                    <a:pt x="3348" y="2541"/>
                  </a:cubicBezTo>
                  <a:cubicBezTo>
                    <a:pt x="3347" y="2539"/>
                    <a:pt x="3341" y="2532"/>
                    <a:pt x="3340" y="2532"/>
                  </a:cubicBezTo>
                  <a:cubicBezTo>
                    <a:pt x="3340" y="2533"/>
                    <a:pt x="3338" y="2531"/>
                    <a:pt x="3337" y="2529"/>
                  </a:cubicBezTo>
                  <a:cubicBezTo>
                    <a:pt x="3336" y="2527"/>
                    <a:pt x="3334" y="2525"/>
                    <a:pt x="3334" y="2525"/>
                  </a:cubicBezTo>
                  <a:cubicBezTo>
                    <a:pt x="3332" y="2525"/>
                    <a:pt x="3318" y="2512"/>
                    <a:pt x="3302" y="2494"/>
                  </a:cubicBezTo>
                  <a:cubicBezTo>
                    <a:pt x="3295" y="2487"/>
                    <a:pt x="3289" y="2481"/>
                    <a:pt x="3288" y="2480"/>
                  </a:cubicBezTo>
                  <a:cubicBezTo>
                    <a:pt x="3287" y="2479"/>
                    <a:pt x="3286" y="2478"/>
                    <a:pt x="3286" y="2477"/>
                  </a:cubicBezTo>
                  <a:cubicBezTo>
                    <a:pt x="3286" y="2476"/>
                    <a:pt x="3286" y="2475"/>
                    <a:pt x="3284" y="2475"/>
                  </a:cubicBezTo>
                  <a:cubicBezTo>
                    <a:pt x="3283" y="2474"/>
                    <a:pt x="3280" y="2472"/>
                    <a:pt x="3279" y="2470"/>
                  </a:cubicBezTo>
                  <a:cubicBezTo>
                    <a:pt x="3277" y="2468"/>
                    <a:pt x="3274" y="2466"/>
                    <a:pt x="3272" y="2465"/>
                  </a:cubicBezTo>
                  <a:cubicBezTo>
                    <a:pt x="3270" y="2464"/>
                    <a:pt x="3269" y="2463"/>
                    <a:pt x="3269" y="2462"/>
                  </a:cubicBezTo>
                  <a:cubicBezTo>
                    <a:pt x="3269" y="2460"/>
                    <a:pt x="3268" y="2459"/>
                    <a:pt x="3266" y="2458"/>
                  </a:cubicBezTo>
                  <a:cubicBezTo>
                    <a:pt x="3263" y="2456"/>
                    <a:pt x="3212" y="2398"/>
                    <a:pt x="3212" y="2396"/>
                  </a:cubicBezTo>
                  <a:cubicBezTo>
                    <a:pt x="3212" y="2395"/>
                    <a:pt x="3210" y="2394"/>
                    <a:pt x="3208" y="2394"/>
                  </a:cubicBezTo>
                  <a:cubicBezTo>
                    <a:pt x="3206" y="2394"/>
                    <a:pt x="3204" y="2394"/>
                    <a:pt x="3204" y="2393"/>
                  </a:cubicBezTo>
                  <a:cubicBezTo>
                    <a:pt x="3203" y="2392"/>
                    <a:pt x="3201" y="2392"/>
                    <a:pt x="3198" y="2392"/>
                  </a:cubicBezTo>
                  <a:cubicBezTo>
                    <a:pt x="3196" y="2393"/>
                    <a:pt x="3193" y="2392"/>
                    <a:pt x="3192" y="2391"/>
                  </a:cubicBezTo>
                  <a:cubicBezTo>
                    <a:pt x="3191" y="2390"/>
                    <a:pt x="3189" y="2389"/>
                    <a:pt x="3187" y="2388"/>
                  </a:cubicBezTo>
                  <a:cubicBezTo>
                    <a:pt x="3184" y="2387"/>
                    <a:pt x="3177" y="2380"/>
                    <a:pt x="3172" y="2373"/>
                  </a:cubicBezTo>
                  <a:cubicBezTo>
                    <a:pt x="3171" y="2372"/>
                    <a:pt x="3169" y="2370"/>
                    <a:pt x="3168" y="2369"/>
                  </a:cubicBezTo>
                  <a:cubicBezTo>
                    <a:pt x="3165" y="2366"/>
                    <a:pt x="3163" y="2367"/>
                    <a:pt x="3152" y="2376"/>
                  </a:cubicBezTo>
                  <a:cubicBezTo>
                    <a:pt x="3144" y="2382"/>
                    <a:pt x="3143" y="2382"/>
                    <a:pt x="3138" y="2379"/>
                  </a:cubicBezTo>
                  <a:cubicBezTo>
                    <a:pt x="3133" y="2377"/>
                    <a:pt x="3129" y="2372"/>
                    <a:pt x="3127" y="2367"/>
                  </a:cubicBezTo>
                  <a:cubicBezTo>
                    <a:pt x="3125" y="2361"/>
                    <a:pt x="3122" y="2358"/>
                    <a:pt x="3121" y="2360"/>
                  </a:cubicBezTo>
                  <a:cubicBezTo>
                    <a:pt x="3120" y="2361"/>
                    <a:pt x="3118" y="2361"/>
                    <a:pt x="3117" y="2361"/>
                  </a:cubicBezTo>
                  <a:cubicBezTo>
                    <a:pt x="3115" y="2360"/>
                    <a:pt x="3108" y="2367"/>
                    <a:pt x="3105" y="2371"/>
                  </a:cubicBezTo>
                  <a:cubicBezTo>
                    <a:pt x="3104" y="2372"/>
                    <a:pt x="3100" y="2377"/>
                    <a:pt x="3095" y="2382"/>
                  </a:cubicBezTo>
                  <a:cubicBezTo>
                    <a:pt x="3088" y="2389"/>
                    <a:pt x="3085" y="2391"/>
                    <a:pt x="3083" y="2390"/>
                  </a:cubicBezTo>
                  <a:cubicBezTo>
                    <a:pt x="3082" y="2390"/>
                    <a:pt x="3079" y="2388"/>
                    <a:pt x="3077" y="2385"/>
                  </a:cubicBezTo>
                  <a:cubicBezTo>
                    <a:pt x="3129" y="2295"/>
                    <a:pt x="3169" y="2197"/>
                    <a:pt x="3198" y="2096"/>
                  </a:cubicBezTo>
                  <a:cubicBezTo>
                    <a:pt x="3198" y="2103"/>
                    <a:pt x="3199" y="2109"/>
                    <a:pt x="3199" y="2112"/>
                  </a:cubicBezTo>
                  <a:cubicBezTo>
                    <a:pt x="3202" y="2131"/>
                    <a:pt x="3222" y="2184"/>
                    <a:pt x="3227" y="2187"/>
                  </a:cubicBezTo>
                  <a:cubicBezTo>
                    <a:pt x="3228" y="2187"/>
                    <a:pt x="3230" y="2191"/>
                    <a:pt x="3233" y="2195"/>
                  </a:cubicBezTo>
                  <a:cubicBezTo>
                    <a:pt x="3235" y="2200"/>
                    <a:pt x="3238" y="2205"/>
                    <a:pt x="3241" y="2206"/>
                  </a:cubicBezTo>
                  <a:cubicBezTo>
                    <a:pt x="3243" y="2207"/>
                    <a:pt x="3245" y="2209"/>
                    <a:pt x="3245" y="2210"/>
                  </a:cubicBezTo>
                  <a:cubicBezTo>
                    <a:pt x="3245" y="2211"/>
                    <a:pt x="3248" y="2215"/>
                    <a:pt x="3252" y="2218"/>
                  </a:cubicBezTo>
                  <a:cubicBezTo>
                    <a:pt x="3260" y="2223"/>
                    <a:pt x="3260" y="2223"/>
                    <a:pt x="3260" y="2223"/>
                  </a:cubicBezTo>
                  <a:cubicBezTo>
                    <a:pt x="3248" y="2246"/>
                    <a:pt x="3248" y="2246"/>
                    <a:pt x="3248" y="2246"/>
                  </a:cubicBezTo>
                  <a:cubicBezTo>
                    <a:pt x="3241" y="2258"/>
                    <a:pt x="3234" y="2269"/>
                    <a:pt x="3232" y="2271"/>
                  </a:cubicBezTo>
                  <a:cubicBezTo>
                    <a:pt x="3225" y="2276"/>
                    <a:pt x="3228" y="2280"/>
                    <a:pt x="3244" y="2290"/>
                  </a:cubicBezTo>
                  <a:cubicBezTo>
                    <a:pt x="3282" y="2313"/>
                    <a:pt x="3313" y="2332"/>
                    <a:pt x="3320" y="2338"/>
                  </a:cubicBezTo>
                  <a:cubicBezTo>
                    <a:pt x="3336" y="2348"/>
                    <a:pt x="3337" y="2347"/>
                    <a:pt x="3356" y="2309"/>
                  </a:cubicBezTo>
                  <a:cubicBezTo>
                    <a:pt x="3401" y="2218"/>
                    <a:pt x="3407" y="2207"/>
                    <a:pt x="3412" y="2207"/>
                  </a:cubicBezTo>
                  <a:cubicBezTo>
                    <a:pt x="3416" y="2208"/>
                    <a:pt x="3420" y="2202"/>
                    <a:pt x="3416" y="2201"/>
                  </a:cubicBezTo>
                  <a:cubicBezTo>
                    <a:pt x="3415" y="2200"/>
                    <a:pt x="3420" y="2189"/>
                    <a:pt x="3430" y="2170"/>
                  </a:cubicBezTo>
                  <a:cubicBezTo>
                    <a:pt x="3441" y="2148"/>
                    <a:pt x="3447" y="2140"/>
                    <a:pt x="3452" y="2135"/>
                  </a:cubicBezTo>
                  <a:cubicBezTo>
                    <a:pt x="3457" y="2131"/>
                    <a:pt x="3460" y="2126"/>
                    <a:pt x="3462" y="2121"/>
                  </a:cubicBezTo>
                  <a:cubicBezTo>
                    <a:pt x="3464" y="2116"/>
                    <a:pt x="3466" y="2113"/>
                    <a:pt x="3470" y="2110"/>
                  </a:cubicBezTo>
                  <a:cubicBezTo>
                    <a:pt x="3474" y="2108"/>
                    <a:pt x="3475" y="2106"/>
                    <a:pt x="3475" y="2103"/>
                  </a:cubicBezTo>
                  <a:cubicBezTo>
                    <a:pt x="3474" y="2100"/>
                    <a:pt x="3476" y="2097"/>
                    <a:pt x="3483" y="2088"/>
                  </a:cubicBezTo>
                  <a:cubicBezTo>
                    <a:pt x="3488" y="2082"/>
                    <a:pt x="3495" y="2073"/>
                    <a:pt x="3498" y="2067"/>
                  </a:cubicBezTo>
                  <a:cubicBezTo>
                    <a:pt x="3501" y="2062"/>
                    <a:pt x="3505" y="2056"/>
                    <a:pt x="3507" y="2055"/>
                  </a:cubicBezTo>
                  <a:cubicBezTo>
                    <a:pt x="3511" y="2052"/>
                    <a:pt x="3535" y="2013"/>
                    <a:pt x="3551" y="1982"/>
                  </a:cubicBezTo>
                  <a:cubicBezTo>
                    <a:pt x="3560" y="1965"/>
                    <a:pt x="3565" y="1958"/>
                    <a:pt x="3568" y="1957"/>
                  </a:cubicBezTo>
                  <a:cubicBezTo>
                    <a:pt x="3570" y="1956"/>
                    <a:pt x="3574" y="1950"/>
                    <a:pt x="3577" y="1944"/>
                  </a:cubicBezTo>
                  <a:cubicBezTo>
                    <a:pt x="3591" y="1919"/>
                    <a:pt x="3604" y="1891"/>
                    <a:pt x="3626" y="1871"/>
                  </a:cubicBezTo>
                  <a:cubicBezTo>
                    <a:pt x="3633" y="1863"/>
                    <a:pt x="3629" y="1850"/>
                    <a:pt x="3620" y="1854"/>
                  </a:cubicBezTo>
                  <a:cubicBezTo>
                    <a:pt x="3617" y="1856"/>
                    <a:pt x="3616" y="1855"/>
                    <a:pt x="3615" y="1852"/>
                  </a:cubicBezTo>
                  <a:cubicBezTo>
                    <a:pt x="3614" y="1848"/>
                    <a:pt x="3612" y="1847"/>
                    <a:pt x="3604" y="1846"/>
                  </a:cubicBezTo>
                  <a:cubicBezTo>
                    <a:pt x="3595" y="1845"/>
                    <a:pt x="3564" y="1830"/>
                    <a:pt x="3548" y="1820"/>
                  </a:cubicBezTo>
                  <a:cubicBezTo>
                    <a:pt x="3545" y="1817"/>
                    <a:pt x="3539" y="1816"/>
                    <a:pt x="3534" y="1815"/>
                  </a:cubicBezTo>
                  <a:cubicBezTo>
                    <a:pt x="3525" y="1815"/>
                    <a:pt x="3525" y="1815"/>
                    <a:pt x="3525" y="1815"/>
                  </a:cubicBezTo>
                  <a:cubicBezTo>
                    <a:pt x="3526" y="1821"/>
                    <a:pt x="3526" y="1821"/>
                    <a:pt x="3526" y="1821"/>
                  </a:cubicBezTo>
                  <a:cubicBezTo>
                    <a:pt x="3527" y="1828"/>
                    <a:pt x="3522" y="1842"/>
                    <a:pt x="3519" y="1840"/>
                  </a:cubicBezTo>
                  <a:cubicBezTo>
                    <a:pt x="3516" y="1839"/>
                    <a:pt x="3500" y="1855"/>
                    <a:pt x="3498" y="1863"/>
                  </a:cubicBezTo>
                  <a:cubicBezTo>
                    <a:pt x="3496" y="1869"/>
                    <a:pt x="3494" y="1870"/>
                    <a:pt x="3490" y="1869"/>
                  </a:cubicBezTo>
                  <a:cubicBezTo>
                    <a:pt x="3488" y="1868"/>
                    <a:pt x="3486" y="1867"/>
                    <a:pt x="3486" y="1866"/>
                  </a:cubicBezTo>
                  <a:cubicBezTo>
                    <a:pt x="3486" y="1862"/>
                    <a:pt x="3460" y="1852"/>
                    <a:pt x="3443" y="1849"/>
                  </a:cubicBezTo>
                  <a:cubicBezTo>
                    <a:pt x="3434" y="1848"/>
                    <a:pt x="3424" y="1846"/>
                    <a:pt x="3422" y="1844"/>
                  </a:cubicBezTo>
                  <a:cubicBezTo>
                    <a:pt x="3420" y="1843"/>
                    <a:pt x="3412" y="1843"/>
                    <a:pt x="3404" y="1844"/>
                  </a:cubicBezTo>
                  <a:cubicBezTo>
                    <a:pt x="3396" y="1844"/>
                    <a:pt x="3387" y="1845"/>
                    <a:pt x="3385" y="1844"/>
                  </a:cubicBezTo>
                  <a:cubicBezTo>
                    <a:pt x="3351" y="1839"/>
                    <a:pt x="3319" y="1849"/>
                    <a:pt x="3275" y="1880"/>
                  </a:cubicBezTo>
                  <a:cubicBezTo>
                    <a:pt x="3274" y="1879"/>
                    <a:pt x="3269" y="1882"/>
                    <a:pt x="3263" y="1887"/>
                  </a:cubicBezTo>
                  <a:cubicBezTo>
                    <a:pt x="3254" y="1893"/>
                    <a:pt x="3250" y="1898"/>
                    <a:pt x="3241" y="1913"/>
                  </a:cubicBezTo>
                  <a:cubicBezTo>
                    <a:pt x="3239" y="1918"/>
                    <a:pt x="3236" y="1923"/>
                    <a:pt x="3234" y="1927"/>
                  </a:cubicBezTo>
                  <a:cubicBezTo>
                    <a:pt x="3241" y="1877"/>
                    <a:pt x="3246" y="1827"/>
                    <a:pt x="3249" y="1778"/>
                  </a:cubicBezTo>
                  <a:cubicBezTo>
                    <a:pt x="3251" y="1747"/>
                    <a:pt x="3251" y="1716"/>
                    <a:pt x="3251" y="1685"/>
                  </a:cubicBezTo>
                  <a:cubicBezTo>
                    <a:pt x="3252" y="1686"/>
                    <a:pt x="3254" y="1687"/>
                    <a:pt x="3256" y="1689"/>
                  </a:cubicBezTo>
                  <a:cubicBezTo>
                    <a:pt x="3263" y="1694"/>
                    <a:pt x="3267" y="1696"/>
                    <a:pt x="3275" y="1697"/>
                  </a:cubicBezTo>
                  <a:cubicBezTo>
                    <a:pt x="3280" y="1698"/>
                    <a:pt x="3291" y="1702"/>
                    <a:pt x="3298" y="1705"/>
                  </a:cubicBezTo>
                  <a:cubicBezTo>
                    <a:pt x="3303" y="1707"/>
                    <a:pt x="3311" y="1710"/>
                    <a:pt x="3315" y="1711"/>
                  </a:cubicBezTo>
                  <a:cubicBezTo>
                    <a:pt x="3313" y="1714"/>
                    <a:pt x="3311" y="1718"/>
                    <a:pt x="3310" y="1721"/>
                  </a:cubicBezTo>
                  <a:cubicBezTo>
                    <a:pt x="3309" y="1723"/>
                    <a:pt x="3311" y="1725"/>
                    <a:pt x="3311" y="1725"/>
                  </a:cubicBezTo>
                  <a:cubicBezTo>
                    <a:pt x="3313" y="1727"/>
                    <a:pt x="3317" y="1727"/>
                    <a:pt x="3320" y="1724"/>
                  </a:cubicBezTo>
                  <a:cubicBezTo>
                    <a:pt x="3320" y="1725"/>
                    <a:pt x="3320" y="1727"/>
                    <a:pt x="3321" y="1728"/>
                  </a:cubicBezTo>
                  <a:cubicBezTo>
                    <a:pt x="3323" y="1733"/>
                    <a:pt x="3327" y="1731"/>
                    <a:pt x="3330" y="1730"/>
                  </a:cubicBezTo>
                  <a:cubicBezTo>
                    <a:pt x="3330" y="1730"/>
                    <a:pt x="3331" y="1730"/>
                    <a:pt x="3331" y="1729"/>
                  </a:cubicBezTo>
                  <a:cubicBezTo>
                    <a:pt x="3331" y="1732"/>
                    <a:pt x="3332" y="1734"/>
                    <a:pt x="3333" y="1735"/>
                  </a:cubicBezTo>
                  <a:cubicBezTo>
                    <a:pt x="3335" y="1737"/>
                    <a:pt x="3339" y="1738"/>
                    <a:pt x="3342" y="1736"/>
                  </a:cubicBezTo>
                  <a:cubicBezTo>
                    <a:pt x="3340" y="1739"/>
                    <a:pt x="3339" y="1742"/>
                    <a:pt x="3344" y="1745"/>
                  </a:cubicBezTo>
                  <a:cubicBezTo>
                    <a:pt x="3346" y="1746"/>
                    <a:pt x="3350" y="1746"/>
                    <a:pt x="3353" y="1745"/>
                  </a:cubicBezTo>
                  <a:cubicBezTo>
                    <a:pt x="3353" y="1745"/>
                    <a:pt x="3354" y="1745"/>
                    <a:pt x="3354" y="1745"/>
                  </a:cubicBezTo>
                  <a:cubicBezTo>
                    <a:pt x="3355" y="1747"/>
                    <a:pt x="3358" y="1748"/>
                    <a:pt x="3361" y="1747"/>
                  </a:cubicBezTo>
                  <a:cubicBezTo>
                    <a:pt x="3360" y="1750"/>
                    <a:pt x="3358" y="1754"/>
                    <a:pt x="3359" y="1756"/>
                  </a:cubicBezTo>
                  <a:close/>
                  <a:moveTo>
                    <a:pt x="3128" y="776"/>
                  </a:moveTo>
                  <a:cubicBezTo>
                    <a:pt x="3121" y="782"/>
                    <a:pt x="3115" y="760"/>
                    <a:pt x="3108" y="752"/>
                  </a:cubicBezTo>
                  <a:cubicBezTo>
                    <a:pt x="3102" y="744"/>
                    <a:pt x="3106" y="734"/>
                    <a:pt x="3112" y="739"/>
                  </a:cubicBezTo>
                  <a:cubicBezTo>
                    <a:pt x="3120" y="746"/>
                    <a:pt x="3130" y="766"/>
                    <a:pt x="3130" y="773"/>
                  </a:cubicBezTo>
                  <a:cubicBezTo>
                    <a:pt x="3130" y="775"/>
                    <a:pt x="3129" y="776"/>
                    <a:pt x="3128" y="776"/>
                  </a:cubicBezTo>
                  <a:close/>
                  <a:moveTo>
                    <a:pt x="3277" y="1045"/>
                  </a:moveTo>
                  <a:cubicBezTo>
                    <a:pt x="3277" y="1047"/>
                    <a:pt x="3276" y="1047"/>
                    <a:pt x="3275" y="1044"/>
                  </a:cubicBezTo>
                  <a:cubicBezTo>
                    <a:pt x="3273" y="1042"/>
                    <a:pt x="3272" y="1039"/>
                    <a:pt x="3272" y="1038"/>
                  </a:cubicBezTo>
                  <a:cubicBezTo>
                    <a:pt x="3272" y="1036"/>
                    <a:pt x="3260" y="1014"/>
                    <a:pt x="3244" y="987"/>
                  </a:cubicBezTo>
                  <a:cubicBezTo>
                    <a:pt x="3237" y="975"/>
                    <a:pt x="3231" y="962"/>
                    <a:pt x="3231" y="960"/>
                  </a:cubicBezTo>
                  <a:cubicBezTo>
                    <a:pt x="3232" y="947"/>
                    <a:pt x="3266" y="1010"/>
                    <a:pt x="3269" y="1015"/>
                  </a:cubicBezTo>
                  <a:cubicBezTo>
                    <a:pt x="3274" y="1023"/>
                    <a:pt x="3276" y="1031"/>
                    <a:pt x="3277" y="1038"/>
                  </a:cubicBezTo>
                  <a:cubicBezTo>
                    <a:pt x="3277" y="1041"/>
                    <a:pt x="3277" y="1044"/>
                    <a:pt x="3277" y="1045"/>
                  </a:cubicBezTo>
                  <a:close/>
                  <a:moveTo>
                    <a:pt x="3279" y="966"/>
                  </a:moveTo>
                  <a:cubicBezTo>
                    <a:pt x="3278" y="1000"/>
                    <a:pt x="3278" y="1000"/>
                    <a:pt x="3278" y="1000"/>
                  </a:cubicBezTo>
                  <a:cubicBezTo>
                    <a:pt x="3268" y="986"/>
                    <a:pt x="3268" y="986"/>
                    <a:pt x="3268" y="986"/>
                  </a:cubicBezTo>
                  <a:cubicBezTo>
                    <a:pt x="3263" y="979"/>
                    <a:pt x="3256" y="967"/>
                    <a:pt x="3253" y="959"/>
                  </a:cubicBezTo>
                  <a:cubicBezTo>
                    <a:pt x="3249" y="952"/>
                    <a:pt x="3246" y="945"/>
                    <a:pt x="3244" y="943"/>
                  </a:cubicBezTo>
                  <a:cubicBezTo>
                    <a:pt x="3243" y="941"/>
                    <a:pt x="3239" y="934"/>
                    <a:pt x="3237" y="928"/>
                  </a:cubicBezTo>
                  <a:cubicBezTo>
                    <a:pt x="3234" y="922"/>
                    <a:pt x="3231" y="916"/>
                    <a:pt x="3231" y="915"/>
                  </a:cubicBezTo>
                  <a:cubicBezTo>
                    <a:pt x="3232" y="914"/>
                    <a:pt x="3239" y="914"/>
                    <a:pt x="3248" y="914"/>
                  </a:cubicBezTo>
                  <a:cubicBezTo>
                    <a:pt x="3257" y="914"/>
                    <a:pt x="3268" y="914"/>
                    <a:pt x="3272" y="914"/>
                  </a:cubicBezTo>
                  <a:cubicBezTo>
                    <a:pt x="3279" y="914"/>
                    <a:pt x="3280" y="915"/>
                    <a:pt x="3280" y="922"/>
                  </a:cubicBezTo>
                  <a:cubicBezTo>
                    <a:pt x="3280" y="926"/>
                    <a:pt x="3280" y="930"/>
                    <a:pt x="3280" y="930"/>
                  </a:cubicBezTo>
                  <a:cubicBezTo>
                    <a:pt x="3280" y="931"/>
                    <a:pt x="3279" y="947"/>
                    <a:pt x="3279" y="966"/>
                  </a:cubicBezTo>
                  <a:close/>
                  <a:moveTo>
                    <a:pt x="3268" y="899"/>
                  </a:moveTo>
                  <a:cubicBezTo>
                    <a:pt x="3244" y="900"/>
                    <a:pt x="3230" y="898"/>
                    <a:pt x="3231" y="895"/>
                  </a:cubicBezTo>
                  <a:cubicBezTo>
                    <a:pt x="3231" y="893"/>
                    <a:pt x="3231" y="885"/>
                    <a:pt x="3231" y="876"/>
                  </a:cubicBezTo>
                  <a:cubicBezTo>
                    <a:pt x="3228" y="840"/>
                    <a:pt x="3238" y="817"/>
                    <a:pt x="3229" y="785"/>
                  </a:cubicBezTo>
                  <a:cubicBezTo>
                    <a:pt x="3225" y="775"/>
                    <a:pt x="3226" y="773"/>
                    <a:pt x="3230" y="780"/>
                  </a:cubicBezTo>
                  <a:cubicBezTo>
                    <a:pt x="3233" y="783"/>
                    <a:pt x="3237" y="789"/>
                    <a:pt x="3241" y="793"/>
                  </a:cubicBezTo>
                  <a:cubicBezTo>
                    <a:pt x="3244" y="797"/>
                    <a:pt x="3248" y="803"/>
                    <a:pt x="3250" y="807"/>
                  </a:cubicBezTo>
                  <a:cubicBezTo>
                    <a:pt x="3254" y="816"/>
                    <a:pt x="3267" y="825"/>
                    <a:pt x="3276" y="826"/>
                  </a:cubicBezTo>
                  <a:cubicBezTo>
                    <a:pt x="3282" y="826"/>
                    <a:pt x="3282" y="825"/>
                    <a:pt x="3282" y="842"/>
                  </a:cubicBezTo>
                  <a:cubicBezTo>
                    <a:pt x="3282" y="849"/>
                    <a:pt x="3282" y="864"/>
                    <a:pt x="3282" y="876"/>
                  </a:cubicBezTo>
                  <a:cubicBezTo>
                    <a:pt x="3282" y="898"/>
                    <a:pt x="3282" y="898"/>
                    <a:pt x="3282" y="898"/>
                  </a:cubicBezTo>
                  <a:lnTo>
                    <a:pt x="3268" y="899"/>
                  </a:lnTo>
                  <a:close/>
                  <a:moveTo>
                    <a:pt x="3283" y="746"/>
                  </a:moveTo>
                  <a:cubicBezTo>
                    <a:pt x="3283" y="751"/>
                    <a:pt x="3283" y="754"/>
                    <a:pt x="3283" y="756"/>
                  </a:cubicBezTo>
                  <a:cubicBezTo>
                    <a:pt x="3282" y="764"/>
                    <a:pt x="3282" y="764"/>
                    <a:pt x="3280" y="761"/>
                  </a:cubicBezTo>
                  <a:cubicBezTo>
                    <a:pt x="3278" y="759"/>
                    <a:pt x="3277" y="756"/>
                    <a:pt x="3277" y="755"/>
                  </a:cubicBezTo>
                  <a:cubicBezTo>
                    <a:pt x="3278" y="753"/>
                    <a:pt x="3262" y="734"/>
                    <a:pt x="3254" y="727"/>
                  </a:cubicBezTo>
                  <a:cubicBezTo>
                    <a:pt x="3250" y="724"/>
                    <a:pt x="3244" y="721"/>
                    <a:pt x="3239" y="720"/>
                  </a:cubicBezTo>
                  <a:cubicBezTo>
                    <a:pt x="3232" y="718"/>
                    <a:pt x="3231" y="719"/>
                    <a:pt x="3232" y="721"/>
                  </a:cubicBezTo>
                  <a:cubicBezTo>
                    <a:pt x="3233" y="724"/>
                    <a:pt x="3232" y="726"/>
                    <a:pt x="3229" y="727"/>
                  </a:cubicBezTo>
                  <a:cubicBezTo>
                    <a:pt x="3227" y="728"/>
                    <a:pt x="3225" y="729"/>
                    <a:pt x="3225" y="728"/>
                  </a:cubicBezTo>
                  <a:cubicBezTo>
                    <a:pt x="3225" y="727"/>
                    <a:pt x="3224" y="699"/>
                    <a:pt x="3224" y="683"/>
                  </a:cubicBezTo>
                  <a:cubicBezTo>
                    <a:pt x="3224" y="675"/>
                    <a:pt x="3224" y="666"/>
                    <a:pt x="3223" y="663"/>
                  </a:cubicBezTo>
                  <a:cubicBezTo>
                    <a:pt x="3223" y="660"/>
                    <a:pt x="3222" y="649"/>
                    <a:pt x="3222" y="640"/>
                  </a:cubicBezTo>
                  <a:cubicBezTo>
                    <a:pt x="3222" y="631"/>
                    <a:pt x="3222" y="620"/>
                    <a:pt x="3221" y="616"/>
                  </a:cubicBezTo>
                  <a:cubicBezTo>
                    <a:pt x="3220" y="610"/>
                    <a:pt x="3220" y="609"/>
                    <a:pt x="3223" y="610"/>
                  </a:cubicBezTo>
                  <a:cubicBezTo>
                    <a:pt x="3232" y="614"/>
                    <a:pt x="3267" y="603"/>
                    <a:pt x="3276" y="593"/>
                  </a:cubicBezTo>
                  <a:cubicBezTo>
                    <a:pt x="3279" y="589"/>
                    <a:pt x="3282" y="587"/>
                    <a:pt x="3283" y="588"/>
                  </a:cubicBezTo>
                  <a:cubicBezTo>
                    <a:pt x="3283" y="589"/>
                    <a:pt x="3283" y="628"/>
                    <a:pt x="3282" y="673"/>
                  </a:cubicBezTo>
                  <a:cubicBezTo>
                    <a:pt x="3282" y="688"/>
                    <a:pt x="3282" y="707"/>
                    <a:pt x="3283" y="714"/>
                  </a:cubicBezTo>
                  <a:cubicBezTo>
                    <a:pt x="3284" y="721"/>
                    <a:pt x="3284" y="736"/>
                    <a:pt x="3283" y="746"/>
                  </a:cubicBezTo>
                  <a:close/>
                  <a:moveTo>
                    <a:pt x="3425" y="582"/>
                  </a:moveTo>
                  <a:cubicBezTo>
                    <a:pt x="3441" y="586"/>
                    <a:pt x="3450" y="592"/>
                    <a:pt x="3450" y="599"/>
                  </a:cubicBezTo>
                  <a:cubicBezTo>
                    <a:pt x="3450" y="601"/>
                    <a:pt x="3450" y="602"/>
                    <a:pt x="3449" y="603"/>
                  </a:cubicBezTo>
                  <a:cubicBezTo>
                    <a:pt x="3447" y="610"/>
                    <a:pt x="3444" y="613"/>
                    <a:pt x="3438" y="611"/>
                  </a:cubicBezTo>
                  <a:cubicBezTo>
                    <a:pt x="3436" y="610"/>
                    <a:pt x="3430" y="609"/>
                    <a:pt x="3425" y="608"/>
                  </a:cubicBezTo>
                  <a:cubicBezTo>
                    <a:pt x="3410" y="606"/>
                    <a:pt x="3405" y="603"/>
                    <a:pt x="3406" y="598"/>
                  </a:cubicBezTo>
                  <a:cubicBezTo>
                    <a:pt x="3406" y="596"/>
                    <a:pt x="3405" y="590"/>
                    <a:pt x="3405" y="587"/>
                  </a:cubicBezTo>
                  <a:cubicBezTo>
                    <a:pt x="3404" y="578"/>
                    <a:pt x="3407" y="577"/>
                    <a:pt x="3425" y="582"/>
                  </a:cubicBezTo>
                  <a:close/>
                  <a:moveTo>
                    <a:pt x="3396" y="709"/>
                  </a:moveTo>
                  <a:cubicBezTo>
                    <a:pt x="3397" y="710"/>
                    <a:pt x="3397" y="718"/>
                    <a:pt x="3397" y="726"/>
                  </a:cubicBezTo>
                  <a:cubicBezTo>
                    <a:pt x="3397" y="735"/>
                    <a:pt x="3397" y="741"/>
                    <a:pt x="3398" y="742"/>
                  </a:cubicBezTo>
                  <a:cubicBezTo>
                    <a:pt x="3398" y="742"/>
                    <a:pt x="3399" y="748"/>
                    <a:pt x="3398" y="755"/>
                  </a:cubicBezTo>
                  <a:cubicBezTo>
                    <a:pt x="3398" y="773"/>
                    <a:pt x="3398" y="785"/>
                    <a:pt x="3399" y="787"/>
                  </a:cubicBezTo>
                  <a:cubicBezTo>
                    <a:pt x="3400" y="789"/>
                    <a:pt x="3400" y="792"/>
                    <a:pt x="3400" y="795"/>
                  </a:cubicBezTo>
                  <a:cubicBezTo>
                    <a:pt x="3400" y="798"/>
                    <a:pt x="3401" y="810"/>
                    <a:pt x="3402" y="822"/>
                  </a:cubicBezTo>
                  <a:cubicBezTo>
                    <a:pt x="3402" y="833"/>
                    <a:pt x="3403" y="844"/>
                    <a:pt x="3403" y="846"/>
                  </a:cubicBezTo>
                  <a:cubicBezTo>
                    <a:pt x="3402" y="857"/>
                    <a:pt x="3402" y="898"/>
                    <a:pt x="3402" y="906"/>
                  </a:cubicBezTo>
                  <a:cubicBezTo>
                    <a:pt x="3405" y="941"/>
                    <a:pt x="3407" y="1002"/>
                    <a:pt x="3406" y="1035"/>
                  </a:cubicBezTo>
                  <a:cubicBezTo>
                    <a:pt x="3406" y="1062"/>
                    <a:pt x="3406" y="1088"/>
                    <a:pt x="3407" y="1097"/>
                  </a:cubicBezTo>
                  <a:cubicBezTo>
                    <a:pt x="3407" y="1099"/>
                    <a:pt x="3407" y="1100"/>
                    <a:pt x="3407" y="1101"/>
                  </a:cubicBezTo>
                  <a:cubicBezTo>
                    <a:pt x="3407" y="1103"/>
                    <a:pt x="3407" y="1104"/>
                    <a:pt x="3405" y="1103"/>
                  </a:cubicBezTo>
                  <a:cubicBezTo>
                    <a:pt x="3403" y="1102"/>
                    <a:pt x="3401" y="1101"/>
                    <a:pt x="3402" y="1099"/>
                  </a:cubicBezTo>
                  <a:cubicBezTo>
                    <a:pt x="3402" y="1098"/>
                    <a:pt x="3398" y="1094"/>
                    <a:pt x="3394" y="1089"/>
                  </a:cubicBezTo>
                  <a:cubicBezTo>
                    <a:pt x="3385" y="1079"/>
                    <a:pt x="3379" y="1077"/>
                    <a:pt x="3370" y="1081"/>
                  </a:cubicBezTo>
                  <a:cubicBezTo>
                    <a:pt x="3368" y="1082"/>
                    <a:pt x="3365" y="1082"/>
                    <a:pt x="3365" y="1082"/>
                  </a:cubicBezTo>
                  <a:cubicBezTo>
                    <a:pt x="3364" y="1081"/>
                    <a:pt x="3364" y="1066"/>
                    <a:pt x="3365" y="1048"/>
                  </a:cubicBezTo>
                  <a:cubicBezTo>
                    <a:pt x="3366" y="1009"/>
                    <a:pt x="3366" y="978"/>
                    <a:pt x="3364" y="967"/>
                  </a:cubicBezTo>
                  <a:cubicBezTo>
                    <a:pt x="3363" y="963"/>
                    <a:pt x="3362" y="956"/>
                    <a:pt x="3362" y="950"/>
                  </a:cubicBezTo>
                  <a:cubicBezTo>
                    <a:pt x="3363" y="945"/>
                    <a:pt x="3362" y="932"/>
                    <a:pt x="3361" y="921"/>
                  </a:cubicBezTo>
                  <a:cubicBezTo>
                    <a:pt x="3359" y="904"/>
                    <a:pt x="3358" y="861"/>
                    <a:pt x="3359" y="795"/>
                  </a:cubicBezTo>
                  <a:cubicBezTo>
                    <a:pt x="3359" y="781"/>
                    <a:pt x="3359" y="767"/>
                    <a:pt x="3359" y="764"/>
                  </a:cubicBezTo>
                  <a:cubicBezTo>
                    <a:pt x="3359" y="760"/>
                    <a:pt x="3359" y="742"/>
                    <a:pt x="3359" y="723"/>
                  </a:cubicBezTo>
                  <a:cubicBezTo>
                    <a:pt x="3359" y="704"/>
                    <a:pt x="3359" y="678"/>
                    <a:pt x="3358" y="664"/>
                  </a:cubicBezTo>
                  <a:cubicBezTo>
                    <a:pt x="3357" y="651"/>
                    <a:pt x="3356" y="637"/>
                    <a:pt x="3356" y="632"/>
                  </a:cubicBezTo>
                  <a:cubicBezTo>
                    <a:pt x="3356" y="624"/>
                    <a:pt x="3358" y="599"/>
                    <a:pt x="3359" y="599"/>
                  </a:cubicBezTo>
                  <a:cubicBezTo>
                    <a:pt x="3362" y="599"/>
                    <a:pt x="3392" y="616"/>
                    <a:pt x="3392" y="617"/>
                  </a:cubicBezTo>
                  <a:cubicBezTo>
                    <a:pt x="3394" y="634"/>
                    <a:pt x="3394" y="652"/>
                    <a:pt x="3394" y="669"/>
                  </a:cubicBezTo>
                  <a:cubicBezTo>
                    <a:pt x="3395" y="693"/>
                    <a:pt x="3395" y="708"/>
                    <a:pt x="3396" y="709"/>
                  </a:cubicBezTo>
                  <a:close/>
                  <a:moveTo>
                    <a:pt x="3366" y="430"/>
                  </a:moveTo>
                  <a:cubicBezTo>
                    <a:pt x="3366" y="422"/>
                    <a:pt x="3366" y="422"/>
                    <a:pt x="3366" y="422"/>
                  </a:cubicBezTo>
                  <a:cubicBezTo>
                    <a:pt x="3378" y="423"/>
                    <a:pt x="3378" y="423"/>
                    <a:pt x="3378" y="423"/>
                  </a:cubicBezTo>
                  <a:cubicBezTo>
                    <a:pt x="3390" y="424"/>
                    <a:pt x="3391" y="424"/>
                    <a:pt x="3392" y="429"/>
                  </a:cubicBezTo>
                  <a:cubicBezTo>
                    <a:pt x="3392" y="429"/>
                    <a:pt x="3392" y="430"/>
                    <a:pt x="3392" y="431"/>
                  </a:cubicBezTo>
                  <a:cubicBezTo>
                    <a:pt x="3392" y="436"/>
                    <a:pt x="3386" y="438"/>
                    <a:pt x="3375" y="438"/>
                  </a:cubicBezTo>
                  <a:cubicBezTo>
                    <a:pt x="3365" y="437"/>
                    <a:pt x="3365" y="437"/>
                    <a:pt x="3365" y="437"/>
                  </a:cubicBezTo>
                  <a:lnTo>
                    <a:pt x="3366" y="430"/>
                  </a:lnTo>
                  <a:close/>
                  <a:moveTo>
                    <a:pt x="3359" y="514"/>
                  </a:moveTo>
                  <a:cubicBezTo>
                    <a:pt x="3360" y="510"/>
                    <a:pt x="3361" y="498"/>
                    <a:pt x="3361" y="488"/>
                  </a:cubicBezTo>
                  <a:cubicBezTo>
                    <a:pt x="3361" y="466"/>
                    <a:pt x="3364" y="447"/>
                    <a:pt x="3367" y="449"/>
                  </a:cubicBezTo>
                  <a:cubicBezTo>
                    <a:pt x="3368" y="450"/>
                    <a:pt x="3374" y="451"/>
                    <a:pt x="3380" y="451"/>
                  </a:cubicBezTo>
                  <a:cubicBezTo>
                    <a:pt x="3391" y="451"/>
                    <a:pt x="3391" y="451"/>
                    <a:pt x="3391" y="451"/>
                  </a:cubicBezTo>
                  <a:cubicBezTo>
                    <a:pt x="3390" y="489"/>
                    <a:pt x="3389" y="515"/>
                    <a:pt x="3394" y="554"/>
                  </a:cubicBezTo>
                  <a:cubicBezTo>
                    <a:pt x="3394" y="555"/>
                    <a:pt x="3394" y="555"/>
                    <a:pt x="3394" y="555"/>
                  </a:cubicBezTo>
                  <a:cubicBezTo>
                    <a:pt x="3393" y="561"/>
                    <a:pt x="3381" y="557"/>
                    <a:pt x="3377" y="557"/>
                  </a:cubicBezTo>
                  <a:cubicBezTo>
                    <a:pt x="3367" y="555"/>
                    <a:pt x="3358" y="554"/>
                    <a:pt x="3358" y="553"/>
                  </a:cubicBezTo>
                  <a:cubicBezTo>
                    <a:pt x="3356" y="551"/>
                    <a:pt x="3356" y="522"/>
                    <a:pt x="3359" y="514"/>
                  </a:cubicBezTo>
                  <a:close/>
                  <a:moveTo>
                    <a:pt x="3374" y="572"/>
                  </a:moveTo>
                  <a:cubicBezTo>
                    <a:pt x="3392" y="573"/>
                    <a:pt x="3392" y="573"/>
                    <a:pt x="3392" y="573"/>
                  </a:cubicBezTo>
                  <a:cubicBezTo>
                    <a:pt x="3392" y="585"/>
                    <a:pt x="3392" y="585"/>
                    <a:pt x="3392" y="585"/>
                  </a:cubicBezTo>
                  <a:cubicBezTo>
                    <a:pt x="3392" y="588"/>
                    <a:pt x="3392" y="592"/>
                    <a:pt x="3392" y="594"/>
                  </a:cubicBezTo>
                  <a:cubicBezTo>
                    <a:pt x="3391" y="596"/>
                    <a:pt x="3391" y="598"/>
                    <a:pt x="3391" y="598"/>
                  </a:cubicBezTo>
                  <a:cubicBezTo>
                    <a:pt x="3390" y="599"/>
                    <a:pt x="3363" y="585"/>
                    <a:pt x="3359" y="582"/>
                  </a:cubicBezTo>
                  <a:cubicBezTo>
                    <a:pt x="3357" y="580"/>
                    <a:pt x="3355" y="576"/>
                    <a:pt x="3355" y="574"/>
                  </a:cubicBezTo>
                  <a:cubicBezTo>
                    <a:pt x="3356" y="571"/>
                    <a:pt x="3358" y="571"/>
                    <a:pt x="3374" y="572"/>
                  </a:cubicBezTo>
                  <a:close/>
                  <a:moveTo>
                    <a:pt x="3303" y="429"/>
                  </a:moveTo>
                  <a:cubicBezTo>
                    <a:pt x="3304" y="425"/>
                    <a:pt x="3305" y="422"/>
                    <a:pt x="3306" y="422"/>
                  </a:cubicBezTo>
                  <a:cubicBezTo>
                    <a:pt x="3308" y="422"/>
                    <a:pt x="3311" y="422"/>
                    <a:pt x="3314" y="422"/>
                  </a:cubicBezTo>
                  <a:cubicBezTo>
                    <a:pt x="3317" y="422"/>
                    <a:pt x="3327" y="422"/>
                    <a:pt x="3336" y="422"/>
                  </a:cubicBezTo>
                  <a:cubicBezTo>
                    <a:pt x="3352" y="423"/>
                    <a:pt x="3352" y="423"/>
                    <a:pt x="3352" y="423"/>
                  </a:cubicBezTo>
                  <a:cubicBezTo>
                    <a:pt x="3352" y="429"/>
                    <a:pt x="3352" y="429"/>
                    <a:pt x="3352" y="429"/>
                  </a:cubicBezTo>
                  <a:cubicBezTo>
                    <a:pt x="3352" y="430"/>
                    <a:pt x="3352" y="431"/>
                    <a:pt x="3352" y="431"/>
                  </a:cubicBezTo>
                  <a:cubicBezTo>
                    <a:pt x="3352" y="432"/>
                    <a:pt x="3352" y="432"/>
                    <a:pt x="3352" y="433"/>
                  </a:cubicBezTo>
                  <a:cubicBezTo>
                    <a:pt x="3352" y="436"/>
                    <a:pt x="3351" y="436"/>
                    <a:pt x="3348" y="436"/>
                  </a:cubicBezTo>
                  <a:cubicBezTo>
                    <a:pt x="3345" y="436"/>
                    <a:pt x="3334" y="436"/>
                    <a:pt x="3323" y="435"/>
                  </a:cubicBezTo>
                  <a:cubicBezTo>
                    <a:pt x="3303" y="435"/>
                    <a:pt x="3303" y="435"/>
                    <a:pt x="3303" y="435"/>
                  </a:cubicBezTo>
                  <a:lnTo>
                    <a:pt x="3303" y="429"/>
                  </a:lnTo>
                  <a:close/>
                  <a:moveTo>
                    <a:pt x="3304" y="478"/>
                  </a:moveTo>
                  <a:cubicBezTo>
                    <a:pt x="3304" y="470"/>
                    <a:pt x="3303" y="461"/>
                    <a:pt x="3303" y="457"/>
                  </a:cubicBezTo>
                  <a:cubicBezTo>
                    <a:pt x="3302" y="448"/>
                    <a:pt x="3303" y="448"/>
                    <a:pt x="3329" y="449"/>
                  </a:cubicBezTo>
                  <a:cubicBezTo>
                    <a:pt x="3350" y="450"/>
                    <a:pt x="3350" y="450"/>
                    <a:pt x="3350" y="450"/>
                  </a:cubicBezTo>
                  <a:cubicBezTo>
                    <a:pt x="3349" y="475"/>
                    <a:pt x="3349" y="475"/>
                    <a:pt x="3349" y="475"/>
                  </a:cubicBezTo>
                  <a:cubicBezTo>
                    <a:pt x="3348" y="489"/>
                    <a:pt x="3346" y="511"/>
                    <a:pt x="3345" y="523"/>
                  </a:cubicBezTo>
                  <a:cubicBezTo>
                    <a:pt x="3344" y="535"/>
                    <a:pt x="3346" y="542"/>
                    <a:pt x="3343" y="552"/>
                  </a:cubicBezTo>
                  <a:cubicBezTo>
                    <a:pt x="3343" y="553"/>
                    <a:pt x="3339" y="553"/>
                    <a:pt x="3334" y="553"/>
                  </a:cubicBezTo>
                  <a:cubicBezTo>
                    <a:pt x="3328" y="552"/>
                    <a:pt x="3324" y="549"/>
                    <a:pt x="3314" y="538"/>
                  </a:cubicBezTo>
                  <a:cubicBezTo>
                    <a:pt x="3302" y="524"/>
                    <a:pt x="3302" y="524"/>
                    <a:pt x="3302" y="524"/>
                  </a:cubicBezTo>
                  <a:cubicBezTo>
                    <a:pt x="3303" y="508"/>
                    <a:pt x="3303" y="508"/>
                    <a:pt x="3303" y="508"/>
                  </a:cubicBezTo>
                  <a:cubicBezTo>
                    <a:pt x="3304" y="499"/>
                    <a:pt x="3304" y="486"/>
                    <a:pt x="3304" y="478"/>
                  </a:cubicBezTo>
                  <a:close/>
                  <a:moveTo>
                    <a:pt x="3304" y="548"/>
                  </a:moveTo>
                  <a:cubicBezTo>
                    <a:pt x="3304" y="548"/>
                    <a:pt x="3304" y="549"/>
                    <a:pt x="3304" y="549"/>
                  </a:cubicBezTo>
                  <a:cubicBezTo>
                    <a:pt x="3304" y="550"/>
                    <a:pt x="3304" y="551"/>
                    <a:pt x="3303" y="551"/>
                  </a:cubicBezTo>
                  <a:cubicBezTo>
                    <a:pt x="3302" y="552"/>
                    <a:pt x="3301" y="551"/>
                    <a:pt x="3301" y="549"/>
                  </a:cubicBezTo>
                  <a:cubicBezTo>
                    <a:pt x="3301" y="546"/>
                    <a:pt x="3302" y="545"/>
                    <a:pt x="3304" y="548"/>
                  </a:cubicBezTo>
                  <a:close/>
                  <a:moveTo>
                    <a:pt x="3297" y="709"/>
                  </a:moveTo>
                  <a:cubicBezTo>
                    <a:pt x="3296" y="708"/>
                    <a:pt x="3296" y="695"/>
                    <a:pt x="3297" y="680"/>
                  </a:cubicBezTo>
                  <a:cubicBezTo>
                    <a:pt x="3297" y="665"/>
                    <a:pt x="3298" y="644"/>
                    <a:pt x="3298" y="632"/>
                  </a:cubicBezTo>
                  <a:cubicBezTo>
                    <a:pt x="3297" y="578"/>
                    <a:pt x="3299" y="559"/>
                    <a:pt x="3303" y="567"/>
                  </a:cubicBezTo>
                  <a:cubicBezTo>
                    <a:pt x="3304" y="569"/>
                    <a:pt x="3309" y="570"/>
                    <a:pt x="3314" y="570"/>
                  </a:cubicBezTo>
                  <a:cubicBezTo>
                    <a:pt x="3322" y="571"/>
                    <a:pt x="3325" y="572"/>
                    <a:pt x="3329" y="577"/>
                  </a:cubicBezTo>
                  <a:cubicBezTo>
                    <a:pt x="3332" y="580"/>
                    <a:pt x="3337" y="585"/>
                    <a:pt x="3340" y="587"/>
                  </a:cubicBezTo>
                  <a:cubicBezTo>
                    <a:pt x="3346" y="590"/>
                    <a:pt x="3346" y="590"/>
                    <a:pt x="3345" y="608"/>
                  </a:cubicBezTo>
                  <a:cubicBezTo>
                    <a:pt x="3344" y="618"/>
                    <a:pt x="3344" y="641"/>
                    <a:pt x="3345" y="658"/>
                  </a:cubicBezTo>
                  <a:cubicBezTo>
                    <a:pt x="3346" y="676"/>
                    <a:pt x="3347" y="692"/>
                    <a:pt x="3347" y="695"/>
                  </a:cubicBezTo>
                  <a:cubicBezTo>
                    <a:pt x="3346" y="697"/>
                    <a:pt x="3346" y="707"/>
                    <a:pt x="3345" y="717"/>
                  </a:cubicBezTo>
                  <a:cubicBezTo>
                    <a:pt x="3345" y="727"/>
                    <a:pt x="3345" y="738"/>
                    <a:pt x="3346" y="741"/>
                  </a:cubicBezTo>
                  <a:cubicBezTo>
                    <a:pt x="3347" y="744"/>
                    <a:pt x="3347" y="747"/>
                    <a:pt x="3346" y="747"/>
                  </a:cubicBezTo>
                  <a:cubicBezTo>
                    <a:pt x="3345" y="747"/>
                    <a:pt x="3345" y="754"/>
                    <a:pt x="3345" y="764"/>
                  </a:cubicBezTo>
                  <a:cubicBezTo>
                    <a:pt x="3345" y="773"/>
                    <a:pt x="3345" y="794"/>
                    <a:pt x="3344" y="809"/>
                  </a:cubicBezTo>
                  <a:cubicBezTo>
                    <a:pt x="3344" y="824"/>
                    <a:pt x="3344" y="838"/>
                    <a:pt x="3344" y="839"/>
                  </a:cubicBezTo>
                  <a:cubicBezTo>
                    <a:pt x="3345" y="840"/>
                    <a:pt x="3345" y="854"/>
                    <a:pt x="3344" y="871"/>
                  </a:cubicBezTo>
                  <a:cubicBezTo>
                    <a:pt x="3344" y="888"/>
                    <a:pt x="3344" y="905"/>
                    <a:pt x="3345" y="909"/>
                  </a:cubicBezTo>
                  <a:cubicBezTo>
                    <a:pt x="3347" y="914"/>
                    <a:pt x="3347" y="917"/>
                    <a:pt x="3347" y="919"/>
                  </a:cubicBezTo>
                  <a:cubicBezTo>
                    <a:pt x="3347" y="924"/>
                    <a:pt x="3344" y="922"/>
                    <a:pt x="3337" y="914"/>
                  </a:cubicBezTo>
                  <a:cubicBezTo>
                    <a:pt x="3319" y="895"/>
                    <a:pt x="3307" y="889"/>
                    <a:pt x="3299" y="896"/>
                  </a:cubicBezTo>
                  <a:cubicBezTo>
                    <a:pt x="3297" y="898"/>
                    <a:pt x="3297" y="897"/>
                    <a:pt x="3297" y="892"/>
                  </a:cubicBezTo>
                  <a:cubicBezTo>
                    <a:pt x="3297" y="888"/>
                    <a:pt x="3297" y="884"/>
                    <a:pt x="3297" y="882"/>
                  </a:cubicBezTo>
                  <a:cubicBezTo>
                    <a:pt x="3296" y="877"/>
                    <a:pt x="3297" y="823"/>
                    <a:pt x="3298" y="773"/>
                  </a:cubicBezTo>
                  <a:cubicBezTo>
                    <a:pt x="3299" y="727"/>
                    <a:pt x="3299" y="713"/>
                    <a:pt x="3297" y="709"/>
                  </a:cubicBezTo>
                  <a:close/>
                  <a:moveTo>
                    <a:pt x="3292" y="1006"/>
                  </a:moveTo>
                  <a:cubicBezTo>
                    <a:pt x="3292" y="997"/>
                    <a:pt x="3292" y="982"/>
                    <a:pt x="3292" y="972"/>
                  </a:cubicBezTo>
                  <a:cubicBezTo>
                    <a:pt x="3292" y="963"/>
                    <a:pt x="3293" y="954"/>
                    <a:pt x="3294" y="952"/>
                  </a:cubicBezTo>
                  <a:cubicBezTo>
                    <a:pt x="3296" y="950"/>
                    <a:pt x="3296" y="950"/>
                    <a:pt x="3296" y="953"/>
                  </a:cubicBezTo>
                  <a:cubicBezTo>
                    <a:pt x="3296" y="955"/>
                    <a:pt x="3297" y="957"/>
                    <a:pt x="3298" y="957"/>
                  </a:cubicBezTo>
                  <a:cubicBezTo>
                    <a:pt x="3299" y="957"/>
                    <a:pt x="3301" y="959"/>
                    <a:pt x="3302" y="962"/>
                  </a:cubicBezTo>
                  <a:cubicBezTo>
                    <a:pt x="3303" y="965"/>
                    <a:pt x="3309" y="971"/>
                    <a:pt x="3315" y="976"/>
                  </a:cubicBezTo>
                  <a:cubicBezTo>
                    <a:pt x="3321" y="981"/>
                    <a:pt x="3326" y="986"/>
                    <a:pt x="3326" y="986"/>
                  </a:cubicBezTo>
                  <a:cubicBezTo>
                    <a:pt x="3326" y="987"/>
                    <a:pt x="3332" y="988"/>
                    <a:pt x="3338" y="989"/>
                  </a:cubicBezTo>
                  <a:cubicBezTo>
                    <a:pt x="3345" y="990"/>
                    <a:pt x="3351" y="991"/>
                    <a:pt x="3351" y="991"/>
                  </a:cubicBezTo>
                  <a:cubicBezTo>
                    <a:pt x="3352" y="991"/>
                    <a:pt x="3351" y="1011"/>
                    <a:pt x="3350" y="1034"/>
                  </a:cubicBezTo>
                  <a:cubicBezTo>
                    <a:pt x="3350" y="1040"/>
                    <a:pt x="3349" y="1045"/>
                    <a:pt x="3349" y="1050"/>
                  </a:cubicBezTo>
                  <a:cubicBezTo>
                    <a:pt x="3348" y="1081"/>
                    <a:pt x="3347" y="1079"/>
                    <a:pt x="3333" y="1078"/>
                  </a:cubicBezTo>
                  <a:cubicBezTo>
                    <a:pt x="3322" y="1078"/>
                    <a:pt x="3322" y="1078"/>
                    <a:pt x="3307" y="1047"/>
                  </a:cubicBezTo>
                  <a:cubicBezTo>
                    <a:pt x="3305" y="1042"/>
                    <a:pt x="3301" y="1035"/>
                    <a:pt x="3297" y="1030"/>
                  </a:cubicBezTo>
                  <a:cubicBezTo>
                    <a:pt x="3292" y="1022"/>
                    <a:pt x="3291" y="1020"/>
                    <a:pt x="3292" y="1006"/>
                  </a:cubicBezTo>
                  <a:close/>
                  <a:moveTo>
                    <a:pt x="3292" y="1057"/>
                  </a:moveTo>
                  <a:cubicBezTo>
                    <a:pt x="3293" y="1055"/>
                    <a:pt x="3295" y="1057"/>
                    <a:pt x="3298" y="1064"/>
                  </a:cubicBezTo>
                  <a:cubicBezTo>
                    <a:pt x="3300" y="1067"/>
                    <a:pt x="3301" y="1070"/>
                    <a:pt x="3302" y="1073"/>
                  </a:cubicBezTo>
                  <a:cubicBezTo>
                    <a:pt x="3300" y="1075"/>
                    <a:pt x="3292" y="1071"/>
                    <a:pt x="3292" y="1068"/>
                  </a:cubicBezTo>
                  <a:cubicBezTo>
                    <a:pt x="3292" y="1067"/>
                    <a:pt x="3291" y="1064"/>
                    <a:pt x="3291" y="1063"/>
                  </a:cubicBezTo>
                  <a:cubicBezTo>
                    <a:pt x="3290" y="1061"/>
                    <a:pt x="3291" y="1059"/>
                    <a:pt x="3292" y="1057"/>
                  </a:cubicBezTo>
                  <a:close/>
                  <a:moveTo>
                    <a:pt x="3254" y="423"/>
                  </a:moveTo>
                  <a:cubicBezTo>
                    <a:pt x="3266" y="423"/>
                    <a:pt x="3278" y="423"/>
                    <a:pt x="3282" y="422"/>
                  </a:cubicBezTo>
                  <a:cubicBezTo>
                    <a:pt x="3288" y="421"/>
                    <a:pt x="3288" y="422"/>
                    <a:pt x="3289" y="428"/>
                  </a:cubicBezTo>
                  <a:cubicBezTo>
                    <a:pt x="3289" y="429"/>
                    <a:pt x="3289" y="430"/>
                    <a:pt x="3289" y="430"/>
                  </a:cubicBezTo>
                  <a:cubicBezTo>
                    <a:pt x="3289" y="433"/>
                    <a:pt x="3288" y="434"/>
                    <a:pt x="3287" y="434"/>
                  </a:cubicBezTo>
                  <a:cubicBezTo>
                    <a:pt x="3277" y="435"/>
                    <a:pt x="3265" y="435"/>
                    <a:pt x="3251" y="435"/>
                  </a:cubicBezTo>
                  <a:cubicBezTo>
                    <a:pt x="3236" y="435"/>
                    <a:pt x="3235" y="435"/>
                    <a:pt x="3234" y="430"/>
                  </a:cubicBezTo>
                  <a:cubicBezTo>
                    <a:pt x="3233" y="428"/>
                    <a:pt x="3233" y="425"/>
                    <a:pt x="3233" y="424"/>
                  </a:cubicBezTo>
                  <a:cubicBezTo>
                    <a:pt x="3233" y="424"/>
                    <a:pt x="3242" y="423"/>
                    <a:pt x="3254" y="423"/>
                  </a:cubicBezTo>
                  <a:close/>
                  <a:moveTo>
                    <a:pt x="3229" y="461"/>
                  </a:moveTo>
                  <a:cubicBezTo>
                    <a:pt x="3229" y="454"/>
                    <a:pt x="3230" y="449"/>
                    <a:pt x="3232" y="449"/>
                  </a:cubicBezTo>
                  <a:cubicBezTo>
                    <a:pt x="3233" y="449"/>
                    <a:pt x="3245" y="448"/>
                    <a:pt x="3258" y="449"/>
                  </a:cubicBezTo>
                  <a:cubicBezTo>
                    <a:pt x="3271" y="449"/>
                    <a:pt x="3282" y="448"/>
                    <a:pt x="3283" y="448"/>
                  </a:cubicBezTo>
                  <a:cubicBezTo>
                    <a:pt x="3284" y="447"/>
                    <a:pt x="3286" y="447"/>
                    <a:pt x="3288" y="448"/>
                  </a:cubicBezTo>
                  <a:cubicBezTo>
                    <a:pt x="3290" y="449"/>
                    <a:pt x="3290" y="454"/>
                    <a:pt x="3290" y="466"/>
                  </a:cubicBezTo>
                  <a:cubicBezTo>
                    <a:pt x="3290" y="475"/>
                    <a:pt x="3290" y="489"/>
                    <a:pt x="3290" y="497"/>
                  </a:cubicBezTo>
                  <a:cubicBezTo>
                    <a:pt x="3290" y="503"/>
                    <a:pt x="3290" y="506"/>
                    <a:pt x="3290" y="508"/>
                  </a:cubicBezTo>
                  <a:cubicBezTo>
                    <a:pt x="3290" y="511"/>
                    <a:pt x="3289" y="510"/>
                    <a:pt x="3287" y="507"/>
                  </a:cubicBezTo>
                  <a:cubicBezTo>
                    <a:pt x="3285" y="504"/>
                    <a:pt x="3281" y="501"/>
                    <a:pt x="3279" y="499"/>
                  </a:cubicBezTo>
                  <a:cubicBezTo>
                    <a:pt x="3276" y="498"/>
                    <a:pt x="3270" y="493"/>
                    <a:pt x="3264" y="489"/>
                  </a:cubicBezTo>
                  <a:cubicBezTo>
                    <a:pt x="3259" y="485"/>
                    <a:pt x="3252" y="480"/>
                    <a:pt x="3249" y="480"/>
                  </a:cubicBezTo>
                  <a:cubicBezTo>
                    <a:pt x="3246" y="479"/>
                    <a:pt x="3240" y="477"/>
                    <a:pt x="3236" y="476"/>
                  </a:cubicBezTo>
                  <a:cubicBezTo>
                    <a:pt x="3228" y="473"/>
                    <a:pt x="3228" y="473"/>
                    <a:pt x="3228" y="473"/>
                  </a:cubicBezTo>
                  <a:lnTo>
                    <a:pt x="3229" y="461"/>
                  </a:lnTo>
                  <a:close/>
                  <a:moveTo>
                    <a:pt x="3227" y="495"/>
                  </a:moveTo>
                  <a:cubicBezTo>
                    <a:pt x="3229" y="491"/>
                    <a:pt x="3229" y="491"/>
                    <a:pt x="3238" y="494"/>
                  </a:cubicBezTo>
                  <a:cubicBezTo>
                    <a:pt x="3255" y="500"/>
                    <a:pt x="3264" y="506"/>
                    <a:pt x="3276" y="518"/>
                  </a:cubicBezTo>
                  <a:cubicBezTo>
                    <a:pt x="3289" y="528"/>
                    <a:pt x="3282" y="531"/>
                    <a:pt x="3286" y="546"/>
                  </a:cubicBezTo>
                  <a:cubicBezTo>
                    <a:pt x="3286" y="550"/>
                    <a:pt x="3286" y="550"/>
                    <a:pt x="3283" y="546"/>
                  </a:cubicBezTo>
                  <a:cubicBezTo>
                    <a:pt x="3281" y="543"/>
                    <a:pt x="3279" y="540"/>
                    <a:pt x="3278" y="538"/>
                  </a:cubicBezTo>
                  <a:cubicBezTo>
                    <a:pt x="3274" y="521"/>
                    <a:pt x="3243" y="519"/>
                    <a:pt x="3229" y="517"/>
                  </a:cubicBezTo>
                  <a:cubicBezTo>
                    <a:pt x="3225" y="517"/>
                    <a:pt x="3224" y="515"/>
                    <a:pt x="3224" y="508"/>
                  </a:cubicBezTo>
                  <a:cubicBezTo>
                    <a:pt x="3224" y="503"/>
                    <a:pt x="3225" y="498"/>
                    <a:pt x="3227" y="495"/>
                  </a:cubicBezTo>
                  <a:close/>
                  <a:moveTo>
                    <a:pt x="3226" y="535"/>
                  </a:moveTo>
                  <a:cubicBezTo>
                    <a:pt x="3228" y="531"/>
                    <a:pt x="3245" y="533"/>
                    <a:pt x="3255" y="539"/>
                  </a:cubicBezTo>
                  <a:cubicBezTo>
                    <a:pt x="3260" y="542"/>
                    <a:pt x="3265" y="545"/>
                    <a:pt x="3265" y="546"/>
                  </a:cubicBezTo>
                  <a:cubicBezTo>
                    <a:pt x="3265" y="547"/>
                    <a:pt x="3236" y="545"/>
                    <a:pt x="3226" y="544"/>
                  </a:cubicBezTo>
                  <a:cubicBezTo>
                    <a:pt x="3224" y="543"/>
                    <a:pt x="3224" y="539"/>
                    <a:pt x="3226" y="535"/>
                  </a:cubicBezTo>
                  <a:close/>
                  <a:moveTo>
                    <a:pt x="3222" y="574"/>
                  </a:moveTo>
                  <a:cubicBezTo>
                    <a:pt x="3224" y="561"/>
                    <a:pt x="3224" y="561"/>
                    <a:pt x="3224" y="561"/>
                  </a:cubicBezTo>
                  <a:cubicBezTo>
                    <a:pt x="3248" y="563"/>
                    <a:pt x="3248" y="563"/>
                    <a:pt x="3248" y="563"/>
                  </a:cubicBezTo>
                  <a:cubicBezTo>
                    <a:pt x="3260" y="565"/>
                    <a:pt x="3272" y="566"/>
                    <a:pt x="3273" y="567"/>
                  </a:cubicBezTo>
                  <a:cubicBezTo>
                    <a:pt x="3273" y="568"/>
                    <a:pt x="3273" y="568"/>
                    <a:pt x="3273" y="568"/>
                  </a:cubicBezTo>
                  <a:cubicBezTo>
                    <a:pt x="3274" y="573"/>
                    <a:pt x="3259" y="586"/>
                    <a:pt x="3247" y="590"/>
                  </a:cubicBezTo>
                  <a:cubicBezTo>
                    <a:pt x="3235" y="595"/>
                    <a:pt x="3229" y="596"/>
                    <a:pt x="3223" y="593"/>
                  </a:cubicBezTo>
                  <a:cubicBezTo>
                    <a:pt x="3221" y="592"/>
                    <a:pt x="3219" y="590"/>
                    <a:pt x="3220" y="589"/>
                  </a:cubicBezTo>
                  <a:cubicBezTo>
                    <a:pt x="3220" y="588"/>
                    <a:pt x="3221" y="581"/>
                    <a:pt x="3222" y="574"/>
                  </a:cubicBezTo>
                  <a:close/>
                  <a:moveTo>
                    <a:pt x="3220" y="943"/>
                  </a:moveTo>
                  <a:cubicBezTo>
                    <a:pt x="3215" y="938"/>
                    <a:pt x="3215" y="938"/>
                    <a:pt x="3215" y="938"/>
                  </a:cubicBezTo>
                  <a:cubicBezTo>
                    <a:pt x="3213" y="935"/>
                    <a:pt x="3211" y="932"/>
                    <a:pt x="3211" y="931"/>
                  </a:cubicBezTo>
                  <a:cubicBezTo>
                    <a:pt x="3211" y="930"/>
                    <a:pt x="3209" y="926"/>
                    <a:pt x="3205" y="921"/>
                  </a:cubicBezTo>
                  <a:cubicBezTo>
                    <a:pt x="3200" y="914"/>
                    <a:pt x="3200" y="913"/>
                    <a:pt x="3203" y="912"/>
                  </a:cubicBezTo>
                  <a:cubicBezTo>
                    <a:pt x="3212" y="909"/>
                    <a:pt x="3217" y="915"/>
                    <a:pt x="3219" y="932"/>
                  </a:cubicBezTo>
                  <a:lnTo>
                    <a:pt x="3220" y="943"/>
                  </a:lnTo>
                  <a:close/>
                  <a:moveTo>
                    <a:pt x="3176" y="425"/>
                  </a:moveTo>
                  <a:cubicBezTo>
                    <a:pt x="3183" y="424"/>
                    <a:pt x="3195" y="424"/>
                    <a:pt x="3203" y="424"/>
                  </a:cubicBezTo>
                  <a:cubicBezTo>
                    <a:pt x="3214" y="423"/>
                    <a:pt x="3219" y="424"/>
                    <a:pt x="3219" y="429"/>
                  </a:cubicBezTo>
                  <a:cubicBezTo>
                    <a:pt x="3219" y="430"/>
                    <a:pt x="3218" y="431"/>
                    <a:pt x="3218" y="432"/>
                  </a:cubicBezTo>
                  <a:cubicBezTo>
                    <a:pt x="3217" y="435"/>
                    <a:pt x="3213" y="436"/>
                    <a:pt x="3194" y="436"/>
                  </a:cubicBezTo>
                  <a:cubicBezTo>
                    <a:pt x="3181" y="437"/>
                    <a:pt x="3169" y="436"/>
                    <a:pt x="3167" y="436"/>
                  </a:cubicBezTo>
                  <a:cubicBezTo>
                    <a:pt x="3165" y="435"/>
                    <a:pt x="3164" y="433"/>
                    <a:pt x="3164" y="430"/>
                  </a:cubicBezTo>
                  <a:cubicBezTo>
                    <a:pt x="3164" y="426"/>
                    <a:pt x="3165" y="425"/>
                    <a:pt x="3176" y="425"/>
                  </a:cubicBezTo>
                  <a:close/>
                  <a:moveTo>
                    <a:pt x="3163" y="468"/>
                  </a:moveTo>
                  <a:cubicBezTo>
                    <a:pt x="3164" y="452"/>
                    <a:pt x="3164" y="452"/>
                    <a:pt x="3164" y="452"/>
                  </a:cubicBezTo>
                  <a:cubicBezTo>
                    <a:pt x="3173" y="452"/>
                    <a:pt x="3173" y="452"/>
                    <a:pt x="3173" y="452"/>
                  </a:cubicBezTo>
                  <a:cubicBezTo>
                    <a:pt x="3179" y="451"/>
                    <a:pt x="3188" y="450"/>
                    <a:pt x="3194" y="450"/>
                  </a:cubicBezTo>
                  <a:cubicBezTo>
                    <a:pt x="3200" y="449"/>
                    <a:pt x="3207" y="449"/>
                    <a:pt x="3211" y="450"/>
                  </a:cubicBezTo>
                  <a:cubicBezTo>
                    <a:pt x="3216" y="450"/>
                    <a:pt x="3217" y="451"/>
                    <a:pt x="3217" y="458"/>
                  </a:cubicBezTo>
                  <a:cubicBezTo>
                    <a:pt x="3217" y="459"/>
                    <a:pt x="3217" y="460"/>
                    <a:pt x="3217" y="461"/>
                  </a:cubicBezTo>
                  <a:cubicBezTo>
                    <a:pt x="3216" y="469"/>
                    <a:pt x="3214" y="470"/>
                    <a:pt x="3205" y="470"/>
                  </a:cubicBezTo>
                  <a:cubicBezTo>
                    <a:pt x="3195" y="469"/>
                    <a:pt x="3193" y="470"/>
                    <a:pt x="3173" y="479"/>
                  </a:cubicBezTo>
                  <a:cubicBezTo>
                    <a:pt x="3168" y="482"/>
                    <a:pt x="3163" y="484"/>
                    <a:pt x="3162" y="484"/>
                  </a:cubicBezTo>
                  <a:cubicBezTo>
                    <a:pt x="3162" y="484"/>
                    <a:pt x="3162" y="477"/>
                    <a:pt x="3163" y="468"/>
                  </a:cubicBezTo>
                  <a:close/>
                  <a:moveTo>
                    <a:pt x="3208" y="542"/>
                  </a:moveTo>
                  <a:cubicBezTo>
                    <a:pt x="3205" y="542"/>
                    <a:pt x="3204" y="540"/>
                    <a:pt x="3206" y="537"/>
                  </a:cubicBezTo>
                  <a:cubicBezTo>
                    <a:pt x="3209" y="535"/>
                    <a:pt x="3212" y="536"/>
                    <a:pt x="3211" y="539"/>
                  </a:cubicBezTo>
                  <a:cubicBezTo>
                    <a:pt x="3211" y="541"/>
                    <a:pt x="3210" y="542"/>
                    <a:pt x="3208" y="542"/>
                  </a:cubicBezTo>
                  <a:close/>
                  <a:moveTo>
                    <a:pt x="3211" y="561"/>
                  </a:moveTo>
                  <a:cubicBezTo>
                    <a:pt x="3210" y="569"/>
                    <a:pt x="3210" y="569"/>
                    <a:pt x="3210" y="569"/>
                  </a:cubicBezTo>
                  <a:cubicBezTo>
                    <a:pt x="3207" y="590"/>
                    <a:pt x="3206" y="590"/>
                    <a:pt x="3194" y="577"/>
                  </a:cubicBezTo>
                  <a:cubicBezTo>
                    <a:pt x="3184" y="568"/>
                    <a:pt x="3174" y="552"/>
                    <a:pt x="3181" y="557"/>
                  </a:cubicBezTo>
                  <a:cubicBezTo>
                    <a:pt x="3182" y="558"/>
                    <a:pt x="3190" y="559"/>
                    <a:pt x="3197" y="560"/>
                  </a:cubicBezTo>
                  <a:lnTo>
                    <a:pt x="3211" y="561"/>
                  </a:lnTo>
                  <a:close/>
                  <a:moveTo>
                    <a:pt x="3210" y="519"/>
                  </a:moveTo>
                  <a:cubicBezTo>
                    <a:pt x="3209" y="519"/>
                    <a:pt x="3205" y="521"/>
                    <a:pt x="3201" y="523"/>
                  </a:cubicBezTo>
                  <a:cubicBezTo>
                    <a:pt x="3196" y="526"/>
                    <a:pt x="3195" y="528"/>
                    <a:pt x="3195" y="532"/>
                  </a:cubicBezTo>
                  <a:cubicBezTo>
                    <a:pt x="3197" y="538"/>
                    <a:pt x="3193" y="540"/>
                    <a:pt x="3182" y="539"/>
                  </a:cubicBezTo>
                  <a:cubicBezTo>
                    <a:pt x="3172" y="538"/>
                    <a:pt x="3171" y="537"/>
                    <a:pt x="3169" y="529"/>
                  </a:cubicBezTo>
                  <a:cubicBezTo>
                    <a:pt x="3166" y="516"/>
                    <a:pt x="3168" y="510"/>
                    <a:pt x="3178" y="500"/>
                  </a:cubicBezTo>
                  <a:cubicBezTo>
                    <a:pt x="3184" y="495"/>
                    <a:pt x="3202" y="487"/>
                    <a:pt x="3209" y="487"/>
                  </a:cubicBezTo>
                  <a:cubicBezTo>
                    <a:pt x="3212" y="487"/>
                    <a:pt x="3213" y="487"/>
                    <a:pt x="3213" y="494"/>
                  </a:cubicBezTo>
                  <a:cubicBezTo>
                    <a:pt x="3213" y="496"/>
                    <a:pt x="3213" y="499"/>
                    <a:pt x="3213" y="503"/>
                  </a:cubicBezTo>
                  <a:cubicBezTo>
                    <a:pt x="3212" y="512"/>
                    <a:pt x="3211" y="519"/>
                    <a:pt x="3210" y="519"/>
                  </a:cubicBezTo>
                  <a:close/>
                  <a:moveTo>
                    <a:pt x="3150" y="672"/>
                  </a:moveTo>
                  <a:cubicBezTo>
                    <a:pt x="3151" y="643"/>
                    <a:pt x="3153" y="619"/>
                    <a:pt x="3153" y="618"/>
                  </a:cubicBezTo>
                  <a:cubicBezTo>
                    <a:pt x="3154" y="618"/>
                    <a:pt x="3156" y="604"/>
                    <a:pt x="3157" y="587"/>
                  </a:cubicBezTo>
                  <a:cubicBezTo>
                    <a:pt x="3160" y="557"/>
                    <a:pt x="3160" y="557"/>
                    <a:pt x="3160" y="557"/>
                  </a:cubicBezTo>
                  <a:cubicBezTo>
                    <a:pt x="3164" y="565"/>
                    <a:pt x="3164" y="565"/>
                    <a:pt x="3164" y="565"/>
                  </a:cubicBezTo>
                  <a:cubicBezTo>
                    <a:pt x="3169" y="576"/>
                    <a:pt x="3187" y="595"/>
                    <a:pt x="3198" y="601"/>
                  </a:cubicBezTo>
                  <a:cubicBezTo>
                    <a:pt x="3207" y="606"/>
                    <a:pt x="3207" y="606"/>
                    <a:pt x="3208" y="622"/>
                  </a:cubicBezTo>
                  <a:cubicBezTo>
                    <a:pt x="3211" y="643"/>
                    <a:pt x="3211" y="658"/>
                    <a:pt x="3211" y="688"/>
                  </a:cubicBezTo>
                  <a:cubicBezTo>
                    <a:pt x="3211" y="702"/>
                    <a:pt x="3211" y="716"/>
                    <a:pt x="3211" y="718"/>
                  </a:cubicBezTo>
                  <a:cubicBezTo>
                    <a:pt x="3211" y="719"/>
                    <a:pt x="3211" y="720"/>
                    <a:pt x="3211" y="721"/>
                  </a:cubicBezTo>
                  <a:cubicBezTo>
                    <a:pt x="3211" y="728"/>
                    <a:pt x="3206" y="728"/>
                    <a:pt x="3178" y="727"/>
                  </a:cubicBezTo>
                  <a:cubicBezTo>
                    <a:pt x="3148" y="725"/>
                    <a:pt x="3148" y="725"/>
                    <a:pt x="3148" y="725"/>
                  </a:cubicBezTo>
                  <a:lnTo>
                    <a:pt x="3150" y="672"/>
                  </a:lnTo>
                  <a:close/>
                  <a:moveTo>
                    <a:pt x="3150" y="741"/>
                  </a:moveTo>
                  <a:cubicBezTo>
                    <a:pt x="3152" y="741"/>
                    <a:pt x="3167" y="741"/>
                    <a:pt x="3182" y="742"/>
                  </a:cubicBezTo>
                  <a:cubicBezTo>
                    <a:pt x="3210" y="743"/>
                    <a:pt x="3210" y="743"/>
                    <a:pt x="3210" y="743"/>
                  </a:cubicBezTo>
                  <a:cubicBezTo>
                    <a:pt x="3210" y="749"/>
                    <a:pt x="3210" y="749"/>
                    <a:pt x="3210" y="749"/>
                  </a:cubicBezTo>
                  <a:cubicBezTo>
                    <a:pt x="3209" y="758"/>
                    <a:pt x="3211" y="772"/>
                    <a:pt x="3215" y="785"/>
                  </a:cubicBezTo>
                  <a:cubicBezTo>
                    <a:pt x="3218" y="793"/>
                    <a:pt x="3218" y="803"/>
                    <a:pt x="3218" y="815"/>
                  </a:cubicBezTo>
                  <a:cubicBezTo>
                    <a:pt x="3217" y="825"/>
                    <a:pt x="3217" y="837"/>
                    <a:pt x="3218" y="840"/>
                  </a:cubicBezTo>
                  <a:cubicBezTo>
                    <a:pt x="3219" y="844"/>
                    <a:pt x="3219" y="850"/>
                    <a:pt x="3218" y="854"/>
                  </a:cubicBezTo>
                  <a:cubicBezTo>
                    <a:pt x="3217" y="858"/>
                    <a:pt x="3216" y="865"/>
                    <a:pt x="3217" y="870"/>
                  </a:cubicBezTo>
                  <a:cubicBezTo>
                    <a:pt x="3217" y="873"/>
                    <a:pt x="3217" y="875"/>
                    <a:pt x="3217" y="877"/>
                  </a:cubicBezTo>
                  <a:cubicBezTo>
                    <a:pt x="3217" y="878"/>
                    <a:pt x="3217" y="879"/>
                    <a:pt x="3216" y="879"/>
                  </a:cubicBezTo>
                  <a:cubicBezTo>
                    <a:pt x="3216" y="879"/>
                    <a:pt x="3212" y="873"/>
                    <a:pt x="3207" y="866"/>
                  </a:cubicBezTo>
                  <a:cubicBezTo>
                    <a:pt x="3203" y="858"/>
                    <a:pt x="3199" y="851"/>
                    <a:pt x="3197" y="850"/>
                  </a:cubicBezTo>
                  <a:cubicBezTo>
                    <a:pt x="3196" y="848"/>
                    <a:pt x="3193" y="842"/>
                    <a:pt x="3190" y="836"/>
                  </a:cubicBezTo>
                  <a:cubicBezTo>
                    <a:pt x="3187" y="830"/>
                    <a:pt x="3180" y="820"/>
                    <a:pt x="3175" y="813"/>
                  </a:cubicBezTo>
                  <a:cubicBezTo>
                    <a:pt x="3170" y="806"/>
                    <a:pt x="3161" y="794"/>
                    <a:pt x="3156" y="785"/>
                  </a:cubicBezTo>
                  <a:cubicBezTo>
                    <a:pt x="3147" y="771"/>
                    <a:pt x="3146" y="768"/>
                    <a:pt x="3146" y="755"/>
                  </a:cubicBezTo>
                  <a:cubicBezTo>
                    <a:pt x="3146" y="742"/>
                    <a:pt x="3146" y="741"/>
                    <a:pt x="3150" y="741"/>
                  </a:cubicBezTo>
                  <a:close/>
                  <a:moveTo>
                    <a:pt x="3144" y="789"/>
                  </a:moveTo>
                  <a:cubicBezTo>
                    <a:pt x="3146" y="790"/>
                    <a:pt x="3150" y="795"/>
                    <a:pt x="3152" y="798"/>
                  </a:cubicBezTo>
                  <a:cubicBezTo>
                    <a:pt x="3166" y="815"/>
                    <a:pt x="3205" y="875"/>
                    <a:pt x="3207" y="896"/>
                  </a:cubicBezTo>
                  <a:cubicBezTo>
                    <a:pt x="3207" y="896"/>
                    <a:pt x="3207" y="896"/>
                    <a:pt x="3207" y="897"/>
                  </a:cubicBezTo>
                  <a:cubicBezTo>
                    <a:pt x="3207" y="897"/>
                    <a:pt x="3207" y="897"/>
                    <a:pt x="3207" y="898"/>
                  </a:cubicBezTo>
                  <a:cubicBezTo>
                    <a:pt x="3206" y="900"/>
                    <a:pt x="3205" y="903"/>
                    <a:pt x="3203" y="900"/>
                  </a:cubicBezTo>
                  <a:cubicBezTo>
                    <a:pt x="3202" y="899"/>
                    <a:pt x="3201" y="898"/>
                    <a:pt x="3200" y="897"/>
                  </a:cubicBezTo>
                  <a:cubicBezTo>
                    <a:pt x="3200" y="898"/>
                    <a:pt x="3200" y="898"/>
                    <a:pt x="3199" y="898"/>
                  </a:cubicBezTo>
                  <a:cubicBezTo>
                    <a:pt x="3195" y="897"/>
                    <a:pt x="3190" y="895"/>
                    <a:pt x="3190" y="892"/>
                  </a:cubicBezTo>
                  <a:cubicBezTo>
                    <a:pt x="3190" y="891"/>
                    <a:pt x="3187" y="887"/>
                    <a:pt x="3184" y="882"/>
                  </a:cubicBezTo>
                  <a:cubicBezTo>
                    <a:pt x="3174" y="863"/>
                    <a:pt x="3164" y="845"/>
                    <a:pt x="3152" y="826"/>
                  </a:cubicBezTo>
                  <a:cubicBezTo>
                    <a:pt x="3150" y="822"/>
                    <a:pt x="3145" y="817"/>
                    <a:pt x="3144" y="813"/>
                  </a:cubicBezTo>
                  <a:cubicBezTo>
                    <a:pt x="3143" y="810"/>
                    <a:pt x="3143" y="807"/>
                    <a:pt x="3143" y="804"/>
                  </a:cubicBezTo>
                  <a:cubicBezTo>
                    <a:pt x="3143" y="803"/>
                    <a:pt x="3143" y="802"/>
                    <a:pt x="3143" y="801"/>
                  </a:cubicBezTo>
                  <a:cubicBezTo>
                    <a:pt x="3144" y="800"/>
                    <a:pt x="3144" y="800"/>
                    <a:pt x="3144" y="799"/>
                  </a:cubicBezTo>
                  <a:cubicBezTo>
                    <a:pt x="3144" y="795"/>
                    <a:pt x="3142" y="786"/>
                    <a:pt x="3144" y="789"/>
                  </a:cubicBezTo>
                  <a:close/>
                  <a:moveTo>
                    <a:pt x="2641" y="83"/>
                  </a:moveTo>
                  <a:cubicBezTo>
                    <a:pt x="2641" y="81"/>
                    <a:pt x="2642" y="79"/>
                    <a:pt x="2642" y="76"/>
                  </a:cubicBezTo>
                  <a:cubicBezTo>
                    <a:pt x="2642" y="74"/>
                    <a:pt x="2642" y="72"/>
                    <a:pt x="2641" y="71"/>
                  </a:cubicBezTo>
                  <a:cubicBezTo>
                    <a:pt x="2644" y="75"/>
                    <a:pt x="2647" y="79"/>
                    <a:pt x="2649" y="83"/>
                  </a:cubicBezTo>
                  <a:cubicBezTo>
                    <a:pt x="2649" y="83"/>
                    <a:pt x="2649" y="84"/>
                    <a:pt x="2649" y="84"/>
                  </a:cubicBezTo>
                  <a:cubicBezTo>
                    <a:pt x="2649" y="83"/>
                    <a:pt x="2648" y="83"/>
                    <a:pt x="2647" y="83"/>
                  </a:cubicBezTo>
                  <a:cubicBezTo>
                    <a:pt x="2645" y="83"/>
                    <a:pt x="2644" y="86"/>
                    <a:pt x="2646" y="86"/>
                  </a:cubicBezTo>
                  <a:cubicBezTo>
                    <a:pt x="2647" y="87"/>
                    <a:pt x="2646" y="91"/>
                    <a:pt x="2645" y="93"/>
                  </a:cubicBezTo>
                  <a:cubicBezTo>
                    <a:pt x="2643" y="92"/>
                    <a:pt x="2642" y="91"/>
                    <a:pt x="2640" y="90"/>
                  </a:cubicBezTo>
                  <a:cubicBezTo>
                    <a:pt x="2641" y="89"/>
                    <a:pt x="2641" y="88"/>
                    <a:pt x="2641" y="87"/>
                  </a:cubicBezTo>
                  <a:cubicBezTo>
                    <a:pt x="2641" y="86"/>
                    <a:pt x="2641" y="84"/>
                    <a:pt x="2641" y="83"/>
                  </a:cubicBezTo>
                  <a:close/>
                  <a:moveTo>
                    <a:pt x="2627" y="109"/>
                  </a:moveTo>
                  <a:cubicBezTo>
                    <a:pt x="2627" y="109"/>
                    <a:pt x="2627" y="109"/>
                    <a:pt x="2627" y="110"/>
                  </a:cubicBezTo>
                  <a:cubicBezTo>
                    <a:pt x="2621" y="107"/>
                    <a:pt x="2615" y="104"/>
                    <a:pt x="2610" y="99"/>
                  </a:cubicBezTo>
                  <a:cubicBezTo>
                    <a:pt x="2602" y="93"/>
                    <a:pt x="2595" y="86"/>
                    <a:pt x="2588" y="79"/>
                  </a:cubicBezTo>
                  <a:cubicBezTo>
                    <a:pt x="2581" y="72"/>
                    <a:pt x="2576" y="66"/>
                    <a:pt x="2573" y="57"/>
                  </a:cubicBezTo>
                  <a:cubicBezTo>
                    <a:pt x="2570" y="48"/>
                    <a:pt x="2568" y="39"/>
                    <a:pt x="2566" y="30"/>
                  </a:cubicBezTo>
                  <a:cubicBezTo>
                    <a:pt x="2566" y="27"/>
                    <a:pt x="2565" y="24"/>
                    <a:pt x="2565" y="22"/>
                  </a:cubicBezTo>
                  <a:cubicBezTo>
                    <a:pt x="2580" y="24"/>
                    <a:pt x="2595" y="19"/>
                    <a:pt x="2608" y="30"/>
                  </a:cubicBezTo>
                  <a:cubicBezTo>
                    <a:pt x="2620" y="40"/>
                    <a:pt x="2632" y="48"/>
                    <a:pt x="2637" y="64"/>
                  </a:cubicBezTo>
                  <a:cubicBezTo>
                    <a:pt x="2638" y="65"/>
                    <a:pt x="2639" y="66"/>
                    <a:pt x="2640" y="68"/>
                  </a:cubicBezTo>
                  <a:cubicBezTo>
                    <a:pt x="2638" y="67"/>
                    <a:pt x="2637" y="66"/>
                    <a:pt x="2635" y="65"/>
                  </a:cubicBezTo>
                  <a:cubicBezTo>
                    <a:pt x="2630" y="64"/>
                    <a:pt x="2629" y="71"/>
                    <a:pt x="2633" y="73"/>
                  </a:cubicBezTo>
                  <a:cubicBezTo>
                    <a:pt x="2633" y="73"/>
                    <a:pt x="2633" y="73"/>
                    <a:pt x="2633" y="73"/>
                  </a:cubicBezTo>
                  <a:cubicBezTo>
                    <a:pt x="2633" y="73"/>
                    <a:pt x="2633" y="73"/>
                    <a:pt x="2633" y="73"/>
                  </a:cubicBezTo>
                  <a:cubicBezTo>
                    <a:pt x="2633" y="73"/>
                    <a:pt x="2633" y="74"/>
                    <a:pt x="2633" y="74"/>
                  </a:cubicBezTo>
                  <a:cubicBezTo>
                    <a:pt x="2633" y="76"/>
                    <a:pt x="2633" y="78"/>
                    <a:pt x="2632" y="79"/>
                  </a:cubicBezTo>
                  <a:cubicBezTo>
                    <a:pt x="2632" y="81"/>
                    <a:pt x="2632" y="83"/>
                    <a:pt x="2632" y="85"/>
                  </a:cubicBezTo>
                  <a:cubicBezTo>
                    <a:pt x="2631" y="84"/>
                    <a:pt x="2629" y="83"/>
                    <a:pt x="2628" y="82"/>
                  </a:cubicBezTo>
                  <a:cubicBezTo>
                    <a:pt x="2626" y="81"/>
                    <a:pt x="2625" y="80"/>
                    <a:pt x="2624" y="80"/>
                  </a:cubicBezTo>
                  <a:cubicBezTo>
                    <a:pt x="2625" y="79"/>
                    <a:pt x="2626" y="78"/>
                    <a:pt x="2626" y="76"/>
                  </a:cubicBezTo>
                  <a:cubicBezTo>
                    <a:pt x="2627" y="75"/>
                    <a:pt x="2627" y="74"/>
                    <a:pt x="2628" y="72"/>
                  </a:cubicBezTo>
                  <a:cubicBezTo>
                    <a:pt x="2628" y="71"/>
                    <a:pt x="2628" y="69"/>
                    <a:pt x="2628" y="67"/>
                  </a:cubicBezTo>
                  <a:cubicBezTo>
                    <a:pt x="2628" y="63"/>
                    <a:pt x="2627" y="60"/>
                    <a:pt x="2627" y="56"/>
                  </a:cubicBezTo>
                  <a:cubicBezTo>
                    <a:pt x="2627" y="51"/>
                    <a:pt x="2618" y="51"/>
                    <a:pt x="2618" y="57"/>
                  </a:cubicBezTo>
                  <a:cubicBezTo>
                    <a:pt x="2618" y="60"/>
                    <a:pt x="2619" y="64"/>
                    <a:pt x="2619" y="68"/>
                  </a:cubicBezTo>
                  <a:cubicBezTo>
                    <a:pt x="2619" y="71"/>
                    <a:pt x="2618" y="73"/>
                    <a:pt x="2618" y="75"/>
                  </a:cubicBezTo>
                  <a:cubicBezTo>
                    <a:pt x="2618" y="75"/>
                    <a:pt x="2618" y="75"/>
                    <a:pt x="2618" y="75"/>
                  </a:cubicBezTo>
                  <a:cubicBezTo>
                    <a:pt x="2616" y="74"/>
                    <a:pt x="2614" y="72"/>
                    <a:pt x="2612" y="71"/>
                  </a:cubicBezTo>
                  <a:cubicBezTo>
                    <a:pt x="2611" y="69"/>
                    <a:pt x="2610" y="68"/>
                    <a:pt x="2609" y="66"/>
                  </a:cubicBezTo>
                  <a:cubicBezTo>
                    <a:pt x="2609" y="66"/>
                    <a:pt x="2609" y="66"/>
                    <a:pt x="2609" y="66"/>
                  </a:cubicBezTo>
                  <a:cubicBezTo>
                    <a:pt x="2610" y="63"/>
                    <a:pt x="2609" y="61"/>
                    <a:pt x="2608" y="60"/>
                  </a:cubicBezTo>
                  <a:cubicBezTo>
                    <a:pt x="2608" y="59"/>
                    <a:pt x="2608" y="59"/>
                    <a:pt x="2608" y="58"/>
                  </a:cubicBezTo>
                  <a:cubicBezTo>
                    <a:pt x="2608" y="55"/>
                    <a:pt x="2609" y="52"/>
                    <a:pt x="2610" y="49"/>
                  </a:cubicBezTo>
                  <a:cubicBezTo>
                    <a:pt x="2612" y="44"/>
                    <a:pt x="2612" y="39"/>
                    <a:pt x="2608" y="35"/>
                  </a:cubicBezTo>
                  <a:cubicBezTo>
                    <a:pt x="2604" y="32"/>
                    <a:pt x="2598" y="36"/>
                    <a:pt x="2601" y="40"/>
                  </a:cubicBezTo>
                  <a:cubicBezTo>
                    <a:pt x="2603" y="42"/>
                    <a:pt x="2602" y="46"/>
                    <a:pt x="2601" y="49"/>
                  </a:cubicBezTo>
                  <a:cubicBezTo>
                    <a:pt x="2597" y="43"/>
                    <a:pt x="2591" y="37"/>
                    <a:pt x="2584" y="34"/>
                  </a:cubicBezTo>
                  <a:cubicBezTo>
                    <a:pt x="2582" y="32"/>
                    <a:pt x="2579" y="36"/>
                    <a:pt x="2581" y="38"/>
                  </a:cubicBezTo>
                  <a:cubicBezTo>
                    <a:pt x="2588" y="44"/>
                    <a:pt x="2591" y="52"/>
                    <a:pt x="2595" y="60"/>
                  </a:cubicBezTo>
                  <a:cubicBezTo>
                    <a:pt x="2592" y="60"/>
                    <a:pt x="2589" y="60"/>
                    <a:pt x="2588" y="62"/>
                  </a:cubicBezTo>
                  <a:cubicBezTo>
                    <a:pt x="2586" y="64"/>
                    <a:pt x="2587" y="67"/>
                    <a:pt x="2589" y="69"/>
                  </a:cubicBezTo>
                  <a:cubicBezTo>
                    <a:pt x="2591" y="70"/>
                    <a:pt x="2593" y="69"/>
                    <a:pt x="2594" y="70"/>
                  </a:cubicBezTo>
                  <a:cubicBezTo>
                    <a:pt x="2596" y="70"/>
                    <a:pt x="2597" y="70"/>
                    <a:pt x="2599" y="71"/>
                  </a:cubicBezTo>
                  <a:cubicBezTo>
                    <a:pt x="2599" y="71"/>
                    <a:pt x="2599" y="71"/>
                    <a:pt x="2599" y="71"/>
                  </a:cubicBezTo>
                  <a:cubicBezTo>
                    <a:pt x="2601" y="73"/>
                    <a:pt x="2602" y="74"/>
                    <a:pt x="2603" y="76"/>
                  </a:cubicBezTo>
                  <a:cubicBezTo>
                    <a:pt x="2600" y="79"/>
                    <a:pt x="2603" y="86"/>
                    <a:pt x="2608" y="84"/>
                  </a:cubicBezTo>
                  <a:cubicBezTo>
                    <a:pt x="2609" y="84"/>
                    <a:pt x="2610" y="84"/>
                    <a:pt x="2611" y="84"/>
                  </a:cubicBezTo>
                  <a:cubicBezTo>
                    <a:pt x="2615" y="87"/>
                    <a:pt x="2619" y="90"/>
                    <a:pt x="2623" y="92"/>
                  </a:cubicBezTo>
                  <a:cubicBezTo>
                    <a:pt x="2623" y="93"/>
                    <a:pt x="2623" y="93"/>
                    <a:pt x="2623" y="93"/>
                  </a:cubicBezTo>
                  <a:cubicBezTo>
                    <a:pt x="2623" y="93"/>
                    <a:pt x="2623" y="93"/>
                    <a:pt x="2623" y="93"/>
                  </a:cubicBezTo>
                  <a:cubicBezTo>
                    <a:pt x="2622" y="93"/>
                    <a:pt x="2622" y="93"/>
                    <a:pt x="2621" y="93"/>
                  </a:cubicBezTo>
                  <a:cubicBezTo>
                    <a:pt x="2621" y="93"/>
                    <a:pt x="2620" y="93"/>
                    <a:pt x="2620" y="93"/>
                  </a:cubicBezTo>
                  <a:cubicBezTo>
                    <a:pt x="2619" y="93"/>
                    <a:pt x="2619" y="93"/>
                    <a:pt x="2618" y="93"/>
                  </a:cubicBezTo>
                  <a:cubicBezTo>
                    <a:pt x="2616" y="93"/>
                    <a:pt x="2615" y="96"/>
                    <a:pt x="2616" y="97"/>
                  </a:cubicBezTo>
                  <a:cubicBezTo>
                    <a:pt x="2617" y="98"/>
                    <a:pt x="2619" y="99"/>
                    <a:pt x="2620" y="99"/>
                  </a:cubicBezTo>
                  <a:cubicBezTo>
                    <a:pt x="2622" y="100"/>
                    <a:pt x="2623" y="100"/>
                    <a:pt x="2625" y="99"/>
                  </a:cubicBezTo>
                  <a:cubicBezTo>
                    <a:pt x="2626" y="99"/>
                    <a:pt x="2627" y="98"/>
                    <a:pt x="2627" y="97"/>
                  </a:cubicBezTo>
                  <a:cubicBezTo>
                    <a:pt x="2630" y="99"/>
                    <a:pt x="2632" y="101"/>
                    <a:pt x="2634" y="103"/>
                  </a:cubicBezTo>
                  <a:cubicBezTo>
                    <a:pt x="2634" y="104"/>
                    <a:pt x="2634" y="104"/>
                    <a:pt x="2634" y="104"/>
                  </a:cubicBezTo>
                  <a:cubicBezTo>
                    <a:pt x="2634" y="104"/>
                    <a:pt x="2634" y="104"/>
                    <a:pt x="2634" y="105"/>
                  </a:cubicBezTo>
                  <a:cubicBezTo>
                    <a:pt x="2633" y="105"/>
                    <a:pt x="2633" y="105"/>
                    <a:pt x="2633" y="105"/>
                  </a:cubicBezTo>
                  <a:cubicBezTo>
                    <a:pt x="2631" y="106"/>
                    <a:pt x="2628" y="107"/>
                    <a:pt x="2627" y="109"/>
                  </a:cubicBezTo>
                  <a:close/>
                  <a:moveTo>
                    <a:pt x="2634" y="114"/>
                  </a:moveTo>
                  <a:cubicBezTo>
                    <a:pt x="2633" y="113"/>
                    <a:pt x="2633" y="113"/>
                    <a:pt x="2632" y="113"/>
                  </a:cubicBezTo>
                  <a:cubicBezTo>
                    <a:pt x="2637" y="113"/>
                    <a:pt x="2642" y="110"/>
                    <a:pt x="2642" y="105"/>
                  </a:cubicBezTo>
                  <a:cubicBezTo>
                    <a:pt x="2643" y="105"/>
                    <a:pt x="2644" y="106"/>
                    <a:pt x="2645" y="107"/>
                  </a:cubicBezTo>
                  <a:cubicBezTo>
                    <a:pt x="2649" y="111"/>
                    <a:pt x="2653" y="116"/>
                    <a:pt x="2658" y="119"/>
                  </a:cubicBezTo>
                  <a:cubicBezTo>
                    <a:pt x="2658" y="120"/>
                    <a:pt x="2658" y="120"/>
                    <a:pt x="2658" y="120"/>
                  </a:cubicBezTo>
                  <a:cubicBezTo>
                    <a:pt x="2650" y="118"/>
                    <a:pt x="2641" y="117"/>
                    <a:pt x="2634" y="114"/>
                  </a:cubicBezTo>
                  <a:close/>
                  <a:moveTo>
                    <a:pt x="2654" y="100"/>
                  </a:moveTo>
                  <a:cubicBezTo>
                    <a:pt x="2653" y="99"/>
                    <a:pt x="2651" y="98"/>
                    <a:pt x="2650" y="97"/>
                  </a:cubicBezTo>
                  <a:cubicBezTo>
                    <a:pt x="2651" y="94"/>
                    <a:pt x="2652" y="91"/>
                    <a:pt x="2652" y="88"/>
                  </a:cubicBezTo>
                  <a:cubicBezTo>
                    <a:pt x="2655" y="94"/>
                    <a:pt x="2659" y="101"/>
                    <a:pt x="2661" y="107"/>
                  </a:cubicBezTo>
                  <a:cubicBezTo>
                    <a:pt x="2661" y="107"/>
                    <a:pt x="2661" y="107"/>
                    <a:pt x="2661" y="107"/>
                  </a:cubicBezTo>
                  <a:cubicBezTo>
                    <a:pt x="2659" y="105"/>
                    <a:pt x="2657" y="103"/>
                    <a:pt x="2654" y="100"/>
                  </a:cubicBezTo>
                  <a:close/>
                  <a:moveTo>
                    <a:pt x="2506" y="339"/>
                  </a:moveTo>
                  <a:cubicBezTo>
                    <a:pt x="2510" y="328"/>
                    <a:pt x="2516" y="319"/>
                    <a:pt x="2520" y="308"/>
                  </a:cubicBezTo>
                  <a:cubicBezTo>
                    <a:pt x="2524" y="297"/>
                    <a:pt x="2528" y="285"/>
                    <a:pt x="2529" y="273"/>
                  </a:cubicBezTo>
                  <a:cubicBezTo>
                    <a:pt x="2530" y="262"/>
                    <a:pt x="2534" y="252"/>
                    <a:pt x="2533" y="241"/>
                  </a:cubicBezTo>
                  <a:cubicBezTo>
                    <a:pt x="2532" y="228"/>
                    <a:pt x="2528" y="216"/>
                    <a:pt x="2527" y="204"/>
                  </a:cubicBezTo>
                  <a:cubicBezTo>
                    <a:pt x="2526" y="179"/>
                    <a:pt x="2529" y="151"/>
                    <a:pt x="2551" y="135"/>
                  </a:cubicBezTo>
                  <a:cubicBezTo>
                    <a:pt x="2561" y="129"/>
                    <a:pt x="2573" y="127"/>
                    <a:pt x="2585" y="127"/>
                  </a:cubicBezTo>
                  <a:cubicBezTo>
                    <a:pt x="2598" y="126"/>
                    <a:pt x="2608" y="139"/>
                    <a:pt x="2616" y="147"/>
                  </a:cubicBezTo>
                  <a:cubicBezTo>
                    <a:pt x="2624" y="155"/>
                    <a:pt x="2633" y="161"/>
                    <a:pt x="2642" y="167"/>
                  </a:cubicBezTo>
                  <a:cubicBezTo>
                    <a:pt x="2645" y="169"/>
                    <a:pt x="2648" y="171"/>
                    <a:pt x="2652" y="172"/>
                  </a:cubicBezTo>
                  <a:cubicBezTo>
                    <a:pt x="2653" y="173"/>
                    <a:pt x="2654" y="173"/>
                    <a:pt x="2655" y="174"/>
                  </a:cubicBezTo>
                  <a:cubicBezTo>
                    <a:pt x="2652" y="180"/>
                    <a:pt x="2650" y="187"/>
                    <a:pt x="2649" y="193"/>
                  </a:cubicBezTo>
                  <a:cubicBezTo>
                    <a:pt x="2646" y="191"/>
                    <a:pt x="2643" y="189"/>
                    <a:pt x="2640" y="188"/>
                  </a:cubicBezTo>
                  <a:cubicBezTo>
                    <a:pt x="2631" y="183"/>
                    <a:pt x="2619" y="181"/>
                    <a:pt x="2612" y="191"/>
                  </a:cubicBezTo>
                  <a:cubicBezTo>
                    <a:pt x="2610" y="193"/>
                    <a:pt x="2612" y="196"/>
                    <a:pt x="2615" y="197"/>
                  </a:cubicBezTo>
                  <a:cubicBezTo>
                    <a:pt x="2619" y="197"/>
                    <a:pt x="2623" y="197"/>
                    <a:pt x="2627" y="198"/>
                  </a:cubicBezTo>
                  <a:cubicBezTo>
                    <a:pt x="2631" y="198"/>
                    <a:pt x="2635" y="201"/>
                    <a:pt x="2638" y="203"/>
                  </a:cubicBezTo>
                  <a:cubicBezTo>
                    <a:pt x="2643" y="206"/>
                    <a:pt x="2648" y="208"/>
                    <a:pt x="2652" y="210"/>
                  </a:cubicBezTo>
                  <a:cubicBezTo>
                    <a:pt x="2653" y="211"/>
                    <a:pt x="2654" y="212"/>
                    <a:pt x="2656" y="212"/>
                  </a:cubicBezTo>
                  <a:cubicBezTo>
                    <a:pt x="2660" y="214"/>
                    <a:pt x="2663" y="216"/>
                    <a:pt x="2667" y="218"/>
                  </a:cubicBezTo>
                  <a:cubicBezTo>
                    <a:pt x="2667" y="221"/>
                    <a:pt x="2670" y="222"/>
                    <a:pt x="2673" y="222"/>
                  </a:cubicBezTo>
                  <a:cubicBezTo>
                    <a:pt x="2673" y="222"/>
                    <a:pt x="2673" y="222"/>
                    <a:pt x="2673" y="222"/>
                  </a:cubicBezTo>
                  <a:cubicBezTo>
                    <a:pt x="2678" y="222"/>
                    <a:pt x="2683" y="215"/>
                    <a:pt x="2678" y="212"/>
                  </a:cubicBezTo>
                  <a:cubicBezTo>
                    <a:pt x="2673" y="207"/>
                    <a:pt x="2668" y="204"/>
                    <a:pt x="2662" y="200"/>
                  </a:cubicBezTo>
                  <a:cubicBezTo>
                    <a:pt x="2663" y="196"/>
                    <a:pt x="2664" y="192"/>
                    <a:pt x="2665" y="188"/>
                  </a:cubicBezTo>
                  <a:cubicBezTo>
                    <a:pt x="2666" y="185"/>
                    <a:pt x="2667" y="182"/>
                    <a:pt x="2668" y="180"/>
                  </a:cubicBezTo>
                  <a:cubicBezTo>
                    <a:pt x="2672" y="180"/>
                    <a:pt x="2677" y="178"/>
                    <a:pt x="2680" y="179"/>
                  </a:cubicBezTo>
                  <a:cubicBezTo>
                    <a:pt x="2689" y="179"/>
                    <a:pt x="2699" y="175"/>
                    <a:pt x="2707" y="178"/>
                  </a:cubicBezTo>
                  <a:cubicBezTo>
                    <a:pt x="2714" y="181"/>
                    <a:pt x="2724" y="184"/>
                    <a:pt x="2729" y="190"/>
                  </a:cubicBezTo>
                  <a:cubicBezTo>
                    <a:pt x="2736" y="198"/>
                    <a:pt x="2735" y="207"/>
                    <a:pt x="2737" y="217"/>
                  </a:cubicBezTo>
                  <a:cubicBezTo>
                    <a:pt x="2739" y="234"/>
                    <a:pt x="2727" y="256"/>
                    <a:pt x="2713" y="265"/>
                  </a:cubicBezTo>
                  <a:cubicBezTo>
                    <a:pt x="2706" y="269"/>
                    <a:pt x="2702" y="276"/>
                    <a:pt x="2695" y="280"/>
                  </a:cubicBezTo>
                  <a:cubicBezTo>
                    <a:pt x="2688" y="286"/>
                    <a:pt x="2681" y="293"/>
                    <a:pt x="2675" y="301"/>
                  </a:cubicBezTo>
                  <a:cubicBezTo>
                    <a:pt x="2669" y="308"/>
                    <a:pt x="2664" y="314"/>
                    <a:pt x="2660" y="322"/>
                  </a:cubicBezTo>
                  <a:cubicBezTo>
                    <a:pt x="2655" y="331"/>
                    <a:pt x="2649" y="339"/>
                    <a:pt x="2644" y="348"/>
                  </a:cubicBezTo>
                  <a:cubicBezTo>
                    <a:pt x="2640" y="355"/>
                    <a:pt x="2636" y="362"/>
                    <a:pt x="2633" y="370"/>
                  </a:cubicBezTo>
                  <a:cubicBezTo>
                    <a:pt x="2629" y="377"/>
                    <a:pt x="2625" y="386"/>
                    <a:pt x="2623" y="394"/>
                  </a:cubicBezTo>
                  <a:cubicBezTo>
                    <a:pt x="2621" y="403"/>
                    <a:pt x="2618" y="411"/>
                    <a:pt x="2614" y="418"/>
                  </a:cubicBezTo>
                  <a:cubicBezTo>
                    <a:pt x="2610" y="426"/>
                    <a:pt x="2604" y="432"/>
                    <a:pt x="2600" y="439"/>
                  </a:cubicBezTo>
                  <a:cubicBezTo>
                    <a:pt x="2595" y="442"/>
                    <a:pt x="2591" y="443"/>
                    <a:pt x="2585" y="443"/>
                  </a:cubicBezTo>
                  <a:cubicBezTo>
                    <a:pt x="2579" y="443"/>
                    <a:pt x="2572" y="442"/>
                    <a:pt x="2569" y="436"/>
                  </a:cubicBezTo>
                  <a:cubicBezTo>
                    <a:pt x="2566" y="431"/>
                    <a:pt x="2561" y="427"/>
                    <a:pt x="2558" y="421"/>
                  </a:cubicBezTo>
                  <a:cubicBezTo>
                    <a:pt x="2553" y="413"/>
                    <a:pt x="2547" y="412"/>
                    <a:pt x="2538" y="412"/>
                  </a:cubicBezTo>
                  <a:cubicBezTo>
                    <a:pt x="2525" y="413"/>
                    <a:pt x="2517" y="413"/>
                    <a:pt x="2507" y="403"/>
                  </a:cubicBezTo>
                  <a:cubicBezTo>
                    <a:pt x="2490" y="386"/>
                    <a:pt x="2499" y="358"/>
                    <a:pt x="2506" y="339"/>
                  </a:cubicBezTo>
                  <a:close/>
                  <a:moveTo>
                    <a:pt x="1024" y="491"/>
                  </a:moveTo>
                  <a:cubicBezTo>
                    <a:pt x="1033" y="501"/>
                    <a:pt x="1032" y="515"/>
                    <a:pt x="1034" y="528"/>
                  </a:cubicBezTo>
                  <a:cubicBezTo>
                    <a:pt x="1023" y="518"/>
                    <a:pt x="1012" y="512"/>
                    <a:pt x="1000" y="510"/>
                  </a:cubicBezTo>
                  <a:cubicBezTo>
                    <a:pt x="996" y="509"/>
                    <a:pt x="991" y="508"/>
                    <a:pt x="991" y="507"/>
                  </a:cubicBezTo>
                  <a:cubicBezTo>
                    <a:pt x="988" y="506"/>
                    <a:pt x="979" y="516"/>
                    <a:pt x="979" y="520"/>
                  </a:cubicBezTo>
                  <a:cubicBezTo>
                    <a:pt x="979" y="524"/>
                    <a:pt x="979" y="524"/>
                    <a:pt x="969" y="522"/>
                  </a:cubicBezTo>
                  <a:cubicBezTo>
                    <a:pt x="964" y="521"/>
                    <a:pt x="956" y="519"/>
                    <a:pt x="952" y="517"/>
                  </a:cubicBezTo>
                  <a:cubicBezTo>
                    <a:pt x="947" y="516"/>
                    <a:pt x="940" y="515"/>
                    <a:pt x="935" y="515"/>
                  </a:cubicBezTo>
                  <a:cubicBezTo>
                    <a:pt x="930" y="515"/>
                    <a:pt x="925" y="515"/>
                    <a:pt x="924" y="515"/>
                  </a:cubicBezTo>
                  <a:cubicBezTo>
                    <a:pt x="923" y="514"/>
                    <a:pt x="920" y="515"/>
                    <a:pt x="916" y="516"/>
                  </a:cubicBezTo>
                  <a:cubicBezTo>
                    <a:pt x="915" y="486"/>
                    <a:pt x="947" y="469"/>
                    <a:pt x="976" y="472"/>
                  </a:cubicBezTo>
                  <a:cubicBezTo>
                    <a:pt x="992" y="474"/>
                    <a:pt x="1013" y="476"/>
                    <a:pt x="1024" y="491"/>
                  </a:cubicBezTo>
                  <a:close/>
                  <a:moveTo>
                    <a:pt x="902" y="518"/>
                  </a:moveTo>
                  <a:cubicBezTo>
                    <a:pt x="899" y="519"/>
                    <a:pt x="897" y="519"/>
                    <a:pt x="894" y="520"/>
                  </a:cubicBezTo>
                  <a:cubicBezTo>
                    <a:pt x="890" y="521"/>
                    <a:pt x="886" y="522"/>
                    <a:pt x="882" y="523"/>
                  </a:cubicBezTo>
                  <a:cubicBezTo>
                    <a:pt x="878" y="518"/>
                    <a:pt x="874" y="514"/>
                    <a:pt x="869" y="510"/>
                  </a:cubicBezTo>
                  <a:cubicBezTo>
                    <a:pt x="863" y="505"/>
                    <a:pt x="853" y="499"/>
                    <a:pt x="850" y="492"/>
                  </a:cubicBezTo>
                  <a:cubicBezTo>
                    <a:pt x="849" y="490"/>
                    <a:pt x="848" y="489"/>
                    <a:pt x="847" y="488"/>
                  </a:cubicBezTo>
                  <a:cubicBezTo>
                    <a:pt x="846" y="478"/>
                    <a:pt x="837" y="469"/>
                    <a:pt x="828" y="465"/>
                  </a:cubicBezTo>
                  <a:cubicBezTo>
                    <a:pt x="817" y="460"/>
                    <a:pt x="803" y="462"/>
                    <a:pt x="796" y="471"/>
                  </a:cubicBezTo>
                  <a:cubicBezTo>
                    <a:pt x="792" y="474"/>
                    <a:pt x="788" y="479"/>
                    <a:pt x="786" y="485"/>
                  </a:cubicBezTo>
                  <a:cubicBezTo>
                    <a:pt x="783" y="493"/>
                    <a:pt x="787" y="503"/>
                    <a:pt x="793" y="509"/>
                  </a:cubicBezTo>
                  <a:cubicBezTo>
                    <a:pt x="796" y="512"/>
                    <a:pt x="800" y="515"/>
                    <a:pt x="805" y="516"/>
                  </a:cubicBezTo>
                  <a:cubicBezTo>
                    <a:pt x="788" y="515"/>
                    <a:pt x="771" y="521"/>
                    <a:pt x="755" y="530"/>
                  </a:cubicBezTo>
                  <a:cubicBezTo>
                    <a:pt x="759" y="516"/>
                    <a:pt x="763" y="504"/>
                    <a:pt x="772" y="491"/>
                  </a:cubicBezTo>
                  <a:cubicBezTo>
                    <a:pt x="786" y="473"/>
                    <a:pt x="802" y="458"/>
                    <a:pt x="821" y="445"/>
                  </a:cubicBezTo>
                  <a:cubicBezTo>
                    <a:pt x="839" y="433"/>
                    <a:pt x="861" y="425"/>
                    <a:pt x="883" y="422"/>
                  </a:cubicBezTo>
                  <a:cubicBezTo>
                    <a:pt x="896" y="421"/>
                    <a:pt x="910" y="423"/>
                    <a:pt x="921" y="428"/>
                  </a:cubicBezTo>
                  <a:cubicBezTo>
                    <a:pt x="932" y="434"/>
                    <a:pt x="940" y="445"/>
                    <a:pt x="948" y="454"/>
                  </a:cubicBezTo>
                  <a:cubicBezTo>
                    <a:pt x="919" y="462"/>
                    <a:pt x="890" y="490"/>
                    <a:pt x="902" y="518"/>
                  </a:cubicBezTo>
                  <a:close/>
                  <a:moveTo>
                    <a:pt x="820" y="483"/>
                  </a:moveTo>
                  <a:cubicBezTo>
                    <a:pt x="821" y="483"/>
                    <a:pt x="823" y="484"/>
                    <a:pt x="824" y="485"/>
                  </a:cubicBezTo>
                  <a:cubicBezTo>
                    <a:pt x="823" y="484"/>
                    <a:pt x="827" y="488"/>
                    <a:pt x="826" y="487"/>
                  </a:cubicBezTo>
                  <a:cubicBezTo>
                    <a:pt x="827" y="488"/>
                    <a:pt x="827" y="488"/>
                    <a:pt x="827" y="488"/>
                  </a:cubicBezTo>
                  <a:cubicBezTo>
                    <a:pt x="828" y="489"/>
                    <a:pt x="828" y="489"/>
                    <a:pt x="828" y="489"/>
                  </a:cubicBezTo>
                  <a:cubicBezTo>
                    <a:pt x="828" y="489"/>
                    <a:pt x="828" y="489"/>
                    <a:pt x="828" y="489"/>
                  </a:cubicBezTo>
                  <a:cubicBezTo>
                    <a:pt x="828" y="489"/>
                    <a:pt x="828" y="490"/>
                    <a:pt x="828" y="490"/>
                  </a:cubicBezTo>
                  <a:cubicBezTo>
                    <a:pt x="828" y="490"/>
                    <a:pt x="828" y="490"/>
                    <a:pt x="828" y="490"/>
                  </a:cubicBezTo>
                  <a:cubicBezTo>
                    <a:pt x="828" y="490"/>
                    <a:pt x="828" y="490"/>
                    <a:pt x="828" y="490"/>
                  </a:cubicBezTo>
                  <a:cubicBezTo>
                    <a:pt x="828" y="490"/>
                    <a:pt x="826" y="492"/>
                    <a:pt x="826" y="492"/>
                  </a:cubicBezTo>
                  <a:cubicBezTo>
                    <a:pt x="826" y="493"/>
                    <a:pt x="823" y="495"/>
                    <a:pt x="821" y="495"/>
                  </a:cubicBezTo>
                  <a:cubicBezTo>
                    <a:pt x="816" y="497"/>
                    <a:pt x="810" y="499"/>
                    <a:pt x="805" y="497"/>
                  </a:cubicBezTo>
                  <a:cubicBezTo>
                    <a:pt x="804" y="496"/>
                    <a:pt x="803" y="495"/>
                    <a:pt x="803" y="494"/>
                  </a:cubicBezTo>
                  <a:cubicBezTo>
                    <a:pt x="803" y="494"/>
                    <a:pt x="803" y="494"/>
                    <a:pt x="804" y="493"/>
                  </a:cubicBezTo>
                  <a:cubicBezTo>
                    <a:pt x="806" y="492"/>
                    <a:pt x="806" y="492"/>
                    <a:pt x="806" y="492"/>
                  </a:cubicBezTo>
                  <a:cubicBezTo>
                    <a:pt x="806" y="492"/>
                    <a:pt x="806" y="492"/>
                    <a:pt x="806" y="492"/>
                  </a:cubicBezTo>
                  <a:cubicBezTo>
                    <a:pt x="809" y="491"/>
                    <a:pt x="810" y="488"/>
                    <a:pt x="811" y="486"/>
                  </a:cubicBezTo>
                  <a:cubicBezTo>
                    <a:pt x="811" y="485"/>
                    <a:pt x="812" y="484"/>
                    <a:pt x="813" y="483"/>
                  </a:cubicBezTo>
                  <a:cubicBezTo>
                    <a:pt x="813" y="483"/>
                    <a:pt x="813" y="483"/>
                    <a:pt x="813" y="482"/>
                  </a:cubicBezTo>
                  <a:cubicBezTo>
                    <a:pt x="813" y="482"/>
                    <a:pt x="813" y="482"/>
                    <a:pt x="814" y="482"/>
                  </a:cubicBezTo>
                  <a:cubicBezTo>
                    <a:pt x="814" y="482"/>
                    <a:pt x="814" y="482"/>
                    <a:pt x="815" y="482"/>
                  </a:cubicBezTo>
                  <a:cubicBezTo>
                    <a:pt x="815" y="482"/>
                    <a:pt x="816" y="482"/>
                    <a:pt x="817" y="482"/>
                  </a:cubicBezTo>
                  <a:cubicBezTo>
                    <a:pt x="814" y="482"/>
                    <a:pt x="820" y="483"/>
                    <a:pt x="820" y="483"/>
                  </a:cubicBezTo>
                  <a:close/>
                  <a:moveTo>
                    <a:pt x="838" y="507"/>
                  </a:moveTo>
                  <a:cubicBezTo>
                    <a:pt x="846" y="515"/>
                    <a:pt x="854" y="523"/>
                    <a:pt x="864" y="529"/>
                  </a:cubicBezTo>
                  <a:cubicBezTo>
                    <a:pt x="857" y="531"/>
                    <a:pt x="851" y="534"/>
                    <a:pt x="846" y="537"/>
                  </a:cubicBezTo>
                  <a:cubicBezTo>
                    <a:pt x="845" y="536"/>
                    <a:pt x="845" y="535"/>
                    <a:pt x="844" y="534"/>
                  </a:cubicBezTo>
                  <a:cubicBezTo>
                    <a:pt x="834" y="524"/>
                    <a:pt x="823" y="518"/>
                    <a:pt x="812" y="516"/>
                  </a:cubicBezTo>
                  <a:cubicBezTo>
                    <a:pt x="821" y="516"/>
                    <a:pt x="831" y="513"/>
                    <a:pt x="838" y="507"/>
                  </a:cubicBezTo>
                  <a:close/>
                  <a:moveTo>
                    <a:pt x="810" y="420"/>
                  </a:moveTo>
                  <a:cubicBezTo>
                    <a:pt x="834" y="406"/>
                    <a:pt x="861" y="398"/>
                    <a:pt x="888" y="397"/>
                  </a:cubicBezTo>
                  <a:cubicBezTo>
                    <a:pt x="928" y="396"/>
                    <a:pt x="951" y="420"/>
                    <a:pt x="971" y="451"/>
                  </a:cubicBezTo>
                  <a:cubicBezTo>
                    <a:pt x="970" y="451"/>
                    <a:pt x="969" y="451"/>
                    <a:pt x="968" y="451"/>
                  </a:cubicBezTo>
                  <a:cubicBezTo>
                    <a:pt x="967" y="451"/>
                    <a:pt x="966" y="451"/>
                    <a:pt x="964" y="451"/>
                  </a:cubicBezTo>
                  <a:cubicBezTo>
                    <a:pt x="965" y="448"/>
                    <a:pt x="965" y="445"/>
                    <a:pt x="962" y="442"/>
                  </a:cubicBezTo>
                  <a:cubicBezTo>
                    <a:pt x="942" y="421"/>
                    <a:pt x="927" y="406"/>
                    <a:pt x="896" y="404"/>
                  </a:cubicBezTo>
                  <a:cubicBezTo>
                    <a:pt x="869" y="402"/>
                    <a:pt x="843" y="413"/>
                    <a:pt x="820" y="426"/>
                  </a:cubicBezTo>
                  <a:cubicBezTo>
                    <a:pt x="797" y="439"/>
                    <a:pt x="774" y="460"/>
                    <a:pt x="760" y="483"/>
                  </a:cubicBezTo>
                  <a:cubicBezTo>
                    <a:pt x="750" y="499"/>
                    <a:pt x="738" y="521"/>
                    <a:pt x="738" y="541"/>
                  </a:cubicBezTo>
                  <a:cubicBezTo>
                    <a:pt x="736" y="543"/>
                    <a:pt x="735" y="544"/>
                    <a:pt x="734" y="545"/>
                  </a:cubicBezTo>
                  <a:cubicBezTo>
                    <a:pt x="733" y="546"/>
                    <a:pt x="732" y="547"/>
                    <a:pt x="731" y="548"/>
                  </a:cubicBezTo>
                  <a:cubicBezTo>
                    <a:pt x="725" y="492"/>
                    <a:pt x="762" y="447"/>
                    <a:pt x="810" y="420"/>
                  </a:cubicBezTo>
                  <a:close/>
                  <a:moveTo>
                    <a:pt x="739" y="570"/>
                  </a:moveTo>
                  <a:cubicBezTo>
                    <a:pt x="748" y="553"/>
                    <a:pt x="769" y="545"/>
                    <a:pt x="786" y="539"/>
                  </a:cubicBezTo>
                  <a:cubicBezTo>
                    <a:pt x="795" y="536"/>
                    <a:pt x="804" y="534"/>
                    <a:pt x="813" y="537"/>
                  </a:cubicBezTo>
                  <a:cubicBezTo>
                    <a:pt x="819" y="540"/>
                    <a:pt x="823" y="544"/>
                    <a:pt x="829" y="547"/>
                  </a:cubicBezTo>
                  <a:cubicBezTo>
                    <a:pt x="811" y="560"/>
                    <a:pt x="790" y="581"/>
                    <a:pt x="783" y="593"/>
                  </a:cubicBezTo>
                  <a:cubicBezTo>
                    <a:pt x="780" y="598"/>
                    <a:pt x="772" y="611"/>
                    <a:pt x="765" y="620"/>
                  </a:cubicBezTo>
                  <a:cubicBezTo>
                    <a:pt x="759" y="630"/>
                    <a:pt x="753" y="640"/>
                    <a:pt x="748" y="650"/>
                  </a:cubicBezTo>
                  <a:cubicBezTo>
                    <a:pt x="738" y="622"/>
                    <a:pt x="722" y="600"/>
                    <a:pt x="739" y="570"/>
                  </a:cubicBezTo>
                  <a:close/>
                  <a:moveTo>
                    <a:pt x="857" y="996"/>
                  </a:moveTo>
                  <a:cubicBezTo>
                    <a:pt x="847" y="1003"/>
                    <a:pt x="844" y="988"/>
                    <a:pt x="845" y="981"/>
                  </a:cubicBezTo>
                  <a:cubicBezTo>
                    <a:pt x="846" y="970"/>
                    <a:pt x="851" y="960"/>
                    <a:pt x="854" y="950"/>
                  </a:cubicBezTo>
                  <a:cubicBezTo>
                    <a:pt x="860" y="953"/>
                    <a:pt x="869" y="955"/>
                    <a:pt x="879" y="957"/>
                  </a:cubicBezTo>
                  <a:cubicBezTo>
                    <a:pt x="875" y="971"/>
                    <a:pt x="869" y="988"/>
                    <a:pt x="857" y="996"/>
                  </a:cubicBezTo>
                  <a:close/>
                  <a:moveTo>
                    <a:pt x="989" y="932"/>
                  </a:moveTo>
                  <a:cubicBezTo>
                    <a:pt x="964" y="940"/>
                    <a:pt x="954" y="943"/>
                    <a:pt x="944" y="944"/>
                  </a:cubicBezTo>
                  <a:cubicBezTo>
                    <a:pt x="931" y="944"/>
                    <a:pt x="905" y="943"/>
                    <a:pt x="901" y="942"/>
                  </a:cubicBezTo>
                  <a:cubicBezTo>
                    <a:pt x="901" y="942"/>
                    <a:pt x="899" y="942"/>
                    <a:pt x="897" y="942"/>
                  </a:cubicBezTo>
                  <a:cubicBezTo>
                    <a:pt x="894" y="940"/>
                    <a:pt x="890" y="940"/>
                    <a:pt x="887" y="941"/>
                  </a:cubicBezTo>
                  <a:cubicBezTo>
                    <a:pt x="875" y="939"/>
                    <a:pt x="852" y="930"/>
                    <a:pt x="846" y="925"/>
                  </a:cubicBezTo>
                  <a:cubicBezTo>
                    <a:pt x="842" y="921"/>
                    <a:pt x="833" y="915"/>
                    <a:pt x="827" y="910"/>
                  </a:cubicBezTo>
                  <a:cubicBezTo>
                    <a:pt x="815" y="902"/>
                    <a:pt x="800" y="887"/>
                    <a:pt x="789" y="872"/>
                  </a:cubicBezTo>
                  <a:cubicBezTo>
                    <a:pt x="786" y="869"/>
                    <a:pt x="782" y="865"/>
                    <a:pt x="780" y="863"/>
                  </a:cubicBezTo>
                  <a:cubicBezTo>
                    <a:pt x="777" y="862"/>
                    <a:pt x="772" y="857"/>
                    <a:pt x="768" y="851"/>
                  </a:cubicBezTo>
                  <a:cubicBezTo>
                    <a:pt x="759" y="840"/>
                    <a:pt x="752" y="819"/>
                    <a:pt x="749" y="798"/>
                  </a:cubicBezTo>
                  <a:cubicBezTo>
                    <a:pt x="747" y="785"/>
                    <a:pt x="746" y="781"/>
                    <a:pt x="743" y="765"/>
                  </a:cubicBezTo>
                  <a:cubicBezTo>
                    <a:pt x="741" y="753"/>
                    <a:pt x="740" y="739"/>
                    <a:pt x="742" y="727"/>
                  </a:cubicBezTo>
                  <a:cubicBezTo>
                    <a:pt x="742" y="724"/>
                    <a:pt x="742" y="720"/>
                    <a:pt x="742" y="718"/>
                  </a:cubicBezTo>
                  <a:cubicBezTo>
                    <a:pt x="741" y="716"/>
                    <a:pt x="741" y="714"/>
                    <a:pt x="742" y="713"/>
                  </a:cubicBezTo>
                  <a:cubicBezTo>
                    <a:pt x="743" y="712"/>
                    <a:pt x="744" y="707"/>
                    <a:pt x="744" y="701"/>
                  </a:cubicBezTo>
                  <a:cubicBezTo>
                    <a:pt x="745" y="684"/>
                    <a:pt x="749" y="672"/>
                    <a:pt x="762" y="654"/>
                  </a:cubicBezTo>
                  <a:cubicBezTo>
                    <a:pt x="768" y="644"/>
                    <a:pt x="775" y="634"/>
                    <a:pt x="776" y="631"/>
                  </a:cubicBezTo>
                  <a:cubicBezTo>
                    <a:pt x="778" y="628"/>
                    <a:pt x="783" y="620"/>
                    <a:pt x="787" y="613"/>
                  </a:cubicBezTo>
                  <a:cubicBezTo>
                    <a:pt x="790" y="607"/>
                    <a:pt x="794" y="600"/>
                    <a:pt x="795" y="598"/>
                  </a:cubicBezTo>
                  <a:cubicBezTo>
                    <a:pt x="796" y="597"/>
                    <a:pt x="799" y="594"/>
                    <a:pt x="801" y="592"/>
                  </a:cubicBezTo>
                  <a:cubicBezTo>
                    <a:pt x="803" y="591"/>
                    <a:pt x="806" y="588"/>
                    <a:pt x="807" y="587"/>
                  </a:cubicBezTo>
                  <a:cubicBezTo>
                    <a:pt x="808" y="586"/>
                    <a:pt x="817" y="578"/>
                    <a:pt x="827" y="570"/>
                  </a:cubicBezTo>
                  <a:cubicBezTo>
                    <a:pt x="844" y="557"/>
                    <a:pt x="848" y="555"/>
                    <a:pt x="865" y="549"/>
                  </a:cubicBezTo>
                  <a:cubicBezTo>
                    <a:pt x="869" y="547"/>
                    <a:pt x="873" y="546"/>
                    <a:pt x="877" y="545"/>
                  </a:cubicBezTo>
                  <a:cubicBezTo>
                    <a:pt x="880" y="544"/>
                    <a:pt x="883" y="543"/>
                    <a:pt x="886" y="542"/>
                  </a:cubicBezTo>
                  <a:cubicBezTo>
                    <a:pt x="903" y="536"/>
                    <a:pt x="911" y="535"/>
                    <a:pt x="933" y="534"/>
                  </a:cubicBezTo>
                  <a:cubicBezTo>
                    <a:pt x="938" y="533"/>
                    <a:pt x="945" y="534"/>
                    <a:pt x="949" y="536"/>
                  </a:cubicBezTo>
                  <a:cubicBezTo>
                    <a:pt x="959" y="540"/>
                    <a:pt x="980" y="544"/>
                    <a:pt x="985" y="542"/>
                  </a:cubicBezTo>
                  <a:cubicBezTo>
                    <a:pt x="989" y="541"/>
                    <a:pt x="1005" y="545"/>
                    <a:pt x="1017" y="551"/>
                  </a:cubicBezTo>
                  <a:cubicBezTo>
                    <a:pt x="1023" y="553"/>
                    <a:pt x="1026" y="556"/>
                    <a:pt x="1027" y="560"/>
                  </a:cubicBezTo>
                  <a:cubicBezTo>
                    <a:pt x="1029" y="564"/>
                    <a:pt x="1030" y="566"/>
                    <a:pt x="1033" y="566"/>
                  </a:cubicBezTo>
                  <a:cubicBezTo>
                    <a:pt x="1036" y="566"/>
                    <a:pt x="1039" y="568"/>
                    <a:pt x="1042" y="573"/>
                  </a:cubicBezTo>
                  <a:cubicBezTo>
                    <a:pt x="1045" y="577"/>
                    <a:pt x="1048" y="580"/>
                    <a:pt x="1050" y="580"/>
                  </a:cubicBezTo>
                  <a:cubicBezTo>
                    <a:pt x="1052" y="580"/>
                    <a:pt x="1057" y="583"/>
                    <a:pt x="1060" y="586"/>
                  </a:cubicBezTo>
                  <a:cubicBezTo>
                    <a:pt x="1063" y="589"/>
                    <a:pt x="1069" y="595"/>
                    <a:pt x="1072" y="598"/>
                  </a:cubicBezTo>
                  <a:cubicBezTo>
                    <a:pt x="1085" y="611"/>
                    <a:pt x="1096" y="632"/>
                    <a:pt x="1111" y="670"/>
                  </a:cubicBezTo>
                  <a:cubicBezTo>
                    <a:pt x="1129" y="715"/>
                    <a:pt x="1134" y="736"/>
                    <a:pt x="1131" y="764"/>
                  </a:cubicBezTo>
                  <a:cubicBezTo>
                    <a:pt x="1130" y="772"/>
                    <a:pt x="1129" y="781"/>
                    <a:pt x="1129" y="784"/>
                  </a:cubicBezTo>
                  <a:cubicBezTo>
                    <a:pt x="1130" y="790"/>
                    <a:pt x="1125" y="804"/>
                    <a:pt x="1116" y="823"/>
                  </a:cubicBezTo>
                  <a:cubicBezTo>
                    <a:pt x="1116" y="824"/>
                    <a:pt x="1115" y="825"/>
                    <a:pt x="1115" y="825"/>
                  </a:cubicBezTo>
                  <a:cubicBezTo>
                    <a:pt x="1074" y="856"/>
                    <a:pt x="1036" y="891"/>
                    <a:pt x="1000" y="928"/>
                  </a:cubicBezTo>
                  <a:cubicBezTo>
                    <a:pt x="996" y="929"/>
                    <a:pt x="993" y="930"/>
                    <a:pt x="989" y="932"/>
                  </a:cubicBezTo>
                  <a:close/>
                  <a:moveTo>
                    <a:pt x="39" y="1664"/>
                  </a:moveTo>
                  <a:cubicBezTo>
                    <a:pt x="39" y="1665"/>
                    <a:pt x="38" y="1666"/>
                    <a:pt x="39" y="1667"/>
                  </a:cubicBezTo>
                  <a:cubicBezTo>
                    <a:pt x="37" y="1667"/>
                    <a:pt x="33" y="1666"/>
                    <a:pt x="27" y="1665"/>
                  </a:cubicBezTo>
                  <a:cubicBezTo>
                    <a:pt x="23" y="1663"/>
                    <a:pt x="20" y="1662"/>
                    <a:pt x="18" y="1662"/>
                  </a:cubicBezTo>
                  <a:cubicBezTo>
                    <a:pt x="21" y="1658"/>
                    <a:pt x="26" y="1648"/>
                    <a:pt x="30" y="1642"/>
                  </a:cubicBezTo>
                  <a:cubicBezTo>
                    <a:pt x="29" y="1647"/>
                    <a:pt x="31" y="1651"/>
                    <a:pt x="37" y="1657"/>
                  </a:cubicBezTo>
                  <a:cubicBezTo>
                    <a:pt x="40" y="1659"/>
                    <a:pt x="41" y="1661"/>
                    <a:pt x="41" y="1662"/>
                  </a:cubicBezTo>
                  <a:cubicBezTo>
                    <a:pt x="40" y="1662"/>
                    <a:pt x="40" y="1663"/>
                    <a:pt x="39" y="1664"/>
                  </a:cubicBezTo>
                  <a:close/>
                  <a:moveTo>
                    <a:pt x="40" y="1629"/>
                  </a:moveTo>
                  <a:cubicBezTo>
                    <a:pt x="40" y="1629"/>
                    <a:pt x="40" y="1629"/>
                    <a:pt x="40" y="1629"/>
                  </a:cubicBezTo>
                  <a:cubicBezTo>
                    <a:pt x="48" y="1610"/>
                    <a:pt x="60" y="1590"/>
                    <a:pt x="75" y="1572"/>
                  </a:cubicBezTo>
                  <a:cubicBezTo>
                    <a:pt x="83" y="1563"/>
                    <a:pt x="89" y="1557"/>
                    <a:pt x="90" y="1556"/>
                  </a:cubicBezTo>
                  <a:cubicBezTo>
                    <a:pt x="91" y="1555"/>
                    <a:pt x="93" y="1554"/>
                    <a:pt x="98" y="1550"/>
                  </a:cubicBezTo>
                  <a:cubicBezTo>
                    <a:pt x="101" y="1547"/>
                    <a:pt x="110" y="1540"/>
                    <a:pt x="118" y="1536"/>
                  </a:cubicBezTo>
                  <a:cubicBezTo>
                    <a:pt x="119" y="1535"/>
                    <a:pt x="120" y="1534"/>
                    <a:pt x="122" y="1533"/>
                  </a:cubicBezTo>
                  <a:cubicBezTo>
                    <a:pt x="113" y="1540"/>
                    <a:pt x="99" y="1555"/>
                    <a:pt x="92" y="1565"/>
                  </a:cubicBezTo>
                  <a:cubicBezTo>
                    <a:pt x="90" y="1567"/>
                    <a:pt x="87" y="1571"/>
                    <a:pt x="85" y="1573"/>
                  </a:cubicBezTo>
                  <a:cubicBezTo>
                    <a:pt x="83" y="1575"/>
                    <a:pt x="80" y="1580"/>
                    <a:pt x="78" y="1583"/>
                  </a:cubicBezTo>
                  <a:cubicBezTo>
                    <a:pt x="68" y="1597"/>
                    <a:pt x="55" y="1613"/>
                    <a:pt x="40" y="1629"/>
                  </a:cubicBezTo>
                  <a:close/>
                  <a:moveTo>
                    <a:pt x="252" y="1518"/>
                  </a:moveTo>
                  <a:cubicBezTo>
                    <a:pt x="265" y="1516"/>
                    <a:pt x="273" y="1515"/>
                    <a:pt x="278" y="1514"/>
                  </a:cubicBezTo>
                  <a:cubicBezTo>
                    <a:pt x="277" y="1515"/>
                    <a:pt x="275" y="1516"/>
                    <a:pt x="275" y="1518"/>
                  </a:cubicBezTo>
                  <a:cubicBezTo>
                    <a:pt x="274" y="1520"/>
                    <a:pt x="274" y="1523"/>
                    <a:pt x="276" y="1525"/>
                  </a:cubicBezTo>
                  <a:cubicBezTo>
                    <a:pt x="276" y="1526"/>
                    <a:pt x="277" y="1527"/>
                    <a:pt x="277" y="1527"/>
                  </a:cubicBezTo>
                  <a:cubicBezTo>
                    <a:pt x="276" y="1530"/>
                    <a:pt x="276" y="1534"/>
                    <a:pt x="277" y="1537"/>
                  </a:cubicBezTo>
                  <a:cubicBezTo>
                    <a:pt x="278" y="1543"/>
                    <a:pt x="280" y="1545"/>
                    <a:pt x="285" y="1548"/>
                  </a:cubicBezTo>
                  <a:cubicBezTo>
                    <a:pt x="288" y="1549"/>
                    <a:pt x="288" y="1549"/>
                    <a:pt x="288" y="1549"/>
                  </a:cubicBezTo>
                  <a:cubicBezTo>
                    <a:pt x="286" y="1550"/>
                    <a:pt x="286" y="1550"/>
                    <a:pt x="286" y="1550"/>
                  </a:cubicBezTo>
                  <a:cubicBezTo>
                    <a:pt x="284" y="1552"/>
                    <a:pt x="281" y="1555"/>
                    <a:pt x="279" y="1557"/>
                  </a:cubicBezTo>
                  <a:cubicBezTo>
                    <a:pt x="276" y="1560"/>
                    <a:pt x="275" y="1562"/>
                    <a:pt x="275" y="1563"/>
                  </a:cubicBezTo>
                  <a:cubicBezTo>
                    <a:pt x="275" y="1564"/>
                    <a:pt x="273" y="1567"/>
                    <a:pt x="271" y="1573"/>
                  </a:cubicBezTo>
                  <a:cubicBezTo>
                    <a:pt x="269" y="1576"/>
                    <a:pt x="266" y="1583"/>
                    <a:pt x="266" y="1586"/>
                  </a:cubicBezTo>
                  <a:cubicBezTo>
                    <a:pt x="266" y="1588"/>
                    <a:pt x="271" y="1593"/>
                    <a:pt x="273" y="1595"/>
                  </a:cubicBezTo>
                  <a:cubicBezTo>
                    <a:pt x="277" y="1598"/>
                    <a:pt x="281" y="1602"/>
                    <a:pt x="283" y="1604"/>
                  </a:cubicBezTo>
                  <a:cubicBezTo>
                    <a:pt x="286" y="1608"/>
                    <a:pt x="292" y="1612"/>
                    <a:pt x="299" y="1615"/>
                  </a:cubicBezTo>
                  <a:cubicBezTo>
                    <a:pt x="295" y="1616"/>
                    <a:pt x="289" y="1617"/>
                    <a:pt x="281" y="1618"/>
                  </a:cubicBezTo>
                  <a:cubicBezTo>
                    <a:pt x="250" y="1622"/>
                    <a:pt x="250" y="1622"/>
                    <a:pt x="250" y="1622"/>
                  </a:cubicBezTo>
                  <a:cubicBezTo>
                    <a:pt x="247" y="1627"/>
                    <a:pt x="247" y="1627"/>
                    <a:pt x="247" y="1627"/>
                  </a:cubicBezTo>
                  <a:cubicBezTo>
                    <a:pt x="246" y="1629"/>
                    <a:pt x="245" y="1634"/>
                    <a:pt x="244" y="1637"/>
                  </a:cubicBezTo>
                  <a:cubicBezTo>
                    <a:pt x="244" y="1639"/>
                    <a:pt x="235" y="1652"/>
                    <a:pt x="234" y="1654"/>
                  </a:cubicBezTo>
                  <a:cubicBezTo>
                    <a:pt x="231" y="1657"/>
                    <a:pt x="228" y="1660"/>
                    <a:pt x="226" y="1663"/>
                  </a:cubicBezTo>
                  <a:cubicBezTo>
                    <a:pt x="219" y="1672"/>
                    <a:pt x="212" y="1679"/>
                    <a:pt x="207" y="1691"/>
                  </a:cubicBezTo>
                  <a:cubicBezTo>
                    <a:pt x="203" y="1691"/>
                    <a:pt x="203" y="1691"/>
                    <a:pt x="203" y="1691"/>
                  </a:cubicBezTo>
                  <a:cubicBezTo>
                    <a:pt x="197" y="1692"/>
                    <a:pt x="194" y="1693"/>
                    <a:pt x="189" y="1698"/>
                  </a:cubicBezTo>
                  <a:cubicBezTo>
                    <a:pt x="185" y="1702"/>
                    <a:pt x="184" y="1705"/>
                    <a:pt x="184" y="1708"/>
                  </a:cubicBezTo>
                  <a:cubicBezTo>
                    <a:pt x="184" y="1710"/>
                    <a:pt x="185" y="1712"/>
                    <a:pt x="188" y="1714"/>
                  </a:cubicBezTo>
                  <a:cubicBezTo>
                    <a:pt x="188" y="1715"/>
                    <a:pt x="188" y="1715"/>
                    <a:pt x="188" y="1715"/>
                  </a:cubicBezTo>
                  <a:cubicBezTo>
                    <a:pt x="188" y="1716"/>
                    <a:pt x="188" y="1716"/>
                    <a:pt x="188" y="1717"/>
                  </a:cubicBezTo>
                  <a:cubicBezTo>
                    <a:pt x="185" y="1721"/>
                    <a:pt x="186" y="1729"/>
                    <a:pt x="187" y="1733"/>
                  </a:cubicBezTo>
                  <a:cubicBezTo>
                    <a:pt x="188" y="1735"/>
                    <a:pt x="188" y="1736"/>
                    <a:pt x="189" y="1736"/>
                  </a:cubicBezTo>
                  <a:cubicBezTo>
                    <a:pt x="189" y="1737"/>
                    <a:pt x="189" y="1738"/>
                    <a:pt x="190" y="1738"/>
                  </a:cubicBezTo>
                  <a:cubicBezTo>
                    <a:pt x="191" y="1741"/>
                    <a:pt x="194" y="1741"/>
                    <a:pt x="204" y="1741"/>
                  </a:cubicBezTo>
                  <a:cubicBezTo>
                    <a:pt x="207" y="1741"/>
                    <a:pt x="210" y="1740"/>
                    <a:pt x="211" y="1739"/>
                  </a:cubicBezTo>
                  <a:cubicBezTo>
                    <a:pt x="212" y="1738"/>
                    <a:pt x="212" y="1738"/>
                    <a:pt x="212" y="1738"/>
                  </a:cubicBezTo>
                  <a:cubicBezTo>
                    <a:pt x="212" y="1738"/>
                    <a:pt x="212" y="1738"/>
                    <a:pt x="212" y="1738"/>
                  </a:cubicBezTo>
                  <a:cubicBezTo>
                    <a:pt x="212" y="1737"/>
                    <a:pt x="213" y="1737"/>
                    <a:pt x="213" y="1737"/>
                  </a:cubicBezTo>
                  <a:cubicBezTo>
                    <a:pt x="218" y="1735"/>
                    <a:pt x="218" y="1733"/>
                    <a:pt x="218" y="1732"/>
                  </a:cubicBezTo>
                  <a:cubicBezTo>
                    <a:pt x="218" y="1731"/>
                    <a:pt x="218" y="1729"/>
                    <a:pt x="219" y="1726"/>
                  </a:cubicBezTo>
                  <a:cubicBezTo>
                    <a:pt x="221" y="1720"/>
                    <a:pt x="224" y="1718"/>
                    <a:pt x="227" y="1716"/>
                  </a:cubicBezTo>
                  <a:cubicBezTo>
                    <a:pt x="231" y="1714"/>
                    <a:pt x="234" y="1712"/>
                    <a:pt x="235" y="1704"/>
                  </a:cubicBezTo>
                  <a:cubicBezTo>
                    <a:pt x="236" y="1705"/>
                    <a:pt x="237" y="1706"/>
                    <a:pt x="238" y="1706"/>
                  </a:cubicBezTo>
                  <a:cubicBezTo>
                    <a:pt x="240" y="1708"/>
                    <a:pt x="244" y="1711"/>
                    <a:pt x="246" y="1712"/>
                  </a:cubicBezTo>
                  <a:cubicBezTo>
                    <a:pt x="246" y="1714"/>
                    <a:pt x="248" y="1716"/>
                    <a:pt x="250" y="1717"/>
                  </a:cubicBezTo>
                  <a:cubicBezTo>
                    <a:pt x="253" y="1720"/>
                    <a:pt x="256" y="1726"/>
                    <a:pt x="256" y="1731"/>
                  </a:cubicBezTo>
                  <a:cubicBezTo>
                    <a:pt x="256" y="1736"/>
                    <a:pt x="256" y="1737"/>
                    <a:pt x="242" y="1738"/>
                  </a:cubicBezTo>
                  <a:cubicBezTo>
                    <a:pt x="231" y="1739"/>
                    <a:pt x="227" y="1740"/>
                    <a:pt x="222" y="1743"/>
                  </a:cubicBezTo>
                  <a:cubicBezTo>
                    <a:pt x="220" y="1745"/>
                    <a:pt x="214" y="1747"/>
                    <a:pt x="211" y="1748"/>
                  </a:cubicBezTo>
                  <a:cubicBezTo>
                    <a:pt x="200" y="1751"/>
                    <a:pt x="195" y="1753"/>
                    <a:pt x="193" y="1760"/>
                  </a:cubicBezTo>
                  <a:cubicBezTo>
                    <a:pt x="192" y="1765"/>
                    <a:pt x="193" y="1767"/>
                    <a:pt x="198" y="1770"/>
                  </a:cubicBezTo>
                  <a:cubicBezTo>
                    <a:pt x="200" y="1771"/>
                    <a:pt x="203" y="1773"/>
                    <a:pt x="205" y="1774"/>
                  </a:cubicBezTo>
                  <a:cubicBezTo>
                    <a:pt x="211" y="1775"/>
                    <a:pt x="214" y="1776"/>
                    <a:pt x="218" y="1776"/>
                  </a:cubicBezTo>
                  <a:cubicBezTo>
                    <a:pt x="221" y="1776"/>
                    <a:pt x="225" y="1776"/>
                    <a:pt x="231" y="1774"/>
                  </a:cubicBezTo>
                  <a:cubicBezTo>
                    <a:pt x="252" y="1771"/>
                    <a:pt x="254" y="1770"/>
                    <a:pt x="255" y="1767"/>
                  </a:cubicBezTo>
                  <a:cubicBezTo>
                    <a:pt x="255" y="1767"/>
                    <a:pt x="255" y="1766"/>
                    <a:pt x="255" y="1766"/>
                  </a:cubicBezTo>
                  <a:cubicBezTo>
                    <a:pt x="256" y="1766"/>
                    <a:pt x="257" y="1766"/>
                    <a:pt x="258" y="1766"/>
                  </a:cubicBezTo>
                  <a:cubicBezTo>
                    <a:pt x="260" y="1765"/>
                    <a:pt x="263" y="1764"/>
                    <a:pt x="264" y="1763"/>
                  </a:cubicBezTo>
                  <a:cubicBezTo>
                    <a:pt x="265" y="1763"/>
                    <a:pt x="266" y="1763"/>
                    <a:pt x="266" y="1763"/>
                  </a:cubicBezTo>
                  <a:cubicBezTo>
                    <a:pt x="274" y="1763"/>
                    <a:pt x="279" y="1760"/>
                    <a:pt x="284" y="1755"/>
                  </a:cubicBezTo>
                  <a:cubicBezTo>
                    <a:pt x="286" y="1752"/>
                    <a:pt x="288" y="1751"/>
                    <a:pt x="288" y="1750"/>
                  </a:cubicBezTo>
                  <a:cubicBezTo>
                    <a:pt x="289" y="1750"/>
                    <a:pt x="290" y="1750"/>
                    <a:pt x="290" y="1749"/>
                  </a:cubicBezTo>
                  <a:cubicBezTo>
                    <a:pt x="291" y="1749"/>
                    <a:pt x="291" y="1748"/>
                    <a:pt x="291" y="1747"/>
                  </a:cubicBezTo>
                  <a:cubicBezTo>
                    <a:pt x="292" y="1748"/>
                    <a:pt x="292" y="1748"/>
                    <a:pt x="293" y="1748"/>
                  </a:cubicBezTo>
                  <a:cubicBezTo>
                    <a:pt x="293" y="1749"/>
                    <a:pt x="294" y="1750"/>
                    <a:pt x="294" y="1750"/>
                  </a:cubicBezTo>
                  <a:cubicBezTo>
                    <a:pt x="295" y="1751"/>
                    <a:pt x="296" y="1752"/>
                    <a:pt x="298" y="1754"/>
                  </a:cubicBezTo>
                  <a:cubicBezTo>
                    <a:pt x="300" y="1758"/>
                    <a:pt x="302" y="1764"/>
                    <a:pt x="304" y="1770"/>
                  </a:cubicBezTo>
                  <a:cubicBezTo>
                    <a:pt x="308" y="1784"/>
                    <a:pt x="313" y="1800"/>
                    <a:pt x="337" y="1800"/>
                  </a:cubicBezTo>
                  <a:cubicBezTo>
                    <a:pt x="339" y="1800"/>
                    <a:pt x="341" y="1800"/>
                    <a:pt x="343" y="1800"/>
                  </a:cubicBezTo>
                  <a:cubicBezTo>
                    <a:pt x="345" y="1799"/>
                    <a:pt x="347" y="1799"/>
                    <a:pt x="348" y="1799"/>
                  </a:cubicBezTo>
                  <a:cubicBezTo>
                    <a:pt x="356" y="1799"/>
                    <a:pt x="360" y="1802"/>
                    <a:pt x="362" y="1812"/>
                  </a:cubicBezTo>
                  <a:cubicBezTo>
                    <a:pt x="362" y="1813"/>
                    <a:pt x="362" y="1813"/>
                    <a:pt x="362" y="1813"/>
                  </a:cubicBezTo>
                  <a:cubicBezTo>
                    <a:pt x="366" y="1821"/>
                    <a:pt x="375" y="1825"/>
                    <a:pt x="383" y="1830"/>
                  </a:cubicBezTo>
                  <a:cubicBezTo>
                    <a:pt x="392" y="1835"/>
                    <a:pt x="401" y="1840"/>
                    <a:pt x="403" y="1847"/>
                  </a:cubicBezTo>
                  <a:cubicBezTo>
                    <a:pt x="404" y="1851"/>
                    <a:pt x="406" y="1853"/>
                    <a:pt x="409" y="1853"/>
                  </a:cubicBezTo>
                  <a:cubicBezTo>
                    <a:pt x="409" y="1854"/>
                    <a:pt x="410" y="1854"/>
                    <a:pt x="410" y="1855"/>
                  </a:cubicBezTo>
                  <a:cubicBezTo>
                    <a:pt x="412" y="1857"/>
                    <a:pt x="412" y="1861"/>
                    <a:pt x="412" y="1863"/>
                  </a:cubicBezTo>
                  <a:cubicBezTo>
                    <a:pt x="404" y="1876"/>
                    <a:pt x="390" y="1878"/>
                    <a:pt x="374" y="1880"/>
                  </a:cubicBezTo>
                  <a:cubicBezTo>
                    <a:pt x="362" y="1881"/>
                    <a:pt x="350" y="1883"/>
                    <a:pt x="341" y="1890"/>
                  </a:cubicBezTo>
                  <a:cubicBezTo>
                    <a:pt x="338" y="1892"/>
                    <a:pt x="336" y="1893"/>
                    <a:pt x="335" y="1894"/>
                  </a:cubicBezTo>
                  <a:cubicBezTo>
                    <a:pt x="335" y="1893"/>
                    <a:pt x="333" y="1891"/>
                    <a:pt x="332" y="1889"/>
                  </a:cubicBezTo>
                  <a:cubicBezTo>
                    <a:pt x="330" y="1884"/>
                    <a:pt x="328" y="1881"/>
                    <a:pt x="325" y="1881"/>
                  </a:cubicBezTo>
                  <a:cubicBezTo>
                    <a:pt x="325" y="1880"/>
                    <a:pt x="325" y="1880"/>
                    <a:pt x="325" y="1880"/>
                  </a:cubicBezTo>
                  <a:cubicBezTo>
                    <a:pt x="324" y="1880"/>
                    <a:pt x="324" y="1880"/>
                    <a:pt x="324" y="1880"/>
                  </a:cubicBezTo>
                  <a:cubicBezTo>
                    <a:pt x="307" y="1881"/>
                    <a:pt x="290" y="1882"/>
                    <a:pt x="273" y="1883"/>
                  </a:cubicBezTo>
                  <a:cubicBezTo>
                    <a:pt x="265" y="1884"/>
                    <a:pt x="255" y="1884"/>
                    <a:pt x="246" y="1885"/>
                  </a:cubicBezTo>
                  <a:cubicBezTo>
                    <a:pt x="230" y="1886"/>
                    <a:pt x="230" y="1886"/>
                    <a:pt x="230" y="1886"/>
                  </a:cubicBezTo>
                  <a:cubicBezTo>
                    <a:pt x="224" y="1895"/>
                    <a:pt x="224" y="1895"/>
                    <a:pt x="224" y="1895"/>
                  </a:cubicBezTo>
                  <a:cubicBezTo>
                    <a:pt x="221" y="1901"/>
                    <a:pt x="220" y="1905"/>
                    <a:pt x="220" y="1910"/>
                  </a:cubicBezTo>
                  <a:cubicBezTo>
                    <a:pt x="220" y="1914"/>
                    <a:pt x="219" y="1918"/>
                    <a:pt x="218" y="1919"/>
                  </a:cubicBezTo>
                  <a:cubicBezTo>
                    <a:pt x="217" y="1920"/>
                    <a:pt x="216" y="1920"/>
                    <a:pt x="216" y="1920"/>
                  </a:cubicBezTo>
                  <a:cubicBezTo>
                    <a:pt x="214" y="1920"/>
                    <a:pt x="210" y="1920"/>
                    <a:pt x="208" y="1920"/>
                  </a:cubicBezTo>
                  <a:cubicBezTo>
                    <a:pt x="207" y="1920"/>
                    <a:pt x="206" y="1920"/>
                    <a:pt x="206" y="1920"/>
                  </a:cubicBezTo>
                  <a:cubicBezTo>
                    <a:pt x="204" y="1920"/>
                    <a:pt x="204" y="1920"/>
                    <a:pt x="204" y="1920"/>
                  </a:cubicBezTo>
                  <a:cubicBezTo>
                    <a:pt x="200" y="1920"/>
                    <a:pt x="196" y="1919"/>
                    <a:pt x="194" y="1919"/>
                  </a:cubicBezTo>
                  <a:cubicBezTo>
                    <a:pt x="194" y="1918"/>
                    <a:pt x="194" y="1918"/>
                    <a:pt x="194" y="1918"/>
                  </a:cubicBezTo>
                  <a:cubicBezTo>
                    <a:pt x="193" y="1916"/>
                    <a:pt x="190" y="1915"/>
                    <a:pt x="188" y="1915"/>
                  </a:cubicBezTo>
                  <a:cubicBezTo>
                    <a:pt x="177" y="1912"/>
                    <a:pt x="148" y="1899"/>
                    <a:pt x="147" y="1895"/>
                  </a:cubicBezTo>
                  <a:cubicBezTo>
                    <a:pt x="147" y="1893"/>
                    <a:pt x="146" y="1892"/>
                    <a:pt x="145" y="1891"/>
                  </a:cubicBezTo>
                  <a:cubicBezTo>
                    <a:pt x="134" y="1880"/>
                    <a:pt x="121" y="1859"/>
                    <a:pt x="121" y="1847"/>
                  </a:cubicBezTo>
                  <a:cubicBezTo>
                    <a:pt x="122" y="1840"/>
                    <a:pt x="122" y="1835"/>
                    <a:pt x="122" y="1834"/>
                  </a:cubicBezTo>
                  <a:cubicBezTo>
                    <a:pt x="122" y="1833"/>
                    <a:pt x="126" y="1830"/>
                    <a:pt x="134" y="1829"/>
                  </a:cubicBezTo>
                  <a:cubicBezTo>
                    <a:pt x="151" y="1825"/>
                    <a:pt x="155" y="1811"/>
                    <a:pt x="159" y="1797"/>
                  </a:cubicBezTo>
                  <a:cubicBezTo>
                    <a:pt x="161" y="1789"/>
                    <a:pt x="164" y="1780"/>
                    <a:pt x="169" y="1773"/>
                  </a:cubicBezTo>
                  <a:cubicBezTo>
                    <a:pt x="171" y="1771"/>
                    <a:pt x="172" y="1769"/>
                    <a:pt x="173" y="1767"/>
                  </a:cubicBezTo>
                  <a:cubicBezTo>
                    <a:pt x="174" y="1766"/>
                    <a:pt x="174" y="1765"/>
                    <a:pt x="175" y="1763"/>
                  </a:cubicBezTo>
                  <a:cubicBezTo>
                    <a:pt x="175" y="1763"/>
                    <a:pt x="175" y="1763"/>
                    <a:pt x="175" y="1763"/>
                  </a:cubicBezTo>
                  <a:cubicBezTo>
                    <a:pt x="177" y="1760"/>
                    <a:pt x="176" y="1753"/>
                    <a:pt x="174" y="1749"/>
                  </a:cubicBezTo>
                  <a:cubicBezTo>
                    <a:pt x="174" y="1747"/>
                    <a:pt x="171" y="1744"/>
                    <a:pt x="168" y="1744"/>
                  </a:cubicBezTo>
                  <a:cubicBezTo>
                    <a:pt x="168" y="1744"/>
                    <a:pt x="166" y="1743"/>
                    <a:pt x="166" y="1742"/>
                  </a:cubicBezTo>
                  <a:cubicBezTo>
                    <a:pt x="164" y="1738"/>
                    <a:pt x="161" y="1736"/>
                    <a:pt x="156" y="1736"/>
                  </a:cubicBezTo>
                  <a:cubicBezTo>
                    <a:pt x="155" y="1736"/>
                    <a:pt x="154" y="1736"/>
                    <a:pt x="153" y="1737"/>
                  </a:cubicBezTo>
                  <a:cubicBezTo>
                    <a:pt x="145" y="1738"/>
                    <a:pt x="142" y="1739"/>
                    <a:pt x="137" y="1747"/>
                  </a:cubicBezTo>
                  <a:cubicBezTo>
                    <a:pt x="134" y="1752"/>
                    <a:pt x="132" y="1752"/>
                    <a:pt x="132" y="1752"/>
                  </a:cubicBezTo>
                  <a:cubicBezTo>
                    <a:pt x="130" y="1752"/>
                    <a:pt x="126" y="1754"/>
                    <a:pt x="124" y="1757"/>
                  </a:cubicBezTo>
                  <a:cubicBezTo>
                    <a:pt x="121" y="1760"/>
                    <a:pt x="118" y="1766"/>
                    <a:pt x="118" y="1771"/>
                  </a:cubicBezTo>
                  <a:cubicBezTo>
                    <a:pt x="119" y="1775"/>
                    <a:pt x="116" y="1779"/>
                    <a:pt x="112" y="1781"/>
                  </a:cubicBezTo>
                  <a:cubicBezTo>
                    <a:pt x="109" y="1782"/>
                    <a:pt x="107" y="1783"/>
                    <a:pt x="107" y="1783"/>
                  </a:cubicBezTo>
                  <a:cubicBezTo>
                    <a:pt x="106" y="1783"/>
                    <a:pt x="106" y="1783"/>
                    <a:pt x="106" y="1783"/>
                  </a:cubicBezTo>
                  <a:cubicBezTo>
                    <a:pt x="101" y="1783"/>
                    <a:pt x="87" y="1798"/>
                    <a:pt x="86" y="1803"/>
                  </a:cubicBezTo>
                  <a:cubicBezTo>
                    <a:pt x="86" y="1805"/>
                    <a:pt x="86" y="1817"/>
                    <a:pt x="86" y="1818"/>
                  </a:cubicBezTo>
                  <a:cubicBezTo>
                    <a:pt x="87" y="1822"/>
                    <a:pt x="87" y="1825"/>
                    <a:pt x="87" y="1827"/>
                  </a:cubicBezTo>
                  <a:cubicBezTo>
                    <a:pt x="86" y="1827"/>
                    <a:pt x="86" y="1827"/>
                    <a:pt x="86" y="1827"/>
                  </a:cubicBezTo>
                  <a:cubicBezTo>
                    <a:pt x="83" y="1824"/>
                    <a:pt x="80" y="1819"/>
                    <a:pt x="84" y="1805"/>
                  </a:cubicBezTo>
                  <a:cubicBezTo>
                    <a:pt x="88" y="1793"/>
                    <a:pt x="88" y="1786"/>
                    <a:pt x="82" y="1777"/>
                  </a:cubicBezTo>
                  <a:cubicBezTo>
                    <a:pt x="78" y="1773"/>
                    <a:pt x="78" y="1773"/>
                    <a:pt x="79" y="1770"/>
                  </a:cubicBezTo>
                  <a:cubicBezTo>
                    <a:pt x="81" y="1766"/>
                    <a:pt x="80" y="1758"/>
                    <a:pt x="80" y="1754"/>
                  </a:cubicBezTo>
                  <a:cubicBezTo>
                    <a:pt x="79" y="1747"/>
                    <a:pt x="79" y="1742"/>
                    <a:pt x="79" y="1741"/>
                  </a:cubicBezTo>
                  <a:cubicBezTo>
                    <a:pt x="80" y="1739"/>
                    <a:pt x="80" y="1734"/>
                    <a:pt x="80" y="1730"/>
                  </a:cubicBezTo>
                  <a:cubicBezTo>
                    <a:pt x="80" y="1730"/>
                    <a:pt x="80" y="1730"/>
                    <a:pt x="80" y="1730"/>
                  </a:cubicBezTo>
                  <a:cubicBezTo>
                    <a:pt x="77" y="1722"/>
                    <a:pt x="80" y="1714"/>
                    <a:pt x="83" y="1706"/>
                  </a:cubicBezTo>
                  <a:cubicBezTo>
                    <a:pt x="86" y="1698"/>
                    <a:pt x="90" y="1691"/>
                    <a:pt x="88" y="1682"/>
                  </a:cubicBezTo>
                  <a:cubicBezTo>
                    <a:pt x="88" y="1679"/>
                    <a:pt x="90" y="1672"/>
                    <a:pt x="95" y="1669"/>
                  </a:cubicBezTo>
                  <a:cubicBezTo>
                    <a:pt x="97" y="1667"/>
                    <a:pt x="101" y="1663"/>
                    <a:pt x="103" y="1660"/>
                  </a:cubicBezTo>
                  <a:cubicBezTo>
                    <a:pt x="104" y="1658"/>
                    <a:pt x="105" y="1657"/>
                    <a:pt x="107" y="1657"/>
                  </a:cubicBezTo>
                  <a:cubicBezTo>
                    <a:pt x="111" y="1657"/>
                    <a:pt x="116" y="1665"/>
                    <a:pt x="118" y="1670"/>
                  </a:cubicBezTo>
                  <a:cubicBezTo>
                    <a:pt x="118" y="1672"/>
                    <a:pt x="119" y="1674"/>
                    <a:pt x="120" y="1675"/>
                  </a:cubicBezTo>
                  <a:cubicBezTo>
                    <a:pt x="120" y="1676"/>
                    <a:pt x="120" y="1676"/>
                    <a:pt x="120" y="1676"/>
                  </a:cubicBezTo>
                  <a:cubicBezTo>
                    <a:pt x="120" y="1678"/>
                    <a:pt x="122" y="1679"/>
                    <a:pt x="124" y="1679"/>
                  </a:cubicBezTo>
                  <a:cubicBezTo>
                    <a:pt x="125" y="1679"/>
                    <a:pt x="127" y="1678"/>
                    <a:pt x="130" y="1678"/>
                  </a:cubicBezTo>
                  <a:cubicBezTo>
                    <a:pt x="143" y="1677"/>
                    <a:pt x="145" y="1669"/>
                    <a:pt x="148" y="1661"/>
                  </a:cubicBezTo>
                  <a:cubicBezTo>
                    <a:pt x="149" y="1657"/>
                    <a:pt x="150" y="1653"/>
                    <a:pt x="152" y="1649"/>
                  </a:cubicBezTo>
                  <a:cubicBezTo>
                    <a:pt x="153" y="1649"/>
                    <a:pt x="153" y="1649"/>
                    <a:pt x="153" y="1649"/>
                  </a:cubicBezTo>
                  <a:cubicBezTo>
                    <a:pt x="157" y="1635"/>
                    <a:pt x="156" y="1625"/>
                    <a:pt x="155" y="1614"/>
                  </a:cubicBezTo>
                  <a:cubicBezTo>
                    <a:pt x="154" y="1604"/>
                    <a:pt x="153" y="1593"/>
                    <a:pt x="157" y="1578"/>
                  </a:cubicBezTo>
                  <a:cubicBezTo>
                    <a:pt x="158" y="1577"/>
                    <a:pt x="161" y="1567"/>
                    <a:pt x="161" y="1564"/>
                  </a:cubicBezTo>
                  <a:cubicBezTo>
                    <a:pt x="161" y="1560"/>
                    <a:pt x="156" y="1558"/>
                    <a:pt x="153" y="1558"/>
                  </a:cubicBezTo>
                  <a:cubicBezTo>
                    <a:pt x="152" y="1558"/>
                    <a:pt x="152" y="1558"/>
                    <a:pt x="152" y="1558"/>
                  </a:cubicBezTo>
                  <a:cubicBezTo>
                    <a:pt x="183" y="1536"/>
                    <a:pt x="216" y="1523"/>
                    <a:pt x="252" y="1518"/>
                  </a:cubicBezTo>
                  <a:close/>
                  <a:moveTo>
                    <a:pt x="234" y="1506"/>
                  </a:moveTo>
                  <a:cubicBezTo>
                    <a:pt x="255" y="1501"/>
                    <a:pt x="275" y="1498"/>
                    <a:pt x="293" y="1498"/>
                  </a:cubicBezTo>
                  <a:cubicBezTo>
                    <a:pt x="296" y="1498"/>
                    <a:pt x="300" y="1498"/>
                    <a:pt x="303" y="1499"/>
                  </a:cubicBezTo>
                  <a:cubicBezTo>
                    <a:pt x="305" y="1499"/>
                    <a:pt x="308" y="1500"/>
                    <a:pt x="311" y="1501"/>
                  </a:cubicBezTo>
                  <a:cubicBezTo>
                    <a:pt x="312" y="1501"/>
                    <a:pt x="314" y="1501"/>
                    <a:pt x="315" y="1502"/>
                  </a:cubicBezTo>
                  <a:cubicBezTo>
                    <a:pt x="312" y="1502"/>
                    <a:pt x="308" y="1501"/>
                    <a:pt x="306" y="1501"/>
                  </a:cubicBezTo>
                  <a:cubicBezTo>
                    <a:pt x="301" y="1501"/>
                    <a:pt x="298" y="1500"/>
                    <a:pt x="294" y="1500"/>
                  </a:cubicBezTo>
                  <a:cubicBezTo>
                    <a:pt x="286" y="1500"/>
                    <a:pt x="275" y="1501"/>
                    <a:pt x="255" y="1503"/>
                  </a:cubicBezTo>
                  <a:cubicBezTo>
                    <a:pt x="246" y="1504"/>
                    <a:pt x="239" y="1505"/>
                    <a:pt x="234" y="1506"/>
                  </a:cubicBezTo>
                  <a:close/>
                  <a:moveTo>
                    <a:pt x="203" y="1712"/>
                  </a:moveTo>
                  <a:cubicBezTo>
                    <a:pt x="202" y="1706"/>
                    <a:pt x="202" y="1706"/>
                    <a:pt x="210" y="1705"/>
                  </a:cubicBezTo>
                  <a:cubicBezTo>
                    <a:pt x="215" y="1704"/>
                    <a:pt x="217" y="1703"/>
                    <a:pt x="219" y="1701"/>
                  </a:cubicBezTo>
                  <a:cubicBezTo>
                    <a:pt x="218" y="1703"/>
                    <a:pt x="216" y="1705"/>
                    <a:pt x="214" y="1707"/>
                  </a:cubicBezTo>
                  <a:cubicBezTo>
                    <a:pt x="210" y="1710"/>
                    <a:pt x="206" y="1714"/>
                    <a:pt x="204" y="1720"/>
                  </a:cubicBezTo>
                  <a:cubicBezTo>
                    <a:pt x="203" y="1725"/>
                    <a:pt x="202" y="1727"/>
                    <a:pt x="201" y="1727"/>
                  </a:cubicBezTo>
                  <a:cubicBezTo>
                    <a:pt x="201" y="1727"/>
                    <a:pt x="201" y="1726"/>
                    <a:pt x="202" y="1724"/>
                  </a:cubicBezTo>
                  <a:cubicBezTo>
                    <a:pt x="203" y="1721"/>
                    <a:pt x="203" y="1716"/>
                    <a:pt x="203" y="1712"/>
                  </a:cubicBezTo>
                  <a:close/>
                  <a:moveTo>
                    <a:pt x="257" y="1750"/>
                  </a:moveTo>
                  <a:cubicBezTo>
                    <a:pt x="253" y="1751"/>
                    <a:pt x="248" y="1753"/>
                    <a:pt x="245" y="1755"/>
                  </a:cubicBezTo>
                  <a:cubicBezTo>
                    <a:pt x="234" y="1759"/>
                    <a:pt x="222" y="1761"/>
                    <a:pt x="214" y="1761"/>
                  </a:cubicBezTo>
                  <a:cubicBezTo>
                    <a:pt x="214" y="1761"/>
                    <a:pt x="213" y="1761"/>
                    <a:pt x="213" y="1761"/>
                  </a:cubicBezTo>
                  <a:cubicBezTo>
                    <a:pt x="215" y="1760"/>
                    <a:pt x="221" y="1758"/>
                    <a:pt x="230" y="1756"/>
                  </a:cubicBezTo>
                  <a:cubicBezTo>
                    <a:pt x="231" y="1756"/>
                    <a:pt x="231" y="1756"/>
                    <a:pt x="231" y="1756"/>
                  </a:cubicBezTo>
                  <a:cubicBezTo>
                    <a:pt x="231" y="1756"/>
                    <a:pt x="231" y="1756"/>
                    <a:pt x="231" y="1756"/>
                  </a:cubicBezTo>
                  <a:cubicBezTo>
                    <a:pt x="234" y="1753"/>
                    <a:pt x="237" y="1753"/>
                    <a:pt x="249" y="1751"/>
                  </a:cubicBezTo>
                  <a:lnTo>
                    <a:pt x="257" y="1750"/>
                  </a:lnTo>
                  <a:close/>
                  <a:moveTo>
                    <a:pt x="140" y="1549"/>
                  </a:moveTo>
                  <a:cubicBezTo>
                    <a:pt x="137" y="1551"/>
                    <a:pt x="135" y="1552"/>
                    <a:pt x="134" y="1553"/>
                  </a:cubicBezTo>
                  <a:cubicBezTo>
                    <a:pt x="134" y="1553"/>
                    <a:pt x="134" y="1553"/>
                    <a:pt x="134" y="1553"/>
                  </a:cubicBezTo>
                  <a:cubicBezTo>
                    <a:pt x="129" y="1555"/>
                    <a:pt x="113" y="1570"/>
                    <a:pt x="112" y="1571"/>
                  </a:cubicBezTo>
                  <a:cubicBezTo>
                    <a:pt x="111" y="1572"/>
                    <a:pt x="111" y="1572"/>
                    <a:pt x="111" y="1572"/>
                  </a:cubicBezTo>
                  <a:cubicBezTo>
                    <a:pt x="109" y="1573"/>
                    <a:pt x="105" y="1576"/>
                    <a:pt x="102" y="1578"/>
                  </a:cubicBezTo>
                  <a:cubicBezTo>
                    <a:pt x="102" y="1578"/>
                    <a:pt x="102" y="1578"/>
                    <a:pt x="102" y="1578"/>
                  </a:cubicBezTo>
                  <a:cubicBezTo>
                    <a:pt x="105" y="1574"/>
                    <a:pt x="108" y="1570"/>
                    <a:pt x="108" y="1569"/>
                  </a:cubicBezTo>
                  <a:cubicBezTo>
                    <a:pt x="110" y="1565"/>
                    <a:pt x="132" y="1543"/>
                    <a:pt x="136" y="1541"/>
                  </a:cubicBezTo>
                  <a:cubicBezTo>
                    <a:pt x="155" y="1530"/>
                    <a:pt x="178" y="1521"/>
                    <a:pt x="202" y="1514"/>
                  </a:cubicBezTo>
                  <a:cubicBezTo>
                    <a:pt x="179" y="1524"/>
                    <a:pt x="158" y="1536"/>
                    <a:pt x="140" y="1549"/>
                  </a:cubicBezTo>
                  <a:close/>
                  <a:moveTo>
                    <a:pt x="54" y="1638"/>
                  </a:moveTo>
                  <a:cubicBezTo>
                    <a:pt x="53" y="1638"/>
                    <a:pt x="53" y="1639"/>
                    <a:pt x="52" y="1640"/>
                  </a:cubicBezTo>
                  <a:cubicBezTo>
                    <a:pt x="52" y="1640"/>
                    <a:pt x="52" y="1640"/>
                    <a:pt x="52" y="1640"/>
                  </a:cubicBezTo>
                  <a:cubicBezTo>
                    <a:pt x="53" y="1639"/>
                    <a:pt x="53" y="1638"/>
                    <a:pt x="54" y="1638"/>
                  </a:cubicBezTo>
                  <a:close/>
                  <a:moveTo>
                    <a:pt x="46" y="1644"/>
                  </a:moveTo>
                  <a:cubicBezTo>
                    <a:pt x="46" y="1644"/>
                    <a:pt x="46" y="1644"/>
                    <a:pt x="46" y="1644"/>
                  </a:cubicBezTo>
                  <a:cubicBezTo>
                    <a:pt x="47" y="1643"/>
                    <a:pt x="47" y="1643"/>
                    <a:pt x="47" y="1643"/>
                  </a:cubicBezTo>
                  <a:cubicBezTo>
                    <a:pt x="49" y="1643"/>
                    <a:pt x="50" y="1643"/>
                    <a:pt x="51" y="1642"/>
                  </a:cubicBezTo>
                  <a:cubicBezTo>
                    <a:pt x="50" y="1644"/>
                    <a:pt x="49" y="1645"/>
                    <a:pt x="49" y="1646"/>
                  </a:cubicBezTo>
                  <a:cubicBezTo>
                    <a:pt x="48" y="1645"/>
                    <a:pt x="48" y="1645"/>
                    <a:pt x="47" y="1644"/>
                  </a:cubicBezTo>
                  <a:cubicBezTo>
                    <a:pt x="47" y="1644"/>
                    <a:pt x="46" y="1644"/>
                    <a:pt x="46" y="1644"/>
                  </a:cubicBezTo>
                  <a:close/>
                  <a:moveTo>
                    <a:pt x="527" y="1768"/>
                  </a:moveTo>
                  <a:cubicBezTo>
                    <a:pt x="526" y="1772"/>
                    <a:pt x="525" y="1779"/>
                    <a:pt x="525" y="1781"/>
                  </a:cubicBezTo>
                  <a:cubicBezTo>
                    <a:pt x="525" y="1782"/>
                    <a:pt x="525" y="1787"/>
                    <a:pt x="524" y="1791"/>
                  </a:cubicBezTo>
                  <a:cubicBezTo>
                    <a:pt x="523" y="1795"/>
                    <a:pt x="522" y="1801"/>
                    <a:pt x="522" y="1803"/>
                  </a:cubicBezTo>
                  <a:cubicBezTo>
                    <a:pt x="522" y="1803"/>
                    <a:pt x="522" y="1804"/>
                    <a:pt x="522" y="1804"/>
                  </a:cubicBezTo>
                  <a:cubicBezTo>
                    <a:pt x="521" y="1804"/>
                    <a:pt x="521" y="1805"/>
                    <a:pt x="520" y="1806"/>
                  </a:cubicBezTo>
                  <a:cubicBezTo>
                    <a:pt x="520" y="1806"/>
                    <a:pt x="520" y="1807"/>
                    <a:pt x="520" y="1807"/>
                  </a:cubicBezTo>
                  <a:cubicBezTo>
                    <a:pt x="520" y="1807"/>
                    <a:pt x="520" y="1808"/>
                    <a:pt x="520" y="1808"/>
                  </a:cubicBezTo>
                  <a:cubicBezTo>
                    <a:pt x="519" y="1809"/>
                    <a:pt x="518" y="1810"/>
                    <a:pt x="519" y="1812"/>
                  </a:cubicBezTo>
                  <a:cubicBezTo>
                    <a:pt x="519" y="1812"/>
                    <a:pt x="518" y="1814"/>
                    <a:pt x="518" y="1814"/>
                  </a:cubicBezTo>
                  <a:cubicBezTo>
                    <a:pt x="516" y="1816"/>
                    <a:pt x="516" y="1817"/>
                    <a:pt x="516" y="1819"/>
                  </a:cubicBezTo>
                  <a:cubicBezTo>
                    <a:pt x="514" y="1820"/>
                    <a:pt x="513" y="1822"/>
                    <a:pt x="513" y="1824"/>
                  </a:cubicBezTo>
                  <a:cubicBezTo>
                    <a:pt x="513" y="1824"/>
                    <a:pt x="512" y="1827"/>
                    <a:pt x="510" y="1829"/>
                  </a:cubicBezTo>
                  <a:cubicBezTo>
                    <a:pt x="503" y="1838"/>
                    <a:pt x="493" y="1852"/>
                    <a:pt x="483" y="1868"/>
                  </a:cubicBezTo>
                  <a:cubicBezTo>
                    <a:pt x="472" y="1884"/>
                    <a:pt x="459" y="1900"/>
                    <a:pt x="450" y="1906"/>
                  </a:cubicBezTo>
                  <a:cubicBezTo>
                    <a:pt x="447" y="1908"/>
                    <a:pt x="443" y="1911"/>
                    <a:pt x="442" y="1912"/>
                  </a:cubicBezTo>
                  <a:cubicBezTo>
                    <a:pt x="440" y="1914"/>
                    <a:pt x="425" y="1921"/>
                    <a:pt x="418" y="1923"/>
                  </a:cubicBezTo>
                  <a:cubicBezTo>
                    <a:pt x="416" y="1923"/>
                    <a:pt x="412" y="1925"/>
                    <a:pt x="411" y="1926"/>
                  </a:cubicBezTo>
                  <a:cubicBezTo>
                    <a:pt x="410" y="1927"/>
                    <a:pt x="407" y="1927"/>
                    <a:pt x="406" y="1928"/>
                  </a:cubicBezTo>
                  <a:cubicBezTo>
                    <a:pt x="403" y="1928"/>
                    <a:pt x="398" y="1930"/>
                    <a:pt x="394" y="1932"/>
                  </a:cubicBezTo>
                  <a:cubicBezTo>
                    <a:pt x="390" y="1934"/>
                    <a:pt x="386" y="1935"/>
                    <a:pt x="385" y="1936"/>
                  </a:cubicBezTo>
                  <a:cubicBezTo>
                    <a:pt x="383" y="1936"/>
                    <a:pt x="380" y="1937"/>
                    <a:pt x="379" y="1938"/>
                  </a:cubicBezTo>
                  <a:cubicBezTo>
                    <a:pt x="376" y="1939"/>
                    <a:pt x="359" y="1944"/>
                    <a:pt x="356" y="1944"/>
                  </a:cubicBezTo>
                  <a:cubicBezTo>
                    <a:pt x="355" y="1944"/>
                    <a:pt x="351" y="1946"/>
                    <a:pt x="350" y="1947"/>
                  </a:cubicBezTo>
                  <a:cubicBezTo>
                    <a:pt x="338" y="1953"/>
                    <a:pt x="313" y="1958"/>
                    <a:pt x="285" y="1958"/>
                  </a:cubicBezTo>
                  <a:cubicBezTo>
                    <a:pt x="280" y="1959"/>
                    <a:pt x="276" y="1959"/>
                    <a:pt x="273" y="1959"/>
                  </a:cubicBezTo>
                  <a:cubicBezTo>
                    <a:pt x="263" y="1959"/>
                    <a:pt x="260" y="1958"/>
                    <a:pt x="247" y="1954"/>
                  </a:cubicBezTo>
                  <a:cubicBezTo>
                    <a:pt x="242" y="1953"/>
                    <a:pt x="236" y="1951"/>
                    <a:pt x="234" y="1951"/>
                  </a:cubicBezTo>
                  <a:cubicBezTo>
                    <a:pt x="234" y="1951"/>
                    <a:pt x="233" y="1951"/>
                    <a:pt x="233" y="1951"/>
                  </a:cubicBezTo>
                  <a:cubicBezTo>
                    <a:pt x="233" y="1951"/>
                    <a:pt x="228" y="1950"/>
                    <a:pt x="222" y="1948"/>
                  </a:cubicBezTo>
                  <a:cubicBezTo>
                    <a:pt x="216" y="1946"/>
                    <a:pt x="209" y="1943"/>
                    <a:pt x="207" y="1942"/>
                  </a:cubicBezTo>
                  <a:cubicBezTo>
                    <a:pt x="205" y="1942"/>
                    <a:pt x="203" y="1941"/>
                    <a:pt x="203" y="1940"/>
                  </a:cubicBezTo>
                  <a:cubicBezTo>
                    <a:pt x="201" y="1938"/>
                    <a:pt x="198" y="1938"/>
                    <a:pt x="197" y="1939"/>
                  </a:cubicBezTo>
                  <a:cubicBezTo>
                    <a:pt x="197" y="1939"/>
                    <a:pt x="197" y="1939"/>
                    <a:pt x="197" y="1939"/>
                  </a:cubicBezTo>
                  <a:cubicBezTo>
                    <a:pt x="194" y="1939"/>
                    <a:pt x="188" y="1937"/>
                    <a:pt x="186" y="1935"/>
                  </a:cubicBezTo>
                  <a:cubicBezTo>
                    <a:pt x="185" y="1934"/>
                    <a:pt x="182" y="1933"/>
                    <a:pt x="179" y="1933"/>
                  </a:cubicBezTo>
                  <a:cubicBezTo>
                    <a:pt x="179" y="1933"/>
                    <a:pt x="179" y="1933"/>
                    <a:pt x="179" y="1933"/>
                  </a:cubicBezTo>
                  <a:cubicBezTo>
                    <a:pt x="179" y="1932"/>
                    <a:pt x="179" y="1932"/>
                    <a:pt x="178" y="1931"/>
                  </a:cubicBezTo>
                  <a:cubicBezTo>
                    <a:pt x="177" y="1930"/>
                    <a:pt x="177" y="1930"/>
                    <a:pt x="177" y="1930"/>
                  </a:cubicBezTo>
                  <a:cubicBezTo>
                    <a:pt x="176" y="1930"/>
                    <a:pt x="176" y="1930"/>
                    <a:pt x="176" y="1930"/>
                  </a:cubicBezTo>
                  <a:cubicBezTo>
                    <a:pt x="175" y="1930"/>
                    <a:pt x="174" y="1930"/>
                    <a:pt x="173" y="1930"/>
                  </a:cubicBezTo>
                  <a:cubicBezTo>
                    <a:pt x="173" y="1930"/>
                    <a:pt x="173" y="1931"/>
                    <a:pt x="172" y="1931"/>
                  </a:cubicBezTo>
                  <a:cubicBezTo>
                    <a:pt x="171" y="1931"/>
                    <a:pt x="168" y="1930"/>
                    <a:pt x="167" y="1930"/>
                  </a:cubicBezTo>
                  <a:cubicBezTo>
                    <a:pt x="166" y="1929"/>
                    <a:pt x="160" y="1928"/>
                    <a:pt x="158" y="1928"/>
                  </a:cubicBezTo>
                  <a:cubicBezTo>
                    <a:pt x="158" y="1928"/>
                    <a:pt x="158" y="1928"/>
                    <a:pt x="158" y="1928"/>
                  </a:cubicBezTo>
                  <a:cubicBezTo>
                    <a:pt x="156" y="1927"/>
                    <a:pt x="149" y="1923"/>
                    <a:pt x="139" y="1916"/>
                  </a:cubicBezTo>
                  <a:cubicBezTo>
                    <a:pt x="130" y="1911"/>
                    <a:pt x="119" y="1904"/>
                    <a:pt x="103" y="1896"/>
                  </a:cubicBezTo>
                  <a:cubicBezTo>
                    <a:pt x="98" y="1893"/>
                    <a:pt x="95" y="1890"/>
                    <a:pt x="92" y="1886"/>
                  </a:cubicBezTo>
                  <a:cubicBezTo>
                    <a:pt x="89" y="1882"/>
                    <a:pt x="85" y="1876"/>
                    <a:pt x="82" y="1873"/>
                  </a:cubicBezTo>
                  <a:cubicBezTo>
                    <a:pt x="77" y="1866"/>
                    <a:pt x="71" y="1854"/>
                    <a:pt x="68" y="1844"/>
                  </a:cubicBezTo>
                  <a:cubicBezTo>
                    <a:pt x="67" y="1838"/>
                    <a:pt x="66" y="1836"/>
                    <a:pt x="65" y="1835"/>
                  </a:cubicBezTo>
                  <a:cubicBezTo>
                    <a:pt x="64" y="1832"/>
                    <a:pt x="62" y="1819"/>
                    <a:pt x="58" y="1790"/>
                  </a:cubicBezTo>
                  <a:cubicBezTo>
                    <a:pt x="55" y="1768"/>
                    <a:pt x="52" y="1736"/>
                    <a:pt x="50" y="1714"/>
                  </a:cubicBezTo>
                  <a:cubicBezTo>
                    <a:pt x="47" y="1687"/>
                    <a:pt x="47" y="1687"/>
                    <a:pt x="47" y="1687"/>
                  </a:cubicBezTo>
                  <a:cubicBezTo>
                    <a:pt x="51" y="1680"/>
                    <a:pt x="51" y="1680"/>
                    <a:pt x="51" y="1680"/>
                  </a:cubicBezTo>
                  <a:cubicBezTo>
                    <a:pt x="52" y="1678"/>
                    <a:pt x="54" y="1673"/>
                    <a:pt x="55" y="1670"/>
                  </a:cubicBezTo>
                  <a:cubicBezTo>
                    <a:pt x="55" y="1667"/>
                    <a:pt x="62" y="1654"/>
                    <a:pt x="69" y="1642"/>
                  </a:cubicBezTo>
                  <a:cubicBezTo>
                    <a:pt x="87" y="1614"/>
                    <a:pt x="108" y="1589"/>
                    <a:pt x="113" y="1588"/>
                  </a:cubicBezTo>
                  <a:cubicBezTo>
                    <a:pt x="115" y="1588"/>
                    <a:pt x="119" y="1585"/>
                    <a:pt x="126" y="1578"/>
                  </a:cubicBezTo>
                  <a:cubicBezTo>
                    <a:pt x="133" y="1572"/>
                    <a:pt x="139" y="1567"/>
                    <a:pt x="146" y="1562"/>
                  </a:cubicBezTo>
                  <a:cubicBezTo>
                    <a:pt x="146" y="1562"/>
                    <a:pt x="146" y="1562"/>
                    <a:pt x="146" y="1563"/>
                  </a:cubicBezTo>
                  <a:cubicBezTo>
                    <a:pt x="146" y="1564"/>
                    <a:pt x="144" y="1568"/>
                    <a:pt x="142" y="1573"/>
                  </a:cubicBezTo>
                  <a:cubicBezTo>
                    <a:pt x="135" y="1597"/>
                    <a:pt x="135" y="1615"/>
                    <a:pt x="141" y="1627"/>
                  </a:cubicBezTo>
                  <a:cubicBezTo>
                    <a:pt x="142" y="1627"/>
                    <a:pt x="142" y="1627"/>
                    <a:pt x="142" y="1627"/>
                  </a:cubicBezTo>
                  <a:cubicBezTo>
                    <a:pt x="142" y="1628"/>
                    <a:pt x="142" y="1628"/>
                    <a:pt x="142" y="1628"/>
                  </a:cubicBezTo>
                  <a:cubicBezTo>
                    <a:pt x="143" y="1628"/>
                    <a:pt x="143" y="1631"/>
                    <a:pt x="143" y="1632"/>
                  </a:cubicBezTo>
                  <a:cubicBezTo>
                    <a:pt x="143" y="1633"/>
                    <a:pt x="143" y="1633"/>
                    <a:pt x="142" y="1633"/>
                  </a:cubicBezTo>
                  <a:cubicBezTo>
                    <a:pt x="141" y="1634"/>
                    <a:pt x="141" y="1636"/>
                    <a:pt x="141" y="1637"/>
                  </a:cubicBezTo>
                  <a:cubicBezTo>
                    <a:pt x="141" y="1638"/>
                    <a:pt x="140" y="1641"/>
                    <a:pt x="137" y="1644"/>
                  </a:cubicBezTo>
                  <a:cubicBezTo>
                    <a:pt x="136" y="1646"/>
                    <a:pt x="135" y="1650"/>
                    <a:pt x="133" y="1654"/>
                  </a:cubicBezTo>
                  <a:cubicBezTo>
                    <a:pt x="133" y="1656"/>
                    <a:pt x="131" y="1659"/>
                    <a:pt x="130" y="1661"/>
                  </a:cubicBezTo>
                  <a:cubicBezTo>
                    <a:pt x="129" y="1659"/>
                    <a:pt x="128" y="1657"/>
                    <a:pt x="127" y="1656"/>
                  </a:cubicBezTo>
                  <a:cubicBezTo>
                    <a:pt x="125" y="1653"/>
                    <a:pt x="124" y="1650"/>
                    <a:pt x="124" y="1650"/>
                  </a:cubicBezTo>
                  <a:cubicBezTo>
                    <a:pt x="124" y="1649"/>
                    <a:pt x="124" y="1649"/>
                    <a:pt x="124" y="1649"/>
                  </a:cubicBezTo>
                  <a:cubicBezTo>
                    <a:pt x="123" y="1649"/>
                    <a:pt x="123" y="1649"/>
                    <a:pt x="123" y="1649"/>
                  </a:cubicBezTo>
                  <a:cubicBezTo>
                    <a:pt x="119" y="1642"/>
                    <a:pt x="114" y="1640"/>
                    <a:pt x="110" y="1640"/>
                  </a:cubicBezTo>
                  <a:cubicBezTo>
                    <a:pt x="101" y="1640"/>
                    <a:pt x="91" y="1649"/>
                    <a:pt x="88" y="1653"/>
                  </a:cubicBezTo>
                  <a:cubicBezTo>
                    <a:pt x="76" y="1666"/>
                    <a:pt x="74" y="1669"/>
                    <a:pt x="74" y="1678"/>
                  </a:cubicBezTo>
                  <a:cubicBezTo>
                    <a:pt x="73" y="1686"/>
                    <a:pt x="71" y="1690"/>
                    <a:pt x="69" y="1695"/>
                  </a:cubicBezTo>
                  <a:cubicBezTo>
                    <a:pt x="68" y="1699"/>
                    <a:pt x="66" y="1704"/>
                    <a:pt x="64" y="1714"/>
                  </a:cubicBezTo>
                  <a:cubicBezTo>
                    <a:pt x="64" y="1719"/>
                    <a:pt x="64" y="1729"/>
                    <a:pt x="65" y="1748"/>
                  </a:cubicBezTo>
                  <a:cubicBezTo>
                    <a:pt x="66" y="1757"/>
                    <a:pt x="65" y="1762"/>
                    <a:pt x="64" y="1766"/>
                  </a:cubicBezTo>
                  <a:cubicBezTo>
                    <a:pt x="62" y="1770"/>
                    <a:pt x="62" y="1779"/>
                    <a:pt x="64" y="1782"/>
                  </a:cubicBezTo>
                  <a:cubicBezTo>
                    <a:pt x="65" y="1783"/>
                    <a:pt x="66" y="1784"/>
                    <a:pt x="67" y="1784"/>
                  </a:cubicBezTo>
                  <a:cubicBezTo>
                    <a:pt x="67" y="1784"/>
                    <a:pt x="68" y="1786"/>
                    <a:pt x="70" y="1788"/>
                  </a:cubicBezTo>
                  <a:cubicBezTo>
                    <a:pt x="73" y="1792"/>
                    <a:pt x="73" y="1792"/>
                    <a:pt x="71" y="1796"/>
                  </a:cubicBezTo>
                  <a:cubicBezTo>
                    <a:pt x="68" y="1806"/>
                    <a:pt x="68" y="1806"/>
                    <a:pt x="68" y="1806"/>
                  </a:cubicBezTo>
                  <a:cubicBezTo>
                    <a:pt x="67" y="1810"/>
                    <a:pt x="67" y="1815"/>
                    <a:pt x="67" y="1819"/>
                  </a:cubicBezTo>
                  <a:cubicBezTo>
                    <a:pt x="67" y="1820"/>
                    <a:pt x="67" y="1820"/>
                    <a:pt x="67" y="1821"/>
                  </a:cubicBezTo>
                  <a:cubicBezTo>
                    <a:pt x="68" y="1821"/>
                    <a:pt x="68" y="1821"/>
                    <a:pt x="68" y="1821"/>
                  </a:cubicBezTo>
                  <a:cubicBezTo>
                    <a:pt x="69" y="1829"/>
                    <a:pt x="70" y="1832"/>
                    <a:pt x="74" y="1837"/>
                  </a:cubicBezTo>
                  <a:cubicBezTo>
                    <a:pt x="81" y="1844"/>
                    <a:pt x="86" y="1846"/>
                    <a:pt x="92" y="1845"/>
                  </a:cubicBezTo>
                  <a:cubicBezTo>
                    <a:pt x="101" y="1842"/>
                    <a:pt x="102" y="1832"/>
                    <a:pt x="101" y="1821"/>
                  </a:cubicBezTo>
                  <a:cubicBezTo>
                    <a:pt x="100" y="1805"/>
                    <a:pt x="104" y="1799"/>
                    <a:pt x="118" y="1795"/>
                  </a:cubicBezTo>
                  <a:cubicBezTo>
                    <a:pt x="124" y="1793"/>
                    <a:pt x="126" y="1791"/>
                    <a:pt x="130" y="1786"/>
                  </a:cubicBezTo>
                  <a:cubicBezTo>
                    <a:pt x="132" y="1783"/>
                    <a:pt x="134" y="1778"/>
                    <a:pt x="133" y="1775"/>
                  </a:cubicBezTo>
                  <a:cubicBezTo>
                    <a:pt x="133" y="1771"/>
                    <a:pt x="135" y="1767"/>
                    <a:pt x="137" y="1766"/>
                  </a:cubicBezTo>
                  <a:cubicBezTo>
                    <a:pt x="140" y="1766"/>
                    <a:pt x="144" y="1763"/>
                    <a:pt x="148" y="1757"/>
                  </a:cubicBezTo>
                  <a:cubicBezTo>
                    <a:pt x="151" y="1754"/>
                    <a:pt x="152" y="1753"/>
                    <a:pt x="153" y="1752"/>
                  </a:cubicBezTo>
                  <a:cubicBezTo>
                    <a:pt x="154" y="1754"/>
                    <a:pt x="157" y="1756"/>
                    <a:pt x="157" y="1757"/>
                  </a:cubicBezTo>
                  <a:cubicBezTo>
                    <a:pt x="159" y="1757"/>
                    <a:pt x="159" y="1758"/>
                    <a:pt x="159" y="1759"/>
                  </a:cubicBezTo>
                  <a:cubicBezTo>
                    <a:pt x="160" y="1760"/>
                    <a:pt x="156" y="1764"/>
                    <a:pt x="155" y="1766"/>
                  </a:cubicBezTo>
                  <a:cubicBezTo>
                    <a:pt x="146" y="1773"/>
                    <a:pt x="144" y="1783"/>
                    <a:pt x="143" y="1793"/>
                  </a:cubicBezTo>
                  <a:cubicBezTo>
                    <a:pt x="141" y="1801"/>
                    <a:pt x="140" y="1809"/>
                    <a:pt x="134" y="1814"/>
                  </a:cubicBezTo>
                  <a:cubicBezTo>
                    <a:pt x="133" y="1815"/>
                    <a:pt x="129" y="1816"/>
                    <a:pt x="125" y="1816"/>
                  </a:cubicBezTo>
                  <a:cubicBezTo>
                    <a:pt x="122" y="1817"/>
                    <a:pt x="118" y="1817"/>
                    <a:pt x="116" y="1819"/>
                  </a:cubicBezTo>
                  <a:cubicBezTo>
                    <a:pt x="116" y="1819"/>
                    <a:pt x="116" y="1819"/>
                    <a:pt x="116" y="1819"/>
                  </a:cubicBezTo>
                  <a:cubicBezTo>
                    <a:pt x="113" y="1819"/>
                    <a:pt x="111" y="1822"/>
                    <a:pt x="110" y="1824"/>
                  </a:cubicBezTo>
                  <a:cubicBezTo>
                    <a:pt x="107" y="1827"/>
                    <a:pt x="106" y="1829"/>
                    <a:pt x="107" y="1830"/>
                  </a:cubicBezTo>
                  <a:cubicBezTo>
                    <a:pt x="107" y="1830"/>
                    <a:pt x="107" y="1830"/>
                    <a:pt x="107" y="1830"/>
                  </a:cubicBezTo>
                  <a:cubicBezTo>
                    <a:pt x="107" y="1831"/>
                    <a:pt x="107" y="1833"/>
                    <a:pt x="107" y="1836"/>
                  </a:cubicBezTo>
                  <a:cubicBezTo>
                    <a:pt x="106" y="1841"/>
                    <a:pt x="106" y="1850"/>
                    <a:pt x="107" y="1857"/>
                  </a:cubicBezTo>
                  <a:cubicBezTo>
                    <a:pt x="108" y="1869"/>
                    <a:pt x="115" y="1878"/>
                    <a:pt x="122" y="1887"/>
                  </a:cubicBezTo>
                  <a:cubicBezTo>
                    <a:pt x="125" y="1892"/>
                    <a:pt x="129" y="1897"/>
                    <a:pt x="132" y="1903"/>
                  </a:cubicBezTo>
                  <a:cubicBezTo>
                    <a:pt x="132" y="1903"/>
                    <a:pt x="132" y="1903"/>
                    <a:pt x="132" y="1903"/>
                  </a:cubicBezTo>
                  <a:cubicBezTo>
                    <a:pt x="141" y="1914"/>
                    <a:pt x="154" y="1919"/>
                    <a:pt x="168" y="1924"/>
                  </a:cubicBezTo>
                  <a:cubicBezTo>
                    <a:pt x="172" y="1926"/>
                    <a:pt x="177" y="1927"/>
                    <a:pt x="181" y="1929"/>
                  </a:cubicBezTo>
                  <a:cubicBezTo>
                    <a:pt x="190" y="1933"/>
                    <a:pt x="193" y="1934"/>
                    <a:pt x="208" y="1935"/>
                  </a:cubicBezTo>
                  <a:cubicBezTo>
                    <a:pt x="226" y="1935"/>
                    <a:pt x="226" y="1935"/>
                    <a:pt x="226" y="1935"/>
                  </a:cubicBezTo>
                  <a:cubicBezTo>
                    <a:pt x="230" y="1930"/>
                    <a:pt x="230" y="1930"/>
                    <a:pt x="230" y="1930"/>
                  </a:cubicBezTo>
                  <a:cubicBezTo>
                    <a:pt x="234" y="1923"/>
                    <a:pt x="236" y="1919"/>
                    <a:pt x="235" y="1912"/>
                  </a:cubicBezTo>
                  <a:cubicBezTo>
                    <a:pt x="235" y="1909"/>
                    <a:pt x="235" y="1906"/>
                    <a:pt x="237" y="1903"/>
                  </a:cubicBezTo>
                  <a:cubicBezTo>
                    <a:pt x="240" y="1899"/>
                    <a:pt x="240" y="1899"/>
                    <a:pt x="243" y="1899"/>
                  </a:cubicBezTo>
                  <a:cubicBezTo>
                    <a:pt x="245" y="1899"/>
                    <a:pt x="245" y="1899"/>
                    <a:pt x="245" y="1899"/>
                  </a:cubicBezTo>
                  <a:cubicBezTo>
                    <a:pt x="257" y="1899"/>
                    <a:pt x="269" y="1898"/>
                    <a:pt x="280" y="1897"/>
                  </a:cubicBezTo>
                  <a:cubicBezTo>
                    <a:pt x="293" y="1896"/>
                    <a:pt x="305" y="1895"/>
                    <a:pt x="318" y="1895"/>
                  </a:cubicBezTo>
                  <a:cubicBezTo>
                    <a:pt x="318" y="1895"/>
                    <a:pt x="319" y="1897"/>
                    <a:pt x="320" y="1900"/>
                  </a:cubicBezTo>
                  <a:cubicBezTo>
                    <a:pt x="322" y="1902"/>
                    <a:pt x="324" y="1907"/>
                    <a:pt x="327" y="1908"/>
                  </a:cubicBezTo>
                  <a:cubicBezTo>
                    <a:pt x="327" y="1908"/>
                    <a:pt x="328" y="1908"/>
                    <a:pt x="330" y="1908"/>
                  </a:cubicBezTo>
                  <a:cubicBezTo>
                    <a:pt x="332" y="1908"/>
                    <a:pt x="335" y="1908"/>
                    <a:pt x="337" y="1908"/>
                  </a:cubicBezTo>
                  <a:cubicBezTo>
                    <a:pt x="343" y="1907"/>
                    <a:pt x="347" y="1905"/>
                    <a:pt x="351" y="1902"/>
                  </a:cubicBezTo>
                  <a:cubicBezTo>
                    <a:pt x="360" y="1897"/>
                    <a:pt x="370" y="1896"/>
                    <a:pt x="379" y="1894"/>
                  </a:cubicBezTo>
                  <a:cubicBezTo>
                    <a:pt x="395" y="1891"/>
                    <a:pt x="412" y="1888"/>
                    <a:pt x="424" y="1873"/>
                  </a:cubicBezTo>
                  <a:cubicBezTo>
                    <a:pt x="427" y="1869"/>
                    <a:pt x="427" y="1865"/>
                    <a:pt x="427" y="1860"/>
                  </a:cubicBezTo>
                  <a:cubicBezTo>
                    <a:pt x="426" y="1852"/>
                    <a:pt x="422" y="1840"/>
                    <a:pt x="418" y="1837"/>
                  </a:cubicBezTo>
                  <a:cubicBezTo>
                    <a:pt x="418" y="1837"/>
                    <a:pt x="418" y="1837"/>
                    <a:pt x="418" y="1837"/>
                  </a:cubicBezTo>
                  <a:cubicBezTo>
                    <a:pt x="418" y="1836"/>
                    <a:pt x="418" y="1836"/>
                    <a:pt x="418" y="1836"/>
                  </a:cubicBezTo>
                  <a:cubicBezTo>
                    <a:pt x="416" y="1835"/>
                    <a:pt x="416" y="1835"/>
                    <a:pt x="416" y="1835"/>
                  </a:cubicBezTo>
                  <a:cubicBezTo>
                    <a:pt x="414" y="1833"/>
                    <a:pt x="412" y="1831"/>
                    <a:pt x="409" y="1829"/>
                  </a:cubicBezTo>
                  <a:cubicBezTo>
                    <a:pt x="400" y="1822"/>
                    <a:pt x="389" y="1813"/>
                    <a:pt x="378" y="1809"/>
                  </a:cubicBezTo>
                  <a:cubicBezTo>
                    <a:pt x="377" y="1809"/>
                    <a:pt x="376" y="1808"/>
                    <a:pt x="374" y="1802"/>
                  </a:cubicBezTo>
                  <a:cubicBezTo>
                    <a:pt x="372" y="1794"/>
                    <a:pt x="370" y="1792"/>
                    <a:pt x="365" y="1788"/>
                  </a:cubicBezTo>
                  <a:cubicBezTo>
                    <a:pt x="361" y="1786"/>
                    <a:pt x="359" y="1785"/>
                    <a:pt x="355" y="1785"/>
                  </a:cubicBezTo>
                  <a:cubicBezTo>
                    <a:pt x="353" y="1785"/>
                    <a:pt x="351" y="1785"/>
                    <a:pt x="347" y="1785"/>
                  </a:cubicBezTo>
                  <a:cubicBezTo>
                    <a:pt x="346" y="1785"/>
                    <a:pt x="344" y="1785"/>
                    <a:pt x="343" y="1785"/>
                  </a:cubicBezTo>
                  <a:cubicBezTo>
                    <a:pt x="322" y="1785"/>
                    <a:pt x="317" y="1768"/>
                    <a:pt x="316" y="1761"/>
                  </a:cubicBezTo>
                  <a:cubicBezTo>
                    <a:pt x="314" y="1748"/>
                    <a:pt x="310" y="1741"/>
                    <a:pt x="302" y="1736"/>
                  </a:cubicBezTo>
                  <a:cubicBezTo>
                    <a:pt x="301" y="1735"/>
                    <a:pt x="298" y="1732"/>
                    <a:pt x="296" y="1730"/>
                  </a:cubicBezTo>
                  <a:cubicBezTo>
                    <a:pt x="294" y="1726"/>
                    <a:pt x="292" y="1723"/>
                    <a:pt x="288" y="1723"/>
                  </a:cubicBezTo>
                  <a:cubicBezTo>
                    <a:pt x="287" y="1723"/>
                    <a:pt x="287" y="1723"/>
                    <a:pt x="286" y="1723"/>
                  </a:cubicBezTo>
                  <a:cubicBezTo>
                    <a:pt x="281" y="1724"/>
                    <a:pt x="279" y="1726"/>
                    <a:pt x="279" y="1732"/>
                  </a:cubicBezTo>
                  <a:cubicBezTo>
                    <a:pt x="279" y="1735"/>
                    <a:pt x="278" y="1738"/>
                    <a:pt x="274" y="1742"/>
                  </a:cubicBezTo>
                  <a:cubicBezTo>
                    <a:pt x="271" y="1746"/>
                    <a:pt x="269" y="1747"/>
                    <a:pt x="266" y="1748"/>
                  </a:cubicBezTo>
                  <a:cubicBezTo>
                    <a:pt x="269" y="1743"/>
                    <a:pt x="269" y="1743"/>
                    <a:pt x="269" y="1743"/>
                  </a:cubicBezTo>
                  <a:cubicBezTo>
                    <a:pt x="273" y="1735"/>
                    <a:pt x="271" y="1721"/>
                    <a:pt x="264" y="1710"/>
                  </a:cubicBezTo>
                  <a:cubicBezTo>
                    <a:pt x="261" y="1704"/>
                    <a:pt x="257" y="1700"/>
                    <a:pt x="249" y="1695"/>
                  </a:cubicBezTo>
                  <a:cubicBezTo>
                    <a:pt x="247" y="1693"/>
                    <a:pt x="238" y="1688"/>
                    <a:pt x="234" y="1688"/>
                  </a:cubicBezTo>
                  <a:cubicBezTo>
                    <a:pt x="234" y="1688"/>
                    <a:pt x="234" y="1688"/>
                    <a:pt x="234" y="1688"/>
                  </a:cubicBezTo>
                  <a:cubicBezTo>
                    <a:pt x="230" y="1688"/>
                    <a:pt x="226" y="1690"/>
                    <a:pt x="224" y="1692"/>
                  </a:cubicBezTo>
                  <a:cubicBezTo>
                    <a:pt x="224" y="1692"/>
                    <a:pt x="224" y="1691"/>
                    <a:pt x="224" y="1690"/>
                  </a:cubicBezTo>
                  <a:cubicBezTo>
                    <a:pt x="232" y="1680"/>
                    <a:pt x="238" y="1672"/>
                    <a:pt x="244" y="1666"/>
                  </a:cubicBezTo>
                  <a:cubicBezTo>
                    <a:pt x="252" y="1657"/>
                    <a:pt x="257" y="1651"/>
                    <a:pt x="259" y="1642"/>
                  </a:cubicBezTo>
                  <a:cubicBezTo>
                    <a:pt x="259" y="1640"/>
                    <a:pt x="260" y="1637"/>
                    <a:pt x="260" y="1636"/>
                  </a:cubicBezTo>
                  <a:cubicBezTo>
                    <a:pt x="260" y="1636"/>
                    <a:pt x="261" y="1635"/>
                    <a:pt x="261" y="1635"/>
                  </a:cubicBezTo>
                  <a:cubicBezTo>
                    <a:pt x="262" y="1634"/>
                    <a:pt x="271" y="1633"/>
                    <a:pt x="288" y="1631"/>
                  </a:cubicBezTo>
                  <a:cubicBezTo>
                    <a:pt x="318" y="1627"/>
                    <a:pt x="319" y="1627"/>
                    <a:pt x="321" y="1623"/>
                  </a:cubicBezTo>
                  <a:cubicBezTo>
                    <a:pt x="323" y="1619"/>
                    <a:pt x="324" y="1617"/>
                    <a:pt x="323" y="1614"/>
                  </a:cubicBezTo>
                  <a:cubicBezTo>
                    <a:pt x="322" y="1610"/>
                    <a:pt x="319" y="1607"/>
                    <a:pt x="313" y="1604"/>
                  </a:cubicBezTo>
                  <a:cubicBezTo>
                    <a:pt x="309" y="1602"/>
                    <a:pt x="303" y="1599"/>
                    <a:pt x="300" y="1599"/>
                  </a:cubicBezTo>
                  <a:cubicBezTo>
                    <a:pt x="298" y="1599"/>
                    <a:pt x="297" y="1598"/>
                    <a:pt x="295" y="1595"/>
                  </a:cubicBezTo>
                  <a:cubicBezTo>
                    <a:pt x="293" y="1592"/>
                    <a:pt x="289" y="1588"/>
                    <a:pt x="286" y="1586"/>
                  </a:cubicBezTo>
                  <a:cubicBezTo>
                    <a:pt x="283" y="1583"/>
                    <a:pt x="283" y="1583"/>
                    <a:pt x="283" y="1583"/>
                  </a:cubicBezTo>
                  <a:cubicBezTo>
                    <a:pt x="286" y="1576"/>
                    <a:pt x="286" y="1576"/>
                    <a:pt x="286" y="1576"/>
                  </a:cubicBezTo>
                  <a:cubicBezTo>
                    <a:pt x="288" y="1570"/>
                    <a:pt x="291" y="1567"/>
                    <a:pt x="292" y="1566"/>
                  </a:cubicBezTo>
                  <a:cubicBezTo>
                    <a:pt x="300" y="1561"/>
                    <a:pt x="304" y="1553"/>
                    <a:pt x="303" y="1546"/>
                  </a:cubicBezTo>
                  <a:cubicBezTo>
                    <a:pt x="302" y="1540"/>
                    <a:pt x="301" y="1538"/>
                    <a:pt x="295" y="1535"/>
                  </a:cubicBezTo>
                  <a:cubicBezTo>
                    <a:pt x="292" y="1534"/>
                    <a:pt x="292" y="1533"/>
                    <a:pt x="292" y="1532"/>
                  </a:cubicBezTo>
                  <a:cubicBezTo>
                    <a:pt x="293" y="1521"/>
                    <a:pt x="293" y="1517"/>
                    <a:pt x="289" y="1515"/>
                  </a:cubicBezTo>
                  <a:cubicBezTo>
                    <a:pt x="288" y="1515"/>
                    <a:pt x="287" y="1514"/>
                    <a:pt x="286" y="1514"/>
                  </a:cubicBezTo>
                  <a:cubicBezTo>
                    <a:pt x="288" y="1514"/>
                    <a:pt x="289" y="1514"/>
                    <a:pt x="290" y="1514"/>
                  </a:cubicBezTo>
                  <a:cubicBezTo>
                    <a:pt x="294" y="1515"/>
                    <a:pt x="301" y="1515"/>
                    <a:pt x="305" y="1516"/>
                  </a:cubicBezTo>
                  <a:cubicBezTo>
                    <a:pt x="308" y="1516"/>
                    <a:pt x="311" y="1516"/>
                    <a:pt x="312" y="1516"/>
                  </a:cubicBezTo>
                  <a:cubicBezTo>
                    <a:pt x="312" y="1517"/>
                    <a:pt x="313" y="1517"/>
                    <a:pt x="320" y="1517"/>
                  </a:cubicBezTo>
                  <a:cubicBezTo>
                    <a:pt x="321" y="1517"/>
                    <a:pt x="323" y="1517"/>
                    <a:pt x="325" y="1517"/>
                  </a:cubicBezTo>
                  <a:cubicBezTo>
                    <a:pt x="329" y="1517"/>
                    <a:pt x="333" y="1517"/>
                    <a:pt x="336" y="1517"/>
                  </a:cubicBezTo>
                  <a:cubicBezTo>
                    <a:pt x="345" y="1517"/>
                    <a:pt x="350" y="1517"/>
                    <a:pt x="351" y="1518"/>
                  </a:cubicBezTo>
                  <a:cubicBezTo>
                    <a:pt x="352" y="1518"/>
                    <a:pt x="356" y="1520"/>
                    <a:pt x="361" y="1523"/>
                  </a:cubicBezTo>
                  <a:cubicBezTo>
                    <a:pt x="365" y="1525"/>
                    <a:pt x="368" y="1527"/>
                    <a:pt x="370" y="1527"/>
                  </a:cubicBezTo>
                  <a:cubicBezTo>
                    <a:pt x="370" y="1527"/>
                    <a:pt x="370" y="1527"/>
                    <a:pt x="370" y="1527"/>
                  </a:cubicBezTo>
                  <a:cubicBezTo>
                    <a:pt x="410" y="1543"/>
                    <a:pt x="447" y="1569"/>
                    <a:pt x="473" y="1598"/>
                  </a:cubicBezTo>
                  <a:cubicBezTo>
                    <a:pt x="474" y="1600"/>
                    <a:pt x="475" y="1601"/>
                    <a:pt x="476" y="1602"/>
                  </a:cubicBezTo>
                  <a:cubicBezTo>
                    <a:pt x="482" y="1611"/>
                    <a:pt x="490" y="1620"/>
                    <a:pt x="497" y="1629"/>
                  </a:cubicBezTo>
                  <a:cubicBezTo>
                    <a:pt x="504" y="1638"/>
                    <a:pt x="512" y="1648"/>
                    <a:pt x="518" y="1658"/>
                  </a:cubicBezTo>
                  <a:cubicBezTo>
                    <a:pt x="521" y="1663"/>
                    <a:pt x="528" y="1708"/>
                    <a:pt x="528" y="1725"/>
                  </a:cubicBezTo>
                  <a:cubicBezTo>
                    <a:pt x="529" y="1752"/>
                    <a:pt x="528" y="1759"/>
                    <a:pt x="527" y="1768"/>
                  </a:cubicBezTo>
                  <a:close/>
                  <a:moveTo>
                    <a:pt x="389" y="1519"/>
                  </a:moveTo>
                  <a:cubicBezTo>
                    <a:pt x="391" y="1520"/>
                    <a:pt x="393" y="1521"/>
                    <a:pt x="395" y="1521"/>
                  </a:cubicBezTo>
                  <a:cubicBezTo>
                    <a:pt x="403" y="1525"/>
                    <a:pt x="405" y="1526"/>
                    <a:pt x="406" y="1526"/>
                  </a:cubicBezTo>
                  <a:cubicBezTo>
                    <a:pt x="407" y="1526"/>
                    <a:pt x="409" y="1527"/>
                    <a:pt x="411" y="1529"/>
                  </a:cubicBezTo>
                  <a:cubicBezTo>
                    <a:pt x="419" y="1533"/>
                    <a:pt x="420" y="1534"/>
                    <a:pt x="426" y="1536"/>
                  </a:cubicBezTo>
                  <a:cubicBezTo>
                    <a:pt x="437" y="1541"/>
                    <a:pt x="463" y="1564"/>
                    <a:pt x="475" y="1579"/>
                  </a:cubicBezTo>
                  <a:cubicBezTo>
                    <a:pt x="472" y="1576"/>
                    <a:pt x="468" y="1572"/>
                    <a:pt x="464" y="1569"/>
                  </a:cubicBezTo>
                  <a:cubicBezTo>
                    <a:pt x="447" y="1553"/>
                    <a:pt x="429" y="1537"/>
                    <a:pt x="406" y="1526"/>
                  </a:cubicBezTo>
                  <a:cubicBezTo>
                    <a:pt x="406" y="1526"/>
                    <a:pt x="406" y="1526"/>
                    <a:pt x="406" y="1526"/>
                  </a:cubicBezTo>
                  <a:cubicBezTo>
                    <a:pt x="405" y="1526"/>
                    <a:pt x="399" y="1524"/>
                    <a:pt x="392" y="1520"/>
                  </a:cubicBezTo>
                  <a:cubicBezTo>
                    <a:pt x="391" y="1520"/>
                    <a:pt x="390" y="1519"/>
                    <a:pt x="389" y="1519"/>
                  </a:cubicBezTo>
                  <a:close/>
                  <a:moveTo>
                    <a:pt x="516" y="1628"/>
                  </a:moveTo>
                  <a:cubicBezTo>
                    <a:pt x="519" y="1632"/>
                    <a:pt x="522" y="1637"/>
                    <a:pt x="524" y="1641"/>
                  </a:cubicBezTo>
                  <a:cubicBezTo>
                    <a:pt x="522" y="1637"/>
                    <a:pt x="519" y="1632"/>
                    <a:pt x="516" y="1628"/>
                  </a:cubicBezTo>
                  <a:close/>
                  <a:moveTo>
                    <a:pt x="575" y="1778"/>
                  </a:moveTo>
                  <a:cubicBezTo>
                    <a:pt x="573" y="1784"/>
                    <a:pt x="572" y="1794"/>
                    <a:pt x="572" y="1813"/>
                  </a:cubicBezTo>
                  <a:cubicBezTo>
                    <a:pt x="572" y="1815"/>
                    <a:pt x="572" y="1816"/>
                    <a:pt x="572" y="1816"/>
                  </a:cubicBezTo>
                  <a:cubicBezTo>
                    <a:pt x="571" y="1816"/>
                    <a:pt x="571" y="1816"/>
                    <a:pt x="569" y="1815"/>
                  </a:cubicBezTo>
                  <a:cubicBezTo>
                    <a:pt x="567" y="1814"/>
                    <a:pt x="565" y="1814"/>
                    <a:pt x="563" y="1814"/>
                  </a:cubicBezTo>
                  <a:cubicBezTo>
                    <a:pt x="562" y="1814"/>
                    <a:pt x="562" y="1814"/>
                    <a:pt x="562" y="1814"/>
                  </a:cubicBezTo>
                  <a:cubicBezTo>
                    <a:pt x="561" y="1814"/>
                    <a:pt x="559" y="1813"/>
                    <a:pt x="559" y="1813"/>
                  </a:cubicBezTo>
                  <a:cubicBezTo>
                    <a:pt x="557" y="1812"/>
                    <a:pt x="555" y="1812"/>
                    <a:pt x="553" y="1812"/>
                  </a:cubicBezTo>
                  <a:cubicBezTo>
                    <a:pt x="553" y="1812"/>
                    <a:pt x="552" y="1812"/>
                    <a:pt x="552" y="1812"/>
                  </a:cubicBezTo>
                  <a:cubicBezTo>
                    <a:pt x="550" y="1812"/>
                    <a:pt x="546" y="1810"/>
                    <a:pt x="543" y="1809"/>
                  </a:cubicBezTo>
                  <a:cubicBezTo>
                    <a:pt x="537" y="1806"/>
                    <a:pt x="537" y="1806"/>
                    <a:pt x="537" y="1804"/>
                  </a:cubicBezTo>
                  <a:cubicBezTo>
                    <a:pt x="537" y="1801"/>
                    <a:pt x="537" y="1799"/>
                    <a:pt x="538" y="1798"/>
                  </a:cubicBezTo>
                  <a:cubicBezTo>
                    <a:pt x="538" y="1798"/>
                    <a:pt x="538" y="1798"/>
                    <a:pt x="538" y="1798"/>
                  </a:cubicBezTo>
                  <a:cubicBezTo>
                    <a:pt x="541" y="1799"/>
                    <a:pt x="545" y="1800"/>
                    <a:pt x="550" y="1799"/>
                  </a:cubicBezTo>
                  <a:cubicBezTo>
                    <a:pt x="559" y="1797"/>
                    <a:pt x="559" y="1797"/>
                    <a:pt x="559" y="1797"/>
                  </a:cubicBezTo>
                  <a:cubicBezTo>
                    <a:pt x="560" y="1788"/>
                    <a:pt x="560" y="1788"/>
                    <a:pt x="560" y="1788"/>
                  </a:cubicBezTo>
                  <a:cubicBezTo>
                    <a:pt x="561" y="1785"/>
                    <a:pt x="562" y="1779"/>
                    <a:pt x="563" y="1775"/>
                  </a:cubicBezTo>
                  <a:cubicBezTo>
                    <a:pt x="563" y="1774"/>
                    <a:pt x="563" y="1774"/>
                    <a:pt x="563" y="1774"/>
                  </a:cubicBezTo>
                  <a:cubicBezTo>
                    <a:pt x="564" y="1768"/>
                    <a:pt x="563" y="1757"/>
                    <a:pt x="558" y="1715"/>
                  </a:cubicBezTo>
                  <a:cubicBezTo>
                    <a:pt x="553" y="1650"/>
                    <a:pt x="543" y="1638"/>
                    <a:pt x="517" y="1608"/>
                  </a:cubicBezTo>
                  <a:cubicBezTo>
                    <a:pt x="510" y="1599"/>
                    <a:pt x="503" y="1590"/>
                    <a:pt x="493" y="1578"/>
                  </a:cubicBezTo>
                  <a:cubicBezTo>
                    <a:pt x="488" y="1573"/>
                    <a:pt x="483" y="1567"/>
                    <a:pt x="478" y="1561"/>
                  </a:cubicBezTo>
                  <a:cubicBezTo>
                    <a:pt x="465" y="1544"/>
                    <a:pt x="450" y="1528"/>
                    <a:pt x="430" y="1520"/>
                  </a:cubicBezTo>
                  <a:cubicBezTo>
                    <a:pt x="430" y="1520"/>
                    <a:pt x="430" y="1520"/>
                    <a:pt x="430" y="1520"/>
                  </a:cubicBezTo>
                  <a:cubicBezTo>
                    <a:pt x="429" y="1520"/>
                    <a:pt x="429" y="1520"/>
                    <a:pt x="429" y="1520"/>
                  </a:cubicBezTo>
                  <a:cubicBezTo>
                    <a:pt x="428" y="1520"/>
                    <a:pt x="425" y="1518"/>
                    <a:pt x="420" y="1516"/>
                  </a:cubicBezTo>
                  <a:cubicBezTo>
                    <a:pt x="418" y="1515"/>
                    <a:pt x="411" y="1512"/>
                    <a:pt x="409" y="1512"/>
                  </a:cubicBezTo>
                  <a:cubicBezTo>
                    <a:pt x="407" y="1509"/>
                    <a:pt x="401" y="1507"/>
                    <a:pt x="400" y="1507"/>
                  </a:cubicBezTo>
                  <a:cubicBezTo>
                    <a:pt x="397" y="1506"/>
                    <a:pt x="394" y="1504"/>
                    <a:pt x="393" y="1504"/>
                  </a:cubicBezTo>
                  <a:cubicBezTo>
                    <a:pt x="391" y="1502"/>
                    <a:pt x="389" y="1502"/>
                    <a:pt x="388" y="1502"/>
                  </a:cubicBezTo>
                  <a:cubicBezTo>
                    <a:pt x="388" y="1502"/>
                    <a:pt x="388" y="1502"/>
                    <a:pt x="387" y="1502"/>
                  </a:cubicBezTo>
                  <a:cubicBezTo>
                    <a:pt x="386" y="1502"/>
                    <a:pt x="384" y="1500"/>
                    <a:pt x="382" y="1500"/>
                  </a:cubicBezTo>
                  <a:cubicBezTo>
                    <a:pt x="381" y="1500"/>
                    <a:pt x="380" y="1500"/>
                    <a:pt x="377" y="1499"/>
                  </a:cubicBezTo>
                  <a:cubicBezTo>
                    <a:pt x="377" y="1499"/>
                    <a:pt x="374" y="1498"/>
                    <a:pt x="373" y="1498"/>
                  </a:cubicBezTo>
                  <a:cubicBezTo>
                    <a:pt x="372" y="1498"/>
                    <a:pt x="372" y="1498"/>
                    <a:pt x="372" y="1498"/>
                  </a:cubicBezTo>
                  <a:cubicBezTo>
                    <a:pt x="372" y="1498"/>
                    <a:pt x="370" y="1498"/>
                    <a:pt x="368" y="1497"/>
                  </a:cubicBezTo>
                  <a:cubicBezTo>
                    <a:pt x="365" y="1497"/>
                    <a:pt x="360" y="1496"/>
                    <a:pt x="356" y="1495"/>
                  </a:cubicBezTo>
                  <a:cubicBezTo>
                    <a:pt x="352" y="1494"/>
                    <a:pt x="349" y="1494"/>
                    <a:pt x="349" y="1494"/>
                  </a:cubicBezTo>
                  <a:cubicBezTo>
                    <a:pt x="347" y="1493"/>
                    <a:pt x="340" y="1492"/>
                    <a:pt x="339" y="1492"/>
                  </a:cubicBezTo>
                  <a:cubicBezTo>
                    <a:pt x="331" y="1491"/>
                    <a:pt x="322" y="1489"/>
                    <a:pt x="320" y="1488"/>
                  </a:cubicBezTo>
                  <a:cubicBezTo>
                    <a:pt x="320" y="1487"/>
                    <a:pt x="320" y="1487"/>
                    <a:pt x="320" y="1487"/>
                  </a:cubicBezTo>
                  <a:cubicBezTo>
                    <a:pt x="319" y="1486"/>
                    <a:pt x="317" y="1485"/>
                    <a:pt x="315" y="1485"/>
                  </a:cubicBezTo>
                  <a:cubicBezTo>
                    <a:pt x="314" y="1485"/>
                    <a:pt x="314" y="1485"/>
                    <a:pt x="313" y="1485"/>
                  </a:cubicBezTo>
                  <a:cubicBezTo>
                    <a:pt x="313" y="1486"/>
                    <a:pt x="312" y="1486"/>
                    <a:pt x="312" y="1486"/>
                  </a:cubicBezTo>
                  <a:cubicBezTo>
                    <a:pt x="310" y="1486"/>
                    <a:pt x="309" y="1485"/>
                    <a:pt x="309" y="1485"/>
                  </a:cubicBezTo>
                  <a:cubicBezTo>
                    <a:pt x="307" y="1484"/>
                    <a:pt x="305" y="1483"/>
                    <a:pt x="296" y="1483"/>
                  </a:cubicBezTo>
                  <a:cubicBezTo>
                    <a:pt x="271" y="1483"/>
                    <a:pt x="210" y="1492"/>
                    <a:pt x="199" y="1499"/>
                  </a:cubicBezTo>
                  <a:cubicBezTo>
                    <a:pt x="198" y="1500"/>
                    <a:pt x="192" y="1503"/>
                    <a:pt x="186" y="1505"/>
                  </a:cubicBezTo>
                  <a:cubicBezTo>
                    <a:pt x="182" y="1506"/>
                    <a:pt x="179" y="1507"/>
                    <a:pt x="175" y="1508"/>
                  </a:cubicBezTo>
                  <a:cubicBezTo>
                    <a:pt x="160" y="1514"/>
                    <a:pt x="145" y="1519"/>
                    <a:pt x="131" y="1527"/>
                  </a:cubicBezTo>
                  <a:cubicBezTo>
                    <a:pt x="134" y="1525"/>
                    <a:pt x="136" y="1524"/>
                    <a:pt x="136" y="1523"/>
                  </a:cubicBezTo>
                  <a:cubicBezTo>
                    <a:pt x="139" y="1521"/>
                    <a:pt x="142" y="1518"/>
                    <a:pt x="145" y="1517"/>
                  </a:cubicBezTo>
                  <a:cubicBezTo>
                    <a:pt x="155" y="1510"/>
                    <a:pt x="160" y="1506"/>
                    <a:pt x="162" y="1505"/>
                  </a:cubicBezTo>
                  <a:cubicBezTo>
                    <a:pt x="162" y="1505"/>
                    <a:pt x="163" y="1504"/>
                    <a:pt x="163" y="1504"/>
                  </a:cubicBezTo>
                  <a:cubicBezTo>
                    <a:pt x="163" y="1504"/>
                    <a:pt x="164" y="1504"/>
                    <a:pt x="173" y="1497"/>
                  </a:cubicBezTo>
                  <a:cubicBezTo>
                    <a:pt x="183" y="1489"/>
                    <a:pt x="184" y="1488"/>
                    <a:pt x="194" y="1482"/>
                  </a:cubicBezTo>
                  <a:cubicBezTo>
                    <a:pt x="203" y="1476"/>
                    <a:pt x="203" y="1476"/>
                    <a:pt x="203" y="1476"/>
                  </a:cubicBezTo>
                  <a:cubicBezTo>
                    <a:pt x="229" y="1473"/>
                    <a:pt x="229" y="1473"/>
                    <a:pt x="229" y="1473"/>
                  </a:cubicBezTo>
                  <a:cubicBezTo>
                    <a:pt x="247" y="1471"/>
                    <a:pt x="264" y="1470"/>
                    <a:pt x="272" y="1470"/>
                  </a:cubicBezTo>
                  <a:cubicBezTo>
                    <a:pt x="276" y="1470"/>
                    <a:pt x="276" y="1470"/>
                    <a:pt x="276" y="1470"/>
                  </a:cubicBezTo>
                  <a:cubicBezTo>
                    <a:pt x="277" y="1470"/>
                    <a:pt x="278" y="1470"/>
                    <a:pt x="278" y="1470"/>
                  </a:cubicBezTo>
                  <a:cubicBezTo>
                    <a:pt x="281" y="1470"/>
                    <a:pt x="291" y="1469"/>
                    <a:pt x="300" y="1468"/>
                  </a:cubicBezTo>
                  <a:cubicBezTo>
                    <a:pt x="312" y="1467"/>
                    <a:pt x="324" y="1466"/>
                    <a:pt x="334" y="1466"/>
                  </a:cubicBezTo>
                  <a:cubicBezTo>
                    <a:pt x="344" y="1466"/>
                    <a:pt x="351" y="1467"/>
                    <a:pt x="355" y="1468"/>
                  </a:cubicBezTo>
                  <a:cubicBezTo>
                    <a:pt x="356" y="1468"/>
                    <a:pt x="359" y="1469"/>
                    <a:pt x="362" y="1470"/>
                  </a:cubicBezTo>
                  <a:cubicBezTo>
                    <a:pt x="365" y="1470"/>
                    <a:pt x="368" y="1471"/>
                    <a:pt x="369" y="1472"/>
                  </a:cubicBezTo>
                  <a:cubicBezTo>
                    <a:pt x="370" y="1472"/>
                    <a:pt x="372" y="1473"/>
                    <a:pt x="374" y="1473"/>
                  </a:cubicBezTo>
                  <a:cubicBezTo>
                    <a:pt x="374" y="1473"/>
                    <a:pt x="374" y="1473"/>
                    <a:pt x="375" y="1473"/>
                  </a:cubicBezTo>
                  <a:cubicBezTo>
                    <a:pt x="379" y="1473"/>
                    <a:pt x="406" y="1482"/>
                    <a:pt x="413" y="1487"/>
                  </a:cubicBezTo>
                  <a:cubicBezTo>
                    <a:pt x="421" y="1493"/>
                    <a:pt x="423" y="1494"/>
                    <a:pt x="425" y="1494"/>
                  </a:cubicBezTo>
                  <a:cubicBezTo>
                    <a:pt x="425" y="1494"/>
                    <a:pt x="425" y="1494"/>
                    <a:pt x="426" y="1494"/>
                  </a:cubicBezTo>
                  <a:cubicBezTo>
                    <a:pt x="427" y="1494"/>
                    <a:pt x="430" y="1496"/>
                    <a:pt x="434" y="1499"/>
                  </a:cubicBezTo>
                  <a:cubicBezTo>
                    <a:pt x="438" y="1501"/>
                    <a:pt x="443" y="1505"/>
                    <a:pt x="445" y="1505"/>
                  </a:cubicBezTo>
                  <a:cubicBezTo>
                    <a:pt x="446" y="1505"/>
                    <a:pt x="448" y="1506"/>
                    <a:pt x="452" y="1508"/>
                  </a:cubicBezTo>
                  <a:cubicBezTo>
                    <a:pt x="465" y="1516"/>
                    <a:pt x="490" y="1531"/>
                    <a:pt x="494" y="1533"/>
                  </a:cubicBezTo>
                  <a:cubicBezTo>
                    <a:pt x="496" y="1534"/>
                    <a:pt x="500" y="1537"/>
                    <a:pt x="503" y="1540"/>
                  </a:cubicBezTo>
                  <a:cubicBezTo>
                    <a:pt x="505" y="1543"/>
                    <a:pt x="510" y="1548"/>
                    <a:pt x="514" y="1552"/>
                  </a:cubicBezTo>
                  <a:cubicBezTo>
                    <a:pt x="517" y="1555"/>
                    <a:pt x="519" y="1558"/>
                    <a:pt x="519" y="1559"/>
                  </a:cubicBezTo>
                  <a:cubicBezTo>
                    <a:pt x="520" y="1560"/>
                    <a:pt x="521" y="1562"/>
                    <a:pt x="521" y="1563"/>
                  </a:cubicBezTo>
                  <a:cubicBezTo>
                    <a:pt x="528" y="1572"/>
                    <a:pt x="532" y="1577"/>
                    <a:pt x="537" y="1583"/>
                  </a:cubicBezTo>
                  <a:cubicBezTo>
                    <a:pt x="544" y="1591"/>
                    <a:pt x="549" y="1599"/>
                    <a:pt x="551" y="1608"/>
                  </a:cubicBezTo>
                  <a:cubicBezTo>
                    <a:pt x="554" y="1622"/>
                    <a:pt x="558" y="1631"/>
                    <a:pt x="562" y="1638"/>
                  </a:cubicBezTo>
                  <a:cubicBezTo>
                    <a:pt x="566" y="1643"/>
                    <a:pt x="566" y="1644"/>
                    <a:pt x="569" y="1667"/>
                  </a:cubicBezTo>
                  <a:cubicBezTo>
                    <a:pt x="572" y="1697"/>
                    <a:pt x="574" y="1712"/>
                    <a:pt x="572" y="1716"/>
                  </a:cubicBezTo>
                  <a:cubicBezTo>
                    <a:pt x="571" y="1720"/>
                    <a:pt x="572" y="1722"/>
                    <a:pt x="573" y="1724"/>
                  </a:cubicBezTo>
                  <a:cubicBezTo>
                    <a:pt x="573" y="1724"/>
                    <a:pt x="574" y="1729"/>
                    <a:pt x="576" y="1749"/>
                  </a:cubicBezTo>
                  <a:cubicBezTo>
                    <a:pt x="577" y="1767"/>
                    <a:pt x="577" y="1774"/>
                    <a:pt x="575" y="1778"/>
                  </a:cubicBezTo>
                  <a:close/>
                  <a:moveTo>
                    <a:pt x="543" y="1729"/>
                  </a:moveTo>
                  <a:cubicBezTo>
                    <a:pt x="543" y="1724"/>
                    <a:pt x="542" y="1716"/>
                    <a:pt x="541" y="1707"/>
                  </a:cubicBezTo>
                  <a:cubicBezTo>
                    <a:pt x="542" y="1710"/>
                    <a:pt x="542" y="1712"/>
                    <a:pt x="542" y="1714"/>
                  </a:cubicBezTo>
                  <a:cubicBezTo>
                    <a:pt x="548" y="1761"/>
                    <a:pt x="549" y="1765"/>
                    <a:pt x="547" y="1775"/>
                  </a:cubicBezTo>
                  <a:cubicBezTo>
                    <a:pt x="547" y="1779"/>
                    <a:pt x="546" y="1782"/>
                    <a:pt x="546" y="1784"/>
                  </a:cubicBezTo>
                  <a:cubicBezTo>
                    <a:pt x="544" y="1783"/>
                    <a:pt x="541" y="1783"/>
                    <a:pt x="540" y="1782"/>
                  </a:cubicBezTo>
                  <a:cubicBezTo>
                    <a:pt x="540" y="1780"/>
                    <a:pt x="540" y="1777"/>
                    <a:pt x="541" y="1772"/>
                  </a:cubicBezTo>
                  <a:cubicBezTo>
                    <a:pt x="542" y="1766"/>
                    <a:pt x="543" y="1757"/>
                    <a:pt x="543" y="1751"/>
                  </a:cubicBezTo>
                  <a:lnTo>
                    <a:pt x="543" y="1729"/>
                  </a:lnTo>
                  <a:close/>
                  <a:moveTo>
                    <a:pt x="597" y="1716"/>
                  </a:moveTo>
                  <a:cubicBezTo>
                    <a:pt x="596" y="1716"/>
                    <a:pt x="592" y="1715"/>
                    <a:pt x="590" y="1714"/>
                  </a:cubicBezTo>
                  <a:cubicBezTo>
                    <a:pt x="588" y="1714"/>
                    <a:pt x="588" y="1714"/>
                    <a:pt x="588" y="1710"/>
                  </a:cubicBezTo>
                  <a:cubicBezTo>
                    <a:pt x="587" y="1708"/>
                    <a:pt x="587" y="1708"/>
                    <a:pt x="587" y="1708"/>
                  </a:cubicBezTo>
                  <a:cubicBezTo>
                    <a:pt x="587" y="1707"/>
                    <a:pt x="587" y="1705"/>
                    <a:pt x="587" y="1704"/>
                  </a:cubicBezTo>
                  <a:cubicBezTo>
                    <a:pt x="587" y="1704"/>
                    <a:pt x="587" y="1703"/>
                    <a:pt x="587" y="1703"/>
                  </a:cubicBezTo>
                  <a:cubicBezTo>
                    <a:pt x="590" y="1703"/>
                    <a:pt x="594" y="1701"/>
                    <a:pt x="597" y="1698"/>
                  </a:cubicBezTo>
                  <a:cubicBezTo>
                    <a:pt x="607" y="1690"/>
                    <a:pt x="616" y="1686"/>
                    <a:pt x="623" y="1686"/>
                  </a:cubicBezTo>
                  <a:cubicBezTo>
                    <a:pt x="624" y="1686"/>
                    <a:pt x="626" y="1686"/>
                    <a:pt x="627" y="1686"/>
                  </a:cubicBezTo>
                  <a:cubicBezTo>
                    <a:pt x="630" y="1688"/>
                    <a:pt x="633" y="1687"/>
                    <a:pt x="635" y="1686"/>
                  </a:cubicBezTo>
                  <a:cubicBezTo>
                    <a:pt x="636" y="1685"/>
                    <a:pt x="642" y="1684"/>
                    <a:pt x="653" y="1683"/>
                  </a:cubicBezTo>
                  <a:cubicBezTo>
                    <a:pt x="667" y="1682"/>
                    <a:pt x="667" y="1682"/>
                    <a:pt x="667" y="1682"/>
                  </a:cubicBezTo>
                  <a:cubicBezTo>
                    <a:pt x="668" y="1688"/>
                    <a:pt x="668" y="1688"/>
                    <a:pt x="668" y="1688"/>
                  </a:cubicBezTo>
                  <a:cubicBezTo>
                    <a:pt x="668" y="1692"/>
                    <a:pt x="668" y="1695"/>
                    <a:pt x="668" y="1696"/>
                  </a:cubicBezTo>
                  <a:cubicBezTo>
                    <a:pt x="668" y="1697"/>
                    <a:pt x="667" y="1700"/>
                    <a:pt x="668" y="1708"/>
                  </a:cubicBezTo>
                  <a:cubicBezTo>
                    <a:pt x="668" y="1711"/>
                    <a:pt x="668" y="1711"/>
                    <a:pt x="668" y="1711"/>
                  </a:cubicBezTo>
                  <a:cubicBezTo>
                    <a:pt x="644" y="1714"/>
                    <a:pt x="644" y="1714"/>
                    <a:pt x="644" y="1714"/>
                  </a:cubicBezTo>
                  <a:cubicBezTo>
                    <a:pt x="619" y="1717"/>
                    <a:pt x="604" y="1718"/>
                    <a:pt x="597" y="1716"/>
                  </a:cubicBezTo>
                  <a:close/>
                  <a:moveTo>
                    <a:pt x="650" y="1755"/>
                  </a:moveTo>
                  <a:cubicBezTo>
                    <a:pt x="648" y="1745"/>
                    <a:pt x="645" y="1734"/>
                    <a:pt x="644" y="1730"/>
                  </a:cubicBezTo>
                  <a:cubicBezTo>
                    <a:pt x="644" y="1728"/>
                    <a:pt x="644" y="1728"/>
                    <a:pt x="644" y="1728"/>
                  </a:cubicBezTo>
                  <a:cubicBezTo>
                    <a:pt x="668" y="1725"/>
                    <a:pt x="668" y="1725"/>
                    <a:pt x="668" y="1725"/>
                  </a:cubicBezTo>
                  <a:cubicBezTo>
                    <a:pt x="669" y="1731"/>
                    <a:pt x="669" y="1731"/>
                    <a:pt x="669" y="1731"/>
                  </a:cubicBezTo>
                  <a:cubicBezTo>
                    <a:pt x="671" y="1739"/>
                    <a:pt x="671" y="1742"/>
                    <a:pt x="676" y="1742"/>
                  </a:cubicBezTo>
                  <a:cubicBezTo>
                    <a:pt x="676" y="1742"/>
                    <a:pt x="677" y="1742"/>
                    <a:pt x="678" y="1742"/>
                  </a:cubicBezTo>
                  <a:cubicBezTo>
                    <a:pt x="684" y="1741"/>
                    <a:pt x="684" y="1738"/>
                    <a:pt x="684" y="1730"/>
                  </a:cubicBezTo>
                  <a:cubicBezTo>
                    <a:pt x="684" y="1721"/>
                    <a:pt x="680" y="1643"/>
                    <a:pt x="676" y="1640"/>
                  </a:cubicBezTo>
                  <a:cubicBezTo>
                    <a:pt x="675" y="1639"/>
                    <a:pt x="673" y="1639"/>
                    <a:pt x="672" y="1639"/>
                  </a:cubicBezTo>
                  <a:cubicBezTo>
                    <a:pt x="671" y="1639"/>
                    <a:pt x="670" y="1639"/>
                    <a:pt x="669" y="1639"/>
                  </a:cubicBezTo>
                  <a:cubicBezTo>
                    <a:pt x="665" y="1641"/>
                    <a:pt x="663" y="1648"/>
                    <a:pt x="665" y="1664"/>
                  </a:cubicBezTo>
                  <a:cubicBezTo>
                    <a:pt x="666" y="1668"/>
                    <a:pt x="666" y="1668"/>
                    <a:pt x="666" y="1668"/>
                  </a:cubicBezTo>
                  <a:cubicBezTo>
                    <a:pt x="659" y="1669"/>
                    <a:pt x="659" y="1669"/>
                    <a:pt x="659" y="1669"/>
                  </a:cubicBezTo>
                  <a:cubicBezTo>
                    <a:pt x="652" y="1670"/>
                    <a:pt x="647" y="1670"/>
                    <a:pt x="644" y="1670"/>
                  </a:cubicBezTo>
                  <a:cubicBezTo>
                    <a:pt x="641" y="1670"/>
                    <a:pt x="639" y="1670"/>
                    <a:pt x="639" y="1670"/>
                  </a:cubicBezTo>
                  <a:cubicBezTo>
                    <a:pt x="639" y="1663"/>
                    <a:pt x="636" y="1638"/>
                    <a:pt x="635" y="1633"/>
                  </a:cubicBezTo>
                  <a:cubicBezTo>
                    <a:pt x="629" y="1580"/>
                    <a:pt x="642" y="1551"/>
                    <a:pt x="674" y="1545"/>
                  </a:cubicBezTo>
                  <a:cubicBezTo>
                    <a:pt x="683" y="1544"/>
                    <a:pt x="687" y="1546"/>
                    <a:pt x="694" y="1556"/>
                  </a:cubicBezTo>
                  <a:cubicBezTo>
                    <a:pt x="696" y="1560"/>
                    <a:pt x="701" y="1566"/>
                    <a:pt x="704" y="1570"/>
                  </a:cubicBezTo>
                  <a:cubicBezTo>
                    <a:pt x="708" y="1574"/>
                    <a:pt x="714" y="1586"/>
                    <a:pt x="721" y="1600"/>
                  </a:cubicBezTo>
                  <a:cubicBezTo>
                    <a:pt x="714" y="1680"/>
                    <a:pt x="713" y="1761"/>
                    <a:pt x="716" y="1842"/>
                  </a:cubicBezTo>
                  <a:cubicBezTo>
                    <a:pt x="684" y="1838"/>
                    <a:pt x="655" y="1777"/>
                    <a:pt x="650" y="1755"/>
                  </a:cubicBezTo>
                  <a:close/>
                  <a:moveTo>
                    <a:pt x="307" y="2555"/>
                  </a:moveTo>
                  <a:cubicBezTo>
                    <a:pt x="295" y="2554"/>
                    <a:pt x="285" y="2557"/>
                    <a:pt x="273" y="2553"/>
                  </a:cubicBezTo>
                  <a:cubicBezTo>
                    <a:pt x="261" y="2549"/>
                    <a:pt x="256" y="2531"/>
                    <a:pt x="251" y="2521"/>
                  </a:cubicBezTo>
                  <a:cubicBezTo>
                    <a:pt x="241" y="2499"/>
                    <a:pt x="237" y="2476"/>
                    <a:pt x="233" y="2452"/>
                  </a:cubicBezTo>
                  <a:cubicBezTo>
                    <a:pt x="229" y="2427"/>
                    <a:pt x="226" y="2400"/>
                    <a:pt x="220" y="2375"/>
                  </a:cubicBezTo>
                  <a:cubicBezTo>
                    <a:pt x="216" y="2360"/>
                    <a:pt x="224" y="2360"/>
                    <a:pt x="234" y="2351"/>
                  </a:cubicBezTo>
                  <a:cubicBezTo>
                    <a:pt x="243" y="2343"/>
                    <a:pt x="254" y="2334"/>
                    <a:pt x="267" y="2331"/>
                  </a:cubicBezTo>
                  <a:cubicBezTo>
                    <a:pt x="268" y="2331"/>
                    <a:pt x="269" y="2331"/>
                    <a:pt x="271" y="2330"/>
                  </a:cubicBezTo>
                  <a:cubicBezTo>
                    <a:pt x="273" y="2334"/>
                    <a:pt x="275" y="2336"/>
                    <a:pt x="279" y="2338"/>
                  </a:cubicBezTo>
                  <a:cubicBezTo>
                    <a:pt x="281" y="2339"/>
                    <a:pt x="283" y="2339"/>
                    <a:pt x="285" y="2339"/>
                  </a:cubicBezTo>
                  <a:cubicBezTo>
                    <a:pt x="291" y="2373"/>
                    <a:pt x="297" y="2407"/>
                    <a:pt x="303" y="2441"/>
                  </a:cubicBezTo>
                  <a:cubicBezTo>
                    <a:pt x="309" y="2473"/>
                    <a:pt x="311" y="2508"/>
                    <a:pt x="323" y="2538"/>
                  </a:cubicBezTo>
                  <a:cubicBezTo>
                    <a:pt x="326" y="2545"/>
                    <a:pt x="328" y="2553"/>
                    <a:pt x="330" y="2560"/>
                  </a:cubicBezTo>
                  <a:cubicBezTo>
                    <a:pt x="323" y="2557"/>
                    <a:pt x="315" y="2555"/>
                    <a:pt x="307" y="2555"/>
                  </a:cubicBezTo>
                  <a:close/>
                  <a:moveTo>
                    <a:pt x="665" y="2776"/>
                  </a:moveTo>
                  <a:cubicBezTo>
                    <a:pt x="662" y="2780"/>
                    <a:pt x="655" y="2784"/>
                    <a:pt x="651" y="2788"/>
                  </a:cubicBezTo>
                  <a:cubicBezTo>
                    <a:pt x="650" y="2789"/>
                    <a:pt x="649" y="2791"/>
                    <a:pt x="648" y="2792"/>
                  </a:cubicBezTo>
                  <a:cubicBezTo>
                    <a:pt x="646" y="2793"/>
                    <a:pt x="644" y="2793"/>
                    <a:pt x="642" y="2793"/>
                  </a:cubicBezTo>
                  <a:cubicBezTo>
                    <a:pt x="602" y="2798"/>
                    <a:pt x="562" y="2806"/>
                    <a:pt x="522" y="2813"/>
                  </a:cubicBezTo>
                  <a:cubicBezTo>
                    <a:pt x="504" y="2816"/>
                    <a:pt x="485" y="2816"/>
                    <a:pt x="467" y="2819"/>
                  </a:cubicBezTo>
                  <a:cubicBezTo>
                    <a:pt x="461" y="2818"/>
                    <a:pt x="455" y="2819"/>
                    <a:pt x="448" y="2820"/>
                  </a:cubicBezTo>
                  <a:cubicBezTo>
                    <a:pt x="441" y="2818"/>
                    <a:pt x="433" y="2819"/>
                    <a:pt x="426" y="2817"/>
                  </a:cubicBezTo>
                  <a:cubicBezTo>
                    <a:pt x="424" y="2816"/>
                    <a:pt x="423" y="2815"/>
                    <a:pt x="421" y="2814"/>
                  </a:cubicBezTo>
                  <a:cubicBezTo>
                    <a:pt x="416" y="2803"/>
                    <a:pt x="409" y="2792"/>
                    <a:pt x="405" y="2780"/>
                  </a:cubicBezTo>
                  <a:cubicBezTo>
                    <a:pt x="400" y="2764"/>
                    <a:pt x="397" y="2747"/>
                    <a:pt x="393" y="2732"/>
                  </a:cubicBezTo>
                  <a:cubicBezTo>
                    <a:pt x="389" y="2718"/>
                    <a:pt x="383" y="2705"/>
                    <a:pt x="381" y="2691"/>
                  </a:cubicBezTo>
                  <a:cubicBezTo>
                    <a:pt x="379" y="2675"/>
                    <a:pt x="377" y="2660"/>
                    <a:pt x="374" y="2644"/>
                  </a:cubicBezTo>
                  <a:cubicBezTo>
                    <a:pt x="369" y="2613"/>
                    <a:pt x="360" y="2583"/>
                    <a:pt x="352" y="2553"/>
                  </a:cubicBezTo>
                  <a:cubicBezTo>
                    <a:pt x="343" y="2520"/>
                    <a:pt x="340" y="2485"/>
                    <a:pt x="334" y="2451"/>
                  </a:cubicBezTo>
                  <a:cubicBezTo>
                    <a:pt x="320" y="2376"/>
                    <a:pt x="307" y="2301"/>
                    <a:pt x="294" y="2225"/>
                  </a:cubicBezTo>
                  <a:cubicBezTo>
                    <a:pt x="291" y="2209"/>
                    <a:pt x="291" y="2193"/>
                    <a:pt x="289" y="2178"/>
                  </a:cubicBezTo>
                  <a:cubicBezTo>
                    <a:pt x="286" y="2159"/>
                    <a:pt x="285" y="2141"/>
                    <a:pt x="284" y="2123"/>
                  </a:cubicBezTo>
                  <a:cubicBezTo>
                    <a:pt x="284" y="2113"/>
                    <a:pt x="282" y="2104"/>
                    <a:pt x="281" y="2095"/>
                  </a:cubicBezTo>
                  <a:cubicBezTo>
                    <a:pt x="281" y="2093"/>
                    <a:pt x="282" y="2091"/>
                    <a:pt x="282" y="2089"/>
                  </a:cubicBezTo>
                  <a:cubicBezTo>
                    <a:pt x="282" y="2089"/>
                    <a:pt x="282" y="2089"/>
                    <a:pt x="282" y="2088"/>
                  </a:cubicBezTo>
                  <a:cubicBezTo>
                    <a:pt x="277" y="2083"/>
                    <a:pt x="278" y="2076"/>
                    <a:pt x="281" y="2070"/>
                  </a:cubicBezTo>
                  <a:cubicBezTo>
                    <a:pt x="281" y="2064"/>
                    <a:pt x="283" y="2059"/>
                    <a:pt x="287" y="2054"/>
                  </a:cubicBezTo>
                  <a:cubicBezTo>
                    <a:pt x="291" y="2050"/>
                    <a:pt x="298" y="2046"/>
                    <a:pt x="304" y="2046"/>
                  </a:cubicBezTo>
                  <a:cubicBezTo>
                    <a:pt x="306" y="2046"/>
                    <a:pt x="309" y="2045"/>
                    <a:pt x="312" y="2046"/>
                  </a:cubicBezTo>
                  <a:cubicBezTo>
                    <a:pt x="312" y="2046"/>
                    <a:pt x="313" y="2046"/>
                    <a:pt x="313" y="2047"/>
                  </a:cubicBezTo>
                  <a:cubicBezTo>
                    <a:pt x="318" y="2046"/>
                    <a:pt x="324" y="2045"/>
                    <a:pt x="329" y="2044"/>
                  </a:cubicBezTo>
                  <a:cubicBezTo>
                    <a:pt x="356" y="2040"/>
                    <a:pt x="382" y="2032"/>
                    <a:pt x="409" y="2027"/>
                  </a:cubicBezTo>
                  <a:cubicBezTo>
                    <a:pt x="431" y="2024"/>
                    <a:pt x="453" y="2021"/>
                    <a:pt x="474" y="2016"/>
                  </a:cubicBezTo>
                  <a:cubicBezTo>
                    <a:pt x="474" y="2020"/>
                    <a:pt x="475" y="2023"/>
                    <a:pt x="478" y="2025"/>
                  </a:cubicBezTo>
                  <a:cubicBezTo>
                    <a:pt x="499" y="2038"/>
                    <a:pt x="524" y="2049"/>
                    <a:pt x="536" y="2071"/>
                  </a:cubicBezTo>
                  <a:cubicBezTo>
                    <a:pt x="551" y="2097"/>
                    <a:pt x="555" y="2130"/>
                    <a:pt x="561" y="2159"/>
                  </a:cubicBezTo>
                  <a:cubicBezTo>
                    <a:pt x="554" y="2164"/>
                    <a:pt x="549" y="2171"/>
                    <a:pt x="554" y="2179"/>
                  </a:cubicBezTo>
                  <a:cubicBezTo>
                    <a:pt x="554" y="2179"/>
                    <a:pt x="554" y="2179"/>
                    <a:pt x="554" y="2179"/>
                  </a:cubicBezTo>
                  <a:cubicBezTo>
                    <a:pt x="556" y="2207"/>
                    <a:pt x="559" y="2239"/>
                    <a:pt x="569" y="2264"/>
                  </a:cubicBezTo>
                  <a:cubicBezTo>
                    <a:pt x="571" y="2267"/>
                    <a:pt x="574" y="2269"/>
                    <a:pt x="577" y="2270"/>
                  </a:cubicBezTo>
                  <a:cubicBezTo>
                    <a:pt x="578" y="2269"/>
                    <a:pt x="579" y="2269"/>
                    <a:pt x="580" y="2268"/>
                  </a:cubicBezTo>
                  <a:cubicBezTo>
                    <a:pt x="581" y="2268"/>
                    <a:pt x="582" y="2268"/>
                    <a:pt x="584" y="2268"/>
                  </a:cubicBezTo>
                  <a:cubicBezTo>
                    <a:pt x="584" y="2268"/>
                    <a:pt x="584" y="2268"/>
                    <a:pt x="584" y="2268"/>
                  </a:cubicBezTo>
                  <a:cubicBezTo>
                    <a:pt x="585" y="2268"/>
                    <a:pt x="587" y="2268"/>
                    <a:pt x="588" y="2269"/>
                  </a:cubicBezTo>
                  <a:cubicBezTo>
                    <a:pt x="591" y="2270"/>
                    <a:pt x="593" y="2272"/>
                    <a:pt x="594" y="2275"/>
                  </a:cubicBezTo>
                  <a:cubicBezTo>
                    <a:pt x="594" y="2276"/>
                    <a:pt x="594" y="2276"/>
                    <a:pt x="594" y="2277"/>
                  </a:cubicBezTo>
                  <a:cubicBezTo>
                    <a:pt x="595" y="2278"/>
                    <a:pt x="595" y="2280"/>
                    <a:pt x="595" y="2282"/>
                  </a:cubicBezTo>
                  <a:cubicBezTo>
                    <a:pt x="603" y="2318"/>
                    <a:pt x="614" y="2353"/>
                    <a:pt x="621" y="2390"/>
                  </a:cubicBezTo>
                  <a:cubicBezTo>
                    <a:pt x="625" y="2416"/>
                    <a:pt x="631" y="2442"/>
                    <a:pt x="636" y="2469"/>
                  </a:cubicBezTo>
                  <a:cubicBezTo>
                    <a:pt x="638" y="2486"/>
                    <a:pt x="642" y="2500"/>
                    <a:pt x="647" y="2516"/>
                  </a:cubicBezTo>
                  <a:cubicBezTo>
                    <a:pt x="646" y="2516"/>
                    <a:pt x="644" y="2517"/>
                    <a:pt x="643" y="2517"/>
                  </a:cubicBezTo>
                  <a:cubicBezTo>
                    <a:pt x="638" y="2520"/>
                    <a:pt x="631" y="2519"/>
                    <a:pt x="630" y="2527"/>
                  </a:cubicBezTo>
                  <a:cubicBezTo>
                    <a:pt x="630" y="2527"/>
                    <a:pt x="630" y="2528"/>
                    <a:pt x="630" y="2528"/>
                  </a:cubicBezTo>
                  <a:cubicBezTo>
                    <a:pt x="626" y="2536"/>
                    <a:pt x="631" y="2550"/>
                    <a:pt x="632" y="2558"/>
                  </a:cubicBezTo>
                  <a:cubicBezTo>
                    <a:pt x="633" y="2568"/>
                    <a:pt x="633" y="2583"/>
                    <a:pt x="639" y="2592"/>
                  </a:cubicBezTo>
                  <a:cubicBezTo>
                    <a:pt x="640" y="2593"/>
                    <a:pt x="639" y="2605"/>
                    <a:pt x="639" y="2607"/>
                  </a:cubicBezTo>
                  <a:cubicBezTo>
                    <a:pt x="640" y="2614"/>
                    <a:pt x="641" y="2621"/>
                    <a:pt x="643" y="2627"/>
                  </a:cubicBezTo>
                  <a:cubicBezTo>
                    <a:pt x="644" y="2631"/>
                    <a:pt x="649" y="2633"/>
                    <a:pt x="652" y="2631"/>
                  </a:cubicBezTo>
                  <a:cubicBezTo>
                    <a:pt x="653" y="2630"/>
                    <a:pt x="655" y="2629"/>
                    <a:pt x="656" y="2629"/>
                  </a:cubicBezTo>
                  <a:cubicBezTo>
                    <a:pt x="656" y="2629"/>
                    <a:pt x="656" y="2629"/>
                    <a:pt x="656" y="2629"/>
                  </a:cubicBezTo>
                  <a:cubicBezTo>
                    <a:pt x="656" y="2629"/>
                    <a:pt x="656" y="2629"/>
                    <a:pt x="656" y="2629"/>
                  </a:cubicBezTo>
                  <a:cubicBezTo>
                    <a:pt x="656" y="2631"/>
                    <a:pt x="656" y="2634"/>
                    <a:pt x="657" y="2636"/>
                  </a:cubicBezTo>
                  <a:cubicBezTo>
                    <a:pt x="657" y="2636"/>
                    <a:pt x="657" y="2636"/>
                    <a:pt x="657" y="2636"/>
                  </a:cubicBezTo>
                  <a:cubicBezTo>
                    <a:pt x="657" y="2636"/>
                    <a:pt x="657" y="2636"/>
                    <a:pt x="657" y="2636"/>
                  </a:cubicBezTo>
                  <a:cubicBezTo>
                    <a:pt x="657" y="2640"/>
                    <a:pt x="659" y="2644"/>
                    <a:pt x="661" y="2647"/>
                  </a:cubicBezTo>
                  <a:cubicBezTo>
                    <a:pt x="667" y="2684"/>
                    <a:pt x="667" y="2684"/>
                    <a:pt x="667" y="2684"/>
                  </a:cubicBezTo>
                  <a:cubicBezTo>
                    <a:pt x="671" y="2702"/>
                    <a:pt x="676" y="2721"/>
                    <a:pt x="676" y="2739"/>
                  </a:cubicBezTo>
                  <a:cubicBezTo>
                    <a:pt x="676" y="2749"/>
                    <a:pt x="671" y="2768"/>
                    <a:pt x="665" y="2776"/>
                  </a:cubicBezTo>
                  <a:close/>
                  <a:moveTo>
                    <a:pt x="606" y="2241"/>
                  </a:moveTo>
                  <a:cubicBezTo>
                    <a:pt x="606" y="2240"/>
                    <a:pt x="606" y="2240"/>
                    <a:pt x="607" y="2240"/>
                  </a:cubicBezTo>
                  <a:cubicBezTo>
                    <a:pt x="609" y="2240"/>
                    <a:pt x="611" y="2240"/>
                    <a:pt x="612" y="2238"/>
                  </a:cubicBezTo>
                  <a:cubicBezTo>
                    <a:pt x="619" y="2236"/>
                    <a:pt x="625" y="2233"/>
                    <a:pt x="633" y="2231"/>
                  </a:cubicBezTo>
                  <a:cubicBezTo>
                    <a:pt x="646" y="2227"/>
                    <a:pt x="661" y="2226"/>
                    <a:pt x="675" y="2221"/>
                  </a:cubicBezTo>
                  <a:cubicBezTo>
                    <a:pt x="677" y="2220"/>
                    <a:pt x="678" y="2218"/>
                    <a:pt x="678" y="2216"/>
                  </a:cubicBezTo>
                  <a:cubicBezTo>
                    <a:pt x="678" y="2216"/>
                    <a:pt x="678" y="2216"/>
                    <a:pt x="678" y="2215"/>
                  </a:cubicBezTo>
                  <a:cubicBezTo>
                    <a:pt x="676" y="2209"/>
                    <a:pt x="672" y="2204"/>
                    <a:pt x="672" y="2198"/>
                  </a:cubicBezTo>
                  <a:cubicBezTo>
                    <a:pt x="672" y="2196"/>
                    <a:pt x="671" y="2194"/>
                    <a:pt x="671" y="2193"/>
                  </a:cubicBezTo>
                  <a:cubicBezTo>
                    <a:pt x="671" y="2192"/>
                    <a:pt x="671" y="2191"/>
                    <a:pt x="671" y="2190"/>
                  </a:cubicBezTo>
                  <a:cubicBezTo>
                    <a:pt x="669" y="2179"/>
                    <a:pt x="668" y="2167"/>
                    <a:pt x="665" y="2155"/>
                  </a:cubicBezTo>
                  <a:cubicBezTo>
                    <a:pt x="664" y="2149"/>
                    <a:pt x="656" y="2149"/>
                    <a:pt x="653" y="2153"/>
                  </a:cubicBezTo>
                  <a:cubicBezTo>
                    <a:pt x="652" y="2152"/>
                    <a:pt x="650" y="2152"/>
                    <a:pt x="648" y="2152"/>
                  </a:cubicBezTo>
                  <a:cubicBezTo>
                    <a:pt x="639" y="2154"/>
                    <a:pt x="633" y="2161"/>
                    <a:pt x="623" y="2163"/>
                  </a:cubicBezTo>
                  <a:cubicBezTo>
                    <a:pt x="615" y="2165"/>
                    <a:pt x="608" y="2167"/>
                    <a:pt x="600" y="2170"/>
                  </a:cubicBezTo>
                  <a:cubicBezTo>
                    <a:pt x="600" y="2169"/>
                    <a:pt x="599" y="2168"/>
                    <a:pt x="599" y="2168"/>
                  </a:cubicBezTo>
                  <a:cubicBezTo>
                    <a:pt x="596" y="2164"/>
                    <a:pt x="592" y="2167"/>
                    <a:pt x="591" y="2170"/>
                  </a:cubicBezTo>
                  <a:cubicBezTo>
                    <a:pt x="591" y="2171"/>
                    <a:pt x="591" y="2172"/>
                    <a:pt x="591" y="2173"/>
                  </a:cubicBezTo>
                  <a:cubicBezTo>
                    <a:pt x="591" y="2173"/>
                    <a:pt x="591" y="2173"/>
                    <a:pt x="590" y="2173"/>
                  </a:cubicBezTo>
                  <a:cubicBezTo>
                    <a:pt x="589" y="2172"/>
                    <a:pt x="587" y="2172"/>
                    <a:pt x="586" y="2173"/>
                  </a:cubicBezTo>
                  <a:cubicBezTo>
                    <a:pt x="585" y="2171"/>
                    <a:pt x="585" y="2169"/>
                    <a:pt x="584" y="2167"/>
                  </a:cubicBezTo>
                  <a:cubicBezTo>
                    <a:pt x="585" y="2166"/>
                    <a:pt x="586" y="2166"/>
                    <a:pt x="586" y="2165"/>
                  </a:cubicBezTo>
                  <a:cubicBezTo>
                    <a:pt x="587" y="2163"/>
                    <a:pt x="587" y="2161"/>
                    <a:pt x="585" y="2160"/>
                  </a:cubicBezTo>
                  <a:cubicBezTo>
                    <a:pt x="584" y="2158"/>
                    <a:pt x="582" y="2158"/>
                    <a:pt x="580" y="2157"/>
                  </a:cubicBezTo>
                  <a:cubicBezTo>
                    <a:pt x="580" y="2157"/>
                    <a:pt x="580" y="2156"/>
                    <a:pt x="580" y="2156"/>
                  </a:cubicBezTo>
                  <a:cubicBezTo>
                    <a:pt x="580" y="2156"/>
                    <a:pt x="580" y="2156"/>
                    <a:pt x="580" y="2156"/>
                  </a:cubicBezTo>
                  <a:cubicBezTo>
                    <a:pt x="578" y="2143"/>
                    <a:pt x="576" y="2129"/>
                    <a:pt x="573" y="2115"/>
                  </a:cubicBezTo>
                  <a:cubicBezTo>
                    <a:pt x="574" y="2114"/>
                    <a:pt x="575" y="2114"/>
                    <a:pt x="576" y="2113"/>
                  </a:cubicBezTo>
                  <a:cubicBezTo>
                    <a:pt x="588" y="2105"/>
                    <a:pt x="604" y="2100"/>
                    <a:pt x="617" y="2093"/>
                  </a:cubicBezTo>
                  <a:cubicBezTo>
                    <a:pt x="635" y="2083"/>
                    <a:pt x="658" y="2083"/>
                    <a:pt x="677" y="2085"/>
                  </a:cubicBezTo>
                  <a:cubicBezTo>
                    <a:pt x="697" y="2087"/>
                    <a:pt x="697" y="2104"/>
                    <a:pt x="699" y="2119"/>
                  </a:cubicBezTo>
                  <a:cubicBezTo>
                    <a:pt x="702" y="2133"/>
                    <a:pt x="707" y="2148"/>
                    <a:pt x="711" y="2162"/>
                  </a:cubicBezTo>
                  <a:cubicBezTo>
                    <a:pt x="714" y="2172"/>
                    <a:pt x="715" y="2193"/>
                    <a:pt x="721" y="2201"/>
                  </a:cubicBezTo>
                  <a:cubicBezTo>
                    <a:pt x="735" y="2217"/>
                    <a:pt x="737" y="2246"/>
                    <a:pt x="722" y="2262"/>
                  </a:cubicBezTo>
                  <a:cubicBezTo>
                    <a:pt x="709" y="2275"/>
                    <a:pt x="685" y="2279"/>
                    <a:pt x="668" y="2285"/>
                  </a:cubicBezTo>
                  <a:cubicBezTo>
                    <a:pt x="652" y="2290"/>
                    <a:pt x="636" y="2295"/>
                    <a:pt x="620" y="2300"/>
                  </a:cubicBezTo>
                  <a:cubicBezTo>
                    <a:pt x="617" y="2285"/>
                    <a:pt x="614" y="2270"/>
                    <a:pt x="611" y="2254"/>
                  </a:cubicBezTo>
                  <a:cubicBezTo>
                    <a:pt x="610" y="2250"/>
                    <a:pt x="607" y="2247"/>
                    <a:pt x="604" y="2246"/>
                  </a:cubicBezTo>
                  <a:cubicBezTo>
                    <a:pt x="604" y="2245"/>
                    <a:pt x="604" y="2245"/>
                    <a:pt x="604" y="2244"/>
                  </a:cubicBezTo>
                  <a:cubicBezTo>
                    <a:pt x="605" y="2243"/>
                    <a:pt x="606" y="2242"/>
                    <a:pt x="606" y="2241"/>
                  </a:cubicBezTo>
                  <a:close/>
                  <a:moveTo>
                    <a:pt x="605" y="2181"/>
                  </a:moveTo>
                  <a:cubicBezTo>
                    <a:pt x="606" y="2181"/>
                    <a:pt x="607" y="2181"/>
                    <a:pt x="607" y="2181"/>
                  </a:cubicBezTo>
                  <a:cubicBezTo>
                    <a:pt x="607" y="2182"/>
                    <a:pt x="607" y="2184"/>
                    <a:pt x="607" y="2186"/>
                  </a:cubicBezTo>
                  <a:cubicBezTo>
                    <a:pt x="606" y="2184"/>
                    <a:pt x="606" y="2183"/>
                    <a:pt x="605" y="2181"/>
                  </a:cubicBezTo>
                  <a:close/>
                  <a:moveTo>
                    <a:pt x="609" y="2193"/>
                  </a:moveTo>
                  <a:cubicBezTo>
                    <a:pt x="611" y="2197"/>
                    <a:pt x="614" y="2199"/>
                    <a:pt x="617" y="2200"/>
                  </a:cubicBezTo>
                  <a:cubicBezTo>
                    <a:pt x="619" y="2204"/>
                    <a:pt x="621" y="2207"/>
                    <a:pt x="621" y="2211"/>
                  </a:cubicBezTo>
                  <a:cubicBezTo>
                    <a:pt x="622" y="2214"/>
                    <a:pt x="623" y="2218"/>
                    <a:pt x="625" y="2221"/>
                  </a:cubicBezTo>
                  <a:cubicBezTo>
                    <a:pt x="622" y="2222"/>
                    <a:pt x="620" y="2224"/>
                    <a:pt x="617" y="2225"/>
                  </a:cubicBezTo>
                  <a:cubicBezTo>
                    <a:pt x="616" y="2216"/>
                    <a:pt x="613" y="2209"/>
                    <a:pt x="611" y="2200"/>
                  </a:cubicBezTo>
                  <a:cubicBezTo>
                    <a:pt x="610" y="2198"/>
                    <a:pt x="610" y="2196"/>
                    <a:pt x="609" y="2193"/>
                  </a:cubicBezTo>
                  <a:close/>
                  <a:moveTo>
                    <a:pt x="633" y="2186"/>
                  </a:moveTo>
                  <a:cubicBezTo>
                    <a:pt x="637" y="2187"/>
                    <a:pt x="640" y="2189"/>
                    <a:pt x="644" y="2189"/>
                  </a:cubicBezTo>
                  <a:cubicBezTo>
                    <a:pt x="648" y="2190"/>
                    <a:pt x="652" y="2192"/>
                    <a:pt x="656" y="2192"/>
                  </a:cubicBezTo>
                  <a:cubicBezTo>
                    <a:pt x="651" y="2195"/>
                    <a:pt x="641" y="2198"/>
                    <a:pt x="634" y="2203"/>
                  </a:cubicBezTo>
                  <a:cubicBezTo>
                    <a:pt x="633" y="2198"/>
                    <a:pt x="631" y="2193"/>
                    <a:pt x="629" y="2188"/>
                  </a:cubicBezTo>
                  <a:cubicBezTo>
                    <a:pt x="629" y="2187"/>
                    <a:pt x="628" y="2185"/>
                    <a:pt x="627" y="2184"/>
                  </a:cubicBezTo>
                  <a:cubicBezTo>
                    <a:pt x="629" y="2184"/>
                    <a:pt x="631" y="2185"/>
                    <a:pt x="633" y="2186"/>
                  </a:cubicBezTo>
                  <a:close/>
                  <a:moveTo>
                    <a:pt x="631" y="2175"/>
                  </a:moveTo>
                  <a:cubicBezTo>
                    <a:pt x="639" y="2172"/>
                    <a:pt x="646" y="2168"/>
                    <a:pt x="653" y="2163"/>
                  </a:cubicBezTo>
                  <a:cubicBezTo>
                    <a:pt x="654" y="2168"/>
                    <a:pt x="655" y="2174"/>
                    <a:pt x="656" y="2179"/>
                  </a:cubicBezTo>
                  <a:cubicBezTo>
                    <a:pt x="652" y="2178"/>
                    <a:pt x="648" y="2178"/>
                    <a:pt x="645" y="2177"/>
                  </a:cubicBezTo>
                  <a:cubicBezTo>
                    <a:pt x="640" y="2176"/>
                    <a:pt x="636" y="2175"/>
                    <a:pt x="631" y="2175"/>
                  </a:cubicBezTo>
                  <a:close/>
                  <a:moveTo>
                    <a:pt x="661" y="2203"/>
                  </a:moveTo>
                  <a:cubicBezTo>
                    <a:pt x="663" y="2206"/>
                    <a:pt x="665" y="2209"/>
                    <a:pt x="667" y="2211"/>
                  </a:cubicBezTo>
                  <a:cubicBezTo>
                    <a:pt x="656" y="2212"/>
                    <a:pt x="646" y="2214"/>
                    <a:pt x="636" y="2217"/>
                  </a:cubicBezTo>
                  <a:cubicBezTo>
                    <a:pt x="636" y="2217"/>
                    <a:pt x="635" y="2217"/>
                    <a:pt x="635" y="2216"/>
                  </a:cubicBezTo>
                  <a:cubicBezTo>
                    <a:pt x="635" y="2216"/>
                    <a:pt x="636" y="2215"/>
                    <a:pt x="636" y="2214"/>
                  </a:cubicBezTo>
                  <a:cubicBezTo>
                    <a:pt x="638" y="2213"/>
                    <a:pt x="639" y="2212"/>
                    <a:pt x="641" y="2211"/>
                  </a:cubicBezTo>
                  <a:cubicBezTo>
                    <a:pt x="645" y="2209"/>
                    <a:pt x="649" y="2208"/>
                    <a:pt x="654" y="2206"/>
                  </a:cubicBezTo>
                  <a:cubicBezTo>
                    <a:pt x="656" y="2205"/>
                    <a:pt x="659" y="2204"/>
                    <a:pt x="661" y="2203"/>
                  </a:cubicBezTo>
                  <a:close/>
                  <a:moveTo>
                    <a:pt x="577" y="2186"/>
                  </a:moveTo>
                  <a:cubicBezTo>
                    <a:pt x="579" y="2199"/>
                    <a:pt x="582" y="2212"/>
                    <a:pt x="587" y="2224"/>
                  </a:cubicBezTo>
                  <a:cubicBezTo>
                    <a:pt x="588" y="2228"/>
                    <a:pt x="590" y="2233"/>
                    <a:pt x="592" y="2237"/>
                  </a:cubicBezTo>
                  <a:cubicBezTo>
                    <a:pt x="591" y="2239"/>
                    <a:pt x="591" y="2241"/>
                    <a:pt x="593" y="2242"/>
                  </a:cubicBezTo>
                  <a:cubicBezTo>
                    <a:pt x="593" y="2244"/>
                    <a:pt x="593" y="2246"/>
                    <a:pt x="593" y="2248"/>
                  </a:cubicBezTo>
                  <a:cubicBezTo>
                    <a:pt x="591" y="2248"/>
                    <a:pt x="589" y="2248"/>
                    <a:pt x="588" y="2248"/>
                  </a:cubicBezTo>
                  <a:cubicBezTo>
                    <a:pt x="584" y="2235"/>
                    <a:pt x="579" y="2222"/>
                    <a:pt x="577" y="2208"/>
                  </a:cubicBezTo>
                  <a:cubicBezTo>
                    <a:pt x="575" y="2200"/>
                    <a:pt x="573" y="2192"/>
                    <a:pt x="571" y="2184"/>
                  </a:cubicBezTo>
                  <a:cubicBezTo>
                    <a:pt x="570" y="2183"/>
                    <a:pt x="570" y="2182"/>
                    <a:pt x="569" y="2181"/>
                  </a:cubicBezTo>
                  <a:cubicBezTo>
                    <a:pt x="569" y="2179"/>
                    <a:pt x="569" y="2178"/>
                    <a:pt x="568" y="2177"/>
                  </a:cubicBezTo>
                  <a:cubicBezTo>
                    <a:pt x="568" y="2176"/>
                    <a:pt x="570" y="2174"/>
                    <a:pt x="572" y="2173"/>
                  </a:cubicBezTo>
                  <a:cubicBezTo>
                    <a:pt x="573" y="2178"/>
                    <a:pt x="576" y="2181"/>
                    <a:pt x="577" y="2186"/>
                  </a:cubicBezTo>
                  <a:close/>
                  <a:moveTo>
                    <a:pt x="656" y="2568"/>
                  </a:moveTo>
                  <a:cubicBezTo>
                    <a:pt x="655" y="2560"/>
                    <a:pt x="652" y="2551"/>
                    <a:pt x="649" y="2543"/>
                  </a:cubicBezTo>
                  <a:cubicBezTo>
                    <a:pt x="648" y="2541"/>
                    <a:pt x="647" y="2539"/>
                    <a:pt x="646" y="2536"/>
                  </a:cubicBezTo>
                  <a:cubicBezTo>
                    <a:pt x="646" y="2535"/>
                    <a:pt x="647" y="2536"/>
                    <a:pt x="653" y="2536"/>
                  </a:cubicBezTo>
                  <a:cubicBezTo>
                    <a:pt x="654" y="2536"/>
                    <a:pt x="656" y="2535"/>
                    <a:pt x="657" y="2534"/>
                  </a:cubicBezTo>
                  <a:cubicBezTo>
                    <a:pt x="657" y="2537"/>
                    <a:pt x="657" y="2542"/>
                    <a:pt x="658" y="2546"/>
                  </a:cubicBezTo>
                  <a:cubicBezTo>
                    <a:pt x="660" y="2556"/>
                    <a:pt x="662" y="2567"/>
                    <a:pt x="663" y="2577"/>
                  </a:cubicBezTo>
                  <a:cubicBezTo>
                    <a:pt x="665" y="2584"/>
                    <a:pt x="665" y="2596"/>
                    <a:pt x="668" y="2602"/>
                  </a:cubicBezTo>
                  <a:cubicBezTo>
                    <a:pt x="670" y="2606"/>
                    <a:pt x="667" y="2609"/>
                    <a:pt x="664" y="2612"/>
                  </a:cubicBezTo>
                  <a:cubicBezTo>
                    <a:pt x="663" y="2612"/>
                    <a:pt x="663" y="2612"/>
                    <a:pt x="663" y="2612"/>
                  </a:cubicBezTo>
                  <a:cubicBezTo>
                    <a:pt x="663" y="2612"/>
                    <a:pt x="662" y="2611"/>
                    <a:pt x="662" y="2611"/>
                  </a:cubicBezTo>
                  <a:cubicBezTo>
                    <a:pt x="663" y="2597"/>
                    <a:pt x="659" y="2583"/>
                    <a:pt x="656" y="2568"/>
                  </a:cubicBezTo>
                  <a:close/>
                  <a:moveTo>
                    <a:pt x="689" y="2547"/>
                  </a:moveTo>
                  <a:cubicBezTo>
                    <a:pt x="690" y="2550"/>
                    <a:pt x="691" y="2553"/>
                    <a:pt x="692" y="2556"/>
                  </a:cubicBezTo>
                  <a:cubicBezTo>
                    <a:pt x="691" y="2557"/>
                    <a:pt x="691" y="2558"/>
                    <a:pt x="692" y="2559"/>
                  </a:cubicBezTo>
                  <a:cubicBezTo>
                    <a:pt x="693" y="2567"/>
                    <a:pt x="693" y="2577"/>
                    <a:pt x="698" y="2583"/>
                  </a:cubicBezTo>
                  <a:cubicBezTo>
                    <a:pt x="698" y="2583"/>
                    <a:pt x="698" y="2583"/>
                    <a:pt x="698" y="2583"/>
                  </a:cubicBezTo>
                  <a:cubicBezTo>
                    <a:pt x="698" y="2584"/>
                    <a:pt x="698" y="2585"/>
                    <a:pt x="698" y="2586"/>
                  </a:cubicBezTo>
                  <a:cubicBezTo>
                    <a:pt x="699" y="2588"/>
                    <a:pt x="700" y="2590"/>
                    <a:pt x="700" y="2593"/>
                  </a:cubicBezTo>
                  <a:cubicBezTo>
                    <a:pt x="697" y="2593"/>
                    <a:pt x="694" y="2594"/>
                    <a:pt x="691" y="2595"/>
                  </a:cubicBezTo>
                  <a:cubicBezTo>
                    <a:pt x="691" y="2585"/>
                    <a:pt x="689" y="2575"/>
                    <a:pt x="686" y="2566"/>
                  </a:cubicBezTo>
                  <a:cubicBezTo>
                    <a:pt x="684" y="2558"/>
                    <a:pt x="681" y="2549"/>
                    <a:pt x="676" y="2543"/>
                  </a:cubicBezTo>
                  <a:cubicBezTo>
                    <a:pt x="680" y="2542"/>
                    <a:pt x="684" y="2541"/>
                    <a:pt x="688" y="2541"/>
                  </a:cubicBezTo>
                  <a:cubicBezTo>
                    <a:pt x="688" y="2542"/>
                    <a:pt x="689" y="2543"/>
                    <a:pt x="689" y="2544"/>
                  </a:cubicBezTo>
                  <a:cubicBezTo>
                    <a:pt x="689" y="2545"/>
                    <a:pt x="689" y="2546"/>
                    <a:pt x="689" y="2547"/>
                  </a:cubicBezTo>
                  <a:close/>
                  <a:moveTo>
                    <a:pt x="677" y="2625"/>
                  </a:moveTo>
                  <a:cubicBezTo>
                    <a:pt x="677" y="2624"/>
                    <a:pt x="677" y="2623"/>
                    <a:pt x="676" y="2623"/>
                  </a:cubicBezTo>
                  <a:cubicBezTo>
                    <a:pt x="676" y="2622"/>
                    <a:pt x="677" y="2622"/>
                    <a:pt x="677" y="2622"/>
                  </a:cubicBezTo>
                  <a:cubicBezTo>
                    <a:pt x="680" y="2622"/>
                    <a:pt x="682" y="2619"/>
                    <a:pt x="682" y="2617"/>
                  </a:cubicBezTo>
                  <a:cubicBezTo>
                    <a:pt x="684" y="2613"/>
                    <a:pt x="685" y="2610"/>
                    <a:pt x="684" y="2606"/>
                  </a:cubicBezTo>
                  <a:cubicBezTo>
                    <a:pt x="691" y="2605"/>
                    <a:pt x="697" y="2604"/>
                    <a:pt x="704" y="2603"/>
                  </a:cubicBezTo>
                  <a:cubicBezTo>
                    <a:pt x="705" y="2604"/>
                    <a:pt x="706" y="2606"/>
                    <a:pt x="707" y="2608"/>
                  </a:cubicBezTo>
                  <a:cubicBezTo>
                    <a:pt x="709" y="2610"/>
                    <a:pt x="711" y="2609"/>
                    <a:pt x="712" y="2608"/>
                  </a:cubicBezTo>
                  <a:cubicBezTo>
                    <a:pt x="713" y="2607"/>
                    <a:pt x="713" y="2607"/>
                    <a:pt x="713" y="2607"/>
                  </a:cubicBezTo>
                  <a:cubicBezTo>
                    <a:pt x="715" y="2607"/>
                    <a:pt x="715" y="2604"/>
                    <a:pt x="714" y="2604"/>
                  </a:cubicBezTo>
                  <a:cubicBezTo>
                    <a:pt x="714" y="2603"/>
                    <a:pt x="714" y="2602"/>
                    <a:pt x="714" y="2601"/>
                  </a:cubicBezTo>
                  <a:cubicBezTo>
                    <a:pt x="714" y="2601"/>
                    <a:pt x="715" y="2601"/>
                    <a:pt x="715" y="2601"/>
                  </a:cubicBezTo>
                  <a:cubicBezTo>
                    <a:pt x="716" y="2601"/>
                    <a:pt x="717" y="2602"/>
                    <a:pt x="717" y="2602"/>
                  </a:cubicBezTo>
                  <a:cubicBezTo>
                    <a:pt x="723" y="2602"/>
                    <a:pt x="728" y="2602"/>
                    <a:pt x="733" y="2601"/>
                  </a:cubicBezTo>
                  <a:cubicBezTo>
                    <a:pt x="736" y="2600"/>
                    <a:pt x="739" y="2597"/>
                    <a:pt x="743" y="2597"/>
                  </a:cubicBezTo>
                  <a:cubicBezTo>
                    <a:pt x="750" y="2596"/>
                    <a:pt x="758" y="2595"/>
                    <a:pt x="761" y="2587"/>
                  </a:cubicBezTo>
                  <a:cubicBezTo>
                    <a:pt x="764" y="2580"/>
                    <a:pt x="760" y="2571"/>
                    <a:pt x="759" y="2564"/>
                  </a:cubicBezTo>
                  <a:cubicBezTo>
                    <a:pt x="756" y="2554"/>
                    <a:pt x="755" y="2544"/>
                    <a:pt x="751" y="2535"/>
                  </a:cubicBezTo>
                  <a:cubicBezTo>
                    <a:pt x="751" y="2533"/>
                    <a:pt x="751" y="2531"/>
                    <a:pt x="750" y="2529"/>
                  </a:cubicBezTo>
                  <a:cubicBezTo>
                    <a:pt x="750" y="2528"/>
                    <a:pt x="750" y="2527"/>
                    <a:pt x="749" y="2527"/>
                  </a:cubicBezTo>
                  <a:cubicBezTo>
                    <a:pt x="749" y="2527"/>
                    <a:pt x="749" y="2526"/>
                    <a:pt x="749" y="2525"/>
                  </a:cubicBezTo>
                  <a:cubicBezTo>
                    <a:pt x="749" y="2525"/>
                    <a:pt x="749" y="2525"/>
                    <a:pt x="749" y="2525"/>
                  </a:cubicBezTo>
                  <a:cubicBezTo>
                    <a:pt x="749" y="2525"/>
                    <a:pt x="749" y="2525"/>
                    <a:pt x="749" y="2524"/>
                  </a:cubicBezTo>
                  <a:cubicBezTo>
                    <a:pt x="749" y="2523"/>
                    <a:pt x="748" y="2521"/>
                    <a:pt x="747" y="2520"/>
                  </a:cubicBezTo>
                  <a:cubicBezTo>
                    <a:pt x="747" y="2519"/>
                    <a:pt x="747" y="2517"/>
                    <a:pt x="745" y="2517"/>
                  </a:cubicBezTo>
                  <a:cubicBezTo>
                    <a:pt x="735" y="2512"/>
                    <a:pt x="728" y="2519"/>
                    <a:pt x="717" y="2521"/>
                  </a:cubicBezTo>
                  <a:cubicBezTo>
                    <a:pt x="708" y="2522"/>
                    <a:pt x="699" y="2525"/>
                    <a:pt x="690" y="2527"/>
                  </a:cubicBezTo>
                  <a:cubicBezTo>
                    <a:pt x="688" y="2524"/>
                    <a:pt x="682" y="2525"/>
                    <a:pt x="682" y="2529"/>
                  </a:cubicBezTo>
                  <a:cubicBezTo>
                    <a:pt x="678" y="2530"/>
                    <a:pt x="674" y="2531"/>
                    <a:pt x="671" y="2532"/>
                  </a:cubicBezTo>
                  <a:cubicBezTo>
                    <a:pt x="670" y="2525"/>
                    <a:pt x="669" y="2519"/>
                    <a:pt x="664" y="2516"/>
                  </a:cubicBezTo>
                  <a:cubicBezTo>
                    <a:pt x="664" y="2515"/>
                    <a:pt x="663" y="2515"/>
                    <a:pt x="662" y="2515"/>
                  </a:cubicBezTo>
                  <a:cubicBezTo>
                    <a:pt x="661" y="2512"/>
                    <a:pt x="661" y="2510"/>
                    <a:pt x="660" y="2507"/>
                  </a:cubicBezTo>
                  <a:cubicBezTo>
                    <a:pt x="656" y="2495"/>
                    <a:pt x="653" y="2484"/>
                    <a:pt x="652" y="2471"/>
                  </a:cubicBezTo>
                  <a:cubicBezTo>
                    <a:pt x="652" y="2468"/>
                    <a:pt x="651" y="2465"/>
                    <a:pt x="651" y="2463"/>
                  </a:cubicBezTo>
                  <a:cubicBezTo>
                    <a:pt x="652" y="2462"/>
                    <a:pt x="654" y="2462"/>
                    <a:pt x="655" y="2462"/>
                  </a:cubicBezTo>
                  <a:cubicBezTo>
                    <a:pt x="655" y="2462"/>
                    <a:pt x="655" y="2462"/>
                    <a:pt x="655" y="2462"/>
                  </a:cubicBezTo>
                  <a:cubicBezTo>
                    <a:pt x="657" y="2461"/>
                    <a:pt x="658" y="2461"/>
                    <a:pt x="659" y="2460"/>
                  </a:cubicBezTo>
                  <a:cubicBezTo>
                    <a:pt x="660" y="2460"/>
                    <a:pt x="660" y="2460"/>
                    <a:pt x="661" y="2459"/>
                  </a:cubicBezTo>
                  <a:cubicBezTo>
                    <a:pt x="678" y="2452"/>
                    <a:pt x="696" y="2446"/>
                    <a:pt x="714" y="2443"/>
                  </a:cubicBezTo>
                  <a:cubicBezTo>
                    <a:pt x="724" y="2441"/>
                    <a:pt x="733" y="2442"/>
                    <a:pt x="742" y="2443"/>
                  </a:cubicBezTo>
                  <a:cubicBezTo>
                    <a:pt x="750" y="2443"/>
                    <a:pt x="759" y="2441"/>
                    <a:pt x="767" y="2443"/>
                  </a:cubicBezTo>
                  <a:cubicBezTo>
                    <a:pt x="772" y="2444"/>
                    <a:pt x="775" y="2484"/>
                    <a:pt x="776" y="2488"/>
                  </a:cubicBezTo>
                  <a:cubicBezTo>
                    <a:pt x="779" y="2507"/>
                    <a:pt x="781" y="2524"/>
                    <a:pt x="790" y="2541"/>
                  </a:cubicBezTo>
                  <a:cubicBezTo>
                    <a:pt x="794" y="2549"/>
                    <a:pt x="794" y="2557"/>
                    <a:pt x="797" y="2565"/>
                  </a:cubicBezTo>
                  <a:cubicBezTo>
                    <a:pt x="801" y="2575"/>
                    <a:pt x="805" y="2584"/>
                    <a:pt x="807" y="2594"/>
                  </a:cubicBezTo>
                  <a:cubicBezTo>
                    <a:pt x="809" y="2602"/>
                    <a:pt x="811" y="2611"/>
                    <a:pt x="811" y="2619"/>
                  </a:cubicBezTo>
                  <a:cubicBezTo>
                    <a:pt x="811" y="2624"/>
                    <a:pt x="809" y="2640"/>
                    <a:pt x="804" y="2642"/>
                  </a:cubicBezTo>
                  <a:cubicBezTo>
                    <a:pt x="768" y="2661"/>
                    <a:pt x="728" y="2661"/>
                    <a:pt x="689" y="2672"/>
                  </a:cubicBezTo>
                  <a:cubicBezTo>
                    <a:pt x="689" y="2672"/>
                    <a:pt x="688" y="2672"/>
                    <a:pt x="688" y="2672"/>
                  </a:cubicBezTo>
                  <a:cubicBezTo>
                    <a:pt x="686" y="2659"/>
                    <a:pt x="683" y="2646"/>
                    <a:pt x="681" y="2632"/>
                  </a:cubicBezTo>
                  <a:cubicBezTo>
                    <a:pt x="681" y="2629"/>
                    <a:pt x="679" y="2627"/>
                    <a:pt x="677" y="2625"/>
                  </a:cubicBezTo>
                  <a:close/>
                  <a:moveTo>
                    <a:pt x="703" y="2537"/>
                  </a:moveTo>
                  <a:cubicBezTo>
                    <a:pt x="708" y="2536"/>
                    <a:pt x="713" y="2534"/>
                    <a:pt x="719" y="2533"/>
                  </a:cubicBezTo>
                  <a:cubicBezTo>
                    <a:pt x="725" y="2532"/>
                    <a:pt x="731" y="2531"/>
                    <a:pt x="735" y="2529"/>
                  </a:cubicBezTo>
                  <a:cubicBezTo>
                    <a:pt x="736" y="2529"/>
                    <a:pt x="736" y="2529"/>
                    <a:pt x="736" y="2529"/>
                  </a:cubicBezTo>
                  <a:cubicBezTo>
                    <a:pt x="736" y="2530"/>
                    <a:pt x="736" y="2531"/>
                    <a:pt x="737" y="2533"/>
                  </a:cubicBezTo>
                  <a:cubicBezTo>
                    <a:pt x="737" y="2534"/>
                    <a:pt x="738" y="2536"/>
                    <a:pt x="739" y="2538"/>
                  </a:cubicBezTo>
                  <a:cubicBezTo>
                    <a:pt x="739" y="2538"/>
                    <a:pt x="740" y="2539"/>
                    <a:pt x="740" y="2540"/>
                  </a:cubicBezTo>
                  <a:cubicBezTo>
                    <a:pt x="741" y="2541"/>
                    <a:pt x="741" y="2543"/>
                    <a:pt x="742" y="2544"/>
                  </a:cubicBezTo>
                  <a:cubicBezTo>
                    <a:pt x="729" y="2545"/>
                    <a:pt x="715" y="2541"/>
                    <a:pt x="703" y="2544"/>
                  </a:cubicBezTo>
                  <a:cubicBezTo>
                    <a:pt x="703" y="2542"/>
                    <a:pt x="703" y="2539"/>
                    <a:pt x="703" y="2537"/>
                  </a:cubicBezTo>
                  <a:close/>
                  <a:moveTo>
                    <a:pt x="743" y="2561"/>
                  </a:moveTo>
                  <a:cubicBezTo>
                    <a:pt x="743" y="2561"/>
                    <a:pt x="743" y="2561"/>
                    <a:pt x="743" y="2561"/>
                  </a:cubicBezTo>
                  <a:cubicBezTo>
                    <a:pt x="741" y="2561"/>
                    <a:pt x="739" y="2562"/>
                    <a:pt x="737" y="2563"/>
                  </a:cubicBezTo>
                  <a:cubicBezTo>
                    <a:pt x="734" y="2565"/>
                    <a:pt x="732" y="2566"/>
                    <a:pt x="728" y="2567"/>
                  </a:cubicBezTo>
                  <a:cubicBezTo>
                    <a:pt x="723" y="2568"/>
                    <a:pt x="719" y="2573"/>
                    <a:pt x="714" y="2576"/>
                  </a:cubicBezTo>
                  <a:cubicBezTo>
                    <a:pt x="712" y="2568"/>
                    <a:pt x="711" y="2561"/>
                    <a:pt x="710" y="2554"/>
                  </a:cubicBezTo>
                  <a:cubicBezTo>
                    <a:pt x="721" y="2555"/>
                    <a:pt x="733" y="2557"/>
                    <a:pt x="745" y="2556"/>
                  </a:cubicBezTo>
                  <a:cubicBezTo>
                    <a:pt x="745" y="2557"/>
                    <a:pt x="746" y="2558"/>
                    <a:pt x="746" y="2560"/>
                  </a:cubicBezTo>
                  <a:cubicBezTo>
                    <a:pt x="745" y="2560"/>
                    <a:pt x="744" y="2560"/>
                    <a:pt x="743" y="2561"/>
                  </a:cubicBezTo>
                  <a:close/>
                  <a:moveTo>
                    <a:pt x="747" y="2570"/>
                  </a:moveTo>
                  <a:cubicBezTo>
                    <a:pt x="748" y="2570"/>
                    <a:pt x="748" y="2570"/>
                    <a:pt x="749" y="2570"/>
                  </a:cubicBezTo>
                  <a:cubicBezTo>
                    <a:pt x="750" y="2574"/>
                    <a:pt x="750" y="2578"/>
                    <a:pt x="751" y="2581"/>
                  </a:cubicBezTo>
                  <a:cubicBezTo>
                    <a:pt x="752" y="2587"/>
                    <a:pt x="741" y="2586"/>
                    <a:pt x="737" y="2586"/>
                  </a:cubicBezTo>
                  <a:cubicBezTo>
                    <a:pt x="736" y="2586"/>
                    <a:pt x="734" y="2588"/>
                    <a:pt x="732" y="2589"/>
                  </a:cubicBezTo>
                  <a:cubicBezTo>
                    <a:pt x="732" y="2587"/>
                    <a:pt x="731" y="2586"/>
                    <a:pt x="729" y="2586"/>
                  </a:cubicBezTo>
                  <a:cubicBezTo>
                    <a:pt x="726" y="2586"/>
                    <a:pt x="725" y="2586"/>
                    <a:pt x="722" y="2587"/>
                  </a:cubicBezTo>
                  <a:cubicBezTo>
                    <a:pt x="720" y="2589"/>
                    <a:pt x="716" y="2590"/>
                    <a:pt x="712" y="2591"/>
                  </a:cubicBezTo>
                  <a:cubicBezTo>
                    <a:pt x="712" y="2590"/>
                    <a:pt x="712" y="2590"/>
                    <a:pt x="712" y="2590"/>
                  </a:cubicBezTo>
                  <a:cubicBezTo>
                    <a:pt x="713" y="2589"/>
                    <a:pt x="713" y="2589"/>
                    <a:pt x="713" y="2588"/>
                  </a:cubicBezTo>
                  <a:cubicBezTo>
                    <a:pt x="713" y="2586"/>
                    <a:pt x="713" y="2585"/>
                    <a:pt x="713" y="2584"/>
                  </a:cubicBezTo>
                  <a:cubicBezTo>
                    <a:pt x="714" y="2584"/>
                    <a:pt x="715" y="2583"/>
                    <a:pt x="716" y="2582"/>
                  </a:cubicBezTo>
                  <a:cubicBezTo>
                    <a:pt x="720" y="2581"/>
                    <a:pt x="724" y="2579"/>
                    <a:pt x="728" y="2577"/>
                  </a:cubicBezTo>
                  <a:cubicBezTo>
                    <a:pt x="731" y="2575"/>
                    <a:pt x="734" y="2575"/>
                    <a:pt x="738" y="2574"/>
                  </a:cubicBezTo>
                  <a:cubicBezTo>
                    <a:pt x="741" y="2572"/>
                    <a:pt x="743" y="2571"/>
                    <a:pt x="747" y="2570"/>
                  </a:cubicBezTo>
                  <a:close/>
                  <a:moveTo>
                    <a:pt x="869" y="2472"/>
                  </a:moveTo>
                  <a:cubicBezTo>
                    <a:pt x="874" y="2504"/>
                    <a:pt x="883" y="2535"/>
                    <a:pt x="888" y="2566"/>
                  </a:cubicBezTo>
                  <a:cubicBezTo>
                    <a:pt x="890" y="2579"/>
                    <a:pt x="890" y="2593"/>
                    <a:pt x="892" y="2606"/>
                  </a:cubicBezTo>
                  <a:cubicBezTo>
                    <a:pt x="896" y="2629"/>
                    <a:pt x="898" y="2646"/>
                    <a:pt x="891" y="2668"/>
                  </a:cubicBezTo>
                  <a:cubicBezTo>
                    <a:pt x="887" y="2681"/>
                    <a:pt x="881" y="2694"/>
                    <a:pt x="877" y="2707"/>
                  </a:cubicBezTo>
                  <a:cubicBezTo>
                    <a:pt x="874" y="2716"/>
                    <a:pt x="867" y="2723"/>
                    <a:pt x="864" y="2732"/>
                  </a:cubicBezTo>
                  <a:cubicBezTo>
                    <a:pt x="828" y="2746"/>
                    <a:pt x="795" y="2760"/>
                    <a:pt x="758" y="2767"/>
                  </a:cubicBezTo>
                  <a:cubicBezTo>
                    <a:pt x="733" y="2772"/>
                    <a:pt x="709" y="2779"/>
                    <a:pt x="684" y="2785"/>
                  </a:cubicBezTo>
                  <a:cubicBezTo>
                    <a:pt x="690" y="2776"/>
                    <a:pt x="692" y="2765"/>
                    <a:pt x="697" y="2754"/>
                  </a:cubicBezTo>
                  <a:cubicBezTo>
                    <a:pt x="704" y="2739"/>
                    <a:pt x="696" y="2713"/>
                    <a:pt x="693" y="2698"/>
                  </a:cubicBezTo>
                  <a:cubicBezTo>
                    <a:pt x="692" y="2695"/>
                    <a:pt x="692" y="2692"/>
                    <a:pt x="691" y="2688"/>
                  </a:cubicBezTo>
                  <a:cubicBezTo>
                    <a:pt x="691" y="2688"/>
                    <a:pt x="692" y="2688"/>
                    <a:pt x="692" y="2688"/>
                  </a:cubicBezTo>
                  <a:cubicBezTo>
                    <a:pt x="718" y="2687"/>
                    <a:pt x="745" y="2681"/>
                    <a:pt x="770" y="2676"/>
                  </a:cubicBezTo>
                  <a:cubicBezTo>
                    <a:pt x="786" y="2673"/>
                    <a:pt x="813" y="2668"/>
                    <a:pt x="823" y="2654"/>
                  </a:cubicBezTo>
                  <a:cubicBezTo>
                    <a:pt x="833" y="2640"/>
                    <a:pt x="835" y="2620"/>
                    <a:pt x="833" y="2603"/>
                  </a:cubicBezTo>
                  <a:cubicBezTo>
                    <a:pt x="829" y="2581"/>
                    <a:pt x="823" y="2559"/>
                    <a:pt x="814" y="2537"/>
                  </a:cubicBezTo>
                  <a:cubicBezTo>
                    <a:pt x="804" y="2512"/>
                    <a:pt x="799" y="2487"/>
                    <a:pt x="795" y="2460"/>
                  </a:cubicBezTo>
                  <a:cubicBezTo>
                    <a:pt x="793" y="2444"/>
                    <a:pt x="792" y="2429"/>
                    <a:pt x="775" y="2421"/>
                  </a:cubicBezTo>
                  <a:cubicBezTo>
                    <a:pt x="769" y="2417"/>
                    <a:pt x="759" y="2419"/>
                    <a:pt x="751" y="2420"/>
                  </a:cubicBezTo>
                  <a:cubicBezTo>
                    <a:pt x="740" y="2421"/>
                    <a:pt x="728" y="2419"/>
                    <a:pt x="717" y="2420"/>
                  </a:cubicBezTo>
                  <a:cubicBezTo>
                    <a:pt x="693" y="2422"/>
                    <a:pt x="669" y="2431"/>
                    <a:pt x="648" y="2441"/>
                  </a:cubicBezTo>
                  <a:cubicBezTo>
                    <a:pt x="646" y="2424"/>
                    <a:pt x="643" y="2408"/>
                    <a:pt x="640" y="2392"/>
                  </a:cubicBezTo>
                  <a:cubicBezTo>
                    <a:pt x="636" y="2366"/>
                    <a:pt x="630" y="2341"/>
                    <a:pt x="624" y="2316"/>
                  </a:cubicBezTo>
                  <a:cubicBezTo>
                    <a:pt x="644" y="2314"/>
                    <a:pt x="664" y="2306"/>
                    <a:pt x="683" y="2300"/>
                  </a:cubicBezTo>
                  <a:cubicBezTo>
                    <a:pt x="704" y="2294"/>
                    <a:pt x="727" y="2289"/>
                    <a:pt x="741" y="2272"/>
                  </a:cubicBezTo>
                  <a:cubicBezTo>
                    <a:pt x="755" y="2255"/>
                    <a:pt x="755" y="2239"/>
                    <a:pt x="752" y="2218"/>
                  </a:cubicBezTo>
                  <a:cubicBezTo>
                    <a:pt x="750" y="2208"/>
                    <a:pt x="748" y="2200"/>
                    <a:pt x="742" y="2191"/>
                  </a:cubicBezTo>
                  <a:cubicBezTo>
                    <a:pt x="736" y="2183"/>
                    <a:pt x="736" y="2168"/>
                    <a:pt x="733" y="2158"/>
                  </a:cubicBezTo>
                  <a:cubicBezTo>
                    <a:pt x="726" y="2138"/>
                    <a:pt x="722" y="2118"/>
                    <a:pt x="718" y="2097"/>
                  </a:cubicBezTo>
                  <a:cubicBezTo>
                    <a:pt x="714" y="2080"/>
                    <a:pt x="704" y="2069"/>
                    <a:pt x="688" y="2065"/>
                  </a:cubicBezTo>
                  <a:cubicBezTo>
                    <a:pt x="668" y="2059"/>
                    <a:pt x="643" y="2063"/>
                    <a:pt x="623" y="2068"/>
                  </a:cubicBezTo>
                  <a:cubicBezTo>
                    <a:pt x="611" y="2071"/>
                    <a:pt x="600" y="2078"/>
                    <a:pt x="589" y="2084"/>
                  </a:cubicBezTo>
                  <a:cubicBezTo>
                    <a:pt x="582" y="2088"/>
                    <a:pt x="575" y="2090"/>
                    <a:pt x="568" y="2094"/>
                  </a:cubicBezTo>
                  <a:cubicBezTo>
                    <a:pt x="564" y="2080"/>
                    <a:pt x="558" y="2066"/>
                    <a:pt x="551" y="2055"/>
                  </a:cubicBezTo>
                  <a:cubicBezTo>
                    <a:pt x="541" y="2041"/>
                    <a:pt x="529" y="2033"/>
                    <a:pt x="515" y="2024"/>
                  </a:cubicBezTo>
                  <a:cubicBezTo>
                    <a:pt x="509" y="2020"/>
                    <a:pt x="503" y="2015"/>
                    <a:pt x="496" y="2011"/>
                  </a:cubicBezTo>
                  <a:cubicBezTo>
                    <a:pt x="519" y="2005"/>
                    <a:pt x="540" y="1996"/>
                    <a:pt x="563" y="1992"/>
                  </a:cubicBezTo>
                  <a:cubicBezTo>
                    <a:pt x="588" y="1987"/>
                    <a:pt x="613" y="1980"/>
                    <a:pt x="638" y="1975"/>
                  </a:cubicBezTo>
                  <a:cubicBezTo>
                    <a:pt x="638" y="1976"/>
                    <a:pt x="640" y="1977"/>
                    <a:pt x="641" y="1977"/>
                  </a:cubicBezTo>
                  <a:cubicBezTo>
                    <a:pt x="648" y="1978"/>
                    <a:pt x="651" y="1983"/>
                    <a:pt x="657" y="1985"/>
                  </a:cubicBezTo>
                  <a:cubicBezTo>
                    <a:pt x="663" y="1987"/>
                    <a:pt x="671" y="1987"/>
                    <a:pt x="677" y="1987"/>
                  </a:cubicBezTo>
                  <a:cubicBezTo>
                    <a:pt x="692" y="1989"/>
                    <a:pt x="706" y="1994"/>
                    <a:pt x="721" y="1998"/>
                  </a:cubicBezTo>
                  <a:cubicBezTo>
                    <a:pt x="725" y="2006"/>
                    <a:pt x="728" y="2013"/>
                    <a:pt x="731" y="2021"/>
                  </a:cubicBezTo>
                  <a:cubicBezTo>
                    <a:pt x="735" y="2049"/>
                    <a:pt x="739" y="2077"/>
                    <a:pt x="744" y="2104"/>
                  </a:cubicBezTo>
                  <a:cubicBezTo>
                    <a:pt x="764" y="2221"/>
                    <a:pt x="804" y="2333"/>
                    <a:pt x="861" y="2435"/>
                  </a:cubicBezTo>
                  <a:cubicBezTo>
                    <a:pt x="864" y="2447"/>
                    <a:pt x="866" y="2460"/>
                    <a:pt x="869" y="2472"/>
                  </a:cubicBezTo>
                  <a:close/>
                  <a:moveTo>
                    <a:pt x="2049" y="3161"/>
                  </a:moveTo>
                  <a:cubicBezTo>
                    <a:pt x="2054" y="3142"/>
                    <a:pt x="2064" y="3097"/>
                    <a:pt x="2067" y="3080"/>
                  </a:cubicBezTo>
                  <a:cubicBezTo>
                    <a:pt x="2070" y="3061"/>
                    <a:pt x="2070" y="3061"/>
                    <a:pt x="2070" y="3061"/>
                  </a:cubicBezTo>
                  <a:cubicBezTo>
                    <a:pt x="2080" y="3059"/>
                    <a:pt x="2080" y="3059"/>
                    <a:pt x="2080" y="3059"/>
                  </a:cubicBezTo>
                  <a:cubicBezTo>
                    <a:pt x="2086" y="3058"/>
                    <a:pt x="2096" y="3059"/>
                    <a:pt x="2103" y="3060"/>
                  </a:cubicBezTo>
                  <a:cubicBezTo>
                    <a:pt x="2112" y="3062"/>
                    <a:pt x="2118" y="3061"/>
                    <a:pt x="2126" y="3059"/>
                  </a:cubicBezTo>
                  <a:cubicBezTo>
                    <a:pt x="2128" y="3058"/>
                    <a:pt x="2131" y="3057"/>
                    <a:pt x="2133" y="3057"/>
                  </a:cubicBezTo>
                  <a:cubicBezTo>
                    <a:pt x="2133" y="3057"/>
                    <a:pt x="2134" y="3057"/>
                    <a:pt x="2135" y="3057"/>
                  </a:cubicBezTo>
                  <a:cubicBezTo>
                    <a:pt x="2138" y="3057"/>
                    <a:pt x="2140" y="3059"/>
                    <a:pt x="2140" y="3063"/>
                  </a:cubicBezTo>
                  <a:cubicBezTo>
                    <a:pt x="2140" y="3064"/>
                    <a:pt x="2152" y="3077"/>
                    <a:pt x="2167" y="3091"/>
                  </a:cubicBezTo>
                  <a:cubicBezTo>
                    <a:pt x="2193" y="3118"/>
                    <a:pt x="2193" y="3118"/>
                    <a:pt x="2193" y="3118"/>
                  </a:cubicBezTo>
                  <a:cubicBezTo>
                    <a:pt x="2193" y="3139"/>
                    <a:pt x="2193" y="3139"/>
                    <a:pt x="2193" y="3139"/>
                  </a:cubicBezTo>
                  <a:cubicBezTo>
                    <a:pt x="2192" y="3157"/>
                    <a:pt x="2190" y="3182"/>
                    <a:pt x="2189" y="3186"/>
                  </a:cubicBezTo>
                  <a:cubicBezTo>
                    <a:pt x="2189" y="3187"/>
                    <a:pt x="2188" y="3198"/>
                    <a:pt x="2188" y="3211"/>
                  </a:cubicBezTo>
                  <a:cubicBezTo>
                    <a:pt x="2186" y="3245"/>
                    <a:pt x="2186" y="3247"/>
                    <a:pt x="2183" y="3247"/>
                  </a:cubicBezTo>
                  <a:cubicBezTo>
                    <a:pt x="2181" y="3247"/>
                    <a:pt x="2175" y="3248"/>
                    <a:pt x="2169" y="3249"/>
                  </a:cubicBezTo>
                  <a:cubicBezTo>
                    <a:pt x="2152" y="3252"/>
                    <a:pt x="2146" y="3250"/>
                    <a:pt x="2137" y="3239"/>
                  </a:cubicBezTo>
                  <a:cubicBezTo>
                    <a:pt x="2128" y="3229"/>
                    <a:pt x="2104" y="3209"/>
                    <a:pt x="2069" y="3183"/>
                  </a:cubicBezTo>
                  <a:cubicBezTo>
                    <a:pt x="2051" y="3169"/>
                    <a:pt x="2048" y="3166"/>
                    <a:pt x="2049" y="3161"/>
                  </a:cubicBezTo>
                  <a:close/>
                  <a:moveTo>
                    <a:pt x="2048" y="3076"/>
                  </a:moveTo>
                  <a:cubicBezTo>
                    <a:pt x="2047" y="3083"/>
                    <a:pt x="2045" y="3092"/>
                    <a:pt x="2044" y="3096"/>
                  </a:cubicBezTo>
                  <a:cubicBezTo>
                    <a:pt x="2043" y="3100"/>
                    <a:pt x="2041" y="3111"/>
                    <a:pt x="2041" y="3121"/>
                  </a:cubicBezTo>
                  <a:cubicBezTo>
                    <a:pt x="2040" y="3132"/>
                    <a:pt x="2038" y="3141"/>
                    <a:pt x="2034" y="3146"/>
                  </a:cubicBezTo>
                  <a:cubicBezTo>
                    <a:pt x="2031" y="3150"/>
                    <a:pt x="2029" y="3155"/>
                    <a:pt x="2029" y="3156"/>
                  </a:cubicBezTo>
                  <a:cubicBezTo>
                    <a:pt x="2029" y="3158"/>
                    <a:pt x="2028" y="3159"/>
                    <a:pt x="2027" y="3158"/>
                  </a:cubicBezTo>
                  <a:cubicBezTo>
                    <a:pt x="2025" y="3157"/>
                    <a:pt x="2021" y="3159"/>
                    <a:pt x="2017" y="3162"/>
                  </a:cubicBezTo>
                  <a:cubicBezTo>
                    <a:pt x="2009" y="3169"/>
                    <a:pt x="1987" y="3179"/>
                    <a:pt x="1975" y="3181"/>
                  </a:cubicBezTo>
                  <a:cubicBezTo>
                    <a:pt x="1970" y="3182"/>
                    <a:pt x="1956" y="3185"/>
                    <a:pt x="1945" y="3187"/>
                  </a:cubicBezTo>
                  <a:cubicBezTo>
                    <a:pt x="1909" y="3195"/>
                    <a:pt x="1909" y="3195"/>
                    <a:pt x="1899" y="3189"/>
                  </a:cubicBezTo>
                  <a:cubicBezTo>
                    <a:pt x="1894" y="3186"/>
                    <a:pt x="1889" y="3182"/>
                    <a:pt x="1888" y="3181"/>
                  </a:cubicBezTo>
                  <a:cubicBezTo>
                    <a:pt x="1887" y="3180"/>
                    <a:pt x="1885" y="3178"/>
                    <a:pt x="1882" y="3177"/>
                  </a:cubicBezTo>
                  <a:cubicBezTo>
                    <a:pt x="1871" y="3170"/>
                    <a:pt x="1846" y="3152"/>
                    <a:pt x="1842" y="3149"/>
                  </a:cubicBezTo>
                  <a:cubicBezTo>
                    <a:pt x="1840" y="3147"/>
                    <a:pt x="1837" y="3144"/>
                    <a:pt x="1834" y="3143"/>
                  </a:cubicBezTo>
                  <a:cubicBezTo>
                    <a:pt x="1829" y="3140"/>
                    <a:pt x="1829" y="3137"/>
                    <a:pt x="1830" y="3113"/>
                  </a:cubicBezTo>
                  <a:cubicBezTo>
                    <a:pt x="1830" y="3098"/>
                    <a:pt x="1832" y="3077"/>
                    <a:pt x="1834" y="3066"/>
                  </a:cubicBezTo>
                  <a:cubicBezTo>
                    <a:pt x="1835" y="3055"/>
                    <a:pt x="1837" y="3040"/>
                    <a:pt x="1838" y="3033"/>
                  </a:cubicBezTo>
                  <a:cubicBezTo>
                    <a:pt x="1840" y="3020"/>
                    <a:pt x="1840" y="3020"/>
                    <a:pt x="1854" y="3015"/>
                  </a:cubicBezTo>
                  <a:cubicBezTo>
                    <a:pt x="1862" y="3013"/>
                    <a:pt x="1874" y="3009"/>
                    <a:pt x="1881" y="3006"/>
                  </a:cubicBezTo>
                  <a:cubicBezTo>
                    <a:pt x="1889" y="3003"/>
                    <a:pt x="1911" y="2995"/>
                    <a:pt x="1930" y="2989"/>
                  </a:cubicBezTo>
                  <a:cubicBezTo>
                    <a:pt x="1949" y="2983"/>
                    <a:pt x="1967" y="2976"/>
                    <a:pt x="1969" y="2974"/>
                  </a:cubicBezTo>
                  <a:cubicBezTo>
                    <a:pt x="1971" y="2973"/>
                    <a:pt x="1972" y="2973"/>
                    <a:pt x="1972" y="2973"/>
                  </a:cubicBezTo>
                  <a:cubicBezTo>
                    <a:pt x="1973" y="2973"/>
                    <a:pt x="1974" y="2973"/>
                    <a:pt x="1974" y="2975"/>
                  </a:cubicBezTo>
                  <a:cubicBezTo>
                    <a:pt x="1975" y="2976"/>
                    <a:pt x="1981" y="2984"/>
                    <a:pt x="1987" y="2991"/>
                  </a:cubicBezTo>
                  <a:cubicBezTo>
                    <a:pt x="1994" y="2998"/>
                    <a:pt x="1999" y="3006"/>
                    <a:pt x="1999" y="3008"/>
                  </a:cubicBezTo>
                  <a:cubicBezTo>
                    <a:pt x="1999" y="3013"/>
                    <a:pt x="2014" y="3027"/>
                    <a:pt x="2028" y="3038"/>
                  </a:cubicBezTo>
                  <a:cubicBezTo>
                    <a:pt x="2033" y="3041"/>
                    <a:pt x="2040" y="3048"/>
                    <a:pt x="2043" y="3053"/>
                  </a:cubicBezTo>
                  <a:cubicBezTo>
                    <a:pt x="2049" y="3061"/>
                    <a:pt x="2050" y="3063"/>
                    <a:pt x="2048" y="3076"/>
                  </a:cubicBezTo>
                  <a:close/>
                  <a:moveTo>
                    <a:pt x="1132" y="2749"/>
                  </a:moveTo>
                  <a:cubicBezTo>
                    <a:pt x="1146" y="2759"/>
                    <a:pt x="1159" y="2769"/>
                    <a:pt x="1173" y="2779"/>
                  </a:cubicBezTo>
                  <a:cubicBezTo>
                    <a:pt x="1173" y="2779"/>
                    <a:pt x="1173" y="2779"/>
                    <a:pt x="1173" y="2779"/>
                  </a:cubicBezTo>
                  <a:cubicBezTo>
                    <a:pt x="1171" y="2781"/>
                    <a:pt x="1169" y="2783"/>
                    <a:pt x="1169" y="2784"/>
                  </a:cubicBezTo>
                  <a:cubicBezTo>
                    <a:pt x="1169" y="2786"/>
                    <a:pt x="1168" y="2787"/>
                    <a:pt x="1166" y="2788"/>
                  </a:cubicBezTo>
                  <a:cubicBezTo>
                    <a:pt x="1164" y="2789"/>
                    <a:pt x="1160" y="2793"/>
                    <a:pt x="1157" y="2797"/>
                  </a:cubicBezTo>
                  <a:cubicBezTo>
                    <a:pt x="1152" y="2804"/>
                    <a:pt x="1152" y="2804"/>
                    <a:pt x="1152" y="2804"/>
                  </a:cubicBezTo>
                  <a:cubicBezTo>
                    <a:pt x="1145" y="2798"/>
                    <a:pt x="1145" y="2798"/>
                    <a:pt x="1145" y="2798"/>
                  </a:cubicBezTo>
                  <a:cubicBezTo>
                    <a:pt x="1141" y="2795"/>
                    <a:pt x="1133" y="2787"/>
                    <a:pt x="1128" y="2781"/>
                  </a:cubicBezTo>
                  <a:cubicBezTo>
                    <a:pt x="1115" y="2767"/>
                    <a:pt x="1115" y="2765"/>
                    <a:pt x="1127" y="2754"/>
                  </a:cubicBezTo>
                  <a:cubicBezTo>
                    <a:pt x="1129" y="2752"/>
                    <a:pt x="1131" y="2750"/>
                    <a:pt x="1132" y="2749"/>
                  </a:cubicBezTo>
                  <a:close/>
                  <a:moveTo>
                    <a:pt x="1097" y="2721"/>
                  </a:moveTo>
                  <a:cubicBezTo>
                    <a:pt x="1097" y="2722"/>
                    <a:pt x="1096" y="2722"/>
                    <a:pt x="1095" y="2723"/>
                  </a:cubicBezTo>
                  <a:cubicBezTo>
                    <a:pt x="1084" y="2733"/>
                    <a:pt x="1083" y="2732"/>
                    <a:pt x="1073" y="2716"/>
                  </a:cubicBezTo>
                  <a:cubicBezTo>
                    <a:pt x="1067" y="2707"/>
                    <a:pt x="1066" y="2704"/>
                    <a:pt x="1067" y="2699"/>
                  </a:cubicBezTo>
                  <a:cubicBezTo>
                    <a:pt x="1067" y="2697"/>
                    <a:pt x="1067" y="2696"/>
                    <a:pt x="1067" y="2696"/>
                  </a:cubicBezTo>
                  <a:cubicBezTo>
                    <a:pt x="1077" y="2704"/>
                    <a:pt x="1087" y="2713"/>
                    <a:pt x="1097" y="2721"/>
                  </a:cubicBezTo>
                  <a:close/>
                  <a:moveTo>
                    <a:pt x="1113" y="3027"/>
                  </a:moveTo>
                  <a:cubicBezTo>
                    <a:pt x="1101" y="3038"/>
                    <a:pt x="1087" y="3052"/>
                    <a:pt x="1083" y="3057"/>
                  </a:cubicBezTo>
                  <a:cubicBezTo>
                    <a:pt x="1078" y="3062"/>
                    <a:pt x="1072" y="3068"/>
                    <a:pt x="1069" y="3071"/>
                  </a:cubicBezTo>
                  <a:cubicBezTo>
                    <a:pt x="1056" y="3085"/>
                    <a:pt x="1026" y="3114"/>
                    <a:pt x="1012" y="3126"/>
                  </a:cubicBezTo>
                  <a:cubicBezTo>
                    <a:pt x="999" y="3138"/>
                    <a:pt x="995" y="3140"/>
                    <a:pt x="985" y="3144"/>
                  </a:cubicBezTo>
                  <a:cubicBezTo>
                    <a:pt x="970" y="3149"/>
                    <a:pt x="965" y="3150"/>
                    <a:pt x="956" y="3147"/>
                  </a:cubicBezTo>
                  <a:cubicBezTo>
                    <a:pt x="948" y="3144"/>
                    <a:pt x="939" y="3138"/>
                    <a:pt x="920" y="3116"/>
                  </a:cubicBezTo>
                  <a:cubicBezTo>
                    <a:pt x="905" y="3100"/>
                    <a:pt x="883" y="3074"/>
                    <a:pt x="850" y="3032"/>
                  </a:cubicBezTo>
                  <a:cubicBezTo>
                    <a:pt x="836" y="3015"/>
                    <a:pt x="818" y="2993"/>
                    <a:pt x="810" y="2985"/>
                  </a:cubicBezTo>
                  <a:cubicBezTo>
                    <a:pt x="796" y="2968"/>
                    <a:pt x="788" y="2954"/>
                    <a:pt x="784" y="2938"/>
                  </a:cubicBezTo>
                  <a:cubicBezTo>
                    <a:pt x="781" y="2929"/>
                    <a:pt x="782" y="2927"/>
                    <a:pt x="787" y="2916"/>
                  </a:cubicBezTo>
                  <a:cubicBezTo>
                    <a:pt x="792" y="2903"/>
                    <a:pt x="792" y="2903"/>
                    <a:pt x="792" y="2903"/>
                  </a:cubicBezTo>
                  <a:cubicBezTo>
                    <a:pt x="807" y="2891"/>
                    <a:pt x="807" y="2891"/>
                    <a:pt x="807" y="2891"/>
                  </a:cubicBezTo>
                  <a:cubicBezTo>
                    <a:pt x="826" y="2876"/>
                    <a:pt x="826" y="2876"/>
                    <a:pt x="839" y="2863"/>
                  </a:cubicBezTo>
                  <a:cubicBezTo>
                    <a:pt x="845" y="2856"/>
                    <a:pt x="864" y="2838"/>
                    <a:pt x="881" y="2823"/>
                  </a:cubicBezTo>
                  <a:cubicBezTo>
                    <a:pt x="910" y="2796"/>
                    <a:pt x="923" y="2782"/>
                    <a:pt x="931" y="2774"/>
                  </a:cubicBezTo>
                  <a:cubicBezTo>
                    <a:pt x="938" y="2765"/>
                    <a:pt x="980" y="2724"/>
                    <a:pt x="1004" y="2702"/>
                  </a:cubicBezTo>
                  <a:cubicBezTo>
                    <a:pt x="1011" y="2695"/>
                    <a:pt x="1024" y="2686"/>
                    <a:pt x="1037" y="2678"/>
                  </a:cubicBezTo>
                  <a:cubicBezTo>
                    <a:pt x="1043" y="2681"/>
                    <a:pt x="1050" y="2685"/>
                    <a:pt x="1057" y="2688"/>
                  </a:cubicBezTo>
                  <a:cubicBezTo>
                    <a:pt x="1055" y="2691"/>
                    <a:pt x="1053" y="2695"/>
                    <a:pt x="1053" y="2698"/>
                  </a:cubicBezTo>
                  <a:cubicBezTo>
                    <a:pt x="1053" y="2707"/>
                    <a:pt x="1065" y="2729"/>
                    <a:pt x="1070" y="2728"/>
                  </a:cubicBezTo>
                  <a:cubicBezTo>
                    <a:pt x="1071" y="2728"/>
                    <a:pt x="1073" y="2730"/>
                    <a:pt x="1075" y="2736"/>
                  </a:cubicBezTo>
                  <a:cubicBezTo>
                    <a:pt x="1076" y="2739"/>
                    <a:pt x="1078" y="2742"/>
                    <a:pt x="1079" y="2743"/>
                  </a:cubicBezTo>
                  <a:cubicBezTo>
                    <a:pt x="1080" y="2743"/>
                    <a:pt x="1080" y="2744"/>
                    <a:pt x="1080" y="2744"/>
                  </a:cubicBezTo>
                  <a:cubicBezTo>
                    <a:pt x="1082" y="2744"/>
                    <a:pt x="1086" y="2740"/>
                    <a:pt x="1086" y="2736"/>
                  </a:cubicBezTo>
                  <a:cubicBezTo>
                    <a:pt x="1087" y="2734"/>
                    <a:pt x="1087" y="2734"/>
                    <a:pt x="1090" y="2734"/>
                  </a:cubicBezTo>
                  <a:cubicBezTo>
                    <a:pt x="1092" y="2734"/>
                    <a:pt x="1097" y="2731"/>
                    <a:pt x="1101" y="2727"/>
                  </a:cubicBezTo>
                  <a:cubicBezTo>
                    <a:pt x="1102" y="2727"/>
                    <a:pt x="1102" y="2726"/>
                    <a:pt x="1103" y="2726"/>
                  </a:cubicBezTo>
                  <a:cubicBezTo>
                    <a:pt x="1110" y="2732"/>
                    <a:pt x="1118" y="2738"/>
                    <a:pt x="1125" y="2744"/>
                  </a:cubicBezTo>
                  <a:cubicBezTo>
                    <a:pt x="1124" y="2744"/>
                    <a:pt x="1124" y="2745"/>
                    <a:pt x="1123" y="2746"/>
                  </a:cubicBezTo>
                  <a:cubicBezTo>
                    <a:pt x="1103" y="2763"/>
                    <a:pt x="1101" y="2764"/>
                    <a:pt x="1117" y="2782"/>
                  </a:cubicBezTo>
                  <a:cubicBezTo>
                    <a:pt x="1119" y="2785"/>
                    <a:pt x="1122" y="2787"/>
                    <a:pt x="1125" y="2791"/>
                  </a:cubicBezTo>
                  <a:cubicBezTo>
                    <a:pt x="1135" y="2803"/>
                    <a:pt x="1145" y="2813"/>
                    <a:pt x="1147" y="2813"/>
                  </a:cubicBezTo>
                  <a:cubicBezTo>
                    <a:pt x="1150" y="2814"/>
                    <a:pt x="1151" y="2813"/>
                    <a:pt x="1159" y="2805"/>
                  </a:cubicBezTo>
                  <a:cubicBezTo>
                    <a:pt x="1170" y="2794"/>
                    <a:pt x="1169" y="2795"/>
                    <a:pt x="1176" y="2790"/>
                  </a:cubicBezTo>
                  <a:cubicBezTo>
                    <a:pt x="1179" y="2788"/>
                    <a:pt x="1181" y="2786"/>
                    <a:pt x="1182" y="2784"/>
                  </a:cubicBezTo>
                  <a:cubicBezTo>
                    <a:pt x="1187" y="2788"/>
                    <a:pt x="1192" y="2791"/>
                    <a:pt x="1197" y="2794"/>
                  </a:cubicBezTo>
                  <a:cubicBezTo>
                    <a:pt x="1208" y="2801"/>
                    <a:pt x="1219" y="2808"/>
                    <a:pt x="1230" y="2815"/>
                  </a:cubicBezTo>
                  <a:cubicBezTo>
                    <a:pt x="1230" y="2817"/>
                    <a:pt x="1229" y="2819"/>
                    <a:pt x="1228" y="2821"/>
                  </a:cubicBezTo>
                  <a:cubicBezTo>
                    <a:pt x="1226" y="2818"/>
                    <a:pt x="1223" y="2815"/>
                    <a:pt x="1220" y="2812"/>
                  </a:cubicBezTo>
                  <a:cubicBezTo>
                    <a:pt x="1207" y="2799"/>
                    <a:pt x="1205" y="2799"/>
                    <a:pt x="1194" y="2810"/>
                  </a:cubicBezTo>
                  <a:cubicBezTo>
                    <a:pt x="1189" y="2815"/>
                    <a:pt x="1185" y="2820"/>
                    <a:pt x="1184" y="2822"/>
                  </a:cubicBezTo>
                  <a:cubicBezTo>
                    <a:pt x="1183" y="2824"/>
                    <a:pt x="1181" y="2828"/>
                    <a:pt x="1178" y="2831"/>
                  </a:cubicBezTo>
                  <a:cubicBezTo>
                    <a:pt x="1176" y="2834"/>
                    <a:pt x="1174" y="2838"/>
                    <a:pt x="1174" y="2839"/>
                  </a:cubicBezTo>
                  <a:cubicBezTo>
                    <a:pt x="1174" y="2843"/>
                    <a:pt x="1182" y="2854"/>
                    <a:pt x="1197" y="2871"/>
                  </a:cubicBezTo>
                  <a:cubicBezTo>
                    <a:pt x="1198" y="2873"/>
                    <a:pt x="1200" y="2874"/>
                    <a:pt x="1201" y="2876"/>
                  </a:cubicBezTo>
                  <a:cubicBezTo>
                    <a:pt x="1201" y="2876"/>
                    <a:pt x="1201" y="2876"/>
                    <a:pt x="1201" y="2876"/>
                  </a:cubicBezTo>
                  <a:cubicBezTo>
                    <a:pt x="1190" y="2907"/>
                    <a:pt x="1173" y="2944"/>
                    <a:pt x="1159" y="2983"/>
                  </a:cubicBezTo>
                  <a:cubicBezTo>
                    <a:pt x="1157" y="2985"/>
                    <a:pt x="1154" y="2987"/>
                    <a:pt x="1151" y="2990"/>
                  </a:cubicBezTo>
                  <a:cubicBezTo>
                    <a:pt x="1142" y="2999"/>
                    <a:pt x="1125" y="3016"/>
                    <a:pt x="1113" y="3027"/>
                  </a:cubicBezTo>
                  <a:close/>
                  <a:moveTo>
                    <a:pt x="1203" y="2863"/>
                  </a:moveTo>
                  <a:cubicBezTo>
                    <a:pt x="1199" y="2859"/>
                    <a:pt x="1194" y="2852"/>
                    <a:pt x="1191" y="2848"/>
                  </a:cubicBezTo>
                  <a:cubicBezTo>
                    <a:pt x="1187" y="2844"/>
                    <a:pt x="1185" y="2840"/>
                    <a:pt x="1185" y="2838"/>
                  </a:cubicBezTo>
                  <a:cubicBezTo>
                    <a:pt x="1185" y="2836"/>
                    <a:pt x="1189" y="2831"/>
                    <a:pt x="1193" y="2825"/>
                  </a:cubicBezTo>
                  <a:cubicBezTo>
                    <a:pt x="1202" y="2815"/>
                    <a:pt x="1205" y="2814"/>
                    <a:pt x="1212" y="2821"/>
                  </a:cubicBezTo>
                  <a:cubicBezTo>
                    <a:pt x="1215" y="2825"/>
                    <a:pt x="1220" y="2829"/>
                    <a:pt x="1224" y="2833"/>
                  </a:cubicBezTo>
                  <a:cubicBezTo>
                    <a:pt x="1219" y="2845"/>
                    <a:pt x="1214" y="2858"/>
                    <a:pt x="1209" y="2871"/>
                  </a:cubicBezTo>
                  <a:cubicBezTo>
                    <a:pt x="1209" y="2872"/>
                    <a:pt x="1209" y="2872"/>
                    <a:pt x="1209" y="2872"/>
                  </a:cubicBezTo>
                  <a:lnTo>
                    <a:pt x="1203" y="2863"/>
                  </a:lnTo>
                  <a:close/>
                  <a:moveTo>
                    <a:pt x="1206" y="2880"/>
                  </a:moveTo>
                  <a:cubicBezTo>
                    <a:pt x="1204" y="2886"/>
                    <a:pt x="1202" y="2891"/>
                    <a:pt x="1200" y="2897"/>
                  </a:cubicBezTo>
                  <a:cubicBezTo>
                    <a:pt x="1199" y="2901"/>
                    <a:pt x="1198" y="2904"/>
                    <a:pt x="1196" y="2906"/>
                  </a:cubicBezTo>
                  <a:cubicBezTo>
                    <a:pt x="1197" y="2903"/>
                    <a:pt x="1199" y="2900"/>
                    <a:pt x="1200" y="2897"/>
                  </a:cubicBezTo>
                  <a:cubicBezTo>
                    <a:pt x="1201" y="2891"/>
                    <a:pt x="1202" y="2884"/>
                    <a:pt x="1203" y="2878"/>
                  </a:cubicBezTo>
                  <a:cubicBezTo>
                    <a:pt x="1204" y="2879"/>
                    <a:pt x="1205" y="2880"/>
                    <a:pt x="1206" y="2880"/>
                  </a:cubicBezTo>
                  <a:close/>
                  <a:moveTo>
                    <a:pt x="1597" y="3230"/>
                  </a:moveTo>
                  <a:cubicBezTo>
                    <a:pt x="1579" y="3275"/>
                    <a:pt x="1510" y="3313"/>
                    <a:pt x="1470" y="3344"/>
                  </a:cubicBezTo>
                  <a:cubicBezTo>
                    <a:pt x="1417" y="3386"/>
                    <a:pt x="1366" y="3430"/>
                    <a:pt x="1313" y="3471"/>
                  </a:cubicBezTo>
                  <a:cubicBezTo>
                    <a:pt x="1309" y="3474"/>
                    <a:pt x="1265" y="3515"/>
                    <a:pt x="1255" y="3513"/>
                  </a:cubicBezTo>
                  <a:cubicBezTo>
                    <a:pt x="1263" y="3508"/>
                    <a:pt x="1245" y="3442"/>
                    <a:pt x="1242" y="3428"/>
                  </a:cubicBezTo>
                  <a:cubicBezTo>
                    <a:pt x="1224" y="3337"/>
                    <a:pt x="1197" y="3246"/>
                    <a:pt x="1168" y="3155"/>
                  </a:cubicBezTo>
                  <a:cubicBezTo>
                    <a:pt x="1150" y="3101"/>
                    <a:pt x="1160" y="3069"/>
                    <a:pt x="1175" y="3019"/>
                  </a:cubicBezTo>
                  <a:cubicBezTo>
                    <a:pt x="1180" y="3003"/>
                    <a:pt x="1185" y="2987"/>
                    <a:pt x="1190" y="2971"/>
                  </a:cubicBezTo>
                  <a:cubicBezTo>
                    <a:pt x="1191" y="2970"/>
                    <a:pt x="1192" y="2969"/>
                    <a:pt x="1192" y="2969"/>
                  </a:cubicBezTo>
                  <a:cubicBezTo>
                    <a:pt x="1194" y="2962"/>
                    <a:pt x="1196" y="2956"/>
                    <a:pt x="1199" y="2949"/>
                  </a:cubicBezTo>
                  <a:cubicBezTo>
                    <a:pt x="1199" y="2949"/>
                    <a:pt x="1199" y="2949"/>
                    <a:pt x="1199" y="2948"/>
                  </a:cubicBezTo>
                  <a:cubicBezTo>
                    <a:pt x="1198" y="2949"/>
                    <a:pt x="1198" y="2949"/>
                    <a:pt x="1197" y="2950"/>
                  </a:cubicBezTo>
                  <a:cubicBezTo>
                    <a:pt x="1197" y="2950"/>
                    <a:pt x="1197" y="2950"/>
                    <a:pt x="1197" y="2950"/>
                  </a:cubicBezTo>
                  <a:cubicBezTo>
                    <a:pt x="1199" y="2943"/>
                    <a:pt x="1202" y="2935"/>
                    <a:pt x="1204" y="2928"/>
                  </a:cubicBezTo>
                  <a:cubicBezTo>
                    <a:pt x="1204" y="2927"/>
                    <a:pt x="1205" y="2925"/>
                    <a:pt x="1205" y="2924"/>
                  </a:cubicBezTo>
                  <a:cubicBezTo>
                    <a:pt x="1205" y="2922"/>
                    <a:pt x="1206" y="2921"/>
                    <a:pt x="1207" y="2920"/>
                  </a:cubicBezTo>
                  <a:cubicBezTo>
                    <a:pt x="1212" y="2903"/>
                    <a:pt x="1218" y="2887"/>
                    <a:pt x="1224" y="2870"/>
                  </a:cubicBezTo>
                  <a:cubicBezTo>
                    <a:pt x="1224" y="2869"/>
                    <a:pt x="1224" y="2868"/>
                    <a:pt x="1225" y="2867"/>
                  </a:cubicBezTo>
                  <a:cubicBezTo>
                    <a:pt x="1226" y="2862"/>
                    <a:pt x="1229" y="2858"/>
                    <a:pt x="1231" y="2854"/>
                  </a:cubicBezTo>
                  <a:cubicBezTo>
                    <a:pt x="1232" y="2851"/>
                    <a:pt x="1232" y="2848"/>
                    <a:pt x="1233" y="2845"/>
                  </a:cubicBezTo>
                  <a:cubicBezTo>
                    <a:pt x="1233" y="2845"/>
                    <a:pt x="1233" y="2845"/>
                    <a:pt x="1232" y="2846"/>
                  </a:cubicBezTo>
                  <a:cubicBezTo>
                    <a:pt x="1233" y="2843"/>
                    <a:pt x="1234" y="2841"/>
                    <a:pt x="1235" y="2839"/>
                  </a:cubicBezTo>
                  <a:cubicBezTo>
                    <a:pt x="1235" y="2839"/>
                    <a:pt x="1235" y="2839"/>
                    <a:pt x="1236" y="2838"/>
                  </a:cubicBezTo>
                  <a:cubicBezTo>
                    <a:pt x="1236" y="2838"/>
                    <a:pt x="1236" y="2838"/>
                    <a:pt x="1236" y="2838"/>
                  </a:cubicBezTo>
                  <a:cubicBezTo>
                    <a:pt x="1236" y="2837"/>
                    <a:pt x="1236" y="2837"/>
                    <a:pt x="1236" y="2836"/>
                  </a:cubicBezTo>
                  <a:cubicBezTo>
                    <a:pt x="1237" y="2832"/>
                    <a:pt x="1238" y="2829"/>
                    <a:pt x="1240" y="2825"/>
                  </a:cubicBezTo>
                  <a:cubicBezTo>
                    <a:pt x="1240" y="2825"/>
                    <a:pt x="1240" y="2826"/>
                    <a:pt x="1241" y="2826"/>
                  </a:cubicBezTo>
                  <a:cubicBezTo>
                    <a:pt x="1241" y="2825"/>
                    <a:pt x="1242" y="2823"/>
                    <a:pt x="1242" y="2822"/>
                  </a:cubicBezTo>
                  <a:cubicBezTo>
                    <a:pt x="1272" y="2839"/>
                    <a:pt x="1301" y="2854"/>
                    <a:pt x="1332" y="2867"/>
                  </a:cubicBezTo>
                  <a:cubicBezTo>
                    <a:pt x="1305" y="2943"/>
                    <a:pt x="1279" y="3019"/>
                    <a:pt x="1259" y="3098"/>
                  </a:cubicBezTo>
                  <a:cubicBezTo>
                    <a:pt x="1263" y="3092"/>
                    <a:pt x="1280" y="3059"/>
                    <a:pt x="1282" y="3052"/>
                  </a:cubicBezTo>
                  <a:cubicBezTo>
                    <a:pt x="1294" y="3018"/>
                    <a:pt x="1313" y="2937"/>
                    <a:pt x="1338" y="2874"/>
                  </a:cubicBezTo>
                  <a:cubicBezTo>
                    <a:pt x="1339" y="2878"/>
                    <a:pt x="1340" y="2881"/>
                    <a:pt x="1338" y="2885"/>
                  </a:cubicBezTo>
                  <a:cubicBezTo>
                    <a:pt x="1340" y="2881"/>
                    <a:pt x="1342" y="2877"/>
                    <a:pt x="1344" y="2872"/>
                  </a:cubicBezTo>
                  <a:cubicBezTo>
                    <a:pt x="1416" y="2903"/>
                    <a:pt x="1491" y="2926"/>
                    <a:pt x="1567" y="2942"/>
                  </a:cubicBezTo>
                  <a:cubicBezTo>
                    <a:pt x="1534" y="3023"/>
                    <a:pt x="1501" y="3105"/>
                    <a:pt x="1488" y="3191"/>
                  </a:cubicBezTo>
                  <a:cubicBezTo>
                    <a:pt x="1492" y="3185"/>
                    <a:pt x="1506" y="3139"/>
                    <a:pt x="1508" y="3132"/>
                  </a:cubicBezTo>
                  <a:cubicBezTo>
                    <a:pt x="1515" y="3096"/>
                    <a:pt x="1549" y="3024"/>
                    <a:pt x="1573" y="2975"/>
                  </a:cubicBezTo>
                  <a:cubicBezTo>
                    <a:pt x="1574" y="2979"/>
                    <a:pt x="1575" y="2982"/>
                    <a:pt x="1574" y="2985"/>
                  </a:cubicBezTo>
                  <a:cubicBezTo>
                    <a:pt x="1578" y="2976"/>
                    <a:pt x="1586" y="2959"/>
                    <a:pt x="1592" y="2947"/>
                  </a:cubicBezTo>
                  <a:cubicBezTo>
                    <a:pt x="1622" y="2953"/>
                    <a:pt x="1653" y="2957"/>
                    <a:pt x="1683" y="2961"/>
                  </a:cubicBezTo>
                  <a:cubicBezTo>
                    <a:pt x="1655" y="3039"/>
                    <a:pt x="1626" y="3155"/>
                    <a:pt x="1597" y="3230"/>
                  </a:cubicBezTo>
                  <a:close/>
                  <a:moveTo>
                    <a:pt x="1925" y="2970"/>
                  </a:moveTo>
                  <a:cubicBezTo>
                    <a:pt x="1918" y="2973"/>
                    <a:pt x="1909" y="2975"/>
                    <a:pt x="1900" y="2978"/>
                  </a:cubicBezTo>
                  <a:cubicBezTo>
                    <a:pt x="1890" y="2981"/>
                    <a:pt x="1879" y="2985"/>
                    <a:pt x="1876" y="2986"/>
                  </a:cubicBezTo>
                  <a:cubicBezTo>
                    <a:pt x="1873" y="2988"/>
                    <a:pt x="1867" y="2990"/>
                    <a:pt x="1862" y="2992"/>
                  </a:cubicBezTo>
                  <a:cubicBezTo>
                    <a:pt x="1845" y="2998"/>
                    <a:pt x="1838" y="2998"/>
                    <a:pt x="1824" y="2991"/>
                  </a:cubicBezTo>
                  <a:cubicBezTo>
                    <a:pt x="1817" y="2987"/>
                    <a:pt x="1807" y="2980"/>
                    <a:pt x="1803" y="2975"/>
                  </a:cubicBezTo>
                  <a:cubicBezTo>
                    <a:pt x="1797" y="2970"/>
                    <a:pt x="1797" y="2970"/>
                    <a:pt x="1797" y="2970"/>
                  </a:cubicBezTo>
                  <a:cubicBezTo>
                    <a:pt x="1840" y="2972"/>
                    <a:pt x="1883" y="2972"/>
                    <a:pt x="1925" y="2970"/>
                  </a:cubicBezTo>
                  <a:close/>
                  <a:moveTo>
                    <a:pt x="1846" y="3402"/>
                  </a:moveTo>
                  <a:cubicBezTo>
                    <a:pt x="1843" y="3408"/>
                    <a:pt x="1843" y="3408"/>
                    <a:pt x="1814" y="3388"/>
                  </a:cubicBezTo>
                  <a:cubicBezTo>
                    <a:pt x="1806" y="3383"/>
                    <a:pt x="1798" y="3378"/>
                    <a:pt x="1796" y="3378"/>
                  </a:cubicBezTo>
                  <a:cubicBezTo>
                    <a:pt x="1794" y="3378"/>
                    <a:pt x="1794" y="3377"/>
                    <a:pt x="1794" y="3376"/>
                  </a:cubicBezTo>
                  <a:cubicBezTo>
                    <a:pt x="1795" y="3374"/>
                    <a:pt x="1793" y="3373"/>
                    <a:pt x="1790" y="3372"/>
                  </a:cubicBezTo>
                  <a:cubicBezTo>
                    <a:pt x="1786" y="3372"/>
                    <a:pt x="1784" y="3370"/>
                    <a:pt x="1784" y="3368"/>
                  </a:cubicBezTo>
                  <a:cubicBezTo>
                    <a:pt x="1785" y="3366"/>
                    <a:pt x="1783" y="3365"/>
                    <a:pt x="1782" y="3365"/>
                  </a:cubicBezTo>
                  <a:cubicBezTo>
                    <a:pt x="1778" y="3365"/>
                    <a:pt x="1774" y="3359"/>
                    <a:pt x="1768" y="3347"/>
                  </a:cubicBezTo>
                  <a:cubicBezTo>
                    <a:pt x="1762" y="3337"/>
                    <a:pt x="1727" y="3284"/>
                    <a:pt x="1722" y="3279"/>
                  </a:cubicBezTo>
                  <a:cubicBezTo>
                    <a:pt x="1718" y="3274"/>
                    <a:pt x="1716" y="3263"/>
                    <a:pt x="1713" y="3232"/>
                  </a:cubicBezTo>
                  <a:cubicBezTo>
                    <a:pt x="1713" y="3227"/>
                    <a:pt x="1712" y="3222"/>
                    <a:pt x="1711" y="3219"/>
                  </a:cubicBezTo>
                  <a:cubicBezTo>
                    <a:pt x="1711" y="3217"/>
                    <a:pt x="1712" y="3215"/>
                    <a:pt x="1714" y="3216"/>
                  </a:cubicBezTo>
                  <a:cubicBezTo>
                    <a:pt x="1716" y="3216"/>
                    <a:pt x="1719" y="3216"/>
                    <a:pt x="1720" y="3214"/>
                  </a:cubicBezTo>
                  <a:cubicBezTo>
                    <a:pt x="1721" y="3213"/>
                    <a:pt x="1726" y="3209"/>
                    <a:pt x="1731" y="3206"/>
                  </a:cubicBezTo>
                  <a:cubicBezTo>
                    <a:pt x="1736" y="3202"/>
                    <a:pt x="1744" y="3196"/>
                    <a:pt x="1748" y="3192"/>
                  </a:cubicBezTo>
                  <a:cubicBezTo>
                    <a:pt x="1752" y="3188"/>
                    <a:pt x="1757" y="3185"/>
                    <a:pt x="1758" y="3186"/>
                  </a:cubicBezTo>
                  <a:cubicBezTo>
                    <a:pt x="1760" y="3186"/>
                    <a:pt x="1761" y="3185"/>
                    <a:pt x="1761" y="3183"/>
                  </a:cubicBezTo>
                  <a:cubicBezTo>
                    <a:pt x="1761" y="3178"/>
                    <a:pt x="1797" y="3154"/>
                    <a:pt x="1805" y="3154"/>
                  </a:cubicBezTo>
                  <a:cubicBezTo>
                    <a:pt x="1811" y="3154"/>
                    <a:pt x="1815" y="3156"/>
                    <a:pt x="1854" y="3185"/>
                  </a:cubicBezTo>
                  <a:cubicBezTo>
                    <a:pt x="1871" y="3197"/>
                    <a:pt x="1886" y="3207"/>
                    <a:pt x="1888" y="3208"/>
                  </a:cubicBezTo>
                  <a:cubicBezTo>
                    <a:pt x="1890" y="3208"/>
                    <a:pt x="1896" y="3212"/>
                    <a:pt x="1901" y="3215"/>
                  </a:cubicBezTo>
                  <a:cubicBezTo>
                    <a:pt x="1907" y="3221"/>
                    <a:pt x="1909" y="3224"/>
                    <a:pt x="1911" y="3236"/>
                  </a:cubicBezTo>
                  <a:cubicBezTo>
                    <a:pt x="1912" y="3243"/>
                    <a:pt x="1916" y="3258"/>
                    <a:pt x="1919" y="3268"/>
                  </a:cubicBezTo>
                  <a:cubicBezTo>
                    <a:pt x="1923" y="3278"/>
                    <a:pt x="1926" y="3291"/>
                    <a:pt x="1927" y="3297"/>
                  </a:cubicBezTo>
                  <a:cubicBezTo>
                    <a:pt x="1928" y="3303"/>
                    <a:pt x="1929" y="3311"/>
                    <a:pt x="1930" y="3314"/>
                  </a:cubicBezTo>
                  <a:cubicBezTo>
                    <a:pt x="1932" y="3319"/>
                    <a:pt x="1926" y="3326"/>
                    <a:pt x="1901" y="3351"/>
                  </a:cubicBezTo>
                  <a:cubicBezTo>
                    <a:pt x="1884" y="3369"/>
                    <a:pt x="1865" y="3386"/>
                    <a:pt x="1859" y="3390"/>
                  </a:cubicBezTo>
                  <a:cubicBezTo>
                    <a:pt x="1852" y="3394"/>
                    <a:pt x="1846" y="3399"/>
                    <a:pt x="1846" y="3402"/>
                  </a:cubicBezTo>
                  <a:close/>
                  <a:moveTo>
                    <a:pt x="2073" y="3445"/>
                  </a:moveTo>
                  <a:cubicBezTo>
                    <a:pt x="2044" y="3450"/>
                    <a:pt x="1949" y="3440"/>
                    <a:pt x="1919" y="3429"/>
                  </a:cubicBezTo>
                  <a:cubicBezTo>
                    <a:pt x="1909" y="3426"/>
                    <a:pt x="1892" y="3422"/>
                    <a:pt x="1883" y="3421"/>
                  </a:cubicBezTo>
                  <a:cubicBezTo>
                    <a:pt x="1873" y="3420"/>
                    <a:pt x="1864" y="3418"/>
                    <a:pt x="1863" y="3418"/>
                  </a:cubicBezTo>
                  <a:cubicBezTo>
                    <a:pt x="1861" y="3416"/>
                    <a:pt x="1930" y="3347"/>
                    <a:pt x="1935" y="3346"/>
                  </a:cubicBezTo>
                  <a:cubicBezTo>
                    <a:pt x="1937" y="3345"/>
                    <a:pt x="1940" y="3343"/>
                    <a:pt x="1942" y="3341"/>
                  </a:cubicBezTo>
                  <a:cubicBezTo>
                    <a:pt x="1944" y="3339"/>
                    <a:pt x="1946" y="3338"/>
                    <a:pt x="1949" y="3338"/>
                  </a:cubicBezTo>
                  <a:cubicBezTo>
                    <a:pt x="1955" y="3338"/>
                    <a:pt x="1962" y="3340"/>
                    <a:pt x="1970" y="3344"/>
                  </a:cubicBezTo>
                  <a:cubicBezTo>
                    <a:pt x="1974" y="3346"/>
                    <a:pt x="1982" y="3349"/>
                    <a:pt x="1987" y="3350"/>
                  </a:cubicBezTo>
                  <a:cubicBezTo>
                    <a:pt x="2015" y="3357"/>
                    <a:pt x="2054" y="3370"/>
                    <a:pt x="2057" y="3372"/>
                  </a:cubicBezTo>
                  <a:cubicBezTo>
                    <a:pt x="2059" y="3374"/>
                    <a:pt x="2062" y="3379"/>
                    <a:pt x="2062" y="3383"/>
                  </a:cubicBezTo>
                  <a:cubicBezTo>
                    <a:pt x="2063" y="3387"/>
                    <a:pt x="2068" y="3402"/>
                    <a:pt x="2073" y="3417"/>
                  </a:cubicBezTo>
                  <a:cubicBezTo>
                    <a:pt x="2083" y="3443"/>
                    <a:pt x="2083" y="3443"/>
                    <a:pt x="2083" y="3443"/>
                  </a:cubicBezTo>
                  <a:lnTo>
                    <a:pt x="2073" y="3445"/>
                  </a:lnTo>
                  <a:close/>
                  <a:moveTo>
                    <a:pt x="2231" y="3308"/>
                  </a:moveTo>
                  <a:cubicBezTo>
                    <a:pt x="2228" y="3313"/>
                    <a:pt x="2222" y="3323"/>
                    <a:pt x="2219" y="3332"/>
                  </a:cubicBezTo>
                  <a:cubicBezTo>
                    <a:pt x="2216" y="3341"/>
                    <a:pt x="2211" y="3350"/>
                    <a:pt x="2209" y="3352"/>
                  </a:cubicBezTo>
                  <a:cubicBezTo>
                    <a:pt x="2207" y="3354"/>
                    <a:pt x="2206" y="3356"/>
                    <a:pt x="2207" y="3356"/>
                  </a:cubicBezTo>
                  <a:cubicBezTo>
                    <a:pt x="2211" y="3356"/>
                    <a:pt x="2158" y="3418"/>
                    <a:pt x="2147" y="3425"/>
                  </a:cubicBezTo>
                  <a:cubicBezTo>
                    <a:pt x="2142" y="3428"/>
                    <a:pt x="2135" y="3430"/>
                    <a:pt x="2131" y="3430"/>
                  </a:cubicBezTo>
                  <a:cubicBezTo>
                    <a:pt x="2126" y="3430"/>
                    <a:pt x="2120" y="3432"/>
                    <a:pt x="2117" y="3434"/>
                  </a:cubicBezTo>
                  <a:cubicBezTo>
                    <a:pt x="2110" y="3440"/>
                    <a:pt x="2105" y="3439"/>
                    <a:pt x="2102" y="3431"/>
                  </a:cubicBezTo>
                  <a:cubicBezTo>
                    <a:pt x="2100" y="3427"/>
                    <a:pt x="2100" y="3423"/>
                    <a:pt x="2100" y="3423"/>
                  </a:cubicBezTo>
                  <a:cubicBezTo>
                    <a:pt x="2101" y="3422"/>
                    <a:pt x="2100" y="3421"/>
                    <a:pt x="2098" y="3420"/>
                  </a:cubicBezTo>
                  <a:cubicBezTo>
                    <a:pt x="2095" y="3417"/>
                    <a:pt x="2090" y="3406"/>
                    <a:pt x="2082" y="3383"/>
                  </a:cubicBezTo>
                  <a:cubicBezTo>
                    <a:pt x="2076" y="3365"/>
                    <a:pt x="2076" y="3365"/>
                    <a:pt x="2076" y="3365"/>
                  </a:cubicBezTo>
                  <a:cubicBezTo>
                    <a:pt x="2095" y="3342"/>
                    <a:pt x="2095" y="3342"/>
                    <a:pt x="2095" y="3342"/>
                  </a:cubicBezTo>
                  <a:cubicBezTo>
                    <a:pt x="2105" y="3330"/>
                    <a:pt x="2121" y="3310"/>
                    <a:pt x="2129" y="3299"/>
                  </a:cubicBezTo>
                  <a:cubicBezTo>
                    <a:pt x="2147" y="3275"/>
                    <a:pt x="2151" y="3272"/>
                    <a:pt x="2172" y="3270"/>
                  </a:cubicBezTo>
                  <a:cubicBezTo>
                    <a:pt x="2174" y="3270"/>
                    <a:pt x="2177" y="3269"/>
                    <a:pt x="2179" y="3269"/>
                  </a:cubicBezTo>
                  <a:cubicBezTo>
                    <a:pt x="2180" y="3269"/>
                    <a:pt x="2182" y="3269"/>
                    <a:pt x="2183" y="3269"/>
                  </a:cubicBezTo>
                  <a:cubicBezTo>
                    <a:pt x="2193" y="3269"/>
                    <a:pt x="2197" y="3273"/>
                    <a:pt x="2195" y="3279"/>
                  </a:cubicBezTo>
                  <a:cubicBezTo>
                    <a:pt x="2194" y="3284"/>
                    <a:pt x="2196" y="3285"/>
                    <a:pt x="2204" y="3287"/>
                  </a:cubicBezTo>
                  <a:cubicBezTo>
                    <a:pt x="2211" y="3288"/>
                    <a:pt x="2215" y="3290"/>
                    <a:pt x="2216" y="3294"/>
                  </a:cubicBezTo>
                  <a:cubicBezTo>
                    <a:pt x="2217" y="3299"/>
                    <a:pt x="2225" y="3303"/>
                    <a:pt x="2232" y="3300"/>
                  </a:cubicBezTo>
                  <a:cubicBezTo>
                    <a:pt x="2239" y="3298"/>
                    <a:pt x="2239" y="3299"/>
                    <a:pt x="2231" y="3308"/>
                  </a:cubicBezTo>
                  <a:close/>
                  <a:moveTo>
                    <a:pt x="2202" y="3006"/>
                  </a:moveTo>
                  <a:cubicBezTo>
                    <a:pt x="2213" y="3022"/>
                    <a:pt x="2213" y="3022"/>
                    <a:pt x="2213" y="3022"/>
                  </a:cubicBezTo>
                  <a:cubicBezTo>
                    <a:pt x="2218" y="3030"/>
                    <a:pt x="2229" y="3044"/>
                    <a:pt x="2236" y="3051"/>
                  </a:cubicBezTo>
                  <a:cubicBezTo>
                    <a:pt x="2243" y="3059"/>
                    <a:pt x="2249" y="3068"/>
                    <a:pt x="2249" y="3071"/>
                  </a:cubicBezTo>
                  <a:cubicBezTo>
                    <a:pt x="2249" y="3073"/>
                    <a:pt x="2250" y="3077"/>
                    <a:pt x="2252" y="3079"/>
                  </a:cubicBezTo>
                  <a:cubicBezTo>
                    <a:pt x="2256" y="3083"/>
                    <a:pt x="2253" y="3087"/>
                    <a:pt x="2238" y="3095"/>
                  </a:cubicBezTo>
                  <a:cubicBezTo>
                    <a:pt x="2231" y="3099"/>
                    <a:pt x="2223" y="3104"/>
                    <a:pt x="2218" y="3107"/>
                  </a:cubicBezTo>
                  <a:cubicBezTo>
                    <a:pt x="2211" y="3112"/>
                    <a:pt x="2211" y="3112"/>
                    <a:pt x="2211" y="3112"/>
                  </a:cubicBezTo>
                  <a:cubicBezTo>
                    <a:pt x="2205" y="3102"/>
                    <a:pt x="2205" y="3102"/>
                    <a:pt x="2205" y="3102"/>
                  </a:cubicBezTo>
                  <a:cubicBezTo>
                    <a:pt x="2202" y="3097"/>
                    <a:pt x="2192" y="3085"/>
                    <a:pt x="2183" y="3076"/>
                  </a:cubicBezTo>
                  <a:cubicBezTo>
                    <a:pt x="2156" y="3049"/>
                    <a:pt x="2148" y="3036"/>
                    <a:pt x="2158" y="3036"/>
                  </a:cubicBezTo>
                  <a:cubicBezTo>
                    <a:pt x="2160" y="3036"/>
                    <a:pt x="2162" y="3034"/>
                    <a:pt x="2163" y="3031"/>
                  </a:cubicBezTo>
                  <a:cubicBezTo>
                    <a:pt x="2163" y="3028"/>
                    <a:pt x="2172" y="3022"/>
                    <a:pt x="2183" y="3016"/>
                  </a:cubicBezTo>
                  <a:lnTo>
                    <a:pt x="2202" y="3006"/>
                  </a:lnTo>
                  <a:close/>
                  <a:moveTo>
                    <a:pt x="2459" y="3005"/>
                  </a:moveTo>
                  <a:cubicBezTo>
                    <a:pt x="2459" y="3005"/>
                    <a:pt x="2460" y="3005"/>
                    <a:pt x="2460" y="3004"/>
                  </a:cubicBezTo>
                  <a:cubicBezTo>
                    <a:pt x="2460" y="3003"/>
                    <a:pt x="2461" y="3003"/>
                    <a:pt x="2463" y="3002"/>
                  </a:cubicBezTo>
                  <a:cubicBezTo>
                    <a:pt x="2471" y="2998"/>
                    <a:pt x="2504" y="3016"/>
                    <a:pt x="2524" y="3036"/>
                  </a:cubicBezTo>
                  <a:cubicBezTo>
                    <a:pt x="2551" y="3062"/>
                    <a:pt x="2555" y="3067"/>
                    <a:pt x="2564" y="3081"/>
                  </a:cubicBezTo>
                  <a:cubicBezTo>
                    <a:pt x="2582" y="3109"/>
                    <a:pt x="2582" y="3108"/>
                    <a:pt x="2566" y="3099"/>
                  </a:cubicBezTo>
                  <a:cubicBezTo>
                    <a:pt x="2558" y="3094"/>
                    <a:pt x="2545" y="3086"/>
                    <a:pt x="2536" y="3081"/>
                  </a:cubicBezTo>
                  <a:cubicBezTo>
                    <a:pt x="2528" y="3077"/>
                    <a:pt x="2518" y="3070"/>
                    <a:pt x="2514" y="3068"/>
                  </a:cubicBezTo>
                  <a:cubicBezTo>
                    <a:pt x="2511" y="3065"/>
                    <a:pt x="2504" y="3060"/>
                    <a:pt x="2499" y="3056"/>
                  </a:cubicBezTo>
                  <a:cubicBezTo>
                    <a:pt x="2494" y="3053"/>
                    <a:pt x="2489" y="3048"/>
                    <a:pt x="2488" y="3045"/>
                  </a:cubicBezTo>
                  <a:cubicBezTo>
                    <a:pt x="2487" y="3043"/>
                    <a:pt x="2481" y="3037"/>
                    <a:pt x="2476" y="3033"/>
                  </a:cubicBezTo>
                  <a:cubicBezTo>
                    <a:pt x="2470" y="3028"/>
                    <a:pt x="2464" y="3020"/>
                    <a:pt x="2462" y="3014"/>
                  </a:cubicBezTo>
                  <a:cubicBezTo>
                    <a:pt x="2460" y="3010"/>
                    <a:pt x="2459" y="3007"/>
                    <a:pt x="2459" y="3005"/>
                  </a:cubicBezTo>
                  <a:close/>
                  <a:moveTo>
                    <a:pt x="2425" y="3067"/>
                  </a:moveTo>
                  <a:cubicBezTo>
                    <a:pt x="2429" y="3059"/>
                    <a:pt x="2431" y="3053"/>
                    <a:pt x="2434" y="3048"/>
                  </a:cubicBezTo>
                  <a:cubicBezTo>
                    <a:pt x="2440" y="3034"/>
                    <a:pt x="2442" y="3033"/>
                    <a:pt x="2445" y="3034"/>
                  </a:cubicBezTo>
                  <a:cubicBezTo>
                    <a:pt x="2448" y="3036"/>
                    <a:pt x="2450" y="3039"/>
                    <a:pt x="2450" y="3041"/>
                  </a:cubicBezTo>
                  <a:cubicBezTo>
                    <a:pt x="2450" y="3044"/>
                    <a:pt x="2452" y="3048"/>
                    <a:pt x="2456" y="3049"/>
                  </a:cubicBezTo>
                  <a:cubicBezTo>
                    <a:pt x="2459" y="3051"/>
                    <a:pt x="2466" y="3057"/>
                    <a:pt x="2470" y="3062"/>
                  </a:cubicBezTo>
                  <a:cubicBezTo>
                    <a:pt x="2475" y="3068"/>
                    <a:pt x="2483" y="3074"/>
                    <a:pt x="2488" y="3076"/>
                  </a:cubicBezTo>
                  <a:cubicBezTo>
                    <a:pt x="2494" y="3078"/>
                    <a:pt x="2499" y="3081"/>
                    <a:pt x="2498" y="3083"/>
                  </a:cubicBezTo>
                  <a:cubicBezTo>
                    <a:pt x="2498" y="3085"/>
                    <a:pt x="2505" y="3089"/>
                    <a:pt x="2514" y="3093"/>
                  </a:cubicBezTo>
                  <a:cubicBezTo>
                    <a:pt x="2522" y="3096"/>
                    <a:pt x="2535" y="3103"/>
                    <a:pt x="2541" y="3108"/>
                  </a:cubicBezTo>
                  <a:cubicBezTo>
                    <a:pt x="2547" y="3113"/>
                    <a:pt x="2559" y="3121"/>
                    <a:pt x="2567" y="3125"/>
                  </a:cubicBezTo>
                  <a:cubicBezTo>
                    <a:pt x="2574" y="3130"/>
                    <a:pt x="2582" y="3135"/>
                    <a:pt x="2584" y="3138"/>
                  </a:cubicBezTo>
                  <a:cubicBezTo>
                    <a:pt x="2586" y="3140"/>
                    <a:pt x="2590" y="3142"/>
                    <a:pt x="2594" y="3144"/>
                  </a:cubicBezTo>
                  <a:cubicBezTo>
                    <a:pt x="2602" y="3146"/>
                    <a:pt x="2608" y="3153"/>
                    <a:pt x="2613" y="3168"/>
                  </a:cubicBezTo>
                  <a:cubicBezTo>
                    <a:pt x="2615" y="3173"/>
                    <a:pt x="2619" y="3182"/>
                    <a:pt x="2622" y="3188"/>
                  </a:cubicBezTo>
                  <a:cubicBezTo>
                    <a:pt x="2625" y="3194"/>
                    <a:pt x="2628" y="3202"/>
                    <a:pt x="2628" y="3207"/>
                  </a:cubicBezTo>
                  <a:cubicBezTo>
                    <a:pt x="2629" y="3212"/>
                    <a:pt x="2630" y="3216"/>
                    <a:pt x="2629" y="3217"/>
                  </a:cubicBezTo>
                  <a:cubicBezTo>
                    <a:pt x="2623" y="3224"/>
                    <a:pt x="2620" y="3226"/>
                    <a:pt x="2611" y="3226"/>
                  </a:cubicBezTo>
                  <a:cubicBezTo>
                    <a:pt x="2589" y="3227"/>
                    <a:pt x="2528" y="3201"/>
                    <a:pt x="2516" y="3185"/>
                  </a:cubicBezTo>
                  <a:cubicBezTo>
                    <a:pt x="2514" y="3182"/>
                    <a:pt x="2508" y="3177"/>
                    <a:pt x="2504" y="3174"/>
                  </a:cubicBezTo>
                  <a:cubicBezTo>
                    <a:pt x="2499" y="3171"/>
                    <a:pt x="2492" y="3165"/>
                    <a:pt x="2487" y="3160"/>
                  </a:cubicBezTo>
                  <a:cubicBezTo>
                    <a:pt x="2483" y="3156"/>
                    <a:pt x="2477" y="3150"/>
                    <a:pt x="2474" y="3147"/>
                  </a:cubicBezTo>
                  <a:cubicBezTo>
                    <a:pt x="2470" y="3145"/>
                    <a:pt x="2462" y="3137"/>
                    <a:pt x="2454" y="3130"/>
                  </a:cubicBezTo>
                  <a:cubicBezTo>
                    <a:pt x="2430" y="3107"/>
                    <a:pt x="2422" y="3102"/>
                    <a:pt x="2417" y="3103"/>
                  </a:cubicBezTo>
                  <a:cubicBezTo>
                    <a:pt x="2414" y="3104"/>
                    <a:pt x="2411" y="3104"/>
                    <a:pt x="2411" y="3103"/>
                  </a:cubicBezTo>
                  <a:cubicBezTo>
                    <a:pt x="2411" y="3102"/>
                    <a:pt x="2417" y="3086"/>
                    <a:pt x="2425" y="3067"/>
                  </a:cubicBezTo>
                  <a:close/>
                  <a:moveTo>
                    <a:pt x="2536" y="3417"/>
                  </a:moveTo>
                  <a:cubicBezTo>
                    <a:pt x="2505" y="3426"/>
                    <a:pt x="2495" y="3423"/>
                    <a:pt x="2468" y="3400"/>
                  </a:cubicBezTo>
                  <a:cubicBezTo>
                    <a:pt x="2443" y="3378"/>
                    <a:pt x="2421" y="3347"/>
                    <a:pt x="2406" y="3316"/>
                  </a:cubicBezTo>
                  <a:cubicBezTo>
                    <a:pt x="2399" y="3300"/>
                    <a:pt x="2393" y="3286"/>
                    <a:pt x="2394" y="3285"/>
                  </a:cubicBezTo>
                  <a:cubicBezTo>
                    <a:pt x="2394" y="3284"/>
                    <a:pt x="2392" y="3276"/>
                    <a:pt x="2389" y="3267"/>
                  </a:cubicBezTo>
                  <a:cubicBezTo>
                    <a:pt x="2381" y="3247"/>
                    <a:pt x="2374" y="3219"/>
                    <a:pt x="2373" y="3201"/>
                  </a:cubicBezTo>
                  <a:cubicBezTo>
                    <a:pt x="2372" y="3193"/>
                    <a:pt x="2375" y="3182"/>
                    <a:pt x="2380" y="3172"/>
                  </a:cubicBezTo>
                  <a:cubicBezTo>
                    <a:pt x="2384" y="3164"/>
                    <a:pt x="2389" y="3156"/>
                    <a:pt x="2394" y="3152"/>
                  </a:cubicBezTo>
                  <a:cubicBezTo>
                    <a:pt x="2397" y="3148"/>
                    <a:pt x="2402" y="3143"/>
                    <a:pt x="2404" y="3141"/>
                  </a:cubicBezTo>
                  <a:cubicBezTo>
                    <a:pt x="2410" y="3132"/>
                    <a:pt x="2417" y="3132"/>
                    <a:pt x="2429" y="3143"/>
                  </a:cubicBezTo>
                  <a:cubicBezTo>
                    <a:pt x="2435" y="3148"/>
                    <a:pt x="2447" y="3159"/>
                    <a:pt x="2456" y="3166"/>
                  </a:cubicBezTo>
                  <a:cubicBezTo>
                    <a:pt x="2486" y="3192"/>
                    <a:pt x="2502" y="3212"/>
                    <a:pt x="2510" y="3234"/>
                  </a:cubicBezTo>
                  <a:cubicBezTo>
                    <a:pt x="2511" y="3238"/>
                    <a:pt x="2522" y="3256"/>
                    <a:pt x="2524" y="3256"/>
                  </a:cubicBezTo>
                  <a:cubicBezTo>
                    <a:pt x="2526" y="3258"/>
                    <a:pt x="2550" y="3305"/>
                    <a:pt x="2552" y="3314"/>
                  </a:cubicBezTo>
                  <a:cubicBezTo>
                    <a:pt x="2554" y="3318"/>
                    <a:pt x="2555" y="3335"/>
                    <a:pt x="2555" y="3352"/>
                  </a:cubicBezTo>
                  <a:cubicBezTo>
                    <a:pt x="2556" y="3391"/>
                    <a:pt x="2549" y="3413"/>
                    <a:pt x="2536" y="3417"/>
                  </a:cubicBezTo>
                  <a:close/>
                  <a:moveTo>
                    <a:pt x="2646" y="3238"/>
                  </a:moveTo>
                  <a:cubicBezTo>
                    <a:pt x="2635" y="3260"/>
                    <a:pt x="2635" y="3260"/>
                    <a:pt x="2635" y="3260"/>
                  </a:cubicBezTo>
                  <a:cubicBezTo>
                    <a:pt x="2630" y="3272"/>
                    <a:pt x="2621" y="3287"/>
                    <a:pt x="2617" y="3293"/>
                  </a:cubicBezTo>
                  <a:cubicBezTo>
                    <a:pt x="2612" y="3299"/>
                    <a:pt x="2603" y="3316"/>
                    <a:pt x="2595" y="3331"/>
                  </a:cubicBezTo>
                  <a:cubicBezTo>
                    <a:pt x="2581" y="3360"/>
                    <a:pt x="2581" y="3360"/>
                    <a:pt x="2580" y="3327"/>
                  </a:cubicBezTo>
                  <a:cubicBezTo>
                    <a:pt x="2579" y="3317"/>
                    <a:pt x="2578" y="3308"/>
                    <a:pt x="2576" y="3307"/>
                  </a:cubicBezTo>
                  <a:cubicBezTo>
                    <a:pt x="2575" y="3306"/>
                    <a:pt x="2572" y="3299"/>
                    <a:pt x="2569" y="3291"/>
                  </a:cubicBezTo>
                  <a:cubicBezTo>
                    <a:pt x="2564" y="3276"/>
                    <a:pt x="2548" y="3246"/>
                    <a:pt x="2540" y="3235"/>
                  </a:cubicBezTo>
                  <a:cubicBezTo>
                    <a:pt x="2537" y="3231"/>
                    <a:pt x="2536" y="3228"/>
                    <a:pt x="2536" y="3227"/>
                  </a:cubicBezTo>
                  <a:cubicBezTo>
                    <a:pt x="2537" y="3226"/>
                    <a:pt x="2539" y="3226"/>
                    <a:pt x="2543" y="3228"/>
                  </a:cubicBezTo>
                  <a:cubicBezTo>
                    <a:pt x="2597" y="3250"/>
                    <a:pt x="2612" y="3253"/>
                    <a:pt x="2634" y="3243"/>
                  </a:cubicBezTo>
                  <a:lnTo>
                    <a:pt x="2646" y="3238"/>
                  </a:lnTo>
                  <a:close/>
                  <a:moveTo>
                    <a:pt x="2720" y="2778"/>
                  </a:moveTo>
                  <a:cubicBezTo>
                    <a:pt x="2721" y="2787"/>
                    <a:pt x="2723" y="2795"/>
                    <a:pt x="2724" y="2795"/>
                  </a:cubicBezTo>
                  <a:cubicBezTo>
                    <a:pt x="2726" y="2796"/>
                    <a:pt x="2726" y="2798"/>
                    <a:pt x="2725" y="2800"/>
                  </a:cubicBezTo>
                  <a:cubicBezTo>
                    <a:pt x="2724" y="2802"/>
                    <a:pt x="2724" y="2806"/>
                    <a:pt x="2726" y="2809"/>
                  </a:cubicBezTo>
                  <a:cubicBezTo>
                    <a:pt x="2727" y="2812"/>
                    <a:pt x="2728" y="2820"/>
                    <a:pt x="2728" y="2826"/>
                  </a:cubicBezTo>
                  <a:cubicBezTo>
                    <a:pt x="2728" y="2833"/>
                    <a:pt x="2730" y="2849"/>
                    <a:pt x="2732" y="2863"/>
                  </a:cubicBezTo>
                  <a:cubicBezTo>
                    <a:pt x="2734" y="2877"/>
                    <a:pt x="2736" y="2890"/>
                    <a:pt x="2735" y="2891"/>
                  </a:cubicBezTo>
                  <a:cubicBezTo>
                    <a:pt x="2734" y="2893"/>
                    <a:pt x="2735" y="2896"/>
                    <a:pt x="2737" y="2898"/>
                  </a:cubicBezTo>
                  <a:cubicBezTo>
                    <a:pt x="2742" y="2905"/>
                    <a:pt x="2742" y="2948"/>
                    <a:pt x="2737" y="2969"/>
                  </a:cubicBezTo>
                  <a:cubicBezTo>
                    <a:pt x="2732" y="2988"/>
                    <a:pt x="2728" y="2994"/>
                    <a:pt x="2715" y="2999"/>
                  </a:cubicBezTo>
                  <a:cubicBezTo>
                    <a:pt x="2704" y="3003"/>
                    <a:pt x="2703" y="3003"/>
                    <a:pt x="2694" y="2996"/>
                  </a:cubicBezTo>
                  <a:cubicBezTo>
                    <a:pt x="2686" y="2989"/>
                    <a:pt x="2678" y="2980"/>
                    <a:pt x="2666" y="2962"/>
                  </a:cubicBezTo>
                  <a:cubicBezTo>
                    <a:pt x="2659" y="2953"/>
                    <a:pt x="2652" y="2935"/>
                    <a:pt x="2653" y="2931"/>
                  </a:cubicBezTo>
                  <a:cubicBezTo>
                    <a:pt x="2663" y="2902"/>
                    <a:pt x="2671" y="2896"/>
                    <a:pt x="2688" y="2906"/>
                  </a:cubicBezTo>
                  <a:cubicBezTo>
                    <a:pt x="2710" y="2920"/>
                    <a:pt x="2732" y="2905"/>
                    <a:pt x="2711" y="2889"/>
                  </a:cubicBezTo>
                  <a:cubicBezTo>
                    <a:pt x="2707" y="2886"/>
                    <a:pt x="2699" y="2880"/>
                    <a:pt x="2693" y="2876"/>
                  </a:cubicBezTo>
                  <a:cubicBezTo>
                    <a:pt x="2687" y="2871"/>
                    <a:pt x="2681" y="2868"/>
                    <a:pt x="2678" y="2869"/>
                  </a:cubicBezTo>
                  <a:cubicBezTo>
                    <a:pt x="2661" y="2873"/>
                    <a:pt x="2654" y="2877"/>
                    <a:pt x="2651" y="2882"/>
                  </a:cubicBezTo>
                  <a:cubicBezTo>
                    <a:pt x="2649" y="2886"/>
                    <a:pt x="2646" y="2890"/>
                    <a:pt x="2644" y="2892"/>
                  </a:cubicBezTo>
                  <a:cubicBezTo>
                    <a:pt x="2638" y="2897"/>
                    <a:pt x="2628" y="2923"/>
                    <a:pt x="2626" y="2936"/>
                  </a:cubicBezTo>
                  <a:cubicBezTo>
                    <a:pt x="2625" y="2947"/>
                    <a:pt x="2629" y="2978"/>
                    <a:pt x="2637" y="3008"/>
                  </a:cubicBezTo>
                  <a:cubicBezTo>
                    <a:pt x="2639" y="3019"/>
                    <a:pt x="2641" y="3029"/>
                    <a:pt x="2641" y="3030"/>
                  </a:cubicBezTo>
                  <a:cubicBezTo>
                    <a:pt x="2640" y="3032"/>
                    <a:pt x="2636" y="3030"/>
                    <a:pt x="2632" y="3026"/>
                  </a:cubicBezTo>
                  <a:cubicBezTo>
                    <a:pt x="2627" y="3022"/>
                    <a:pt x="2624" y="3021"/>
                    <a:pt x="2622" y="3023"/>
                  </a:cubicBezTo>
                  <a:cubicBezTo>
                    <a:pt x="2620" y="3025"/>
                    <a:pt x="2616" y="3026"/>
                    <a:pt x="2612" y="3026"/>
                  </a:cubicBezTo>
                  <a:cubicBezTo>
                    <a:pt x="2607" y="3025"/>
                    <a:pt x="2606" y="3027"/>
                    <a:pt x="2603" y="3035"/>
                  </a:cubicBezTo>
                  <a:cubicBezTo>
                    <a:pt x="2602" y="3040"/>
                    <a:pt x="2602" y="3049"/>
                    <a:pt x="2604" y="3054"/>
                  </a:cubicBezTo>
                  <a:cubicBezTo>
                    <a:pt x="2606" y="3059"/>
                    <a:pt x="2608" y="3065"/>
                    <a:pt x="2608" y="3067"/>
                  </a:cubicBezTo>
                  <a:cubicBezTo>
                    <a:pt x="2607" y="3070"/>
                    <a:pt x="2623" y="3079"/>
                    <a:pt x="2634" y="3082"/>
                  </a:cubicBezTo>
                  <a:cubicBezTo>
                    <a:pt x="2637" y="3082"/>
                    <a:pt x="2643" y="3082"/>
                    <a:pt x="2647" y="3081"/>
                  </a:cubicBezTo>
                  <a:cubicBezTo>
                    <a:pt x="2654" y="3079"/>
                    <a:pt x="2654" y="3080"/>
                    <a:pt x="2660" y="3099"/>
                  </a:cubicBezTo>
                  <a:cubicBezTo>
                    <a:pt x="2663" y="3111"/>
                    <a:pt x="2664" y="3121"/>
                    <a:pt x="2662" y="3122"/>
                  </a:cubicBezTo>
                  <a:cubicBezTo>
                    <a:pt x="2661" y="3123"/>
                    <a:pt x="2661" y="3124"/>
                    <a:pt x="2662" y="3125"/>
                  </a:cubicBezTo>
                  <a:cubicBezTo>
                    <a:pt x="2664" y="3126"/>
                    <a:pt x="2664" y="3128"/>
                    <a:pt x="2663" y="3130"/>
                  </a:cubicBezTo>
                  <a:cubicBezTo>
                    <a:pt x="2661" y="3134"/>
                    <a:pt x="2648" y="3134"/>
                    <a:pt x="2636" y="3130"/>
                  </a:cubicBezTo>
                  <a:cubicBezTo>
                    <a:pt x="2632" y="3129"/>
                    <a:pt x="2627" y="3128"/>
                    <a:pt x="2626" y="3129"/>
                  </a:cubicBezTo>
                  <a:cubicBezTo>
                    <a:pt x="2622" y="3130"/>
                    <a:pt x="2617" y="3123"/>
                    <a:pt x="2603" y="3097"/>
                  </a:cubicBezTo>
                  <a:cubicBezTo>
                    <a:pt x="2596" y="3085"/>
                    <a:pt x="2590" y="3075"/>
                    <a:pt x="2588" y="3075"/>
                  </a:cubicBezTo>
                  <a:cubicBezTo>
                    <a:pt x="2587" y="3074"/>
                    <a:pt x="2584" y="3069"/>
                    <a:pt x="2581" y="3063"/>
                  </a:cubicBezTo>
                  <a:cubicBezTo>
                    <a:pt x="2570" y="3042"/>
                    <a:pt x="2537" y="3012"/>
                    <a:pt x="2507" y="2996"/>
                  </a:cubicBezTo>
                  <a:cubicBezTo>
                    <a:pt x="2497" y="2990"/>
                    <a:pt x="2485" y="2983"/>
                    <a:pt x="2481" y="2981"/>
                  </a:cubicBezTo>
                  <a:cubicBezTo>
                    <a:pt x="2477" y="2978"/>
                    <a:pt x="2472" y="2977"/>
                    <a:pt x="2469" y="2977"/>
                  </a:cubicBezTo>
                  <a:cubicBezTo>
                    <a:pt x="2465" y="2978"/>
                    <a:pt x="2467" y="2973"/>
                    <a:pt x="2478" y="2950"/>
                  </a:cubicBezTo>
                  <a:cubicBezTo>
                    <a:pt x="2487" y="2931"/>
                    <a:pt x="2496" y="2910"/>
                    <a:pt x="2507" y="2887"/>
                  </a:cubicBezTo>
                  <a:cubicBezTo>
                    <a:pt x="2509" y="2875"/>
                    <a:pt x="2513" y="2864"/>
                    <a:pt x="2518" y="2853"/>
                  </a:cubicBezTo>
                  <a:cubicBezTo>
                    <a:pt x="2518" y="2853"/>
                    <a:pt x="2518" y="2852"/>
                    <a:pt x="2518" y="2852"/>
                  </a:cubicBezTo>
                  <a:cubicBezTo>
                    <a:pt x="2587" y="2825"/>
                    <a:pt x="2653" y="2793"/>
                    <a:pt x="2715" y="2755"/>
                  </a:cubicBezTo>
                  <a:cubicBezTo>
                    <a:pt x="2717" y="2764"/>
                    <a:pt x="2719" y="2773"/>
                    <a:pt x="2720" y="2778"/>
                  </a:cubicBezTo>
                  <a:close/>
                  <a:moveTo>
                    <a:pt x="3037" y="2448"/>
                  </a:moveTo>
                  <a:cubicBezTo>
                    <a:pt x="3037" y="2447"/>
                    <a:pt x="3038" y="2447"/>
                    <a:pt x="3038" y="2446"/>
                  </a:cubicBezTo>
                  <a:cubicBezTo>
                    <a:pt x="3038" y="2447"/>
                    <a:pt x="3038" y="2448"/>
                    <a:pt x="3037" y="2448"/>
                  </a:cubicBezTo>
                  <a:close/>
                  <a:moveTo>
                    <a:pt x="3036" y="2450"/>
                  </a:moveTo>
                  <a:cubicBezTo>
                    <a:pt x="3036" y="2450"/>
                    <a:pt x="3036" y="2451"/>
                    <a:pt x="3034" y="2452"/>
                  </a:cubicBezTo>
                  <a:cubicBezTo>
                    <a:pt x="3035" y="2451"/>
                    <a:pt x="3035" y="2450"/>
                    <a:pt x="3036" y="2450"/>
                  </a:cubicBezTo>
                  <a:cubicBezTo>
                    <a:pt x="3036" y="2450"/>
                    <a:pt x="3036" y="2450"/>
                    <a:pt x="3036" y="2450"/>
                  </a:cubicBezTo>
                  <a:close/>
                  <a:moveTo>
                    <a:pt x="2868" y="2718"/>
                  </a:moveTo>
                  <a:cubicBezTo>
                    <a:pt x="2867" y="2718"/>
                    <a:pt x="2863" y="2718"/>
                    <a:pt x="2860" y="2718"/>
                  </a:cubicBezTo>
                  <a:cubicBezTo>
                    <a:pt x="2855" y="2718"/>
                    <a:pt x="2853" y="2717"/>
                    <a:pt x="2851" y="2715"/>
                  </a:cubicBezTo>
                  <a:cubicBezTo>
                    <a:pt x="2845" y="2709"/>
                    <a:pt x="2843" y="2706"/>
                    <a:pt x="2842" y="2702"/>
                  </a:cubicBezTo>
                  <a:cubicBezTo>
                    <a:pt x="2841" y="2696"/>
                    <a:pt x="2842" y="2695"/>
                    <a:pt x="2844" y="2690"/>
                  </a:cubicBezTo>
                  <a:cubicBezTo>
                    <a:pt x="2847" y="2685"/>
                    <a:pt x="2848" y="2685"/>
                    <a:pt x="2853" y="2688"/>
                  </a:cubicBezTo>
                  <a:cubicBezTo>
                    <a:pt x="2855" y="2689"/>
                    <a:pt x="2856" y="2689"/>
                    <a:pt x="2856" y="2688"/>
                  </a:cubicBezTo>
                  <a:cubicBezTo>
                    <a:pt x="2857" y="2687"/>
                    <a:pt x="2858" y="2688"/>
                    <a:pt x="2858" y="2691"/>
                  </a:cubicBezTo>
                  <a:cubicBezTo>
                    <a:pt x="2858" y="2692"/>
                    <a:pt x="2859" y="2693"/>
                    <a:pt x="2861" y="2694"/>
                  </a:cubicBezTo>
                  <a:cubicBezTo>
                    <a:pt x="2863" y="2694"/>
                    <a:pt x="2863" y="2695"/>
                    <a:pt x="2862" y="2696"/>
                  </a:cubicBezTo>
                  <a:cubicBezTo>
                    <a:pt x="2862" y="2696"/>
                    <a:pt x="2863" y="2697"/>
                    <a:pt x="2866" y="2698"/>
                  </a:cubicBezTo>
                  <a:cubicBezTo>
                    <a:pt x="2869" y="2700"/>
                    <a:pt x="2870" y="2700"/>
                    <a:pt x="2869" y="2703"/>
                  </a:cubicBezTo>
                  <a:cubicBezTo>
                    <a:pt x="2869" y="2704"/>
                    <a:pt x="2869" y="2705"/>
                    <a:pt x="2870" y="2704"/>
                  </a:cubicBezTo>
                  <a:cubicBezTo>
                    <a:pt x="2871" y="2703"/>
                    <a:pt x="2872" y="2704"/>
                    <a:pt x="2873" y="2707"/>
                  </a:cubicBezTo>
                  <a:cubicBezTo>
                    <a:pt x="2874" y="2709"/>
                    <a:pt x="2875" y="2710"/>
                    <a:pt x="2875" y="2708"/>
                  </a:cubicBezTo>
                  <a:cubicBezTo>
                    <a:pt x="2875" y="2707"/>
                    <a:pt x="2875" y="2706"/>
                    <a:pt x="2876" y="2707"/>
                  </a:cubicBezTo>
                  <a:cubicBezTo>
                    <a:pt x="2877" y="2707"/>
                    <a:pt x="2878" y="2708"/>
                    <a:pt x="2878" y="2708"/>
                  </a:cubicBezTo>
                  <a:cubicBezTo>
                    <a:pt x="2878" y="2710"/>
                    <a:pt x="2870" y="2717"/>
                    <a:pt x="2868" y="2718"/>
                  </a:cubicBezTo>
                  <a:close/>
                  <a:moveTo>
                    <a:pt x="2918" y="2754"/>
                  </a:moveTo>
                  <a:cubicBezTo>
                    <a:pt x="2918" y="2756"/>
                    <a:pt x="2917" y="2757"/>
                    <a:pt x="2911" y="2759"/>
                  </a:cubicBezTo>
                  <a:cubicBezTo>
                    <a:pt x="2905" y="2762"/>
                    <a:pt x="2894" y="2761"/>
                    <a:pt x="2890" y="2759"/>
                  </a:cubicBezTo>
                  <a:cubicBezTo>
                    <a:pt x="2887" y="2756"/>
                    <a:pt x="2884" y="2749"/>
                    <a:pt x="2884" y="2742"/>
                  </a:cubicBezTo>
                  <a:cubicBezTo>
                    <a:pt x="2884" y="2734"/>
                    <a:pt x="2887" y="2727"/>
                    <a:pt x="2889" y="2726"/>
                  </a:cubicBezTo>
                  <a:cubicBezTo>
                    <a:pt x="2892" y="2725"/>
                    <a:pt x="2899" y="2731"/>
                    <a:pt x="2901" y="2735"/>
                  </a:cubicBezTo>
                  <a:cubicBezTo>
                    <a:pt x="2901" y="2736"/>
                    <a:pt x="2903" y="2737"/>
                    <a:pt x="2904" y="2737"/>
                  </a:cubicBezTo>
                  <a:cubicBezTo>
                    <a:pt x="2906" y="2738"/>
                    <a:pt x="2907" y="2738"/>
                    <a:pt x="2906" y="2739"/>
                  </a:cubicBezTo>
                  <a:cubicBezTo>
                    <a:pt x="2905" y="2741"/>
                    <a:pt x="2908" y="2745"/>
                    <a:pt x="2911" y="2745"/>
                  </a:cubicBezTo>
                  <a:cubicBezTo>
                    <a:pt x="2911" y="2744"/>
                    <a:pt x="2913" y="2746"/>
                    <a:pt x="2914" y="2747"/>
                  </a:cubicBezTo>
                  <a:cubicBezTo>
                    <a:pt x="2914" y="2749"/>
                    <a:pt x="2915" y="2750"/>
                    <a:pt x="2916" y="2749"/>
                  </a:cubicBezTo>
                  <a:cubicBezTo>
                    <a:pt x="2917" y="2748"/>
                    <a:pt x="2917" y="2749"/>
                    <a:pt x="2917" y="2750"/>
                  </a:cubicBezTo>
                  <a:cubicBezTo>
                    <a:pt x="2917" y="2752"/>
                    <a:pt x="2918" y="2753"/>
                    <a:pt x="2918" y="2752"/>
                  </a:cubicBezTo>
                  <a:cubicBezTo>
                    <a:pt x="2919" y="2752"/>
                    <a:pt x="2919" y="2752"/>
                    <a:pt x="2918" y="2754"/>
                  </a:cubicBezTo>
                  <a:close/>
                  <a:moveTo>
                    <a:pt x="2948" y="2795"/>
                  </a:moveTo>
                  <a:cubicBezTo>
                    <a:pt x="2947" y="2795"/>
                    <a:pt x="2945" y="2795"/>
                    <a:pt x="2945" y="2796"/>
                  </a:cubicBezTo>
                  <a:cubicBezTo>
                    <a:pt x="2944" y="2796"/>
                    <a:pt x="2941" y="2797"/>
                    <a:pt x="2939" y="2796"/>
                  </a:cubicBezTo>
                  <a:cubicBezTo>
                    <a:pt x="2934" y="2795"/>
                    <a:pt x="2933" y="2794"/>
                    <a:pt x="2930" y="2791"/>
                  </a:cubicBezTo>
                  <a:cubicBezTo>
                    <a:pt x="2925" y="2785"/>
                    <a:pt x="2925" y="2784"/>
                    <a:pt x="2927" y="2781"/>
                  </a:cubicBezTo>
                  <a:cubicBezTo>
                    <a:pt x="2929" y="2780"/>
                    <a:pt x="2929" y="2779"/>
                    <a:pt x="2928" y="2779"/>
                  </a:cubicBezTo>
                  <a:cubicBezTo>
                    <a:pt x="2926" y="2780"/>
                    <a:pt x="2925" y="2778"/>
                    <a:pt x="2927" y="2776"/>
                  </a:cubicBezTo>
                  <a:cubicBezTo>
                    <a:pt x="2928" y="2776"/>
                    <a:pt x="2929" y="2774"/>
                    <a:pt x="2928" y="2774"/>
                  </a:cubicBezTo>
                  <a:cubicBezTo>
                    <a:pt x="2928" y="2773"/>
                    <a:pt x="2929" y="2772"/>
                    <a:pt x="2930" y="2771"/>
                  </a:cubicBezTo>
                  <a:cubicBezTo>
                    <a:pt x="2931" y="2770"/>
                    <a:pt x="2932" y="2770"/>
                    <a:pt x="2933" y="2770"/>
                  </a:cubicBezTo>
                  <a:cubicBezTo>
                    <a:pt x="2933" y="2769"/>
                    <a:pt x="2937" y="2773"/>
                    <a:pt x="2941" y="2778"/>
                  </a:cubicBezTo>
                  <a:cubicBezTo>
                    <a:pt x="2947" y="2784"/>
                    <a:pt x="2949" y="2787"/>
                    <a:pt x="2949" y="2788"/>
                  </a:cubicBezTo>
                  <a:cubicBezTo>
                    <a:pt x="2948" y="2789"/>
                    <a:pt x="2949" y="2790"/>
                    <a:pt x="2950" y="2790"/>
                  </a:cubicBezTo>
                  <a:cubicBezTo>
                    <a:pt x="2951" y="2789"/>
                    <a:pt x="2952" y="2790"/>
                    <a:pt x="2953" y="2791"/>
                  </a:cubicBezTo>
                  <a:cubicBezTo>
                    <a:pt x="2954" y="2794"/>
                    <a:pt x="2952" y="2796"/>
                    <a:pt x="2948" y="2795"/>
                  </a:cubicBezTo>
                  <a:close/>
                  <a:moveTo>
                    <a:pt x="2978" y="2822"/>
                  </a:moveTo>
                  <a:cubicBezTo>
                    <a:pt x="2978" y="2821"/>
                    <a:pt x="2978" y="2820"/>
                    <a:pt x="2978" y="2820"/>
                  </a:cubicBezTo>
                  <a:cubicBezTo>
                    <a:pt x="2979" y="2819"/>
                    <a:pt x="2980" y="2819"/>
                    <a:pt x="2980" y="2820"/>
                  </a:cubicBezTo>
                  <a:cubicBezTo>
                    <a:pt x="2981" y="2820"/>
                    <a:pt x="2981" y="2821"/>
                    <a:pt x="2980" y="2822"/>
                  </a:cubicBezTo>
                  <a:cubicBezTo>
                    <a:pt x="2980" y="2822"/>
                    <a:pt x="2979" y="2822"/>
                    <a:pt x="2978" y="2822"/>
                  </a:cubicBezTo>
                  <a:close/>
                  <a:moveTo>
                    <a:pt x="2980" y="2827"/>
                  </a:moveTo>
                  <a:cubicBezTo>
                    <a:pt x="2980" y="2826"/>
                    <a:pt x="2979" y="2826"/>
                    <a:pt x="2980" y="2825"/>
                  </a:cubicBezTo>
                  <a:cubicBezTo>
                    <a:pt x="2980" y="2825"/>
                    <a:pt x="2981" y="2824"/>
                    <a:pt x="2982" y="2823"/>
                  </a:cubicBezTo>
                  <a:cubicBezTo>
                    <a:pt x="2982" y="2821"/>
                    <a:pt x="2983" y="2821"/>
                    <a:pt x="2984" y="2822"/>
                  </a:cubicBezTo>
                  <a:cubicBezTo>
                    <a:pt x="2986" y="2824"/>
                    <a:pt x="2983" y="2827"/>
                    <a:pt x="2980" y="2827"/>
                  </a:cubicBezTo>
                  <a:close/>
                  <a:moveTo>
                    <a:pt x="3025" y="2875"/>
                  </a:moveTo>
                  <a:cubicBezTo>
                    <a:pt x="3024" y="2875"/>
                    <a:pt x="3020" y="2874"/>
                    <a:pt x="3018" y="2873"/>
                  </a:cubicBezTo>
                  <a:cubicBezTo>
                    <a:pt x="3015" y="2872"/>
                    <a:pt x="3014" y="2872"/>
                    <a:pt x="3014" y="2868"/>
                  </a:cubicBezTo>
                  <a:cubicBezTo>
                    <a:pt x="3013" y="2864"/>
                    <a:pt x="3016" y="2861"/>
                    <a:pt x="3019" y="2864"/>
                  </a:cubicBezTo>
                  <a:cubicBezTo>
                    <a:pt x="3021" y="2867"/>
                    <a:pt x="3026" y="2871"/>
                    <a:pt x="3028" y="2872"/>
                  </a:cubicBezTo>
                  <a:cubicBezTo>
                    <a:pt x="3032" y="2873"/>
                    <a:pt x="3029" y="2877"/>
                    <a:pt x="3025" y="2875"/>
                  </a:cubicBezTo>
                  <a:close/>
                  <a:moveTo>
                    <a:pt x="3064" y="2925"/>
                  </a:moveTo>
                  <a:cubicBezTo>
                    <a:pt x="3057" y="2931"/>
                    <a:pt x="3042" y="2932"/>
                    <a:pt x="3039" y="2926"/>
                  </a:cubicBezTo>
                  <a:cubicBezTo>
                    <a:pt x="3037" y="2924"/>
                    <a:pt x="3037" y="2921"/>
                    <a:pt x="3039" y="2915"/>
                  </a:cubicBezTo>
                  <a:cubicBezTo>
                    <a:pt x="3042" y="2906"/>
                    <a:pt x="3045" y="2899"/>
                    <a:pt x="3046" y="2899"/>
                  </a:cubicBezTo>
                  <a:cubicBezTo>
                    <a:pt x="3046" y="2899"/>
                    <a:pt x="3051" y="2904"/>
                    <a:pt x="3057" y="2910"/>
                  </a:cubicBezTo>
                  <a:cubicBezTo>
                    <a:pt x="3068" y="2922"/>
                    <a:pt x="3068" y="2922"/>
                    <a:pt x="3068" y="2922"/>
                  </a:cubicBezTo>
                  <a:lnTo>
                    <a:pt x="3064" y="2925"/>
                  </a:lnTo>
                  <a:close/>
                  <a:moveTo>
                    <a:pt x="3107" y="2970"/>
                  </a:moveTo>
                  <a:cubicBezTo>
                    <a:pt x="3106" y="2970"/>
                    <a:pt x="3105" y="2970"/>
                    <a:pt x="3105" y="2971"/>
                  </a:cubicBezTo>
                  <a:cubicBezTo>
                    <a:pt x="3105" y="2971"/>
                    <a:pt x="3104" y="2972"/>
                    <a:pt x="3103" y="2971"/>
                  </a:cubicBezTo>
                  <a:cubicBezTo>
                    <a:pt x="3102" y="2971"/>
                    <a:pt x="3100" y="2971"/>
                    <a:pt x="3099" y="2972"/>
                  </a:cubicBezTo>
                  <a:cubicBezTo>
                    <a:pt x="3098" y="2973"/>
                    <a:pt x="3094" y="2974"/>
                    <a:pt x="3091" y="2974"/>
                  </a:cubicBezTo>
                  <a:cubicBezTo>
                    <a:pt x="3088" y="2974"/>
                    <a:pt x="3085" y="2975"/>
                    <a:pt x="3084" y="2975"/>
                  </a:cubicBezTo>
                  <a:cubicBezTo>
                    <a:pt x="3084" y="2975"/>
                    <a:pt x="3081" y="2975"/>
                    <a:pt x="3079" y="2974"/>
                  </a:cubicBezTo>
                  <a:cubicBezTo>
                    <a:pt x="3074" y="2972"/>
                    <a:pt x="3074" y="2972"/>
                    <a:pt x="3074" y="2972"/>
                  </a:cubicBezTo>
                  <a:cubicBezTo>
                    <a:pt x="3075" y="2967"/>
                    <a:pt x="3075" y="2967"/>
                    <a:pt x="3075" y="2967"/>
                  </a:cubicBezTo>
                  <a:cubicBezTo>
                    <a:pt x="3075" y="2965"/>
                    <a:pt x="3076" y="2960"/>
                    <a:pt x="3077" y="2956"/>
                  </a:cubicBezTo>
                  <a:cubicBezTo>
                    <a:pt x="3078" y="2947"/>
                    <a:pt x="3081" y="2940"/>
                    <a:pt x="3083" y="2940"/>
                  </a:cubicBezTo>
                  <a:cubicBezTo>
                    <a:pt x="3083" y="2940"/>
                    <a:pt x="3090" y="2946"/>
                    <a:pt x="3096" y="2954"/>
                  </a:cubicBezTo>
                  <a:cubicBezTo>
                    <a:pt x="3108" y="2966"/>
                    <a:pt x="3111" y="2971"/>
                    <a:pt x="3107" y="2970"/>
                  </a:cubicBezTo>
                  <a:close/>
                  <a:moveTo>
                    <a:pt x="3145" y="3006"/>
                  </a:moveTo>
                  <a:cubicBezTo>
                    <a:pt x="3143" y="3007"/>
                    <a:pt x="3142" y="3009"/>
                    <a:pt x="3142" y="3010"/>
                  </a:cubicBezTo>
                  <a:cubicBezTo>
                    <a:pt x="3142" y="3011"/>
                    <a:pt x="3141" y="3012"/>
                    <a:pt x="3139" y="3011"/>
                  </a:cubicBezTo>
                  <a:cubicBezTo>
                    <a:pt x="3138" y="3011"/>
                    <a:pt x="3137" y="3011"/>
                    <a:pt x="3137" y="3011"/>
                  </a:cubicBezTo>
                  <a:cubicBezTo>
                    <a:pt x="3138" y="3012"/>
                    <a:pt x="3135" y="3012"/>
                    <a:pt x="3130" y="3011"/>
                  </a:cubicBezTo>
                  <a:cubicBezTo>
                    <a:pt x="3123" y="3011"/>
                    <a:pt x="3122" y="3010"/>
                    <a:pt x="3120" y="3007"/>
                  </a:cubicBezTo>
                  <a:cubicBezTo>
                    <a:pt x="3117" y="3003"/>
                    <a:pt x="3116" y="2997"/>
                    <a:pt x="3119" y="2996"/>
                  </a:cubicBezTo>
                  <a:cubicBezTo>
                    <a:pt x="3120" y="2996"/>
                    <a:pt x="3120" y="2995"/>
                    <a:pt x="3119" y="2995"/>
                  </a:cubicBezTo>
                  <a:cubicBezTo>
                    <a:pt x="3118" y="2995"/>
                    <a:pt x="3118" y="2994"/>
                    <a:pt x="3120" y="2993"/>
                  </a:cubicBezTo>
                  <a:cubicBezTo>
                    <a:pt x="3122" y="2992"/>
                    <a:pt x="3123" y="2991"/>
                    <a:pt x="3122" y="2990"/>
                  </a:cubicBezTo>
                  <a:cubicBezTo>
                    <a:pt x="3120" y="2989"/>
                    <a:pt x="3123" y="2984"/>
                    <a:pt x="3126" y="2984"/>
                  </a:cubicBezTo>
                  <a:cubicBezTo>
                    <a:pt x="3127" y="2985"/>
                    <a:pt x="3128" y="2984"/>
                    <a:pt x="3128" y="2984"/>
                  </a:cubicBezTo>
                  <a:cubicBezTo>
                    <a:pt x="3128" y="2983"/>
                    <a:pt x="3133" y="2988"/>
                    <a:pt x="3138" y="2994"/>
                  </a:cubicBezTo>
                  <a:cubicBezTo>
                    <a:pt x="3147" y="3004"/>
                    <a:pt x="3147" y="3004"/>
                    <a:pt x="3145" y="3006"/>
                  </a:cubicBezTo>
                  <a:close/>
                  <a:moveTo>
                    <a:pt x="3164" y="3069"/>
                  </a:moveTo>
                  <a:cubicBezTo>
                    <a:pt x="3160" y="3065"/>
                    <a:pt x="3157" y="3044"/>
                    <a:pt x="3159" y="3044"/>
                  </a:cubicBezTo>
                  <a:cubicBezTo>
                    <a:pt x="3160" y="3044"/>
                    <a:pt x="3160" y="3042"/>
                    <a:pt x="3160" y="3040"/>
                  </a:cubicBezTo>
                  <a:cubicBezTo>
                    <a:pt x="3161" y="3039"/>
                    <a:pt x="3161" y="3037"/>
                    <a:pt x="3162" y="3037"/>
                  </a:cubicBezTo>
                  <a:cubicBezTo>
                    <a:pt x="3162" y="3037"/>
                    <a:pt x="3163" y="3036"/>
                    <a:pt x="3163" y="3035"/>
                  </a:cubicBezTo>
                  <a:cubicBezTo>
                    <a:pt x="3162" y="3033"/>
                    <a:pt x="3168" y="3029"/>
                    <a:pt x="3170" y="3030"/>
                  </a:cubicBezTo>
                  <a:cubicBezTo>
                    <a:pt x="3171" y="3030"/>
                    <a:pt x="3174" y="3035"/>
                    <a:pt x="3177" y="3040"/>
                  </a:cubicBezTo>
                  <a:cubicBezTo>
                    <a:pt x="3181" y="3045"/>
                    <a:pt x="3184" y="3051"/>
                    <a:pt x="3185" y="3052"/>
                  </a:cubicBezTo>
                  <a:cubicBezTo>
                    <a:pt x="3186" y="3053"/>
                    <a:pt x="3188" y="3055"/>
                    <a:pt x="3190" y="3057"/>
                  </a:cubicBezTo>
                  <a:cubicBezTo>
                    <a:pt x="3193" y="3061"/>
                    <a:pt x="3193" y="3061"/>
                    <a:pt x="3189" y="3064"/>
                  </a:cubicBezTo>
                  <a:cubicBezTo>
                    <a:pt x="3181" y="3071"/>
                    <a:pt x="3167" y="3074"/>
                    <a:pt x="3164" y="3069"/>
                  </a:cubicBezTo>
                  <a:close/>
                  <a:moveTo>
                    <a:pt x="3223" y="3096"/>
                  </a:moveTo>
                  <a:cubicBezTo>
                    <a:pt x="3223" y="3097"/>
                    <a:pt x="3222" y="3098"/>
                    <a:pt x="3221" y="3099"/>
                  </a:cubicBezTo>
                  <a:cubicBezTo>
                    <a:pt x="3217" y="3103"/>
                    <a:pt x="3205" y="3103"/>
                    <a:pt x="3203" y="3099"/>
                  </a:cubicBezTo>
                  <a:cubicBezTo>
                    <a:pt x="3202" y="3098"/>
                    <a:pt x="3201" y="3098"/>
                    <a:pt x="3201" y="3099"/>
                  </a:cubicBezTo>
                  <a:cubicBezTo>
                    <a:pt x="3200" y="3099"/>
                    <a:pt x="3197" y="3099"/>
                    <a:pt x="3195" y="3098"/>
                  </a:cubicBezTo>
                  <a:cubicBezTo>
                    <a:pt x="3190" y="3096"/>
                    <a:pt x="3188" y="3093"/>
                    <a:pt x="3190" y="3092"/>
                  </a:cubicBezTo>
                  <a:cubicBezTo>
                    <a:pt x="3190" y="3091"/>
                    <a:pt x="3191" y="3089"/>
                    <a:pt x="3191" y="3087"/>
                  </a:cubicBezTo>
                  <a:cubicBezTo>
                    <a:pt x="3191" y="3085"/>
                    <a:pt x="3192" y="3083"/>
                    <a:pt x="3194" y="3082"/>
                  </a:cubicBezTo>
                  <a:cubicBezTo>
                    <a:pt x="3195" y="3082"/>
                    <a:pt x="3196" y="3081"/>
                    <a:pt x="3195" y="3081"/>
                  </a:cubicBezTo>
                  <a:cubicBezTo>
                    <a:pt x="3194" y="3081"/>
                    <a:pt x="3194" y="3080"/>
                    <a:pt x="3194" y="3080"/>
                  </a:cubicBezTo>
                  <a:cubicBezTo>
                    <a:pt x="3195" y="3079"/>
                    <a:pt x="3196" y="3079"/>
                    <a:pt x="3196" y="3079"/>
                  </a:cubicBezTo>
                  <a:cubicBezTo>
                    <a:pt x="3197" y="3079"/>
                    <a:pt x="3199" y="3079"/>
                    <a:pt x="3200" y="3077"/>
                  </a:cubicBezTo>
                  <a:cubicBezTo>
                    <a:pt x="3202" y="3076"/>
                    <a:pt x="3203" y="3075"/>
                    <a:pt x="3203" y="3076"/>
                  </a:cubicBezTo>
                  <a:cubicBezTo>
                    <a:pt x="3204" y="3077"/>
                    <a:pt x="3205" y="3077"/>
                    <a:pt x="3206" y="3075"/>
                  </a:cubicBezTo>
                  <a:cubicBezTo>
                    <a:pt x="3207" y="3073"/>
                    <a:pt x="3208" y="3073"/>
                    <a:pt x="3209" y="3075"/>
                  </a:cubicBezTo>
                  <a:cubicBezTo>
                    <a:pt x="3210" y="3076"/>
                    <a:pt x="3211" y="3079"/>
                    <a:pt x="3213" y="3080"/>
                  </a:cubicBezTo>
                  <a:cubicBezTo>
                    <a:pt x="3214" y="3081"/>
                    <a:pt x="3214" y="3083"/>
                    <a:pt x="3214" y="3085"/>
                  </a:cubicBezTo>
                  <a:cubicBezTo>
                    <a:pt x="3214" y="3087"/>
                    <a:pt x="3214" y="3087"/>
                    <a:pt x="3216" y="3087"/>
                  </a:cubicBezTo>
                  <a:cubicBezTo>
                    <a:pt x="3218" y="3086"/>
                    <a:pt x="3224" y="3093"/>
                    <a:pt x="3223" y="3096"/>
                  </a:cubicBezTo>
                  <a:close/>
                  <a:moveTo>
                    <a:pt x="3244" y="3140"/>
                  </a:moveTo>
                  <a:cubicBezTo>
                    <a:pt x="3241" y="3141"/>
                    <a:pt x="3238" y="3141"/>
                    <a:pt x="3238" y="3142"/>
                  </a:cubicBezTo>
                  <a:cubicBezTo>
                    <a:pt x="3236" y="3143"/>
                    <a:pt x="3224" y="3139"/>
                    <a:pt x="3224" y="3137"/>
                  </a:cubicBezTo>
                  <a:cubicBezTo>
                    <a:pt x="3223" y="3130"/>
                    <a:pt x="3225" y="3122"/>
                    <a:pt x="3228" y="3121"/>
                  </a:cubicBezTo>
                  <a:cubicBezTo>
                    <a:pt x="3228" y="3121"/>
                    <a:pt x="3229" y="3120"/>
                    <a:pt x="3228" y="3120"/>
                  </a:cubicBezTo>
                  <a:cubicBezTo>
                    <a:pt x="3228" y="3119"/>
                    <a:pt x="3228" y="3118"/>
                    <a:pt x="3229" y="3118"/>
                  </a:cubicBezTo>
                  <a:cubicBezTo>
                    <a:pt x="3230" y="3117"/>
                    <a:pt x="3232" y="3116"/>
                    <a:pt x="3232" y="3114"/>
                  </a:cubicBezTo>
                  <a:cubicBezTo>
                    <a:pt x="3233" y="3112"/>
                    <a:pt x="3233" y="3112"/>
                    <a:pt x="3238" y="3117"/>
                  </a:cubicBezTo>
                  <a:cubicBezTo>
                    <a:pt x="3239" y="3117"/>
                    <a:pt x="3241" y="3119"/>
                    <a:pt x="3243" y="3119"/>
                  </a:cubicBezTo>
                  <a:cubicBezTo>
                    <a:pt x="3246" y="3120"/>
                    <a:pt x="3247" y="3121"/>
                    <a:pt x="3246" y="3122"/>
                  </a:cubicBezTo>
                  <a:cubicBezTo>
                    <a:pt x="3246" y="3123"/>
                    <a:pt x="3246" y="3123"/>
                    <a:pt x="3248" y="3123"/>
                  </a:cubicBezTo>
                  <a:cubicBezTo>
                    <a:pt x="3250" y="3124"/>
                    <a:pt x="3254" y="3127"/>
                    <a:pt x="3253" y="3129"/>
                  </a:cubicBezTo>
                  <a:cubicBezTo>
                    <a:pt x="3253" y="3130"/>
                    <a:pt x="3253" y="3131"/>
                    <a:pt x="3254" y="3132"/>
                  </a:cubicBezTo>
                  <a:cubicBezTo>
                    <a:pt x="3257" y="3135"/>
                    <a:pt x="3251" y="3140"/>
                    <a:pt x="3244" y="3140"/>
                  </a:cubicBezTo>
                  <a:close/>
                  <a:moveTo>
                    <a:pt x="3186" y="2407"/>
                  </a:moveTo>
                  <a:cubicBezTo>
                    <a:pt x="3186" y="2407"/>
                    <a:pt x="3187" y="2406"/>
                    <a:pt x="3188" y="2406"/>
                  </a:cubicBezTo>
                  <a:cubicBezTo>
                    <a:pt x="3189" y="2406"/>
                    <a:pt x="3190" y="2405"/>
                    <a:pt x="3191" y="2405"/>
                  </a:cubicBezTo>
                  <a:cubicBezTo>
                    <a:pt x="3191" y="2404"/>
                    <a:pt x="3193" y="2403"/>
                    <a:pt x="3195" y="2403"/>
                  </a:cubicBezTo>
                  <a:cubicBezTo>
                    <a:pt x="3198" y="2404"/>
                    <a:pt x="3199" y="2404"/>
                    <a:pt x="3201" y="2409"/>
                  </a:cubicBezTo>
                  <a:cubicBezTo>
                    <a:pt x="3204" y="2414"/>
                    <a:pt x="3205" y="2415"/>
                    <a:pt x="3206" y="2414"/>
                  </a:cubicBezTo>
                  <a:cubicBezTo>
                    <a:pt x="3209" y="2414"/>
                    <a:pt x="3215" y="2423"/>
                    <a:pt x="3214" y="2424"/>
                  </a:cubicBezTo>
                  <a:cubicBezTo>
                    <a:pt x="3213" y="2424"/>
                    <a:pt x="3214" y="2425"/>
                    <a:pt x="3215" y="2425"/>
                  </a:cubicBezTo>
                  <a:cubicBezTo>
                    <a:pt x="3216" y="2424"/>
                    <a:pt x="3217" y="2425"/>
                    <a:pt x="3216" y="2425"/>
                  </a:cubicBezTo>
                  <a:cubicBezTo>
                    <a:pt x="3215" y="2426"/>
                    <a:pt x="3217" y="2430"/>
                    <a:pt x="3219" y="2430"/>
                  </a:cubicBezTo>
                  <a:cubicBezTo>
                    <a:pt x="3221" y="2430"/>
                    <a:pt x="3227" y="2436"/>
                    <a:pt x="3226" y="2437"/>
                  </a:cubicBezTo>
                  <a:cubicBezTo>
                    <a:pt x="3225" y="2437"/>
                    <a:pt x="3228" y="2439"/>
                    <a:pt x="3231" y="2441"/>
                  </a:cubicBezTo>
                  <a:cubicBezTo>
                    <a:pt x="3238" y="2445"/>
                    <a:pt x="3240" y="2448"/>
                    <a:pt x="3239" y="2450"/>
                  </a:cubicBezTo>
                  <a:cubicBezTo>
                    <a:pt x="3239" y="2452"/>
                    <a:pt x="3239" y="2452"/>
                    <a:pt x="3241" y="2452"/>
                  </a:cubicBezTo>
                  <a:cubicBezTo>
                    <a:pt x="3242" y="2453"/>
                    <a:pt x="3246" y="2456"/>
                    <a:pt x="3249" y="2459"/>
                  </a:cubicBezTo>
                  <a:cubicBezTo>
                    <a:pt x="3252" y="2463"/>
                    <a:pt x="3257" y="2468"/>
                    <a:pt x="3259" y="2469"/>
                  </a:cubicBezTo>
                  <a:cubicBezTo>
                    <a:pt x="3268" y="2475"/>
                    <a:pt x="3288" y="2496"/>
                    <a:pt x="3287" y="2498"/>
                  </a:cubicBezTo>
                  <a:cubicBezTo>
                    <a:pt x="3287" y="2500"/>
                    <a:pt x="3294" y="2508"/>
                    <a:pt x="3296" y="2507"/>
                  </a:cubicBezTo>
                  <a:cubicBezTo>
                    <a:pt x="3298" y="2507"/>
                    <a:pt x="3299" y="2508"/>
                    <a:pt x="3300" y="2510"/>
                  </a:cubicBezTo>
                  <a:cubicBezTo>
                    <a:pt x="3301" y="2512"/>
                    <a:pt x="3304" y="2515"/>
                    <a:pt x="3305" y="2516"/>
                  </a:cubicBezTo>
                  <a:cubicBezTo>
                    <a:pt x="3308" y="2517"/>
                    <a:pt x="3308" y="2518"/>
                    <a:pt x="3308" y="2520"/>
                  </a:cubicBezTo>
                  <a:cubicBezTo>
                    <a:pt x="3307" y="2523"/>
                    <a:pt x="3307" y="2523"/>
                    <a:pt x="3309" y="2521"/>
                  </a:cubicBezTo>
                  <a:cubicBezTo>
                    <a:pt x="3311" y="2520"/>
                    <a:pt x="3314" y="2522"/>
                    <a:pt x="3312" y="2525"/>
                  </a:cubicBezTo>
                  <a:cubicBezTo>
                    <a:pt x="3311" y="2527"/>
                    <a:pt x="3313" y="2529"/>
                    <a:pt x="3316" y="2528"/>
                  </a:cubicBezTo>
                  <a:cubicBezTo>
                    <a:pt x="3317" y="2528"/>
                    <a:pt x="3318" y="2528"/>
                    <a:pt x="3317" y="2529"/>
                  </a:cubicBezTo>
                  <a:cubicBezTo>
                    <a:pt x="3317" y="2529"/>
                    <a:pt x="3317" y="2530"/>
                    <a:pt x="3317" y="2531"/>
                  </a:cubicBezTo>
                  <a:cubicBezTo>
                    <a:pt x="3318" y="2531"/>
                    <a:pt x="3318" y="2531"/>
                    <a:pt x="3319" y="2530"/>
                  </a:cubicBezTo>
                  <a:cubicBezTo>
                    <a:pt x="3319" y="2529"/>
                    <a:pt x="3320" y="2529"/>
                    <a:pt x="3321" y="2530"/>
                  </a:cubicBezTo>
                  <a:cubicBezTo>
                    <a:pt x="3322" y="2531"/>
                    <a:pt x="3322" y="2532"/>
                    <a:pt x="3321" y="2533"/>
                  </a:cubicBezTo>
                  <a:cubicBezTo>
                    <a:pt x="3320" y="2533"/>
                    <a:pt x="3320" y="2535"/>
                    <a:pt x="3323" y="2537"/>
                  </a:cubicBezTo>
                  <a:cubicBezTo>
                    <a:pt x="3324" y="2539"/>
                    <a:pt x="3326" y="2540"/>
                    <a:pt x="3326" y="2540"/>
                  </a:cubicBezTo>
                  <a:cubicBezTo>
                    <a:pt x="3327" y="2539"/>
                    <a:pt x="3330" y="2541"/>
                    <a:pt x="3333" y="2545"/>
                  </a:cubicBezTo>
                  <a:cubicBezTo>
                    <a:pt x="3335" y="2548"/>
                    <a:pt x="3339" y="2551"/>
                    <a:pt x="3340" y="2552"/>
                  </a:cubicBezTo>
                  <a:cubicBezTo>
                    <a:pt x="3340" y="2553"/>
                    <a:pt x="3342" y="2556"/>
                    <a:pt x="3343" y="2557"/>
                  </a:cubicBezTo>
                  <a:cubicBezTo>
                    <a:pt x="3344" y="2560"/>
                    <a:pt x="3345" y="2560"/>
                    <a:pt x="3345" y="2559"/>
                  </a:cubicBezTo>
                  <a:cubicBezTo>
                    <a:pt x="3346" y="2557"/>
                    <a:pt x="3350" y="2560"/>
                    <a:pt x="3350" y="2562"/>
                  </a:cubicBezTo>
                  <a:cubicBezTo>
                    <a:pt x="3350" y="2563"/>
                    <a:pt x="3352" y="2566"/>
                    <a:pt x="3355" y="2569"/>
                  </a:cubicBezTo>
                  <a:cubicBezTo>
                    <a:pt x="3365" y="2578"/>
                    <a:pt x="3365" y="2578"/>
                    <a:pt x="3363" y="2580"/>
                  </a:cubicBezTo>
                  <a:cubicBezTo>
                    <a:pt x="3362" y="2581"/>
                    <a:pt x="3361" y="2581"/>
                    <a:pt x="3362" y="2582"/>
                  </a:cubicBezTo>
                  <a:cubicBezTo>
                    <a:pt x="3363" y="2582"/>
                    <a:pt x="3364" y="2582"/>
                    <a:pt x="3365" y="2582"/>
                  </a:cubicBezTo>
                  <a:cubicBezTo>
                    <a:pt x="3366" y="2580"/>
                    <a:pt x="3367" y="2582"/>
                    <a:pt x="3367" y="2583"/>
                  </a:cubicBezTo>
                  <a:cubicBezTo>
                    <a:pt x="3366" y="2584"/>
                    <a:pt x="3367" y="2585"/>
                    <a:pt x="3370" y="2586"/>
                  </a:cubicBezTo>
                  <a:cubicBezTo>
                    <a:pt x="3373" y="2587"/>
                    <a:pt x="3373" y="2587"/>
                    <a:pt x="3372" y="2588"/>
                  </a:cubicBezTo>
                  <a:cubicBezTo>
                    <a:pt x="3371" y="2589"/>
                    <a:pt x="3371" y="2590"/>
                    <a:pt x="3372" y="2591"/>
                  </a:cubicBezTo>
                  <a:cubicBezTo>
                    <a:pt x="3374" y="2592"/>
                    <a:pt x="3375" y="2594"/>
                    <a:pt x="3376" y="2596"/>
                  </a:cubicBezTo>
                  <a:cubicBezTo>
                    <a:pt x="3377" y="2598"/>
                    <a:pt x="3378" y="2599"/>
                    <a:pt x="3380" y="2600"/>
                  </a:cubicBezTo>
                  <a:cubicBezTo>
                    <a:pt x="3381" y="2601"/>
                    <a:pt x="3383" y="2602"/>
                    <a:pt x="3384" y="2607"/>
                  </a:cubicBezTo>
                  <a:cubicBezTo>
                    <a:pt x="3386" y="2611"/>
                    <a:pt x="3386" y="2612"/>
                    <a:pt x="3389" y="2613"/>
                  </a:cubicBezTo>
                  <a:cubicBezTo>
                    <a:pt x="3393" y="2614"/>
                    <a:pt x="3395" y="2616"/>
                    <a:pt x="3392" y="2617"/>
                  </a:cubicBezTo>
                  <a:cubicBezTo>
                    <a:pt x="3390" y="2618"/>
                    <a:pt x="3391" y="2619"/>
                    <a:pt x="3394" y="2619"/>
                  </a:cubicBezTo>
                  <a:cubicBezTo>
                    <a:pt x="3395" y="2619"/>
                    <a:pt x="3396" y="2620"/>
                    <a:pt x="3397" y="2622"/>
                  </a:cubicBezTo>
                  <a:cubicBezTo>
                    <a:pt x="3398" y="2627"/>
                    <a:pt x="3401" y="2631"/>
                    <a:pt x="3403" y="2630"/>
                  </a:cubicBezTo>
                  <a:cubicBezTo>
                    <a:pt x="3406" y="2629"/>
                    <a:pt x="3434" y="2661"/>
                    <a:pt x="3431" y="2662"/>
                  </a:cubicBezTo>
                  <a:cubicBezTo>
                    <a:pt x="3430" y="2663"/>
                    <a:pt x="3431" y="2663"/>
                    <a:pt x="3433" y="2664"/>
                  </a:cubicBezTo>
                  <a:cubicBezTo>
                    <a:pt x="3434" y="2664"/>
                    <a:pt x="3436" y="2665"/>
                    <a:pt x="3436" y="2666"/>
                  </a:cubicBezTo>
                  <a:cubicBezTo>
                    <a:pt x="3436" y="2667"/>
                    <a:pt x="3437" y="2668"/>
                    <a:pt x="3439" y="2670"/>
                  </a:cubicBezTo>
                  <a:cubicBezTo>
                    <a:pt x="3442" y="2672"/>
                    <a:pt x="3449" y="2681"/>
                    <a:pt x="3449" y="2683"/>
                  </a:cubicBezTo>
                  <a:cubicBezTo>
                    <a:pt x="3449" y="2684"/>
                    <a:pt x="3448" y="2684"/>
                    <a:pt x="3447" y="2684"/>
                  </a:cubicBezTo>
                  <a:cubicBezTo>
                    <a:pt x="3445" y="2683"/>
                    <a:pt x="3445" y="2683"/>
                    <a:pt x="3446" y="2684"/>
                  </a:cubicBezTo>
                  <a:cubicBezTo>
                    <a:pt x="3446" y="2685"/>
                    <a:pt x="3447" y="2685"/>
                    <a:pt x="3449" y="2685"/>
                  </a:cubicBezTo>
                  <a:cubicBezTo>
                    <a:pt x="3451" y="2684"/>
                    <a:pt x="3460" y="2693"/>
                    <a:pt x="3461" y="2697"/>
                  </a:cubicBezTo>
                  <a:cubicBezTo>
                    <a:pt x="3462" y="2698"/>
                    <a:pt x="3462" y="2699"/>
                    <a:pt x="3464" y="2699"/>
                  </a:cubicBezTo>
                  <a:cubicBezTo>
                    <a:pt x="3466" y="2699"/>
                    <a:pt x="3469" y="2703"/>
                    <a:pt x="3469" y="2705"/>
                  </a:cubicBezTo>
                  <a:cubicBezTo>
                    <a:pt x="3469" y="2706"/>
                    <a:pt x="3470" y="2707"/>
                    <a:pt x="3471" y="2708"/>
                  </a:cubicBezTo>
                  <a:cubicBezTo>
                    <a:pt x="3473" y="2709"/>
                    <a:pt x="3481" y="2717"/>
                    <a:pt x="3480" y="2718"/>
                  </a:cubicBezTo>
                  <a:cubicBezTo>
                    <a:pt x="3480" y="2718"/>
                    <a:pt x="3480" y="2719"/>
                    <a:pt x="3481" y="2719"/>
                  </a:cubicBezTo>
                  <a:cubicBezTo>
                    <a:pt x="3484" y="2720"/>
                    <a:pt x="3493" y="2730"/>
                    <a:pt x="3492" y="2732"/>
                  </a:cubicBezTo>
                  <a:cubicBezTo>
                    <a:pt x="3492" y="2735"/>
                    <a:pt x="3494" y="2738"/>
                    <a:pt x="3495" y="2736"/>
                  </a:cubicBezTo>
                  <a:cubicBezTo>
                    <a:pt x="3499" y="2736"/>
                    <a:pt x="3499" y="2740"/>
                    <a:pt x="3503" y="2744"/>
                  </a:cubicBezTo>
                  <a:cubicBezTo>
                    <a:pt x="3504" y="2744"/>
                    <a:pt x="3507" y="2746"/>
                    <a:pt x="3509" y="2749"/>
                  </a:cubicBezTo>
                  <a:cubicBezTo>
                    <a:pt x="3512" y="2753"/>
                    <a:pt x="3516" y="2757"/>
                    <a:pt x="3518" y="2758"/>
                  </a:cubicBezTo>
                  <a:cubicBezTo>
                    <a:pt x="3522" y="2760"/>
                    <a:pt x="3523" y="2761"/>
                    <a:pt x="3523" y="2764"/>
                  </a:cubicBezTo>
                  <a:cubicBezTo>
                    <a:pt x="3524" y="2767"/>
                    <a:pt x="3525" y="2768"/>
                    <a:pt x="3530" y="2771"/>
                  </a:cubicBezTo>
                  <a:cubicBezTo>
                    <a:pt x="3533" y="2773"/>
                    <a:pt x="3536" y="2776"/>
                    <a:pt x="3537" y="2779"/>
                  </a:cubicBezTo>
                  <a:cubicBezTo>
                    <a:pt x="3539" y="2781"/>
                    <a:pt x="3540" y="2783"/>
                    <a:pt x="3541" y="2783"/>
                  </a:cubicBezTo>
                  <a:cubicBezTo>
                    <a:pt x="3542" y="2783"/>
                    <a:pt x="3543" y="2784"/>
                    <a:pt x="3543" y="2785"/>
                  </a:cubicBezTo>
                  <a:cubicBezTo>
                    <a:pt x="3544" y="2786"/>
                    <a:pt x="3544" y="2785"/>
                    <a:pt x="3546" y="2784"/>
                  </a:cubicBezTo>
                  <a:cubicBezTo>
                    <a:pt x="3547" y="2783"/>
                    <a:pt x="3548" y="2783"/>
                    <a:pt x="3548" y="2784"/>
                  </a:cubicBezTo>
                  <a:cubicBezTo>
                    <a:pt x="3549" y="2784"/>
                    <a:pt x="3549" y="2785"/>
                    <a:pt x="3548" y="2785"/>
                  </a:cubicBezTo>
                  <a:cubicBezTo>
                    <a:pt x="3546" y="2786"/>
                    <a:pt x="3546" y="2787"/>
                    <a:pt x="3553" y="2796"/>
                  </a:cubicBezTo>
                  <a:cubicBezTo>
                    <a:pt x="3560" y="2803"/>
                    <a:pt x="3564" y="2807"/>
                    <a:pt x="3566" y="2807"/>
                  </a:cubicBezTo>
                  <a:cubicBezTo>
                    <a:pt x="3567" y="2808"/>
                    <a:pt x="3569" y="2810"/>
                    <a:pt x="3570" y="2812"/>
                  </a:cubicBezTo>
                  <a:cubicBezTo>
                    <a:pt x="3572" y="2816"/>
                    <a:pt x="3572" y="2817"/>
                    <a:pt x="3573" y="2816"/>
                  </a:cubicBezTo>
                  <a:cubicBezTo>
                    <a:pt x="3574" y="2816"/>
                    <a:pt x="3575" y="2817"/>
                    <a:pt x="3575" y="2817"/>
                  </a:cubicBezTo>
                  <a:cubicBezTo>
                    <a:pt x="3576" y="2820"/>
                    <a:pt x="3581" y="2825"/>
                    <a:pt x="3582" y="2825"/>
                  </a:cubicBezTo>
                  <a:cubicBezTo>
                    <a:pt x="3583" y="2824"/>
                    <a:pt x="3583" y="2824"/>
                    <a:pt x="3583" y="2825"/>
                  </a:cubicBezTo>
                  <a:cubicBezTo>
                    <a:pt x="3582" y="2826"/>
                    <a:pt x="3584" y="2829"/>
                    <a:pt x="3586" y="2832"/>
                  </a:cubicBezTo>
                  <a:cubicBezTo>
                    <a:pt x="3590" y="2836"/>
                    <a:pt x="3590" y="2837"/>
                    <a:pt x="3588" y="2841"/>
                  </a:cubicBezTo>
                  <a:cubicBezTo>
                    <a:pt x="3586" y="2846"/>
                    <a:pt x="3584" y="2848"/>
                    <a:pt x="3561" y="2869"/>
                  </a:cubicBezTo>
                  <a:cubicBezTo>
                    <a:pt x="3539" y="2889"/>
                    <a:pt x="3535" y="2892"/>
                    <a:pt x="3533" y="2892"/>
                  </a:cubicBezTo>
                  <a:cubicBezTo>
                    <a:pt x="3531" y="2892"/>
                    <a:pt x="3530" y="2893"/>
                    <a:pt x="3529" y="2894"/>
                  </a:cubicBezTo>
                  <a:cubicBezTo>
                    <a:pt x="3528" y="2895"/>
                    <a:pt x="3525" y="2899"/>
                    <a:pt x="3521" y="2902"/>
                  </a:cubicBezTo>
                  <a:cubicBezTo>
                    <a:pt x="3518" y="2904"/>
                    <a:pt x="3516" y="2907"/>
                    <a:pt x="3516" y="2908"/>
                  </a:cubicBezTo>
                  <a:cubicBezTo>
                    <a:pt x="3517" y="2908"/>
                    <a:pt x="3516" y="2909"/>
                    <a:pt x="3514" y="2909"/>
                  </a:cubicBezTo>
                  <a:cubicBezTo>
                    <a:pt x="3512" y="2910"/>
                    <a:pt x="3511" y="2911"/>
                    <a:pt x="3511" y="2912"/>
                  </a:cubicBezTo>
                  <a:cubicBezTo>
                    <a:pt x="3511" y="2912"/>
                    <a:pt x="3509" y="2915"/>
                    <a:pt x="3506" y="2917"/>
                  </a:cubicBezTo>
                  <a:cubicBezTo>
                    <a:pt x="3502" y="2920"/>
                    <a:pt x="3500" y="2923"/>
                    <a:pt x="3500" y="2924"/>
                  </a:cubicBezTo>
                  <a:cubicBezTo>
                    <a:pt x="3499" y="2925"/>
                    <a:pt x="3498" y="2926"/>
                    <a:pt x="3497" y="2926"/>
                  </a:cubicBezTo>
                  <a:cubicBezTo>
                    <a:pt x="3494" y="2927"/>
                    <a:pt x="3484" y="2935"/>
                    <a:pt x="3482" y="2938"/>
                  </a:cubicBezTo>
                  <a:cubicBezTo>
                    <a:pt x="3481" y="2939"/>
                    <a:pt x="3473" y="2947"/>
                    <a:pt x="3464" y="2956"/>
                  </a:cubicBezTo>
                  <a:cubicBezTo>
                    <a:pt x="3455" y="2964"/>
                    <a:pt x="3441" y="2978"/>
                    <a:pt x="3432" y="2985"/>
                  </a:cubicBezTo>
                  <a:cubicBezTo>
                    <a:pt x="3424" y="2992"/>
                    <a:pt x="3417" y="3000"/>
                    <a:pt x="3416" y="3001"/>
                  </a:cubicBezTo>
                  <a:cubicBezTo>
                    <a:pt x="3415" y="3002"/>
                    <a:pt x="3410" y="3008"/>
                    <a:pt x="3404" y="3013"/>
                  </a:cubicBezTo>
                  <a:cubicBezTo>
                    <a:pt x="3399" y="3018"/>
                    <a:pt x="3394" y="3023"/>
                    <a:pt x="3393" y="3024"/>
                  </a:cubicBezTo>
                  <a:cubicBezTo>
                    <a:pt x="3393" y="3026"/>
                    <a:pt x="3391" y="3026"/>
                    <a:pt x="3390" y="3025"/>
                  </a:cubicBezTo>
                  <a:cubicBezTo>
                    <a:pt x="3389" y="3025"/>
                    <a:pt x="3387" y="3025"/>
                    <a:pt x="3385" y="3027"/>
                  </a:cubicBezTo>
                  <a:cubicBezTo>
                    <a:pt x="3384" y="3029"/>
                    <a:pt x="3381" y="3031"/>
                    <a:pt x="3379" y="3031"/>
                  </a:cubicBezTo>
                  <a:cubicBezTo>
                    <a:pt x="3377" y="3031"/>
                    <a:pt x="3374" y="3033"/>
                    <a:pt x="3372" y="3035"/>
                  </a:cubicBezTo>
                  <a:cubicBezTo>
                    <a:pt x="3363" y="3044"/>
                    <a:pt x="3352" y="3054"/>
                    <a:pt x="3351" y="3056"/>
                  </a:cubicBezTo>
                  <a:cubicBezTo>
                    <a:pt x="3351" y="3058"/>
                    <a:pt x="3350" y="3058"/>
                    <a:pt x="3349" y="3057"/>
                  </a:cubicBezTo>
                  <a:cubicBezTo>
                    <a:pt x="3349" y="3057"/>
                    <a:pt x="3347" y="3058"/>
                    <a:pt x="3344" y="3060"/>
                  </a:cubicBezTo>
                  <a:cubicBezTo>
                    <a:pt x="3342" y="3062"/>
                    <a:pt x="3339" y="3064"/>
                    <a:pt x="3338" y="3064"/>
                  </a:cubicBezTo>
                  <a:cubicBezTo>
                    <a:pt x="3336" y="3064"/>
                    <a:pt x="3333" y="3066"/>
                    <a:pt x="3334" y="3067"/>
                  </a:cubicBezTo>
                  <a:cubicBezTo>
                    <a:pt x="3335" y="3068"/>
                    <a:pt x="3303" y="3096"/>
                    <a:pt x="3301" y="3096"/>
                  </a:cubicBezTo>
                  <a:cubicBezTo>
                    <a:pt x="3299" y="3096"/>
                    <a:pt x="3298" y="3097"/>
                    <a:pt x="3299" y="3098"/>
                  </a:cubicBezTo>
                  <a:cubicBezTo>
                    <a:pt x="3300" y="3098"/>
                    <a:pt x="3300" y="3099"/>
                    <a:pt x="3300" y="3099"/>
                  </a:cubicBezTo>
                  <a:cubicBezTo>
                    <a:pt x="3299" y="3100"/>
                    <a:pt x="3298" y="3099"/>
                    <a:pt x="3298" y="3099"/>
                  </a:cubicBezTo>
                  <a:cubicBezTo>
                    <a:pt x="3297" y="3098"/>
                    <a:pt x="3297" y="3099"/>
                    <a:pt x="3296" y="3100"/>
                  </a:cubicBezTo>
                  <a:cubicBezTo>
                    <a:pt x="3296" y="3102"/>
                    <a:pt x="3274" y="3120"/>
                    <a:pt x="3269" y="3123"/>
                  </a:cubicBezTo>
                  <a:cubicBezTo>
                    <a:pt x="3264" y="3126"/>
                    <a:pt x="3264" y="3126"/>
                    <a:pt x="3264" y="3126"/>
                  </a:cubicBezTo>
                  <a:cubicBezTo>
                    <a:pt x="3254" y="3115"/>
                    <a:pt x="3254" y="3115"/>
                    <a:pt x="3254" y="3115"/>
                  </a:cubicBezTo>
                  <a:cubicBezTo>
                    <a:pt x="3244" y="3104"/>
                    <a:pt x="3241" y="3100"/>
                    <a:pt x="3243" y="3099"/>
                  </a:cubicBezTo>
                  <a:cubicBezTo>
                    <a:pt x="3245" y="3097"/>
                    <a:pt x="3243" y="3088"/>
                    <a:pt x="3240" y="3085"/>
                  </a:cubicBezTo>
                  <a:cubicBezTo>
                    <a:pt x="3239" y="3082"/>
                    <a:pt x="3238" y="3082"/>
                    <a:pt x="3235" y="3085"/>
                  </a:cubicBezTo>
                  <a:cubicBezTo>
                    <a:pt x="3233" y="3086"/>
                    <a:pt x="3231" y="3088"/>
                    <a:pt x="3230" y="3088"/>
                  </a:cubicBezTo>
                  <a:cubicBezTo>
                    <a:pt x="3229" y="3087"/>
                    <a:pt x="3215" y="3073"/>
                    <a:pt x="3216" y="3072"/>
                  </a:cubicBezTo>
                  <a:cubicBezTo>
                    <a:pt x="3217" y="3072"/>
                    <a:pt x="3217" y="3071"/>
                    <a:pt x="3216" y="3071"/>
                  </a:cubicBezTo>
                  <a:cubicBezTo>
                    <a:pt x="3216" y="3070"/>
                    <a:pt x="3214" y="3069"/>
                    <a:pt x="3213" y="3067"/>
                  </a:cubicBezTo>
                  <a:cubicBezTo>
                    <a:pt x="3212" y="3065"/>
                    <a:pt x="3212" y="3065"/>
                    <a:pt x="3214" y="3062"/>
                  </a:cubicBezTo>
                  <a:cubicBezTo>
                    <a:pt x="3222" y="3055"/>
                    <a:pt x="3222" y="3051"/>
                    <a:pt x="3217" y="3047"/>
                  </a:cubicBezTo>
                  <a:cubicBezTo>
                    <a:pt x="3214" y="3046"/>
                    <a:pt x="3213" y="3046"/>
                    <a:pt x="3210" y="3049"/>
                  </a:cubicBezTo>
                  <a:cubicBezTo>
                    <a:pt x="3208" y="3051"/>
                    <a:pt x="3205" y="3052"/>
                    <a:pt x="3204" y="3053"/>
                  </a:cubicBezTo>
                  <a:cubicBezTo>
                    <a:pt x="3202" y="3053"/>
                    <a:pt x="3192" y="3043"/>
                    <a:pt x="3192" y="3040"/>
                  </a:cubicBezTo>
                  <a:cubicBezTo>
                    <a:pt x="3192" y="3040"/>
                    <a:pt x="3190" y="3038"/>
                    <a:pt x="3188" y="3037"/>
                  </a:cubicBezTo>
                  <a:cubicBezTo>
                    <a:pt x="3185" y="3034"/>
                    <a:pt x="3182" y="3031"/>
                    <a:pt x="3180" y="3027"/>
                  </a:cubicBezTo>
                  <a:cubicBezTo>
                    <a:pt x="3179" y="3025"/>
                    <a:pt x="3177" y="3023"/>
                    <a:pt x="3176" y="3022"/>
                  </a:cubicBezTo>
                  <a:cubicBezTo>
                    <a:pt x="3175" y="3020"/>
                    <a:pt x="3174" y="3016"/>
                    <a:pt x="3174" y="3012"/>
                  </a:cubicBezTo>
                  <a:cubicBezTo>
                    <a:pt x="3174" y="3006"/>
                    <a:pt x="3174" y="3003"/>
                    <a:pt x="3171" y="3001"/>
                  </a:cubicBezTo>
                  <a:cubicBezTo>
                    <a:pt x="3170" y="2999"/>
                    <a:pt x="3168" y="2998"/>
                    <a:pt x="3168" y="2999"/>
                  </a:cubicBezTo>
                  <a:cubicBezTo>
                    <a:pt x="3167" y="3001"/>
                    <a:pt x="3160" y="3000"/>
                    <a:pt x="3157" y="2998"/>
                  </a:cubicBezTo>
                  <a:cubicBezTo>
                    <a:pt x="3152" y="2995"/>
                    <a:pt x="3145" y="2988"/>
                    <a:pt x="3145" y="2986"/>
                  </a:cubicBezTo>
                  <a:cubicBezTo>
                    <a:pt x="3146" y="2985"/>
                    <a:pt x="3145" y="2985"/>
                    <a:pt x="3143" y="2984"/>
                  </a:cubicBezTo>
                  <a:cubicBezTo>
                    <a:pt x="3139" y="2982"/>
                    <a:pt x="3136" y="2976"/>
                    <a:pt x="3136" y="2970"/>
                  </a:cubicBezTo>
                  <a:cubicBezTo>
                    <a:pt x="3136" y="2967"/>
                    <a:pt x="3136" y="2966"/>
                    <a:pt x="3138" y="2967"/>
                  </a:cubicBezTo>
                  <a:cubicBezTo>
                    <a:pt x="3139" y="2968"/>
                    <a:pt x="3140" y="2968"/>
                    <a:pt x="3141" y="2967"/>
                  </a:cubicBezTo>
                  <a:cubicBezTo>
                    <a:pt x="3142" y="2966"/>
                    <a:pt x="3141" y="2965"/>
                    <a:pt x="3138" y="2962"/>
                  </a:cubicBezTo>
                  <a:cubicBezTo>
                    <a:pt x="3136" y="2959"/>
                    <a:pt x="3133" y="2957"/>
                    <a:pt x="3133" y="2957"/>
                  </a:cubicBezTo>
                  <a:cubicBezTo>
                    <a:pt x="3133" y="2957"/>
                    <a:pt x="3131" y="2958"/>
                    <a:pt x="3130" y="2959"/>
                  </a:cubicBezTo>
                  <a:cubicBezTo>
                    <a:pt x="3129" y="2961"/>
                    <a:pt x="3126" y="2962"/>
                    <a:pt x="3124" y="2963"/>
                  </a:cubicBezTo>
                  <a:cubicBezTo>
                    <a:pt x="3121" y="2963"/>
                    <a:pt x="3120" y="2963"/>
                    <a:pt x="3118" y="2960"/>
                  </a:cubicBezTo>
                  <a:cubicBezTo>
                    <a:pt x="3117" y="2958"/>
                    <a:pt x="3116" y="2957"/>
                    <a:pt x="3114" y="2958"/>
                  </a:cubicBezTo>
                  <a:cubicBezTo>
                    <a:pt x="3112" y="2958"/>
                    <a:pt x="3112" y="2958"/>
                    <a:pt x="3113" y="2957"/>
                  </a:cubicBezTo>
                  <a:cubicBezTo>
                    <a:pt x="3114" y="2956"/>
                    <a:pt x="3113" y="2954"/>
                    <a:pt x="3106" y="2947"/>
                  </a:cubicBezTo>
                  <a:cubicBezTo>
                    <a:pt x="3102" y="2942"/>
                    <a:pt x="3097" y="2936"/>
                    <a:pt x="3096" y="2933"/>
                  </a:cubicBezTo>
                  <a:cubicBezTo>
                    <a:pt x="3093" y="2929"/>
                    <a:pt x="3093" y="2929"/>
                    <a:pt x="3090" y="2930"/>
                  </a:cubicBezTo>
                  <a:cubicBezTo>
                    <a:pt x="3088" y="2931"/>
                    <a:pt x="3088" y="2931"/>
                    <a:pt x="3090" y="2928"/>
                  </a:cubicBezTo>
                  <a:cubicBezTo>
                    <a:pt x="3092" y="2926"/>
                    <a:pt x="3092" y="2926"/>
                    <a:pt x="3090" y="2926"/>
                  </a:cubicBezTo>
                  <a:cubicBezTo>
                    <a:pt x="3089" y="2926"/>
                    <a:pt x="3089" y="2925"/>
                    <a:pt x="3092" y="2923"/>
                  </a:cubicBezTo>
                  <a:cubicBezTo>
                    <a:pt x="3096" y="2919"/>
                    <a:pt x="3096" y="2919"/>
                    <a:pt x="3096" y="2919"/>
                  </a:cubicBezTo>
                  <a:cubicBezTo>
                    <a:pt x="3092" y="2916"/>
                    <a:pt x="3092" y="2916"/>
                    <a:pt x="3092" y="2916"/>
                  </a:cubicBezTo>
                  <a:cubicBezTo>
                    <a:pt x="3089" y="2913"/>
                    <a:pt x="3087" y="2913"/>
                    <a:pt x="3080" y="2914"/>
                  </a:cubicBezTo>
                  <a:cubicBezTo>
                    <a:pt x="3078" y="2914"/>
                    <a:pt x="3077" y="2913"/>
                    <a:pt x="3069" y="2905"/>
                  </a:cubicBezTo>
                  <a:cubicBezTo>
                    <a:pt x="3065" y="2899"/>
                    <a:pt x="3060" y="2894"/>
                    <a:pt x="3058" y="2893"/>
                  </a:cubicBezTo>
                  <a:cubicBezTo>
                    <a:pt x="3053" y="2890"/>
                    <a:pt x="3053" y="2888"/>
                    <a:pt x="3058" y="2884"/>
                  </a:cubicBezTo>
                  <a:cubicBezTo>
                    <a:pt x="3061" y="2883"/>
                    <a:pt x="3062" y="2881"/>
                    <a:pt x="3061" y="2881"/>
                  </a:cubicBezTo>
                  <a:cubicBezTo>
                    <a:pt x="3061" y="2881"/>
                    <a:pt x="3060" y="2879"/>
                    <a:pt x="3060" y="2878"/>
                  </a:cubicBezTo>
                  <a:cubicBezTo>
                    <a:pt x="3060" y="2876"/>
                    <a:pt x="3060" y="2874"/>
                    <a:pt x="3059" y="2874"/>
                  </a:cubicBezTo>
                  <a:cubicBezTo>
                    <a:pt x="3058" y="2873"/>
                    <a:pt x="3057" y="2873"/>
                    <a:pt x="3056" y="2872"/>
                  </a:cubicBezTo>
                  <a:cubicBezTo>
                    <a:pt x="3056" y="2872"/>
                    <a:pt x="3054" y="2872"/>
                    <a:pt x="3052" y="2873"/>
                  </a:cubicBezTo>
                  <a:cubicBezTo>
                    <a:pt x="3050" y="2874"/>
                    <a:pt x="3048" y="2874"/>
                    <a:pt x="3048" y="2874"/>
                  </a:cubicBezTo>
                  <a:cubicBezTo>
                    <a:pt x="3047" y="2873"/>
                    <a:pt x="3045" y="2872"/>
                    <a:pt x="3043" y="2871"/>
                  </a:cubicBezTo>
                  <a:cubicBezTo>
                    <a:pt x="3041" y="2871"/>
                    <a:pt x="3037" y="2867"/>
                    <a:pt x="3030" y="2860"/>
                  </a:cubicBezTo>
                  <a:cubicBezTo>
                    <a:pt x="3020" y="2849"/>
                    <a:pt x="3020" y="2849"/>
                    <a:pt x="3021" y="2845"/>
                  </a:cubicBezTo>
                  <a:cubicBezTo>
                    <a:pt x="3021" y="2843"/>
                    <a:pt x="3022" y="2841"/>
                    <a:pt x="3022" y="2840"/>
                  </a:cubicBezTo>
                  <a:cubicBezTo>
                    <a:pt x="3023" y="2839"/>
                    <a:pt x="3021" y="2834"/>
                    <a:pt x="3017" y="2827"/>
                  </a:cubicBezTo>
                  <a:cubicBezTo>
                    <a:pt x="3015" y="2824"/>
                    <a:pt x="3015" y="2824"/>
                    <a:pt x="3011" y="2825"/>
                  </a:cubicBezTo>
                  <a:cubicBezTo>
                    <a:pt x="3005" y="2826"/>
                    <a:pt x="3000" y="2825"/>
                    <a:pt x="2997" y="2822"/>
                  </a:cubicBezTo>
                  <a:cubicBezTo>
                    <a:pt x="2995" y="2821"/>
                    <a:pt x="2994" y="2820"/>
                    <a:pt x="2993" y="2820"/>
                  </a:cubicBezTo>
                  <a:cubicBezTo>
                    <a:pt x="2993" y="2819"/>
                    <a:pt x="2992" y="2818"/>
                    <a:pt x="2992" y="2818"/>
                  </a:cubicBezTo>
                  <a:cubicBezTo>
                    <a:pt x="2991" y="2817"/>
                    <a:pt x="2989" y="2814"/>
                    <a:pt x="2986" y="2810"/>
                  </a:cubicBezTo>
                  <a:cubicBezTo>
                    <a:pt x="2981" y="2805"/>
                    <a:pt x="2981" y="2804"/>
                    <a:pt x="2982" y="2803"/>
                  </a:cubicBezTo>
                  <a:cubicBezTo>
                    <a:pt x="2982" y="2802"/>
                    <a:pt x="2983" y="2800"/>
                    <a:pt x="2984" y="2799"/>
                  </a:cubicBezTo>
                  <a:cubicBezTo>
                    <a:pt x="2985" y="2797"/>
                    <a:pt x="2986" y="2795"/>
                    <a:pt x="2987" y="2795"/>
                  </a:cubicBezTo>
                  <a:cubicBezTo>
                    <a:pt x="2988" y="2793"/>
                    <a:pt x="2988" y="2793"/>
                    <a:pt x="2987" y="2791"/>
                  </a:cubicBezTo>
                  <a:cubicBezTo>
                    <a:pt x="2986" y="2790"/>
                    <a:pt x="2985" y="2788"/>
                    <a:pt x="2985" y="2787"/>
                  </a:cubicBezTo>
                  <a:cubicBezTo>
                    <a:pt x="2986" y="2784"/>
                    <a:pt x="2979" y="2784"/>
                    <a:pt x="2974" y="2787"/>
                  </a:cubicBezTo>
                  <a:cubicBezTo>
                    <a:pt x="2971" y="2788"/>
                    <a:pt x="2969" y="2789"/>
                    <a:pt x="2967" y="2788"/>
                  </a:cubicBezTo>
                  <a:cubicBezTo>
                    <a:pt x="2966" y="2787"/>
                    <a:pt x="2965" y="2787"/>
                    <a:pt x="2964" y="2787"/>
                  </a:cubicBezTo>
                  <a:cubicBezTo>
                    <a:pt x="2963" y="2788"/>
                    <a:pt x="2940" y="2763"/>
                    <a:pt x="2940" y="2760"/>
                  </a:cubicBezTo>
                  <a:cubicBezTo>
                    <a:pt x="2940" y="2759"/>
                    <a:pt x="2940" y="2758"/>
                    <a:pt x="2941" y="2757"/>
                  </a:cubicBezTo>
                  <a:cubicBezTo>
                    <a:pt x="2944" y="2754"/>
                    <a:pt x="2939" y="2750"/>
                    <a:pt x="2934" y="2750"/>
                  </a:cubicBezTo>
                  <a:cubicBezTo>
                    <a:pt x="2929" y="2750"/>
                    <a:pt x="2929" y="2750"/>
                    <a:pt x="2921" y="2742"/>
                  </a:cubicBezTo>
                  <a:cubicBezTo>
                    <a:pt x="2917" y="2737"/>
                    <a:pt x="2913" y="2733"/>
                    <a:pt x="2912" y="2733"/>
                  </a:cubicBezTo>
                  <a:cubicBezTo>
                    <a:pt x="2912" y="2733"/>
                    <a:pt x="2908" y="2730"/>
                    <a:pt x="2904" y="2725"/>
                  </a:cubicBezTo>
                  <a:cubicBezTo>
                    <a:pt x="2896" y="2717"/>
                    <a:pt x="2896" y="2717"/>
                    <a:pt x="2897" y="2713"/>
                  </a:cubicBezTo>
                  <a:cubicBezTo>
                    <a:pt x="2897" y="2711"/>
                    <a:pt x="2899" y="2709"/>
                    <a:pt x="2900" y="2707"/>
                  </a:cubicBezTo>
                  <a:cubicBezTo>
                    <a:pt x="2902" y="2704"/>
                    <a:pt x="2902" y="2699"/>
                    <a:pt x="2900" y="2701"/>
                  </a:cubicBezTo>
                  <a:cubicBezTo>
                    <a:pt x="2900" y="2701"/>
                    <a:pt x="2898" y="2701"/>
                    <a:pt x="2897" y="2699"/>
                  </a:cubicBezTo>
                  <a:cubicBezTo>
                    <a:pt x="2894" y="2696"/>
                    <a:pt x="2888" y="2698"/>
                    <a:pt x="2887" y="2701"/>
                  </a:cubicBezTo>
                  <a:cubicBezTo>
                    <a:pt x="2885" y="2705"/>
                    <a:pt x="2884" y="2704"/>
                    <a:pt x="2877" y="2697"/>
                  </a:cubicBezTo>
                  <a:cubicBezTo>
                    <a:pt x="2874" y="2694"/>
                    <a:pt x="2870" y="2690"/>
                    <a:pt x="2868" y="2688"/>
                  </a:cubicBezTo>
                  <a:cubicBezTo>
                    <a:pt x="2866" y="2686"/>
                    <a:pt x="2863" y="2684"/>
                    <a:pt x="2861" y="2682"/>
                  </a:cubicBezTo>
                  <a:cubicBezTo>
                    <a:pt x="2859" y="2679"/>
                    <a:pt x="2859" y="2679"/>
                    <a:pt x="2865" y="2673"/>
                  </a:cubicBezTo>
                  <a:cubicBezTo>
                    <a:pt x="2868" y="2669"/>
                    <a:pt x="2872" y="2665"/>
                    <a:pt x="2873" y="2663"/>
                  </a:cubicBezTo>
                  <a:cubicBezTo>
                    <a:pt x="2876" y="2659"/>
                    <a:pt x="2919" y="2623"/>
                    <a:pt x="2923" y="2622"/>
                  </a:cubicBezTo>
                  <a:cubicBezTo>
                    <a:pt x="2924" y="2621"/>
                    <a:pt x="2924" y="2621"/>
                    <a:pt x="2924" y="2620"/>
                  </a:cubicBezTo>
                  <a:cubicBezTo>
                    <a:pt x="2923" y="2620"/>
                    <a:pt x="2924" y="2619"/>
                    <a:pt x="2926" y="2618"/>
                  </a:cubicBezTo>
                  <a:cubicBezTo>
                    <a:pt x="2934" y="2615"/>
                    <a:pt x="2937" y="2613"/>
                    <a:pt x="2943" y="2607"/>
                  </a:cubicBezTo>
                  <a:cubicBezTo>
                    <a:pt x="2946" y="2604"/>
                    <a:pt x="2950" y="2602"/>
                    <a:pt x="2950" y="2602"/>
                  </a:cubicBezTo>
                  <a:cubicBezTo>
                    <a:pt x="2951" y="2602"/>
                    <a:pt x="2952" y="2601"/>
                    <a:pt x="2952" y="2600"/>
                  </a:cubicBezTo>
                  <a:cubicBezTo>
                    <a:pt x="2952" y="2598"/>
                    <a:pt x="2953" y="2598"/>
                    <a:pt x="2954" y="2598"/>
                  </a:cubicBezTo>
                  <a:cubicBezTo>
                    <a:pt x="2957" y="2599"/>
                    <a:pt x="2971" y="2589"/>
                    <a:pt x="2971" y="2585"/>
                  </a:cubicBezTo>
                  <a:cubicBezTo>
                    <a:pt x="2972" y="2583"/>
                    <a:pt x="2972" y="2583"/>
                    <a:pt x="2973" y="2583"/>
                  </a:cubicBezTo>
                  <a:cubicBezTo>
                    <a:pt x="2974" y="2583"/>
                    <a:pt x="2974" y="2584"/>
                    <a:pt x="2974" y="2585"/>
                  </a:cubicBezTo>
                  <a:cubicBezTo>
                    <a:pt x="2973" y="2586"/>
                    <a:pt x="2974" y="2585"/>
                    <a:pt x="2976" y="2584"/>
                  </a:cubicBezTo>
                  <a:cubicBezTo>
                    <a:pt x="2977" y="2582"/>
                    <a:pt x="2980" y="2580"/>
                    <a:pt x="2982" y="2580"/>
                  </a:cubicBezTo>
                  <a:cubicBezTo>
                    <a:pt x="2984" y="2579"/>
                    <a:pt x="2985" y="2578"/>
                    <a:pt x="2985" y="2577"/>
                  </a:cubicBezTo>
                  <a:cubicBezTo>
                    <a:pt x="2985" y="2575"/>
                    <a:pt x="2986" y="2574"/>
                    <a:pt x="2989" y="2573"/>
                  </a:cubicBezTo>
                  <a:cubicBezTo>
                    <a:pt x="2992" y="2572"/>
                    <a:pt x="2993" y="2571"/>
                    <a:pt x="2994" y="2568"/>
                  </a:cubicBezTo>
                  <a:cubicBezTo>
                    <a:pt x="2995" y="2566"/>
                    <a:pt x="2996" y="2565"/>
                    <a:pt x="2997" y="2566"/>
                  </a:cubicBezTo>
                  <a:cubicBezTo>
                    <a:pt x="2998" y="2566"/>
                    <a:pt x="2999" y="2566"/>
                    <a:pt x="2998" y="2565"/>
                  </a:cubicBezTo>
                  <a:cubicBezTo>
                    <a:pt x="2998" y="2564"/>
                    <a:pt x="3000" y="2563"/>
                    <a:pt x="3003" y="2562"/>
                  </a:cubicBezTo>
                  <a:cubicBezTo>
                    <a:pt x="3006" y="2561"/>
                    <a:pt x="3007" y="2560"/>
                    <a:pt x="3006" y="2559"/>
                  </a:cubicBezTo>
                  <a:cubicBezTo>
                    <a:pt x="3006" y="2558"/>
                    <a:pt x="3006" y="2557"/>
                    <a:pt x="3008" y="2557"/>
                  </a:cubicBezTo>
                  <a:cubicBezTo>
                    <a:pt x="3011" y="2557"/>
                    <a:pt x="3016" y="2553"/>
                    <a:pt x="3016" y="2550"/>
                  </a:cubicBezTo>
                  <a:cubicBezTo>
                    <a:pt x="3015" y="2549"/>
                    <a:pt x="3016" y="2548"/>
                    <a:pt x="3016" y="2547"/>
                  </a:cubicBezTo>
                  <a:cubicBezTo>
                    <a:pt x="3017" y="2546"/>
                    <a:pt x="3018" y="2546"/>
                    <a:pt x="3019" y="2547"/>
                  </a:cubicBezTo>
                  <a:cubicBezTo>
                    <a:pt x="3019" y="2549"/>
                    <a:pt x="3020" y="2548"/>
                    <a:pt x="3024" y="2544"/>
                  </a:cubicBezTo>
                  <a:cubicBezTo>
                    <a:pt x="3026" y="2542"/>
                    <a:pt x="3029" y="2539"/>
                    <a:pt x="3030" y="2538"/>
                  </a:cubicBezTo>
                  <a:cubicBezTo>
                    <a:pt x="3031" y="2537"/>
                    <a:pt x="3032" y="2536"/>
                    <a:pt x="3033" y="2534"/>
                  </a:cubicBezTo>
                  <a:cubicBezTo>
                    <a:pt x="3033" y="2533"/>
                    <a:pt x="3034" y="2532"/>
                    <a:pt x="3035" y="2532"/>
                  </a:cubicBezTo>
                  <a:cubicBezTo>
                    <a:pt x="3037" y="2533"/>
                    <a:pt x="3040" y="2529"/>
                    <a:pt x="3039" y="2526"/>
                  </a:cubicBezTo>
                  <a:cubicBezTo>
                    <a:pt x="3039" y="2525"/>
                    <a:pt x="3040" y="2525"/>
                    <a:pt x="3041" y="2526"/>
                  </a:cubicBezTo>
                  <a:cubicBezTo>
                    <a:pt x="3042" y="2526"/>
                    <a:pt x="3045" y="2525"/>
                    <a:pt x="3054" y="2517"/>
                  </a:cubicBezTo>
                  <a:cubicBezTo>
                    <a:pt x="3061" y="2512"/>
                    <a:pt x="3068" y="2506"/>
                    <a:pt x="3071" y="2504"/>
                  </a:cubicBezTo>
                  <a:cubicBezTo>
                    <a:pt x="3074" y="2503"/>
                    <a:pt x="3078" y="2501"/>
                    <a:pt x="3080" y="2499"/>
                  </a:cubicBezTo>
                  <a:cubicBezTo>
                    <a:pt x="3082" y="2498"/>
                    <a:pt x="3084" y="2497"/>
                    <a:pt x="3084" y="2496"/>
                  </a:cubicBezTo>
                  <a:cubicBezTo>
                    <a:pt x="3084" y="2494"/>
                    <a:pt x="3115" y="2468"/>
                    <a:pt x="3116" y="2468"/>
                  </a:cubicBezTo>
                  <a:cubicBezTo>
                    <a:pt x="3117" y="2468"/>
                    <a:pt x="3119" y="2466"/>
                    <a:pt x="3120" y="2464"/>
                  </a:cubicBezTo>
                  <a:cubicBezTo>
                    <a:pt x="3123" y="2461"/>
                    <a:pt x="3124" y="2460"/>
                    <a:pt x="3125" y="2460"/>
                  </a:cubicBezTo>
                  <a:cubicBezTo>
                    <a:pt x="3126" y="2460"/>
                    <a:pt x="3127" y="2460"/>
                    <a:pt x="3126" y="2459"/>
                  </a:cubicBezTo>
                  <a:cubicBezTo>
                    <a:pt x="3126" y="2458"/>
                    <a:pt x="3127" y="2457"/>
                    <a:pt x="3129" y="2457"/>
                  </a:cubicBezTo>
                  <a:cubicBezTo>
                    <a:pt x="3133" y="2456"/>
                    <a:pt x="3144" y="2447"/>
                    <a:pt x="3144" y="2443"/>
                  </a:cubicBezTo>
                  <a:cubicBezTo>
                    <a:pt x="3144" y="2442"/>
                    <a:pt x="3145" y="2441"/>
                    <a:pt x="3146" y="2442"/>
                  </a:cubicBezTo>
                  <a:cubicBezTo>
                    <a:pt x="3146" y="2442"/>
                    <a:pt x="3149" y="2441"/>
                    <a:pt x="3152" y="2438"/>
                  </a:cubicBezTo>
                  <a:cubicBezTo>
                    <a:pt x="3154" y="2436"/>
                    <a:pt x="3157" y="2433"/>
                    <a:pt x="3159" y="2432"/>
                  </a:cubicBezTo>
                  <a:cubicBezTo>
                    <a:pt x="3160" y="2431"/>
                    <a:pt x="3162" y="2429"/>
                    <a:pt x="3164" y="2428"/>
                  </a:cubicBezTo>
                  <a:cubicBezTo>
                    <a:pt x="3167" y="2424"/>
                    <a:pt x="3169" y="2423"/>
                    <a:pt x="3179" y="2415"/>
                  </a:cubicBezTo>
                  <a:cubicBezTo>
                    <a:pt x="3183" y="2411"/>
                    <a:pt x="3187" y="2408"/>
                    <a:pt x="3186" y="2407"/>
                  </a:cubicBezTo>
                  <a:close/>
                  <a:moveTo>
                    <a:pt x="3140" y="2402"/>
                  </a:moveTo>
                  <a:cubicBezTo>
                    <a:pt x="3141" y="2400"/>
                    <a:pt x="3141" y="2399"/>
                    <a:pt x="3142" y="2399"/>
                  </a:cubicBezTo>
                  <a:cubicBezTo>
                    <a:pt x="3143" y="2400"/>
                    <a:pt x="3150" y="2394"/>
                    <a:pt x="3161" y="2385"/>
                  </a:cubicBezTo>
                  <a:cubicBezTo>
                    <a:pt x="3163" y="2383"/>
                    <a:pt x="3164" y="2383"/>
                    <a:pt x="3165" y="2385"/>
                  </a:cubicBezTo>
                  <a:cubicBezTo>
                    <a:pt x="3166" y="2386"/>
                    <a:pt x="3168" y="2388"/>
                    <a:pt x="3169" y="2389"/>
                  </a:cubicBezTo>
                  <a:cubicBezTo>
                    <a:pt x="3170" y="2389"/>
                    <a:pt x="3173" y="2391"/>
                    <a:pt x="3174" y="2393"/>
                  </a:cubicBezTo>
                  <a:cubicBezTo>
                    <a:pt x="3176" y="2394"/>
                    <a:pt x="3177" y="2396"/>
                    <a:pt x="3177" y="2397"/>
                  </a:cubicBezTo>
                  <a:cubicBezTo>
                    <a:pt x="3177" y="2398"/>
                    <a:pt x="3167" y="2407"/>
                    <a:pt x="3156" y="2417"/>
                  </a:cubicBezTo>
                  <a:cubicBezTo>
                    <a:pt x="3145" y="2427"/>
                    <a:pt x="3136" y="2435"/>
                    <a:pt x="3135" y="2436"/>
                  </a:cubicBezTo>
                  <a:cubicBezTo>
                    <a:pt x="3135" y="2437"/>
                    <a:pt x="3133" y="2439"/>
                    <a:pt x="3130" y="2440"/>
                  </a:cubicBezTo>
                  <a:cubicBezTo>
                    <a:pt x="3122" y="2445"/>
                    <a:pt x="3086" y="2473"/>
                    <a:pt x="3077" y="2482"/>
                  </a:cubicBezTo>
                  <a:cubicBezTo>
                    <a:pt x="3074" y="2486"/>
                    <a:pt x="3067" y="2490"/>
                    <a:pt x="3058" y="2497"/>
                  </a:cubicBezTo>
                  <a:cubicBezTo>
                    <a:pt x="3053" y="2500"/>
                    <a:pt x="3046" y="2506"/>
                    <a:pt x="3042" y="2510"/>
                  </a:cubicBezTo>
                  <a:cubicBezTo>
                    <a:pt x="3034" y="2516"/>
                    <a:pt x="3034" y="2516"/>
                    <a:pt x="3034" y="2516"/>
                  </a:cubicBezTo>
                  <a:cubicBezTo>
                    <a:pt x="3035" y="2512"/>
                    <a:pt x="3035" y="2512"/>
                    <a:pt x="3035" y="2512"/>
                  </a:cubicBezTo>
                  <a:cubicBezTo>
                    <a:pt x="3036" y="2506"/>
                    <a:pt x="3041" y="2500"/>
                    <a:pt x="3053" y="2488"/>
                  </a:cubicBezTo>
                  <a:cubicBezTo>
                    <a:pt x="3060" y="2482"/>
                    <a:pt x="3067" y="2476"/>
                    <a:pt x="3069" y="2473"/>
                  </a:cubicBezTo>
                  <a:cubicBezTo>
                    <a:pt x="3071" y="2471"/>
                    <a:pt x="3076" y="2466"/>
                    <a:pt x="3080" y="2462"/>
                  </a:cubicBezTo>
                  <a:cubicBezTo>
                    <a:pt x="3083" y="2459"/>
                    <a:pt x="3086" y="2455"/>
                    <a:pt x="3087" y="2454"/>
                  </a:cubicBezTo>
                  <a:cubicBezTo>
                    <a:pt x="3087" y="2452"/>
                    <a:pt x="3095" y="2444"/>
                    <a:pt x="3107" y="2433"/>
                  </a:cubicBezTo>
                  <a:cubicBezTo>
                    <a:pt x="3113" y="2427"/>
                    <a:pt x="3119" y="2422"/>
                    <a:pt x="3119" y="2422"/>
                  </a:cubicBezTo>
                  <a:cubicBezTo>
                    <a:pt x="3119" y="2421"/>
                    <a:pt x="3120" y="2420"/>
                    <a:pt x="3122" y="2419"/>
                  </a:cubicBezTo>
                  <a:cubicBezTo>
                    <a:pt x="3127" y="2417"/>
                    <a:pt x="3140" y="2405"/>
                    <a:pt x="3140" y="2402"/>
                  </a:cubicBezTo>
                  <a:close/>
                  <a:moveTo>
                    <a:pt x="3083" y="2418"/>
                  </a:moveTo>
                  <a:cubicBezTo>
                    <a:pt x="3085" y="2417"/>
                    <a:pt x="3086" y="2416"/>
                    <a:pt x="3086" y="2414"/>
                  </a:cubicBezTo>
                  <a:cubicBezTo>
                    <a:pt x="3085" y="2413"/>
                    <a:pt x="3087" y="2411"/>
                    <a:pt x="3091" y="2407"/>
                  </a:cubicBezTo>
                  <a:cubicBezTo>
                    <a:pt x="3094" y="2404"/>
                    <a:pt x="3100" y="2398"/>
                    <a:pt x="3103" y="2395"/>
                  </a:cubicBezTo>
                  <a:cubicBezTo>
                    <a:pt x="3106" y="2391"/>
                    <a:pt x="3110" y="2389"/>
                    <a:pt x="3111" y="2388"/>
                  </a:cubicBezTo>
                  <a:cubicBezTo>
                    <a:pt x="3111" y="2388"/>
                    <a:pt x="3114" y="2387"/>
                    <a:pt x="3116" y="2385"/>
                  </a:cubicBezTo>
                  <a:cubicBezTo>
                    <a:pt x="3120" y="2380"/>
                    <a:pt x="3123" y="2381"/>
                    <a:pt x="3129" y="2388"/>
                  </a:cubicBezTo>
                  <a:cubicBezTo>
                    <a:pt x="3132" y="2392"/>
                    <a:pt x="3132" y="2392"/>
                    <a:pt x="3132" y="2392"/>
                  </a:cubicBezTo>
                  <a:cubicBezTo>
                    <a:pt x="3125" y="2398"/>
                    <a:pt x="3125" y="2398"/>
                    <a:pt x="3125" y="2398"/>
                  </a:cubicBezTo>
                  <a:cubicBezTo>
                    <a:pt x="3114" y="2407"/>
                    <a:pt x="3093" y="2425"/>
                    <a:pt x="3090" y="2430"/>
                  </a:cubicBezTo>
                  <a:cubicBezTo>
                    <a:pt x="3087" y="2433"/>
                    <a:pt x="3076" y="2445"/>
                    <a:pt x="3073" y="2447"/>
                  </a:cubicBezTo>
                  <a:cubicBezTo>
                    <a:pt x="3072" y="2448"/>
                    <a:pt x="3069" y="2451"/>
                    <a:pt x="3067" y="2454"/>
                  </a:cubicBezTo>
                  <a:cubicBezTo>
                    <a:pt x="3064" y="2459"/>
                    <a:pt x="3049" y="2473"/>
                    <a:pt x="3030" y="2490"/>
                  </a:cubicBezTo>
                  <a:cubicBezTo>
                    <a:pt x="3026" y="2494"/>
                    <a:pt x="3022" y="2498"/>
                    <a:pt x="3022" y="2499"/>
                  </a:cubicBezTo>
                  <a:cubicBezTo>
                    <a:pt x="3022" y="2500"/>
                    <a:pt x="3020" y="2501"/>
                    <a:pt x="3018" y="2501"/>
                  </a:cubicBezTo>
                  <a:cubicBezTo>
                    <a:pt x="3012" y="2504"/>
                    <a:pt x="3006" y="2508"/>
                    <a:pt x="3006" y="2511"/>
                  </a:cubicBezTo>
                  <a:cubicBezTo>
                    <a:pt x="3006" y="2512"/>
                    <a:pt x="3004" y="2514"/>
                    <a:pt x="3003" y="2514"/>
                  </a:cubicBezTo>
                  <a:cubicBezTo>
                    <a:pt x="3000" y="2516"/>
                    <a:pt x="3000" y="2516"/>
                    <a:pt x="2999" y="2514"/>
                  </a:cubicBezTo>
                  <a:cubicBezTo>
                    <a:pt x="2999" y="2512"/>
                    <a:pt x="3000" y="2510"/>
                    <a:pt x="3003" y="2507"/>
                  </a:cubicBezTo>
                  <a:cubicBezTo>
                    <a:pt x="3006" y="2504"/>
                    <a:pt x="3008" y="2502"/>
                    <a:pt x="3008" y="2501"/>
                  </a:cubicBezTo>
                  <a:cubicBezTo>
                    <a:pt x="3009" y="2500"/>
                    <a:pt x="3011" y="2498"/>
                    <a:pt x="3013" y="2495"/>
                  </a:cubicBezTo>
                  <a:cubicBezTo>
                    <a:pt x="3015" y="2493"/>
                    <a:pt x="3017" y="2491"/>
                    <a:pt x="3017" y="2491"/>
                  </a:cubicBezTo>
                  <a:cubicBezTo>
                    <a:pt x="3017" y="2490"/>
                    <a:pt x="3019" y="2490"/>
                    <a:pt x="3020" y="2489"/>
                  </a:cubicBezTo>
                  <a:cubicBezTo>
                    <a:pt x="3022" y="2488"/>
                    <a:pt x="3023" y="2487"/>
                    <a:pt x="3024" y="2485"/>
                  </a:cubicBezTo>
                  <a:cubicBezTo>
                    <a:pt x="3024" y="2484"/>
                    <a:pt x="3025" y="2483"/>
                    <a:pt x="3025" y="2483"/>
                  </a:cubicBezTo>
                  <a:cubicBezTo>
                    <a:pt x="3026" y="2483"/>
                    <a:pt x="3027" y="2482"/>
                    <a:pt x="3026" y="2482"/>
                  </a:cubicBezTo>
                  <a:cubicBezTo>
                    <a:pt x="3026" y="2481"/>
                    <a:pt x="3028" y="2479"/>
                    <a:pt x="3030" y="2477"/>
                  </a:cubicBezTo>
                  <a:cubicBezTo>
                    <a:pt x="3033" y="2475"/>
                    <a:pt x="3036" y="2472"/>
                    <a:pt x="3036" y="2471"/>
                  </a:cubicBezTo>
                  <a:cubicBezTo>
                    <a:pt x="3036" y="2470"/>
                    <a:pt x="3038" y="2468"/>
                    <a:pt x="3040" y="2465"/>
                  </a:cubicBezTo>
                  <a:cubicBezTo>
                    <a:pt x="3048" y="2457"/>
                    <a:pt x="3051" y="2452"/>
                    <a:pt x="3051" y="2451"/>
                  </a:cubicBezTo>
                  <a:cubicBezTo>
                    <a:pt x="3051" y="2451"/>
                    <a:pt x="3053" y="2448"/>
                    <a:pt x="3057" y="2445"/>
                  </a:cubicBezTo>
                  <a:cubicBezTo>
                    <a:pt x="3060" y="2442"/>
                    <a:pt x="3063" y="2438"/>
                    <a:pt x="3064" y="2437"/>
                  </a:cubicBezTo>
                  <a:cubicBezTo>
                    <a:pt x="3064" y="2434"/>
                    <a:pt x="3068" y="2428"/>
                    <a:pt x="3069" y="2429"/>
                  </a:cubicBezTo>
                  <a:cubicBezTo>
                    <a:pt x="3070" y="2430"/>
                    <a:pt x="3075" y="2427"/>
                    <a:pt x="3077" y="2423"/>
                  </a:cubicBezTo>
                  <a:cubicBezTo>
                    <a:pt x="3079" y="2420"/>
                    <a:pt x="3081" y="2418"/>
                    <a:pt x="3083" y="2418"/>
                  </a:cubicBezTo>
                  <a:close/>
                  <a:moveTo>
                    <a:pt x="3075" y="2397"/>
                  </a:moveTo>
                  <a:cubicBezTo>
                    <a:pt x="3077" y="2400"/>
                    <a:pt x="3077" y="2400"/>
                    <a:pt x="3074" y="2405"/>
                  </a:cubicBezTo>
                  <a:cubicBezTo>
                    <a:pt x="3072" y="2409"/>
                    <a:pt x="3070" y="2410"/>
                    <a:pt x="3069" y="2411"/>
                  </a:cubicBezTo>
                  <a:cubicBezTo>
                    <a:pt x="3067" y="2411"/>
                    <a:pt x="3066" y="2411"/>
                    <a:pt x="3066" y="2412"/>
                  </a:cubicBezTo>
                  <a:cubicBezTo>
                    <a:pt x="3066" y="2414"/>
                    <a:pt x="3062" y="2418"/>
                    <a:pt x="3051" y="2428"/>
                  </a:cubicBezTo>
                  <a:cubicBezTo>
                    <a:pt x="3048" y="2432"/>
                    <a:pt x="3045" y="2436"/>
                    <a:pt x="3045" y="2437"/>
                  </a:cubicBezTo>
                  <a:cubicBezTo>
                    <a:pt x="3044" y="2439"/>
                    <a:pt x="3043" y="2441"/>
                    <a:pt x="3041" y="2442"/>
                  </a:cubicBezTo>
                  <a:cubicBezTo>
                    <a:pt x="3052" y="2426"/>
                    <a:pt x="3062" y="2410"/>
                    <a:pt x="3072" y="2393"/>
                  </a:cubicBezTo>
                  <a:cubicBezTo>
                    <a:pt x="3073" y="2394"/>
                    <a:pt x="3074" y="2395"/>
                    <a:pt x="3075" y="2397"/>
                  </a:cubicBezTo>
                  <a:close/>
                  <a:moveTo>
                    <a:pt x="3217" y="2040"/>
                  </a:moveTo>
                  <a:cubicBezTo>
                    <a:pt x="3218" y="2041"/>
                    <a:pt x="3218" y="2042"/>
                    <a:pt x="3218" y="2044"/>
                  </a:cubicBezTo>
                  <a:cubicBezTo>
                    <a:pt x="3217" y="2046"/>
                    <a:pt x="3215" y="2046"/>
                    <a:pt x="3214" y="2046"/>
                  </a:cubicBezTo>
                  <a:cubicBezTo>
                    <a:pt x="3213" y="2045"/>
                    <a:pt x="3213" y="2044"/>
                    <a:pt x="3214" y="2042"/>
                  </a:cubicBezTo>
                  <a:cubicBezTo>
                    <a:pt x="3214" y="2040"/>
                    <a:pt x="3216" y="2039"/>
                    <a:pt x="3217" y="2040"/>
                  </a:cubicBezTo>
                  <a:close/>
                  <a:moveTo>
                    <a:pt x="3228" y="2152"/>
                  </a:moveTo>
                  <a:cubicBezTo>
                    <a:pt x="3226" y="2151"/>
                    <a:pt x="3225" y="2150"/>
                    <a:pt x="3226" y="2149"/>
                  </a:cubicBezTo>
                  <a:cubicBezTo>
                    <a:pt x="3226" y="2148"/>
                    <a:pt x="3228" y="2147"/>
                    <a:pt x="3232" y="2146"/>
                  </a:cubicBezTo>
                  <a:cubicBezTo>
                    <a:pt x="3235" y="2145"/>
                    <a:pt x="3238" y="2145"/>
                    <a:pt x="3237" y="2146"/>
                  </a:cubicBezTo>
                  <a:cubicBezTo>
                    <a:pt x="3233" y="2151"/>
                    <a:pt x="3230" y="2153"/>
                    <a:pt x="3228" y="2152"/>
                  </a:cubicBezTo>
                  <a:close/>
                  <a:moveTo>
                    <a:pt x="3239" y="2171"/>
                  </a:moveTo>
                  <a:cubicBezTo>
                    <a:pt x="3239" y="2172"/>
                    <a:pt x="3238" y="2172"/>
                    <a:pt x="3236" y="2171"/>
                  </a:cubicBezTo>
                  <a:cubicBezTo>
                    <a:pt x="3235" y="2171"/>
                    <a:pt x="3235" y="2170"/>
                    <a:pt x="3235" y="2168"/>
                  </a:cubicBezTo>
                  <a:cubicBezTo>
                    <a:pt x="3236" y="2167"/>
                    <a:pt x="3237" y="2167"/>
                    <a:pt x="3238" y="2168"/>
                  </a:cubicBezTo>
                  <a:cubicBezTo>
                    <a:pt x="3240" y="2168"/>
                    <a:pt x="3240" y="2169"/>
                    <a:pt x="3239" y="2171"/>
                  </a:cubicBezTo>
                  <a:close/>
                  <a:moveTo>
                    <a:pt x="3334" y="2320"/>
                  </a:moveTo>
                  <a:cubicBezTo>
                    <a:pt x="3333" y="2320"/>
                    <a:pt x="3332" y="2319"/>
                    <a:pt x="3333" y="2317"/>
                  </a:cubicBezTo>
                  <a:cubicBezTo>
                    <a:pt x="3334" y="2316"/>
                    <a:pt x="3335" y="2314"/>
                    <a:pt x="3336" y="2315"/>
                  </a:cubicBezTo>
                  <a:cubicBezTo>
                    <a:pt x="3338" y="2316"/>
                    <a:pt x="3337" y="2320"/>
                    <a:pt x="3334" y="2320"/>
                  </a:cubicBezTo>
                  <a:close/>
                  <a:moveTo>
                    <a:pt x="3356" y="2279"/>
                  </a:moveTo>
                  <a:cubicBezTo>
                    <a:pt x="3355" y="2281"/>
                    <a:pt x="3352" y="2281"/>
                    <a:pt x="3349" y="2279"/>
                  </a:cubicBezTo>
                  <a:cubicBezTo>
                    <a:pt x="3346" y="2278"/>
                    <a:pt x="3345" y="2277"/>
                    <a:pt x="3345" y="2277"/>
                  </a:cubicBezTo>
                  <a:cubicBezTo>
                    <a:pt x="3345" y="2276"/>
                    <a:pt x="3347" y="2276"/>
                    <a:pt x="3352" y="2276"/>
                  </a:cubicBezTo>
                  <a:cubicBezTo>
                    <a:pt x="3356" y="2276"/>
                    <a:pt x="3357" y="2277"/>
                    <a:pt x="3356" y="2279"/>
                  </a:cubicBezTo>
                  <a:close/>
                  <a:moveTo>
                    <a:pt x="3410" y="2166"/>
                  </a:moveTo>
                  <a:cubicBezTo>
                    <a:pt x="3407" y="2163"/>
                    <a:pt x="3406" y="2161"/>
                    <a:pt x="3406" y="2160"/>
                  </a:cubicBezTo>
                  <a:cubicBezTo>
                    <a:pt x="3406" y="2159"/>
                    <a:pt x="3408" y="2159"/>
                    <a:pt x="3410" y="2160"/>
                  </a:cubicBezTo>
                  <a:cubicBezTo>
                    <a:pt x="3412" y="2162"/>
                    <a:pt x="3414" y="2165"/>
                    <a:pt x="3414" y="2166"/>
                  </a:cubicBezTo>
                  <a:cubicBezTo>
                    <a:pt x="3413" y="2168"/>
                    <a:pt x="3412" y="2168"/>
                    <a:pt x="3410" y="2166"/>
                  </a:cubicBezTo>
                  <a:close/>
                  <a:moveTo>
                    <a:pt x="3455" y="2090"/>
                  </a:moveTo>
                  <a:cubicBezTo>
                    <a:pt x="3451" y="2088"/>
                    <a:pt x="3448" y="2085"/>
                    <a:pt x="3448" y="2084"/>
                  </a:cubicBezTo>
                  <a:cubicBezTo>
                    <a:pt x="3448" y="2084"/>
                    <a:pt x="3448" y="2083"/>
                    <a:pt x="3448" y="2083"/>
                  </a:cubicBezTo>
                  <a:cubicBezTo>
                    <a:pt x="3449" y="2082"/>
                    <a:pt x="3451" y="2083"/>
                    <a:pt x="3455" y="2085"/>
                  </a:cubicBezTo>
                  <a:cubicBezTo>
                    <a:pt x="3459" y="2088"/>
                    <a:pt x="3462" y="2091"/>
                    <a:pt x="3462" y="2092"/>
                  </a:cubicBezTo>
                  <a:cubicBezTo>
                    <a:pt x="3462" y="2093"/>
                    <a:pt x="3459" y="2093"/>
                    <a:pt x="3455" y="2090"/>
                  </a:cubicBezTo>
                  <a:close/>
                  <a:moveTo>
                    <a:pt x="3476" y="2075"/>
                  </a:moveTo>
                  <a:cubicBezTo>
                    <a:pt x="3476" y="2076"/>
                    <a:pt x="3474" y="2076"/>
                    <a:pt x="3472" y="2075"/>
                  </a:cubicBezTo>
                  <a:cubicBezTo>
                    <a:pt x="3470" y="2074"/>
                    <a:pt x="3466" y="2073"/>
                    <a:pt x="3463" y="2073"/>
                  </a:cubicBezTo>
                  <a:cubicBezTo>
                    <a:pt x="3460" y="2072"/>
                    <a:pt x="3459" y="2071"/>
                    <a:pt x="3459" y="2070"/>
                  </a:cubicBezTo>
                  <a:cubicBezTo>
                    <a:pt x="3459" y="2070"/>
                    <a:pt x="3460" y="2070"/>
                    <a:pt x="3460" y="2069"/>
                  </a:cubicBezTo>
                  <a:cubicBezTo>
                    <a:pt x="3461" y="2068"/>
                    <a:pt x="3466" y="2069"/>
                    <a:pt x="3470" y="2070"/>
                  </a:cubicBezTo>
                  <a:cubicBezTo>
                    <a:pt x="3474" y="2072"/>
                    <a:pt x="3477" y="2074"/>
                    <a:pt x="3476" y="2075"/>
                  </a:cubicBezTo>
                  <a:close/>
                  <a:moveTo>
                    <a:pt x="3539" y="1971"/>
                  </a:moveTo>
                  <a:cubicBezTo>
                    <a:pt x="3536" y="1974"/>
                    <a:pt x="3533" y="1972"/>
                    <a:pt x="3534" y="1967"/>
                  </a:cubicBezTo>
                  <a:cubicBezTo>
                    <a:pt x="3535" y="1967"/>
                    <a:pt x="3535" y="1966"/>
                    <a:pt x="3535" y="1965"/>
                  </a:cubicBezTo>
                  <a:cubicBezTo>
                    <a:pt x="3536" y="1964"/>
                    <a:pt x="3537" y="1963"/>
                    <a:pt x="3537" y="1964"/>
                  </a:cubicBezTo>
                  <a:cubicBezTo>
                    <a:pt x="3538" y="1964"/>
                    <a:pt x="3540" y="1963"/>
                    <a:pt x="3541" y="1961"/>
                  </a:cubicBezTo>
                  <a:cubicBezTo>
                    <a:pt x="3542" y="1959"/>
                    <a:pt x="3544" y="1957"/>
                    <a:pt x="3545" y="1957"/>
                  </a:cubicBezTo>
                  <a:cubicBezTo>
                    <a:pt x="3548" y="1957"/>
                    <a:pt x="3543" y="1967"/>
                    <a:pt x="3539" y="1971"/>
                  </a:cubicBezTo>
                  <a:close/>
                  <a:moveTo>
                    <a:pt x="3220" y="2017"/>
                  </a:moveTo>
                  <a:cubicBezTo>
                    <a:pt x="3227" y="2020"/>
                    <a:pt x="3248" y="2019"/>
                    <a:pt x="3250" y="2015"/>
                  </a:cubicBezTo>
                  <a:cubicBezTo>
                    <a:pt x="3220" y="2007"/>
                    <a:pt x="3220" y="2007"/>
                    <a:pt x="3220" y="2007"/>
                  </a:cubicBezTo>
                  <a:cubicBezTo>
                    <a:pt x="3226" y="1977"/>
                    <a:pt x="3232" y="1983"/>
                    <a:pt x="3263" y="1996"/>
                  </a:cubicBezTo>
                  <a:cubicBezTo>
                    <a:pt x="3263" y="1997"/>
                    <a:pt x="3265" y="1996"/>
                    <a:pt x="3267" y="1994"/>
                  </a:cubicBezTo>
                  <a:cubicBezTo>
                    <a:pt x="3269" y="1991"/>
                    <a:pt x="3269" y="1989"/>
                    <a:pt x="3265" y="1985"/>
                  </a:cubicBezTo>
                  <a:cubicBezTo>
                    <a:pt x="3262" y="1981"/>
                    <a:pt x="3260" y="1979"/>
                    <a:pt x="3259" y="1979"/>
                  </a:cubicBezTo>
                  <a:cubicBezTo>
                    <a:pt x="3258" y="1979"/>
                    <a:pt x="3252" y="1977"/>
                    <a:pt x="3245" y="1974"/>
                  </a:cubicBezTo>
                  <a:cubicBezTo>
                    <a:pt x="3234" y="1969"/>
                    <a:pt x="3232" y="1968"/>
                    <a:pt x="3233" y="1964"/>
                  </a:cubicBezTo>
                  <a:cubicBezTo>
                    <a:pt x="3234" y="1956"/>
                    <a:pt x="3238" y="1956"/>
                    <a:pt x="3252" y="1965"/>
                  </a:cubicBezTo>
                  <a:cubicBezTo>
                    <a:pt x="3263" y="1972"/>
                    <a:pt x="3265" y="1972"/>
                    <a:pt x="3269" y="1970"/>
                  </a:cubicBezTo>
                  <a:cubicBezTo>
                    <a:pt x="3272" y="1968"/>
                    <a:pt x="3272" y="1966"/>
                    <a:pt x="3271" y="1963"/>
                  </a:cubicBezTo>
                  <a:cubicBezTo>
                    <a:pt x="3270" y="1960"/>
                    <a:pt x="3267" y="1958"/>
                    <a:pt x="3265" y="1957"/>
                  </a:cubicBezTo>
                  <a:cubicBezTo>
                    <a:pt x="3264" y="1957"/>
                    <a:pt x="3262" y="1956"/>
                    <a:pt x="3261" y="1955"/>
                  </a:cubicBezTo>
                  <a:cubicBezTo>
                    <a:pt x="3260" y="1953"/>
                    <a:pt x="3256" y="1950"/>
                    <a:pt x="3252" y="1948"/>
                  </a:cubicBezTo>
                  <a:cubicBezTo>
                    <a:pt x="3247" y="1946"/>
                    <a:pt x="3244" y="1943"/>
                    <a:pt x="3244" y="1941"/>
                  </a:cubicBezTo>
                  <a:cubicBezTo>
                    <a:pt x="3245" y="1938"/>
                    <a:pt x="3253" y="1940"/>
                    <a:pt x="3259" y="1946"/>
                  </a:cubicBezTo>
                  <a:cubicBezTo>
                    <a:pt x="3262" y="1948"/>
                    <a:pt x="3265" y="1949"/>
                    <a:pt x="3268" y="1949"/>
                  </a:cubicBezTo>
                  <a:cubicBezTo>
                    <a:pt x="3281" y="1947"/>
                    <a:pt x="3268" y="1929"/>
                    <a:pt x="3255" y="1930"/>
                  </a:cubicBezTo>
                  <a:cubicBezTo>
                    <a:pt x="3249" y="1930"/>
                    <a:pt x="3249" y="1930"/>
                    <a:pt x="3252" y="1925"/>
                  </a:cubicBezTo>
                  <a:cubicBezTo>
                    <a:pt x="3255" y="1918"/>
                    <a:pt x="3259" y="1918"/>
                    <a:pt x="3268" y="1925"/>
                  </a:cubicBezTo>
                  <a:cubicBezTo>
                    <a:pt x="3275" y="1930"/>
                    <a:pt x="3282" y="1930"/>
                    <a:pt x="3285" y="1924"/>
                  </a:cubicBezTo>
                  <a:cubicBezTo>
                    <a:pt x="3286" y="1921"/>
                    <a:pt x="3284" y="1919"/>
                    <a:pt x="3276" y="1913"/>
                  </a:cubicBezTo>
                  <a:cubicBezTo>
                    <a:pt x="3269" y="1909"/>
                    <a:pt x="3265" y="1905"/>
                    <a:pt x="3265" y="1905"/>
                  </a:cubicBezTo>
                  <a:cubicBezTo>
                    <a:pt x="3265" y="1905"/>
                    <a:pt x="3267" y="1902"/>
                    <a:pt x="3270" y="1900"/>
                  </a:cubicBezTo>
                  <a:cubicBezTo>
                    <a:pt x="3275" y="1895"/>
                    <a:pt x="3276" y="1895"/>
                    <a:pt x="3290" y="1902"/>
                  </a:cubicBezTo>
                  <a:cubicBezTo>
                    <a:pt x="3304" y="1908"/>
                    <a:pt x="3304" y="1908"/>
                    <a:pt x="3308" y="1903"/>
                  </a:cubicBezTo>
                  <a:cubicBezTo>
                    <a:pt x="3311" y="1900"/>
                    <a:pt x="3313" y="1895"/>
                    <a:pt x="3314" y="1891"/>
                  </a:cubicBezTo>
                  <a:cubicBezTo>
                    <a:pt x="3315" y="1888"/>
                    <a:pt x="3315" y="1886"/>
                    <a:pt x="3314" y="1887"/>
                  </a:cubicBezTo>
                  <a:cubicBezTo>
                    <a:pt x="3313" y="1890"/>
                    <a:pt x="3309" y="1888"/>
                    <a:pt x="3306" y="1884"/>
                  </a:cubicBezTo>
                  <a:cubicBezTo>
                    <a:pt x="3305" y="1881"/>
                    <a:pt x="3305" y="1880"/>
                    <a:pt x="3309" y="1878"/>
                  </a:cubicBezTo>
                  <a:cubicBezTo>
                    <a:pt x="3315" y="1874"/>
                    <a:pt x="3320" y="1877"/>
                    <a:pt x="3321" y="1882"/>
                  </a:cubicBezTo>
                  <a:cubicBezTo>
                    <a:pt x="3322" y="1885"/>
                    <a:pt x="3324" y="1887"/>
                    <a:pt x="3326" y="1888"/>
                  </a:cubicBezTo>
                  <a:cubicBezTo>
                    <a:pt x="3327" y="1889"/>
                    <a:pt x="3331" y="1894"/>
                    <a:pt x="3334" y="1899"/>
                  </a:cubicBezTo>
                  <a:cubicBezTo>
                    <a:pt x="3338" y="1907"/>
                    <a:pt x="3339" y="1908"/>
                    <a:pt x="3345" y="1908"/>
                  </a:cubicBezTo>
                  <a:cubicBezTo>
                    <a:pt x="3353" y="1908"/>
                    <a:pt x="3352" y="1902"/>
                    <a:pt x="3339" y="1886"/>
                  </a:cubicBezTo>
                  <a:cubicBezTo>
                    <a:pt x="3329" y="1872"/>
                    <a:pt x="3329" y="1869"/>
                    <a:pt x="3336" y="1866"/>
                  </a:cubicBezTo>
                  <a:cubicBezTo>
                    <a:pt x="3341" y="1864"/>
                    <a:pt x="3349" y="1868"/>
                    <a:pt x="3347" y="1872"/>
                  </a:cubicBezTo>
                  <a:cubicBezTo>
                    <a:pt x="3345" y="1875"/>
                    <a:pt x="3357" y="1890"/>
                    <a:pt x="3361" y="1890"/>
                  </a:cubicBezTo>
                  <a:cubicBezTo>
                    <a:pt x="3368" y="1891"/>
                    <a:pt x="3369" y="1884"/>
                    <a:pt x="3363" y="1875"/>
                  </a:cubicBezTo>
                  <a:cubicBezTo>
                    <a:pt x="3359" y="1870"/>
                    <a:pt x="3358" y="1865"/>
                    <a:pt x="3359" y="1863"/>
                  </a:cubicBezTo>
                  <a:cubicBezTo>
                    <a:pt x="3362" y="1857"/>
                    <a:pt x="3368" y="1863"/>
                    <a:pt x="3371" y="1874"/>
                  </a:cubicBezTo>
                  <a:cubicBezTo>
                    <a:pt x="3373" y="1882"/>
                    <a:pt x="3374" y="1884"/>
                    <a:pt x="3377" y="1883"/>
                  </a:cubicBezTo>
                  <a:cubicBezTo>
                    <a:pt x="3385" y="1881"/>
                    <a:pt x="3387" y="1877"/>
                    <a:pt x="3383" y="1867"/>
                  </a:cubicBezTo>
                  <a:cubicBezTo>
                    <a:pt x="3379" y="1859"/>
                    <a:pt x="3380" y="1855"/>
                    <a:pt x="3386" y="1858"/>
                  </a:cubicBezTo>
                  <a:cubicBezTo>
                    <a:pt x="3387" y="1858"/>
                    <a:pt x="3390" y="1865"/>
                    <a:pt x="3392" y="1871"/>
                  </a:cubicBezTo>
                  <a:cubicBezTo>
                    <a:pt x="3394" y="1878"/>
                    <a:pt x="3397" y="1883"/>
                    <a:pt x="3399" y="1884"/>
                  </a:cubicBezTo>
                  <a:cubicBezTo>
                    <a:pt x="3401" y="1884"/>
                    <a:pt x="3402" y="1884"/>
                    <a:pt x="3400" y="1882"/>
                  </a:cubicBezTo>
                  <a:cubicBezTo>
                    <a:pt x="3398" y="1882"/>
                    <a:pt x="3399" y="1878"/>
                    <a:pt x="3401" y="1874"/>
                  </a:cubicBezTo>
                  <a:cubicBezTo>
                    <a:pt x="3403" y="1870"/>
                    <a:pt x="3404" y="1865"/>
                    <a:pt x="3404" y="1863"/>
                  </a:cubicBezTo>
                  <a:cubicBezTo>
                    <a:pt x="3404" y="1859"/>
                    <a:pt x="3406" y="1858"/>
                    <a:pt x="3408" y="1857"/>
                  </a:cubicBezTo>
                  <a:cubicBezTo>
                    <a:pt x="3412" y="1856"/>
                    <a:pt x="3412" y="1857"/>
                    <a:pt x="3412" y="1863"/>
                  </a:cubicBezTo>
                  <a:cubicBezTo>
                    <a:pt x="3412" y="1871"/>
                    <a:pt x="3413" y="1875"/>
                    <a:pt x="3417" y="1875"/>
                  </a:cubicBezTo>
                  <a:cubicBezTo>
                    <a:pt x="3419" y="1875"/>
                    <a:pt x="3420" y="1878"/>
                    <a:pt x="3420" y="1880"/>
                  </a:cubicBezTo>
                  <a:cubicBezTo>
                    <a:pt x="3420" y="1884"/>
                    <a:pt x="3421" y="1884"/>
                    <a:pt x="3425" y="1882"/>
                  </a:cubicBezTo>
                  <a:cubicBezTo>
                    <a:pt x="3432" y="1879"/>
                    <a:pt x="3435" y="1874"/>
                    <a:pt x="3433" y="1868"/>
                  </a:cubicBezTo>
                  <a:cubicBezTo>
                    <a:pt x="3431" y="1862"/>
                    <a:pt x="3432" y="1862"/>
                    <a:pt x="3443" y="1866"/>
                  </a:cubicBezTo>
                  <a:cubicBezTo>
                    <a:pt x="3451" y="1869"/>
                    <a:pt x="3451" y="1869"/>
                    <a:pt x="3449" y="1874"/>
                  </a:cubicBezTo>
                  <a:cubicBezTo>
                    <a:pt x="3447" y="1876"/>
                    <a:pt x="3447" y="1881"/>
                    <a:pt x="3448" y="1884"/>
                  </a:cubicBezTo>
                  <a:cubicBezTo>
                    <a:pt x="3450" y="1888"/>
                    <a:pt x="3449" y="1892"/>
                    <a:pt x="3447" y="1897"/>
                  </a:cubicBezTo>
                  <a:cubicBezTo>
                    <a:pt x="3442" y="1905"/>
                    <a:pt x="3443" y="1908"/>
                    <a:pt x="3450" y="1910"/>
                  </a:cubicBezTo>
                  <a:cubicBezTo>
                    <a:pt x="3456" y="1911"/>
                    <a:pt x="3460" y="1903"/>
                    <a:pt x="3461" y="1891"/>
                  </a:cubicBezTo>
                  <a:cubicBezTo>
                    <a:pt x="3462" y="1886"/>
                    <a:pt x="3463" y="1883"/>
                    <a:pt x="3464" y="1882"/>
                  </a:cubicBezTo>
                  <a:cubicBezTo>
                    <a:pt x="3465" y="1882"/>
                    <a:pt x="3464" y="1881"/>
                    <a:pt x="3463" y="1881"/>
                  </a:cubicBezTo>
                  <a:cubicBezTo>
                    <a:pt x="3462" y="1880"/>
                    <a:pt x="3462" y="1878"/>
                    <a:pt x="3463" y="1876"/>
                  </a:cubicBezTo>
                  <a:cubicBezTo>
                    <a:pt x="3464" y="1873"/>
                    <a:pt x="3466" y="1873"/>
                    <a:pt x="3472" y="1875"/>
                  </a:cubicBezTo>
                  <a:cubicBezTo>
                    <a:pt x="3479" y="1877"/>
                    <a:pt x="3479" y="1877"/>
                    <a:pt x="3475" y="1885"/>
                  </a:cubicBezTo>
                  <a:cubicBezTo>
                    <a:pt x="3472" y="1891"/>
                    <a:pt x="3471" y="1902"/>
                    <a:pt x="3473" y="1903"/>
                  </a:cubicBezTo>
                  <a:cubicBezTo>
                    <a:pt x="3478" y="1905"/>
                    <a:pt x="3483" y="1902"/>
                    <a:pt x="3487" y="1894"/>
                  </a:cubicBezTo>
                  <a:cubicBezTo>
                    <a:pt x="3490" y="1888"/>
                    <a:pt x="3492" y="1886"/>
                    <a:pt x="3494" y="1887"/>
                  </a:cubicBezTo>
                  <a:cubicBezTo>
                    <a:pt x="3500" y="1890"/>
                    <a:pt x="3511" y="1888"/>
                    <a:pt x="3514" y="1883"/>
                  </a:cubicBezTo>
                  <a:cubicBezTo>
                    <a:pt x="3515" y="1880"/>
                    <a:pt x="3515" y="1878"/>
                    <a:pt x="3513" y="1877"/>
                  </a:cubicBezTo>
                  <a:cubicBezTo>
                    <a:pt x="3511" y="1876"/>
                    <a:pt x="3511" y="1873"/>
                    <a:pt x="3513" y="1869"/>
                  </a:cubicBezTo>
                  <a:cubicBezTo>
                    <a:pt x="3519" y="1857"/>
                    <a:pt x="3522" y="1853"/>
                    <a:pt x="3529" y="1850"/>
                  </a:cubicBezTo>
                  <a:cubicBezTo>
                    <a:pt x="3532" y="1848"/>
                    <a:pt x="3537" y="1844"/>
                    <a:pt x="3540" y="1841"/>
                  </a:cubicBezTo>
                  <a:cubicBezTo>
                    <a:pt x="3543" y="1837"/>
                    <a:pt x="3543" y="1836"/>
                    <a:pt x="3539" y="1832"/>
                  </a:cubicBezTo>
                  <a:cubicBezTo>
                    <a:pt x="3536" y="1830"/>
                    <a:pt x="3548" y="1836"/>
                    <a:pt x="3565" y="1845"/>
                  </a:cubicBezTo>
                  <a:cubicBezTo>
                    <a:pt x="3641" y="1882"/>
                    <a:pt x="3573" y="1859"/>
                    <a:pt x="3560" y="1882"/>
                  </a:cubicBezTo>
                  <a:cubicBezTo>
                    <a:pt x="3557" y="1887"/>
                    <a:pt x="3557" y="1888"/>
                    <a:pt x="3566" y="1891"/>
                  </a:cubicBezTo>
                  <a:cubicBezTo>
                    <a:pt x="3572" y="1895"/>
                    <a:pt x="3574" y="1904"/>
                    <a:pt x="3578" y="1906"/>
                  </a:cubicBezTo>
                  <a:cubicBezTo>
                    <a:pt x="3580" y="1907"/>
                    <a:pt x="3581" y="1908"/>
                    <a:pt x="3581" y="1909"/>
                  </a:cubicBezTo>
                  <a:cubicBezTo>
                    <a:pt x="3580" y="1910"/>
                    <a:pt x="3574" y="1909"/>
                    <a:pt x="3567" y="1908"/>
                  </a:cubicBezTo>
                  <a:cubicBezTo>
                    <a:pt x="3554" y="1905"/>
                    <a:pt x="3544" y="1907"/>
                    <a:pt x="3546" y="1911"/>
                  </a:cubicBezTo>
                  <a:cubicBezTo>
                    <a:pt x="3546" y="1912"/>
                    <a:pt x="3548" y="1912"/>
                    <a:pt x="3550" y="1911"/>
                  </a:cubicBezTo>
                  <a:cubicBezTo>
                    <a:pt x="3552" y="1909"/>
                    <a:pt x="3553" y="1910"/>
                    <a:pt x="3553" y="1911"/>
                  </a:cubicBezTo>
                  <a:cubicBezTo>
                    <a:pt x="3553" y="1913"/>
                    <a:pt x="3557" y="1916"/>
                    <a:pt x="3562" y="1918"/>
                  </a:cubicBezTo>
                  <a:cubicBezTo>
                    <a:pt x="3569" y="1921"/>
                    <a:pt x="3571" y="1922"/>
                    <a:pt x="3570" y="1925"/>
                  </a:cubicBezTo>
                  <a:cubicBezTo>
                    <a:pt x="3569" y="1926"/>
                    <a:pt x="3567" y="1927"/>
                    <a:pt x="3565" y="1926"/>
                  </a:cubicBezTo>
                  <a:cubicBezTo>
                    <a:pt x="3564" y="1925"/>
                    <a:pt x="3562" y="1925"/>
                    <a:pt x="3561" y="1927"/>
                  </a:cubicBezTo>
                  <a:cubicBezTo>
                    <a:pt x="3561" y="1928"/>
                    <a:pt x="3562" y="1929"/>
                    <a:pt x="3563" y="1930"/>
                  </a:cubicBezTo>
                  <a:cubicBezTo>
                    <a:pt x="3565" y="1931"/>
                    <a:pt x="3566" y="1932"/>
                    <a:pt x="3565" y="1934"/>
                  </a:cubicBezTo>
                  <a:cubicBezTo>
                    <a:pt x="3564" y="1935"/>
                    <a:pt x="3562" y="1934"/>
                    <a:pt x="3559" y="1931"/>
                  </a:cubicBezTo>
                  <a:cubicBezTo>
                    <a:pt x="3553" y="1926"/>
                    <a:pt x="3534" y="1916"/>
                    <a:pt x="3531" y="1917"/>
                  </a:cubicBezTo>
                  <a:cubicBezTo>
                    <a:pt x="3527" y="1919"/>
                    <a:pt x="3519" y="1929"/>
                    <a:pt x="3522" y="1931"/>
                  </a:cubicBezTo>
                  <a:cubicBezTo>
                    <a:pt x="3523" y="1931"/>
                    <a:pt x="3524" y="1931"/>
                    <a:pt x="3524" y="1929"/>
                  </a:cubicBezTo>
                  <a:cubicBezTo>
                    <a:pt x="3523" y="1926"/>
                    <a:pt x="3526" y="1927"/>
                    <a:pt x="3531" y="1934"/>
                  </a:cubicBezTo>
                  <a:cubicBezTo>
                    <a:pt x="3535" y="1939"/>
                    <a:pt x="3535" y="1941"/>
                    <a:pt x="3531" y="1942"/>
                  </a:cubicBezTo>
                  <a:cubicBezTo>
                    <a:pt x="3520" y="1946"/>
                    <a:pt x="3518" y="1962"/>
                    <a:pt x="3517" y="1963"/>
                  </a:cubicBezTo>
                  <a:cubicBezTo>
                    <a:pt x="3516" y="1962"/>
                    <a:pt x="3514" y="1961"/>
                    <a:pt x="3514" y="1963"/>
                  </a:cubicBezTo>
                  <a:cubicBezTo>
                    <a:pt x="3513" y="1964"/>
                    <a:pt x="3516" y="1966"/>
                    <a:pt x="3520" y="1967"/>
                  </a:cubicBezTo>
                  <a:cubicBezTo>
                    <a:pt x="3524" y="1969"/>
                    <a:pt x="3526" y="1971"/>
                    <a:pt x="3524" y="1971"/>
                  </a:cubicBezTo>
                  <a:cubicBezTo>
                    <a:pt x="3523" y="1972"/>
                    <a:pt x="3519" y="1972"/>
                    <a:pt x="3516" y="1970"/>
                  </a:cubicBezTo>
                  <a:cubicBezTo>
                    <a:pt x="3512" y="1968"/>
                    <a:pt x="3501" y="1969"/>
                    <a:pt x="3503" y="1971"/>
                  </a:cubicBezTo>
                  <a:cubicBezTo>
                    <a:pt x="3509" y="1981"/>
                    <a:pt x="3511" y="1982"/>
                    <a:pt x="3518" y="1984"/>
                  </a:cubicBezTo>
                  <a:cubicBezTo>
                    <a:pt x="3523" y="1986"/>
                    <a:pt x="3528" y="1987"/>
                    <a:pt x="3530" y="1986"/>
                  </a:cubicBezTo>
                  <a:cubicBezTo>
                    <a:pt x="3532" y="1986"/>
                    <a:pt x="3532" y="1987"/>
                    <a:pt x="3530" y="1991"/>
                  </a:cubicBezTo>
                  <a:cubicBezTo>
                    <a:pt x="3528" y="1995"/>
                    <a:pt x="3526" y="1997"/>
                    <a:pt x="3526" y="1997"/>
                  </a:cubicBezTo>
                  <a:cubicBezTo>
                    <a:pt x="3525" y="1997"/>
                    <a:pt x="3523" y="1995"/>
                    <a:pt x="3521" y="1992"/>
                  </a:cubicBezTo>
                  <a:cubicBezTo>
                    <a:pt x="3518" y="1989"/>
                    <a:pt x="3515" y="1987"/>
                    <a:pt x="3511" y="1987"/>
                  </a:cubicBezTo>
                  <a:cubicBezTo>
                    <a:pt x="3508" y="1987"/>
                    <a:pt x="3504" y="1986"/>
                    <a:pt x="3502" y="1985"/>
                  </a:cubicBezTo>
                  <a:cubicBezTo>
                    <a:pt x="3499" y="1984"/>
                    <a:pt x="3497" y="1986"/>
                    <a:pt x="3495" y="1989"/>
                  </a:cubicBezTo>
                  <a:cubicBezTo>
                    <a:pt x="3493" y="1993"/>
                    <a:pt x="3493" y="1994"/>
                    <a:pt x="3504" y="1999"/>
                  </a:cubicBezTo>
                  <a:cubicBezTo>
                    <a:pt x="3510" y="2001"/>
                    <a:pt x="3516" y="2003"/>
                    <a:pt x="3518" y="2003"/>
                  </a:cubicBezTo>
                  <a:cubicBezTo>
                    <a:pt x="3521" y="2002"/>
                    <a:pt x="3521" y="2003"/>
                    <a:pt x="3519" y="2008"/>
                  </a:cubicBezTo>
                  <a:cubicBezTo>
                    <a:pt x="3517" y="2012"/>
                    <a:pt x="3515" y="2014"/>
                    <a:pt x="3514" y="2013"/>
                  </a:cubicBezTo>
                  <a:cubicBezTo>
                    <a:pt x="3513" y="2013"/>
                    <a:pt x="3512" y="2012"/>
                    <a:pt x="3513" y="2011"/>
                  </a:cubicBezTo>
                  <a:cubicBezTo>
                    <a:pt x="3513" y="2010"/>
                    <a:pt x="3512" y="2008"/>
                    <a:pt x="3510" y="2007"/>
                  </a:cubicBezTo>
                  <a:cubicBezTo>
                    <a:pt x="3508" y="2006"/>
                    <a:pt x="3506" y="2006"/>
                    <a:pt x="3505" y="2008"/>
                  </a:cubicBezTo>
                  <a:cubicBezTo>
                    <a:pt x="3504" y="2011"/>
                    <a:pt x="3501" y="2011"/>
                    <a:pt x="3497" y="2009"/>
                  </a:cubicBezTo>
                  <a:cubicBezTo>
                    <a:pt x="3490" y="2006"/>
                    <a:pt x="3481" y="2008"/>
                    <a:pt x="3481" y="2013"/>
                  </a:cubicBezTo>
                  <a:cubicBezTo>
                    <a:pt x="3480" y="2017"/>
                    <a:pt x="3495" y="2025"/>
                    <a:pt x="3503" y="2024"/>
                  </a:cubicBezTo>
                  <a:cubicBezTo>
                    <a:pt x="3508" y="2023"/>
                    <a:pt x="3509" y="2023"/>
                    <a:pt x="3506" y="2028"/>
                  </a:cubicBezTo>
                  <a:cubicBezTo>
                    <a:pt x="3504" y="2032"/>
                    <a:pt x="3503" y="2032"/>
                    <a:pt x="3487" y="2025"/>
                  </a:cubicBezTo>
                  <a:cubicBezTo>
                    <a:pt x="3474" y="2019"/>
                    <a:pt x="3470" y="2018"/>
                    <a:pt x="3466" y="2020"/>
                  </a:cubicBezTo>
                  <a:cubicBezTo>
                    <a:pt x="3461" y="2022"/>
                    <a:pt x="3460" y="2025"/>
                    <a:pt x="3463" y="2030"/>
                  </a:cubicBezTo>
                  <a:cubicBezTo>
                    <a:pt x="3465" y="2033"/>
                    <a:pt x="3467" y="2034"/>
                    <a:pt x="3471" y="2034"/>
                  </a:cubicBezTo>
                  <a:cubicBezTo>
                    <a:pt x="3473" y="2033"/>
                    <a:pt x="3480" y="2036"/>
                    <a:pt x="3486" y="2038"/>
                  </a:cubicBezTo>
                  <a:cubicBezTo>
                    <a:pt x="3495" y="2043"/>
                    <a:pt x="3496" y="2044"/>
                    <a:pt x="3493" y="2048"/>
                  </a:cubicBezTo>
                  <a:cubicBezTo>
                    <a:pt x="3491" y="2051"/>
                    <a:pt x="3488" y="2051"/>
                    <a:pt x="3482" y="2050"/>
                  </a:cubicBezTo>
                  <a:cubicBezTo>
                    <a:pt x="3475" y="2048"/>
                    <a:pt x="3473" y="2049"/>
                    <a:pt x="3471" y="2052"/>
                  </a:cubicBezTo>
                  <a:cubicBezTo>
                    <a:pt x="3470" y="2055"/>
                    <a:pt x="3468" y="2056"/>
                    <a:pt x="3466" y="2054"/>
                  </a:cubicBezTo>
                  <a:cubicBezTo>
                    <a:pt x="3464" y="2053"/>
                    <a:pt x="3460" y="2054"/>
                    <a:pt x="3457" y="2056"/>
                  </a:cubicBezTo>
                  <a:cubicBezTo>
                    <a:pt x="3452" y="2060"/>
                    <a:pt x="3451" y="2061"/>
                    <a:pt x="3453" y="2065"/>
                  </a:cubicBezTo>
                  <a:cubicBezTo>
                    <a:pt x="3455" y="2068"/>
                    <a:pt x="3454" y="2069"/>
                    <a:pt x="3449" y="2070"/>
                  </a:cubicBezTo>
                  <a:cubicBezTo>
                    <a:pt x="3444" y="2071"/>
                    <a:pt x="3443" y="2072"/>
                    <a:pt x="3444" y="2076"/>
                  </a:cubicBezTo>
                  <a:cubicBezTo>
                    <a:pt x="3446" y="2080"/>
                    <a:pt x="3445" y="2081"/>
                    <a:pt x="3440" y="2082"/>
                  </a:cubicBezTo>
                  <a:cubicBezTo>
                    <a:pt x="3433" y="2083"/>
                    <a:pt x="3432" y="2089"/>
                    <a:pt x="3438" y="2094"/>
                  </a:cubicBezTo>
                  <a:cubicBezTo>
                    <a:pt x="3447" y="2102"/>
                    <a:pt x="3448" y="2103"/>
                    <a:pt x="3445" y="2105"/>
                  </a:cubicBezTo>
                  <a:cubicBezTo>
                    <a:pt x="3443" y="2107"/>
                    <a:pt x="3444" y="2108"/>
                    <a:pt x="3445" y="2109"/>
                  </a:cubicBezTo>
                  <a:cubicBezTo>
                    <a:pt x="3448" y="2110"/>
                    <a:pt x="3449" y="2109"/>
                    <a:pt x="3449" y="2106"/>
                  </a:cubicBezTo>
                  <a:cubicBezTo>
                    <a:pt x="3450" y="2104"/>
                    <a:pt x="3451" y="2102"/>
                    <a:pt x="3452" y="2103"/>
                  </a:cubicBezTo>
                  <a:cubicBezTo>
                    <a:pt x="3454" y="2104"/>
                    <a:pt x="3451" y="2112"/>
                    <a:pt x="3445" y="2122"/>
                  </a:cubicBezTo>
                  <a:cubicBezTo>
                    <a:pt x="3440" y="2130"/>
                    <a:pt x="3440" y="2130"/>
                    <a:pt x="3422" y="2114"/>
                  </a:cubicBezTo>
                  <a:cubicBezTo>
                    <a:pt x="3414" y="2107"/>
                    <a:pt x="3408" y="2106"/>
                    <a:pt x="3404" y="2113"/>
                  </a:cubicBezTo>
                  <a:cubicBezTo>
                    <a:pt x="3403" y="2116"/>
                    <a:pt x="3404" y="2117"/>
                    <a:pt x="3407" y="2119"/>
                  </a:cubicBezTo>
                  <a:cubicBezTo>
                    <a:pt x="3417" y="2122"/>
                    <a:pt x="3433" y="2135"/>
                    <a:pt x="3431" y="2138"/>
                  </a:cubicBezTo>
                  <a:cubicBezTo>
                    <a:pt x="3431" y="2140"/>
                    <a:pt x="3428" y="2140"/>
                    <a:pt x="3425" y="2138"/>
                  </a:cubicBezTo>
                  <a:cubicBezTo>
                    <a:pt x="3414" y="2132"/>
                    <a:pt x="3409" y="2133"/>
                    <a:pt x="3406" y="2138"/>
                  </a:cubicBezTo>
                  <a:cubicBezTo>
                    <a:pt x="3405" y="2142"/>
                    <a:pt x="3401" y="2144"/>
                    <a:pt x="3399" y="2144"/>
                  </a:cubicBezTo>
                  <a:cubicBezTo>
                    <a:pt x="3395" y="2144"/>
                    <a:pt x="3395" y="2145"/>
                    <a:pt x="3396" y="2148"/>
                  </a:cubicBezTo>
                  <a:cubicBezTo>
                    <a:pt x="3396" y="2151"/>
                    <a:pt x="3396" y="2152"/>
                    <a:pt x="3392" y="2153"/>
                  </a:cubicBezTo>
                  <a:cubicBezTo>
                    <a:pt x="3385" y="2155"/>
                    <a:pt x="3386" y="2158"/>
                    <a:pt x="3397" y="2170"/>
                  </a:cubicBezTo>
                  <a:cubicBezTo>
                    <a:pt x="3403" y="2175"/>
                    <a:pt x="3407" y="2181"/>
                    <a:pt x="3408" y="2182"/>
                  </a:cubicBezTo>
                  <a:cubicBezTo>
                    <a:pt x="3408" y="2183"/>
                    <a:pt x="3406" y="2185"/>
                    <a:pt x="3403" y="2187"/>
                  </a:cubicBezTo>
                  <a:cubicBezTo>
                    <a:pt x="3399" y="2190"/>
                    <a:pt x="3398" y="2190"/>
                    <a:pt x="3396" y="2187"/>
                  </a:cubicBezTo>
                  <a:cubicBezTo>
                    <a:pt x="3393" y="2183"/>
                    <a:pt x="3386" y="2182"/>
                    <a:pt x="3385" y="2185"/>
                  </a:cubicBezTo>
                  <a:cubicBezTo>
                    <a:pt x="3384" y="2186"/>
                    <a:pt x="3381" y="2184"/>
                    <a:pt x="3375" y="2181"/>
                  </a:cubicBezTo>
                  <a:cubicBezTo>
                    <a:pt x="3369" y="2176"/>
                    <a:pt x="3366" y="2175"/>
                    <a:pt x="3364" y="2177"/>
                  </a:cubicBezTo>
                  <a:cubicBezTo>
                    <a:pt x="3360" y="2181"/>
                    <a:pt x="3360" y="2191"/>
                    <a:pt x="3364" y="2193"/>
                  </a:cubicBezTo>
                  <a:cubicBezTo>
                    <a:pt x="3366" y="2194"/>
                    <a:pt x="3367" y="2194"/>
                    <a:pt x="3367" y="2193"/>
                  </a:cubicBezTo>
                  <a:cubicBezTo>
                    <a:pt x="3367" y="2192"/>
                    <a:pt x="3373" y="2194"/>
                    <a:pt x="3380" y="2197"/>
                  </a:cubicBezTo>
                  <a:cubicBezTo>
                    <a:pt x="3393" y="2203"/>
                    <a:pt x="3393" y="2203"/>
                    <a:pt x="3393" y="2203"/>
                  </a:cubicBezTo>
                  <a:cubicBezTo>
                    <a:pt x="3389" y="2211"/>
                    <a:pt x="3389" y="2211"/>
                    <a:pt x="3389" y="2211"/>
                  </a:cubicBezTo>
                  <a:cubicBezTo>
                    <a:pt x="3384" y="2219"/>
                    <a:pt x="3384" y="2219"/>
                    <a:pt x="3372" y="2212"/>
                  </a:cubicBezTo>
                  <a:cubicBezTo>
                    <a:pt x="3364" y="2208"/>
                    <a:pt x="3358" y="2208"/>
                    <a:pt x="3355" y="2213"/>
                  </a:cubicBezTo>
                  <a:cubicBezTo>
                    <a:pt x="3353" y="2216"/>
                    <a:pt x="3354" y="2218"/>
                    <a:pt x="3361" y="2221"/>
                  </a:cubicBezTo>
                  <a:cubicBezTo>
                    <a:pt x="3370" y="2226"/>
                    <a:pt x="3368" y="2229"/>
                    <a:pt x="3358" y="2225"/>
                  </a:cubicBezTo>
                  <a:cubicBezTo>
                    <a:pt x="3353" y="2223"/>
                    <a:pt x="3351" y="2223"/>
                    <a:pt x="3349" y="2226"/>
                  </a:cubicBezTo>
                  <a:cubicBezTo>
                    <a:pt x="3347" y="2230"/>
                    <a:pt x="3348" y="2231"/>
                    <a:pt x="3360" y="2236"/>
                  </a:cubicBezTo>
                  <a:cubicBezTo>
                    <a:pt x="3367" y="2240"/>
                    <a:pt x="3372" y="2243"/>
                    <a:pt x="3371" y="2244"/>
                  </a:cubicBezTo>
                  <a:cubicBezTo>
                    <a:pt x="3370" y="2246"/>
                    <a:pt x="3367" y="2245"/>
                    <a:pt x="3364" y="2243"/>
                  </a:cubicBezTo>
                  <a:cubicBezTo>
                    <a:pt x="3363" y="2242"/>
                    <a:pt x="3359" y="2241"/>
                    <a:pt x="3355" y="2241"/>
                  </a:cubicBezTo>
                  <a:cubicBezTo>
                    <a:pt x="3345" y="2240"/>
                    <a:pt x="3344" y="2246"/>
                    <a:pt x="3353" y="2251"/>
                  </a:cubicBezTo>
                  <a:cubicBezTo>
                    <a:pt x="3357" y="2254"/>
                    <a:pt x="3360" y="2257"/>
                    <a:pt x="3361" y="2260"/>
                  </a:cubicBezTo>
                  <a:cubicBezTo>
                    <a:pt x="3362" y="2266"/>
                    <a:pt x="3352" y="2264"/>
                    <a:pt x="3339" y="2254"/>
                  </a:cubicBezTo>
                  <a:cubicBezTo>
                    <a:pt x="3332" y="2250"/>
                    <a:pt x="3326" y="2246"/>
                    <a:pt x="3324" y="2246"/>
                  </a:cubicBezTo>
                  <a:cubicBezTo>
                    <a:pt x="3320" y="2245"/>
                    <a:pt x="3317" y="2250"/>
                    <a:pt x="3319" y="2253"/>
                  </a:cubicBezTo>
                  <a:cubicBezTo>
                    <a:pt x="3320" y="2254"/>
                    <a:pt x="3320" y="2256"/>
                    <a:pt x="3318" y="2258"/>
                  </a:cubicBezTo>
                  <a:cubicBezTo>
                    <a:pt x="3316" y="2260"/>
                    <a:pt x="3317" y="2261"/>
                    <a:pt x="3327" y="2265"/>
                  </a:cubicBezTo>
                  <a:cubicBezTo>
                    <a:pt x="3337" y="2269"/>
                    <a:pt x="3338" y="2270"/>
                    <a:pt x="3335" y="2271"/>
                  </a:cubicBezTo>
                  <a:cubicBezTo>
                    <a:pt x="3331" y="2272"/>
                    <a:pt x="3331" y="2273"/>
                    <a:pt x="3332" y="2276"/>
                  </a:cubicBezTo>
                  <a:cubicBezTo>
                    <a:pt x="3334" y="2278"/>
                    <a:pt x="3333" y="2279"/>
                    <a:pt x="3328" y="2278"/>
                  </a:cubicBezTo>
                  <a:cubicBezTo>
                    <a:pt x="3320" y="2277"/>
                    <a:pt x="3319" y="2279"/>
                    <a:pt x="3322" y="2287"/>
                  </a:cubicBezTo>
                  <a:cubicBezTo>
                    <a:pt x="3323" y="2292"/>
                    <a:pt x="3325" y="2293"/>
                    <a:pt x="3332" y="2295"/>
                  </a:cubicBezTo>
                  <a:cubicBezTo>
                    <a:pt x="3336" y="2296"/>
                    <a:pt x="3342" y="2298"/>
                    <a:pt x="3344" y="2298"/>
                  </a:cubicBezTo>
                  <a:cubicBezTo>
                    <a:pt x="3346" y="2298"/>
                    <a:pt x="3348" y="2299"/>
                    <a:pt x="3347" y="2300"/>
                  </a:cubicBezTo>
                  <a:cubicBezTo>
                    <a:pt x="3346" y="2303"/>
                    <a:pt x="3333" y="2302"/>
                    <a:pt x="3329" y="2299"/>
                  </a:cubicBezTo>
                  <a:cubicBezTo>
                    <a:pt x="3326" y="2297"/>
                    <a:pt x="3322" y="2297"/>
                    <a:pt x="3317" y="2299"/>
                  </a:cubicBezTo>
                  <a:cubicBezTo>
                    <a:pt x="3312" y="2300"/>
                    <a:pt x="3309" y="2302"/>
                    <a:pt x="3309" y="2302"/>
                  </a:cubicBezTo>
                  <a:cubicBezTo>
                    <a:pt x="3309" y="2303"/>
                    <a:pt x="3313" y="2305"/>
                    <a:pt x="3317" y="2308"/>
                  </a:cubicBezTo>
                  <a:cubicBezTo>
                    <a:pt x="3322" y="2311"/>
                    <a:pt x="3324" y="2314"/>
                    <a:pt x="3323" y="2317"/>
                  </a:cubicBezTo>
                  <a:cubicBezTo>
                    <a:pt x="3322" y="2320"/>
                    <a:pt x="3320" y="2319"/>
                    <a:pt x="3288" y="2301"/>
                  </a:cubicBezTo>
                  <a:cubicBezTo>
                    <a:pt x="3269" y="2290"/>
                    <a:pt x="3253" y="2280"/>
                    <a:pt x="3252" y="2279"/>
                  </a:cubicBezTo>
                  <a:cubicBezTo>
                    <a:pt x="3251" y="2277"/>
                    <a:pt x="3253" y="2272"/>
                    <a:pt x="3256" y="2266"/>
                  </a:cubicBezTo>
                  <a:cubicBezTo>
                    <a:pt x="3259" y="2262"/>
                    <a:pt x="3262" y="2256"/>
                    <a:pt x="3263" y="2255"/>
                  </a:cubicBezTo>
                  <a:cubicBezTo>
                    <a:pt x="3264" y="2253"/>
                    <a:pt x="3267" y="2248"/>
                    <a:pt x="3269" y="2244"/>
                  </a:cubicBezTo>
                  <a:cubicBezTo>
                    <a:pt x="3271" y="2240"/>
                    <a:pt x="3275" y="2233"/>
                    <a:pt x="3278" y="2229"/>
                  </a:cubicBezTo>
                  <a:cubicBezTo>
                    <a:pt x="3284" y="2220"/>
                    <a:pt x="3284" y="2216"/>
                    <a:pt x="3277" y="2212"/>
                  </a:cubicBezTo>
                  <a:cubicBezTo>
                    <a:pt x="3273" y="2209"/>
                    <a:pt x="3273" y="2208"/>
                    <a:pt x="3276" y="2206"/>
                  </a:cubicBezTo>
                  <a:cubicBezTo>
                    <a:pt x="3279" y="2204"/>
                    <a:pt x="3282" y="2202"/>
                    <a:pt x="3283" y="2200"/>
                  </a:cubicBezTo>
                  <a:cubicBezTo>
                    <a:pt x="3285" y="2199"/>
                    <a:pt x="3287" y="2198"/>
                    <a:pt x="3288" y="2198"/>
                  </a:cubicBezTo>
                  <a:cubicBezTo>
                    <a:pt x="3289" y="2199"/>
                    <a:pt x="3290" y="2198"/>
                    <a:pt x="3291" y="2197"/>
                  </a:cubicBezTo>
                  <a:cubicBezTo>
                    <a:pt x="3291" y="2196"/>
                    <a:pt x="3294" y="2194"/>
                    <a:pt x="3296" y="2194"/>
                  </a:cubicBezTo>
                  <a:cubicBezTo>
                    <a:pt x="3298" y="2194"/>
                    <a:pt x="3301" y="2191"/>
                    <a:pt x="3303" y="2189"/>
                  </a:cubicBezTo>
                  <a:cubicBezTo>
                    <a:pt x="3306" y="2185"/>
                    <a:pt x="3305" y="2183"/>
                    <a:pt x="3301" y="2181"/>
                  </a:cubicBezTo>
                  <a:cubicBezTo>
                    <a:pt x="3298" y="2178"/>
                    <a:pt x="3295" y="2178"/>
                    <a:pt x="3293" y="2180"/>
                  </a:cubicBezTo>
                  <a:cubicBezTo>
                    <a:pt x="3292" y="2182"/>
                    <a:pt x="3286" y="2185"/>
                    <a:pt x="3281" y="2187"/>
                  </a:cubicBezTo>
                  <a:cubicBezTo>
                    <a:pt x="3274" y="2190"/>
                    <a:pt x="3272" y="2190"/>
                    <a:pt x="3273" y="2187"/>
                  </a:cubicBezTo>
                  <a:cubicBezTo>
                    <a:pt x="3274" y="2185"/>
                    <a:pt x="3276" y="2184"/>
                    <a:pt x="3277" y="2185"/>
                  </a:cubicBezTo>
                  <a:cubicBezTo>
                    <a:pt x="3278" y="2186"/>
                    <a:pt x="3280" y="2184"/>
                    <a:pt x="3281" y="2181"/>
                  </a:cubicBezTo>
                  <a:cubicBezTo>
                    <a:pt x="3285" y="2170"/>
                    <a:pt x="3271" y="2167"/>
                    <a:pt x="3266" y="2177"/>
                  </a:cubicBezTo>
                  <a:cubicBezTo>
                    <a:pt x="3265" y="2179"/>
                    <a:pt x="3262" y="2182"/>
                    <a:pt x="3260" y="2182"/>
                  </a:cubicBezTo>
                  <a:cubicBezTo>
                    <a:pt x="3258" y="2183"/>
                    <a:pt x="3254" y="2185"/>
                    <a:pt x="3251" y="2186"/>
                  </a:cubicBezTo>
                  <a:cubicBezTo>
                    <a:pt x="3244" y="2189"/>
                    <a:pt x="3241" y="2186"/>
                    <a:pt x="3244" y="2181"/>
                  </a:cubicBezTo>
                  <a:cubicBezTo>
                    <a:pt x="3246" y="2176"/>
                    <a:pt x="3255" y="2174"/>
                    <a:pt x="3260" y="2176"/>
                  </a:cubicBezTo>
                  <a:cubicBezTo>
                    <a:pt x="3262" y="2177"/>
                    <a:pt x="3264" y="2177"/>
                    <a:pt x="3264" y="2175"/>
                  </a:cubicBezTo>
                  <a:cubicBezTo>
                    <a:pt x="3265" y="2174"/>
                    <a:pt x="3267" y="2172"/>
                    <a:pt x="3268" y="2170"/>
                  </a:cubicBezTo>
                  <a:cubicBezTo>
                    <a:pt x="3272" y="2167"/>
                    <a:pt x="3271" y="2160"/>
                    <a:pt x="3268" y="2158"/>
                  </a:cubicBezTo>
                  <a:cubicBezTo>
                    <a:pt x="3266" y="2157"/>
                    <a:pt x="3261" y="2158"/>
                    <a:pt x="3255" y="2159"/>
                  </a:cubicBezTo>
                  <a:cubicBezTo>
                    <a:pt x="3243" y="2161"/>
                    <a:pt x="3240" y="2160"/>
                    <a:pt x="3250" y="2155"/>
                  </a:cubicBezTo>
                  <a:cubicBezTo>
                    <a:pt x="3258" y="2152"/>
                    <a:pt x="3260" y="2148"/>
                    <a:pt x="3256" y="2143"/>
                  </a:cubicBezTo>
                  <a:cubicBezTo>
                    <a:pt x="3253" y="2141"/>
                    <a:pt x="3253" y="2139"/>
                    <a:pt x="3256" y="2135"/>
                  </a:cubicBezTo>
                  <a:cubicBezTo>
                    <a:pt x="3260" y="2131"/>
                    <a:pt x="3260" y="2129"/>
                    <a:pt x="3257" y="2127"/>
                  </a:cubicBezTo>
                  <a:cubicBezTo>
                    <a:pt x="3254" y="2124"/>
                    <a:pt x="3243" y="2121"/>
                    <a:pt x="3241" y="2123"/>
                  </a:cubicBezTo>
                  <a:cubicBezTo>
                    <a:pt x="3241" y="2124"/>
                    <a:pt x="3242" y="2124"/>
                    <a:pt x="3243" y="2124"/>
                  </a:cubicBezTo>
                  <a:cubicBezTo>
                    <a:pt x="3245" y="2124"/>
                    <a:pt x="3245" y="2125"/>
                    <a:pt x="3244" y="2127"/>
                  </a:cubicBezTo>
                  <a:cubicBezTo>
                    <a:pt x="3243" y="2130"/>
                    <a:pt x="3242" y="2130"/>
                    <a:pt x="3240" y="2126"/>
                  </a:cubicBezTo>
                  <a:cubicBezTo>
                    <a:pt x="3237" y="2122"/>
                    <a:pt x="3236" y="2122"/>
                    <a:pt x="3232" y="2123"/>
                  </a:cubicBezTo>
                  <a:cubicBezTo>
                    <a:pt x="3228" y="2124"/>
                    <a:pt x="3227" y="2125"/>
                    <a:pt x="3229" y="2128"/>
                  </a:cubicBezTo>
                  <a:cubicBezTo>
                    <a:pt x="3230" y="2130"/>
                    <a:pt x="3229" y="2132"/>
                    <a:pt x="3226" y="2136"/>
                  </a:cubicBezTo>
                  <a:cubicBezTo>
                    <a:pt x="3222" y="2140"/>
                    <a:pt x="3222" y="2140"/>
                    <a:pt x="3222" y="2140"/>
                  </a:cubicBezTo>
                  <a:cubicBezTo>
                    <a:pt x="3218" y="2126"/>
                    <a:pt x="3218" y="2126"/>
                    <a:pt x="3218" y="2126"/>
                  </a:cubicBezTo>
                  <a:cubicBezTo>
                    <a:pt x="3216" y="2119"/>
                    <a:pt x="3215" y="2112"/>
                    <a:pt x="3215" y="2111"/>
                  </a:cubicBezTo>
                  <a:cubicBezTo>
                    <a:pt x="3217" y="2108"/>
                    <a:pt x="3236" y="2106"/>
                    <a:pt x="3253" y="2105"/>
                  </a:cubicBezTo>
                  <a:cubicBezTo>
                    <a:pt x="3264" y="2105"/>
                    <a:pt x="3270" y="2104"/>
                    <a:pt x="3272" y="2101"/>
                  </a:cubicBezTo>
                  <a:cubicBezTo>
                    <a:pt x="3275" y="2095"/>
                    <a:pt x="3260" y="2091"/>
                    <a:pt x="3243" y="2092"/>
                  </a:cubicBezTo>
                  <a:cubicBezTo>
                    <a:pt x="3234" y="2093"/>
                    <a:pt x="3227" y="2092"/>
                    <a:pt x="3226" y="2091"/>
                  </a:cubicBezTo>
                  <a:cubicBezTo>
                    <a:pt x="3224" y="2087"/>
                    <a:pt x="3217" y="2088"/>
                    <a:pt x="3215" y="2092"/>
                  </a:cubicBezTo>
                  <a:cubicBezTo>
                    <a:pt x="3213" y="2096"/>
                    <a:pt x="3213" y="2096"/>
                    <a:pt x="3212" y="2091"/>
                  </a:cubicBezTo>
                  <a:cubicBezTo>
                    <a:pt x="3211" y="2080"/>
                    <a:pt x="3213" y="2077"/>
                    <a:pt x="3224" y="2077"/>
                  </a:cubicBezTo>
                  <a:cubicBezTo>
                    <a:pt x="3230" y="2077"/>
                    <a:pt x="3235" y="2077"/>
                    <a:pt x="3235" y="2078"/>
                  </a:cubicBezTo>
                  <a:cubicBezTo>
                    <a:pt x="3245" y="2081"/>
                    <a:pt x="3253" y="2076"/>
                    <a:pt x="3250" y="2069"/>
                  </a:cubicBezTo>
                  <a:cubicBezTo>
                    <a:pt x="3249" y="2067"/>
                    <a:pt x="3247" y="2066"/>
                    <a:pt x="3243" y="2065"/>
                  </a:cubicBezTo>
                  <a:cubicBezTo>
                    <a:pt x="3239" y="2065"/>
                    <a:pt x="3235" y="2064"/>
                    <a:pt x="3233" y="2063"/>
                  </a:cubicBezTo>
                  <a:cubicBezTo>
                    <a:pt x="3231" y="2062"/>
                    <a:pt x="3227" y="2062"/>
                    <a:pt x="3225" y="2062"/>
                  </a:cubicBezTo>
                  <a:cubicBezTo>
                    <a:pt x="3219" y="2064"/>
                    <a:pt x="3213" y="2063"/>
                    <a:pt x="3214" y="2060"/>
                  </a:cubicBezTo>
                  <a:cubicBezTo>
                    <a:pt x="3216" y="2057"/>
                    <a:pt x="3227" y="2055"/>
                    <a:pt x="3232" y="2058"/>
                  </a:cubicBezTo>
                  <a:cubicBezTo>
                    <a:pt x="3234" y="2059"/>
                    <a:pt x="3239" y="2059"/>
                    <a:pt x="3241" y="2058"/>
                  </a:cubicBezTo>
                  <a:cubicBezTo>
                    <a:pt x="3246" y="2056"/>
                    <a:pt x="3246" y="2055"/>
                    <a:pt x="3245" y="2052"/>
                  </a:cubicBezTo>
                  <a:cubicBezTo>
                    <a:pt x="3244" y="2048"/>
                    <a:pt x="3241" y="2046"/>
                    <a:pt x="3234" y="2044"/>
                  </a:cubicBezTo>
                  <a:cubicBezTo>
                    <a:pt x="3221" y="2039"/>
                    <a:pt x="3220" y="2038"/>
                    <a:pt x="3230" y="2038"/>
                  </a:cubicBezTo>
                  <a:cubicBezTo>
                    <a:pt x="3237" y="2038"/>
                    <a:pt x="3238" y="2037"/>
                    <a:pt x="3238" y="2031"/>
                  </a:cubicBezTo>
                  <a:cubicBezTo>
                    <a:pt x="3238" y="2023"/>
                    <a:pt x="3236" y="2021"/>
                    <a:pt x="3230" y="2023"/>
                  </a:cubicBezTo>
                  <a:cubicBezTo>
                    <a:pt x="3225" y="2025"/>
                    <a:pt x="3218" y="2025"/>
                    <a:pt x="3216" y="2023"/>
                  </a:cubicBezTo>
                  <a:cubicBezTo>
                    <a:pt x="3216" y="2021"/>
                    <a:pt x="3217" y="2019"/>
                    <a:pt x="3217" y="2017"/>
                  </a:cubicBezTo>
                  <a:cubicBezTo>
                    <a:pt x="3218" y="2017"/>
                    <a:pt x="3219" y="2016"/>
                    <a:pt x="3220" y="2017"/>
                  </a:cubicBezTo>
                  <a:close/>
                  <a:moveTo>
                    <a:pt x="3544" y="1390"/>
                  </a:moveTo>
                  <a:cubicBezTo>
                    <a:pt x="3544" y="1389"/>
                    <a:pt x="3544" y="1388"/>
                    <a:pt x="3544" y="1386"/>
                  </a:cubicBezTo>
                  <a:cubicBezTo>
                    <a:pt x="3544" y="1386"/>
                    <a:pt x="3545" y="1386"/>
                    <a:pt x="3545" y="1386"/>
                  </a:cubicBezTo>
                  <a:cubicBezTo>
                    <a:pt x="3544" y="1388"/>
                    <a:pt x="3544" y="1390"/>
                    <a:pt x="3544" y="1393"/>
                  </a:cubicBezTo>
                  <a:cubicBezTo>
                    <a:pt x="3544" y="1391"/>
                    <a:pt x="3544" y="1390"/>
                    <a:pt x="3544" y="1390"/>
                  </a:cubicBezTo>
                  <a:close/>
                  <a:moveTo>
                    <a:pt x="3544" y="1428"/>
                  </a:moveTo>
                  <a:cubicBezTo>
                    <a:pt x="3544" y="1427"/>
                    <a:pt x="3545" y="1425"/>
                    <a:pt x="3545" y="1423"/>
                  </a:cubicBezTo>
                  <a:cubicBezTo>
                    <a:pt x="3545" y="1427"/>
                    <a:pt x="3544" y="1431"/>
                    <a:pt x="3544" y="1434"/>
                  </a:cubicBezTo>
                  <a:cubicBezTo>
                    <a:pt x="3542" y="1443"/>
                    <a:pt x="3541" y="1446"/>
                    <a:pt x="3534" y="1457"/>
                  </a:cubicBezTo>
                  <a:cubicBezTo>
                    <a:pt x="3530" y="1464"/>
                    <a:pt x="3524" y="1472"/>
                    <a:pt x="3522" y="1475"/>
                  </a:cubicBezTo>
                  <a:cubicBezTo>
                    <a:pt x="3521" y="1476"/>
                    <a:pt x="3520" y="1477"/>
                    <a:pt x="3519" y="1478"/>
                  </a:cubicBezTo>
                  <a:cubicBezTo>
                    <a:pt x="3520" y="1477"/>
                    <a:pt x="3521" y="1475"/>
                    <a:pt x="3524" y="1472"/>
                  </a:cubicBezTo>
                  <a:cubicBezTo>
                    <a:pt x="3532" y="1462"/>
                    <a:pt x="3543" y="1438"/>
                    <a:pt x="3544" y="1428"/>
                  </a:cubicBezTo>
                  <a:close/>
                  <a:moveTo>
                    <a:pt x="3528" y="1425"/>
                  </a:moveTo>
                  <a:cubicBezTo>
                    <a:pt x="3528" y="1424"/>
                    <a:pt x="3528" y="1424"/>
                    <a:pt x="3528" y="1424"/>
                  </a:cubicBezTo>
                  <a:cubicBezTo>
                    <a:pt x="3529" y="1425"/>
                    <a:pt x="3530" y="1425"/>
                    <a:pt x="3530" y="1426"/>
                  </a:cubicBezTo>
                  <a:cubicBezTo>
                    <a:pt x="3529" y="1426"/>
                    <a:pt x="3529" y="1427"/>
                    <a:pt x="3529" y="1428"/>
                  </a:cubicBezTo>
                  <a:cubicBezTo>
                    <a:pt x="3529" y="1430"/>
                    <a:pt x="3529" y="1430"/>
                    <a:pt x="3529" y="1430"/>
                  </a:cubicBezTo>
                  <a:cubicBezTo>
                    <a:pt x="3529" y="1430"/>
                    <a:pt x="3529" y="1430"/>
                    <a:pt x="3529" y="1430"/>
                  </a:cubicBezTo>
                  <a:cubicBezTo>
                    <a:pt x="3529" y="1432"/>
                    <a:pt x="3528" y="1435"/>
                    <a:pt x="3526" y="1439"/>
                  </a:cubicBezTo>
                  <a:cubicBezTo>
                    <a:pt x="3525" y="1441"/>
                    <a:pt x="3524" y="1443"/>
                    <a:pt x="3523" y="1444"/>
                  </a:cubicBezTo>
                  <a:cubicBezTo>
                    <a:pt x="3522" y="1442"/>
                    <a:pt x="3520" y="1440"/>
                    <a:pt x="3518" y="1438"/>
                  </a:cubicBezTo>
                  <a:cubicBezTo>
                    <a:pt x="3517" y="1437"/>
                    <a:pt x="3517" y="1437"/>
                    <a:pt x="3517" y="1437"/>
                  </a:cubicBezTo>
                  <a:cubicBezTo>
                    <a:pt x="3516" y="1436"/>
                    <a:pt x="3516" y="1436"/>
                    <a:pt x="3516" y="1436"/>
                  </a:cubicBezTo>
                  <a:cubicBezTo>
                    <a:pt x="3519" y="1433"/>
                    <a:pt x="3519" y="1433"/>
                    <a:pt x="3519" y="1433"/>
                  </a:cubicBezTo>
                  <a:cubicBezTo>
                    <a:pt x="3522" y="1431"/>
                    <a:pt x="3527" y="1427"/>
                    <a:pt x="3528" y="1425"/>
                  </a:cubicBezTo>
                  <a:close/>
                  <a:moveTo>
                    <a:pt x="3375" y="1333"/>
                  </a:moveTo>
                  <a:cubicBezTo>
                    <a:pt x="3372" y="1331"/>
                    <a:pt x="3367" y="1325"/>
                    <a:pt x="3364" y="1321"/>
                  </a:cubicBezTo>
                  <a:cubicBezTo>
                    <a:pt x="3360" y="1316"/>
                    <a:pt x="3357" y="1312"/>
                    <a:pt x="3355" y="1312"/>
                  </a:cubicBezTo>
                  <a:cubicBezTo>
                    <a:pt x="3355" y="1311"/>
                    <a:pt x="3354" y="1310"/>
                    <a:pt x="3352" y="1308"/>
                  </a:cubicBezTo>
                  <a:cubicBezTo>
                    <a:pt x="3350" y="1307"/>
                    <a:pt x="3350" y="1307"/>
                    <a:pt x="3350" y="1307"/>
                  </a:cubicBezTo>
                  <a:cubicBezTo>
                    <a:pt x="3352" y="1306"/>
                    <a:pt x="3352" y="1306"/>
                    <a:pt x="3352" y="1306"/>
                  </a:cubicBezTo>
                  <a:cubicBezTo>
                    <a:pt x="3356" y="1306"/>
                    <a:pt x="3362" y="1304"/>
                    <a:pt x="3365" y="1303"/>
                  </a:cubicBezTo>
                  <a:cubicBezTo>
                    <a:pt x="3367" y="1302"/>
                    <a:pt x="3372" y="1302"/>
                    <a:pt x="3374" y="1301"/>
                  </a:cubicBezTo>
                  <a:cubicBezTo>
                    <a:pt x="3377" y="1301"/>
                    <a:pt x="3383" y="1300"/>
                    <a:pt x="3388" y="1299"/>
                  </a:cubicBezTo>
                  <a:cubicBezTo>
                    <a:pt x="3396" y="1298"/>
                    <a:pt x="3396" y="1298"/>
                    <a:pt x="3414" y="1306"/>
                  </a:cubicBezTo>
                  <a:cubicBezTo>
                    <a:pt x="3420" y="1309"/>
                    <a:pt x="3425" y="1311"/>
                    <a:pt x="3430" y="1314"/>
                  </a:cubicBezTo>
                  <a:cubicBezTo>
                    <a:pt x="3440" y="1319"/>
                    <a:pt x="3448" y="1324"/>
                    <a:pt x="3452" y="1328"/>
                  </a:cubicBezTo>
                  <a:cubicBezTo>
                    <a:pt x="3454" y="1330"/>
                    <a:pt x="3455" y="1332"/>
                    <a:pt x="3456" y="1332"/>
                  </a:cubicBezTo>
                  <a:cubicBezTo>
                    <a:pt x="3459" y="1338"/>
                    <a:pt x="3468" y="1352"/>
                    <a:pt x="3471" y="1355"/>
                  </a:cubicBezTo>
                  <a:cubicBezTo>
                    <a:pt x="3472" y="1356"/>
                    <a:pt x="3472" y="1356"/>
                    <a:pt x="3472" y="1356"/>
                  </a:cubicBezTo>
                  <a:cubicBezTo>
                    <a:pt x="3472" y="1356"/>
                    <a:pt x="3474" y="1359"/>
                    <a:pt x="3476" y="1361"/>
                  </a:cubicBezTo>
                  <a:cubicBezTo>
                    <a:pt x="3478" y="1364"/>
                    <a:pt x="3482" y="1368"/>
                    <a:pt x="3483" y="1370"/>
                  </a:cubicBezTo>
                  <a:cubicBezTo>
                    <a:pt x="3484" y="1371"/>
                    <a:pt x="3487" y="1374"/>
                    <a:pt x="3488" y="1377"/>
                  </a:cubicBezTo>
                  <a:cubicBezTo>
                    <a:pt x="3490" y="1381"/>
                    <a:pt x="3496" y="1388"/>
                    <a:pt x="3501" y="1393"/>
                  </a:cubicBezTo>
                  <a:cubicBezTo>
                    <a:pt x="3504" y="1396"/>
                    <a:pt x="3506" y="1398"/>
                    <a:pt x="3507" y="1400"/>
                  </a:cubicBezTo>
                  <a:cubicBezTo>
                    <a:pt x="3504" y="1398"/>
                    <a:pt x="3498" y="1396"/>
                    <a:pt x="3493" y="1392"/>
                  </a:cubicBezTo>
                  <a:cubicBezTo>
                    <a:pt x="3489" y="1389"/>
                    <a:pt x="3483" y="1385"/>
                    <a:pt x="3480" y="1383"/>
                  </a:cubicBezTo>
                  <a:cubicBezTo>
                    <a:pt x="3471" y="1377"/>
                    <a:pt x="3469" y="1376"/>
                    <a:pt x="3468" y="1373"/>
                  </a:cubicBezTo>
                  <a:cubicBezTo>
                    <a:pt x="3468" y="1372"/>
                    <a:pt x="3468" y="1371"/>
                    <a:pt x="3468" y="1370"/>
                  </a:cubicBezTo>
                  <a:cubicBezTo>
                    <a:pt x="3470" y="1367"/>
                    <a:pt x="3468" y="1363"/>
                    <a:pt x="3465" y="1362"/>
                  </a:cubicBezTo>
                  <a:cubicBezTo>
                    <a:pt x="3465" y="1360"/>
                    <a:pt x="3465" y="1359"/>
                    <a:pt x="3464" y="1358"/>
                  </a:cubicBezTo>
                  <a:cubicBezTo>
                    <a:pt x="3463" y="1357"/>
                    <a:pt x="3463" y="1357"/>
                    <a:pt x="3463" y="1357"/>
                  </a:cubicBezTo>
                  <a:cubicBezTo>
                    <a:pt x="3461" y="1356"/>
                    <a:pt x="3459" y="1356"/>
                    <a:pt x="3456" y="1358"/>
                  </a:cubicBezTo>
                  <a:cubicBezTo>
                    <a:pt x="3455" y="1359"/>
                    <a:pt x="3454" y="1360"/>
                    <a:pt x="3453" y="1362"/>
                  </a:cubicBezTo>
                  <a:cubicBezTo>
                    <a:pt x="3452" y="1361"/>
                    <a:pt x="3451" y="1359"/>
                    <a:pt x="3449" y="1357"/>
                  </a:cubicBezTo>
                  <a:cubicBezTo>
                    <a:pt x="3447" y="1354"/>
                    <a:pt x="3444" y="1350"/>
                    <a:pt x="3443" y="1349"/>
                  </a:cubicBezTo>
                  <a:cubicBezTo>
                    <a:pt x="3443" y="1348"/>
                    <a:pt x="3443" y="1346"/>
                    <a:pt x="3444" y="1344"/>
                  </a:cubicBezTo>
                  <a:cubicBezTo>
                    <a:pt x="3445" y="1341"/>
                    <a:pt x="3446" y="1337"/>
                    <a:pt x="3445" y="1335"/>
                  </a:cubicBezTo>
                  <a:cubicBezTo>
                    <a:pt x="3445" y="1334"/>
                    <a:pt x="3444" y="1333"/>
                    <a:pt x="3443" y="1331"/>
                  </a:cubicBezTo>
                  <a:cubicBezTo>
                    <a:pt x="3443" y="1331"/>
                    <a:pt x="3433" y="1322"/>
                    <a:pt x="3429" y="1326"/>
                  </a:cubicBezTo>
                  <a:cubicBezTo>
                    <a:pt x="3428" y="1327"/>
                    <a:pt x="3427" y="1329"/>
                    <a:pt x="3427" y="1331"/>
                  </a:cubicBezTo>
                  <a:cubicBezTo>
                    <a:pt x="3427" y="1333"/>
                    <a:pt x="3428" y="1335"/>
                    <a:pt x="3429" y="1336"/>
                  </a:cubicBezTo>
                  <a:cubicBezTo>
                    <a:pt x="3428" y="1336"/>
                    <a:pt x="3426" y="1334"/>
                    <a:pt x="3424" y="1332"/>
                  </a:cubicBezTo>
                  <a:cubicBezTo>
                    <a:pt x="3423" y="1330"/>
                    <a:pt x="3418" y="1326"/>
                    <a:pt x="3415" y="1324"/>
                  </a:cubicBezTo>
                  <a:cubicBezTo>
                    <a:pt x="3411" y="1322"/>
                    <a:pt x="3410" y="1322"/>
                    <a:pt x="3410" y="1319"/>
                  </a:cubicBezTo>
                  <a:cubicBezTo>
                    <a:pt x="3409" y="1314"/>
                    <a:pt x="3408" y="1312"/>
                    <a:pt x="3402" y="1308"/>
                  </a:cubicBezTo>
                  <a:cubicBezTo>
                    <a:pt x="3397" y="1305"/>
                    <a:pt x="3393" y="1304"/>
                    <a:pt x="3391" y="1307"/>
                  </a:cubicBezTo>
                  <a:cubicBezTo>
                    <a:pt x="3390" y="1308"/>
                    <a:pt x="3390" y="1311"/>
                    <a:pt x="3395" y="1315"/>
                  </a:cubicBezTo>
                  <a:cubicBezTo>
                    <a:pt x="3396" y="1316"/>
                    <a:pt x="3397" y="1317"/>
                    <a:pt x="3398" y="1317"/>
                  </a:cubicBezTo>
                  <a:cubicBezTo>
                    <a:pt x="3394" y="1318"/>
                    <a:pt x="3389" y="1318"/>
                    <a:pt x="3388" y="1317"/>
                  </a:cubicBezTo>
                  <a:cubicBezTo>
                    <a:pt x="3383" y="1315"/>
                    <a:pt x="3370" y="1314"/>
                    <a:pt x="3368" y="1318"/>
                  </a:cubicBezTo>
                  <a:cubicBezTo>
                    <a:pt x="3367" y="1320"/>
                    <a:pt x="3367" y="1322"/>
                    <a:pt x="3369" y="1324"/>
                  </a:cubicBezTo>
                  <a:cubicBezTo>
                    <a:pt x="3370" y="1325"/>
                    <a:pt x="3372" y="1326"/>
                    <a:pt x="3380" y="1327"/>
                  </a:cubicBezTo>
                  <a:cubicBezTo>
                    <a:pt x="3389" y="1327"/>
                    <a:pt x="3398" y="1330"/>
                    <a:pt x="3401" y="1333"/>
                  </a:cubicBezTo>
                  <a:cubicBezTo>
                    <a:pt x="3401" y="1333"/>
                    <a:pt x="3401" y="1333"/>
                    <a:pt x="3401" y="1333"/>
                  </a:cubicBezTo>
                  <a:cubicBezTo>
                    <a:pt x="3403" y="1337"/>
                    <a:pt x="3405" y="1337"/>
                    <a:pt x="3408" y="1336"/>
                  </a:cubicBezTo>
                  <a:cubicBezTo>
                    <a:pt x="3408" y="1336"/>
                    <a:pt x="3408" y="1336"/>
                    <a:pt x="3409" y="1337"/>
                  </a:cubicBezTo>
                  <a:cubicBezTo>
                    <a:pt x="3407" y="1338"/>
                    <a:pt x="3407" y="1338"/>
                    <a:pt x="3407" y="1338"/>
                  </a:cubicBezTo>
                  <a:cubicBezTo>
                    <a:pt x="3404" y="1338"/>
                    <a:pt x="3399" y="1341"/>
                    <a:pt x="3397" y="1343"/>
                  </a:cubicBezTo>
                  <a:cubicBezTo>
                    <a:pt x="3397" y="1344"/>
                    <a:pt x="3397" y="1344"/>
                    <a:pt x="3397" y="1344"/>
                  </a:cubicBezTo>
                  <a:cubicBezTo>
                    <a:pt x="3395" y="1344"/>
                    <a:pt x="3393" y="1345"/>
                    <a:pt x="3393" y="1347"/>
                  </a:cubicBezTo>
                  <a:cubicBezTo>
                    <a:pt x="3392" y="1350"/>
                    <a:pt x="3394" y="1355"/>
                    <a:pt x="3397" y="1356"/>
                  </a:cubicBezTo>
                  <a:cubicBezTo>
                    <a:pt x="3398" y="1357"/>
                    <a:pt x="3402" y="1358"/>
                    <a:pt x="3406" y="1353"/>
                  </a:cubicBezTo>
                  <a:cubicBezTo>
                    <a:pt x="3407" y="1352"/>
                    <a:pt x="3410" y="1350"/>
                    <a:pt x="3413" y="1350"/>
                  </a:cubicBezTo>
                  <a:cubicBezTo>
                    <a:pt x="3418" y="1350"/>
                    <a:pt x="3420" y="1349"/>
                    <a:pt x="3421" y="1348"/>
                  </a:cubicBezTo>
                  <a:cubicBezTo>
                    <a:pt x="3422" y="1348"/>
                    <a:pt x="3424" y="1349"/>
                    <a:pt x="3425" y="1350"/>
                  </a:cubicBezTo>
                  <a:cubicBezTo>
                    <a:pt x="3426" y="1352"/>
                    <a:pt x="3430" y="1356"/>
                    <a:pt x="3434" y="1359"/>
                  </a:cubicBezTo>
                  <a:cubicBezTo>
                    <a:pt x="3436" y="1361"/>
                    <a:pt x="3437" y="1362"/>
                    <a:pt x="3438" y="1364"/>
                  </a:cubicBezTo>
                  <a:cubicBezTo>
                    <a:pt x="3437" y="1364"/>
                    <a:pt x="3437" y="1364"/>
                    <a:pt x="3436" y="1365"/>
                  </a:cubicBezTo>
                  <a:cubicBezTo>
                    <a:pt x="3431" y="1367"/>
                    <a:pt x="3426" y="1373"/>
                    <a:pt x="3425" y="1377"/>
                  </a:cubicBezTo>
                  <a:cubicBezTo>
                    <a:pt x="3425" y="1380"/>
                    <a:pt x="3426" y="1381"/>
                    <a:pt x="3426" y="1382"/>
                  </a:cubicBezTo>
                  <a:cubicBezTo>
                    <a:pt x="3430" y="1385"/>
                    <a:pt x="3435" y="1382"/>
                    <a:pt x="3438" y="1380"/>
                  </a:cubicBezTo>
                  <a:cubicBezTo>
                    <a:pt x="3442" y="1377"/>
                    <a:pt x="3446" y="1375"/>
                    <a:pt x="3446" y="1375"/>
                  </a:cubicBezTo>
                  <a:cubicBezTo>
                    <a:pt x="3446" y="1375"/>
                    <a:pt x="3449" y="1376"/>
                    <a:pt x="3458" y="1384"/>
                  </a:cubicBezTo>
                  <a:cubicBezTo>
                    <a:pt x="3461" y="1386"/>
                    <a:pt x="3464" y="1389"/>
                    <a:pt x="3466" y="1391"/>
                  </a:cubicBezTo>
                  <a:cubicBezTo>
                    <a:pt x="3466" y="1391"/>
                    <a:pt x="3465" y="1391"/>
                    <a:pt x="3465" y="1392"/>
                  </a:cubicBezTo>
                  <a:cubicBezTo>
                    <a:pt x="3464" y="1392"/>
                    <a:pt x="3462" y="1393"/>
                    <a:pt x="3459" y="1395"/>
                  </a:cubicBezTo>
                  <a:cubicBezTo>
                    <a:pt x="3457" y="1396"/>
                    <a:pt x="3455" y="1397"/>
                    <a:pt x="3455" y="1397"/>
                  </a:cubicBezTo>
                  <a:cubicBezTo>
                    <a:pt x="3454" y="1397"/>
                    <a:pt x="3454" y="1397"/>
                    <a:pt x="3454" y="1397"/>
                  </a:cubicBezTo>
                  <a:cubicBezTo>
                    <a:pt x="3453" y="1398"/>
                    <a:pt x="3453" y="1398"/>
                    <a:pt x="3453" y="1398"/>
                  </a:cubicBezTo>
                  <a:cubicBezTo>
                    <a:pt x="3452" y="1398"/>
                    <a:pt x="3451" y="1399"/>
                    <a:pt x="3450" y="1404"/>
                  </a:cubicBezTo>
                  <a:cubicBezTo>
                    <a:pt x="3450" y="1409"/>
                    <a:pt x="3454" y="1413"/>
                    <a:pt x="3457" y="1412"/>
                  </a:cubicBezTo>
                  <a:cubicBezTo>
                    <a:pt x="3459" y="1412"/>
                    <a:pt x="3460" y="1411"/>
                    <a:pt x="3461" y="1409"/>
                  </a:cubicBezTo>
                  <a:cubicBezTo>
                    <a:pt x="3462" y="1409"/>
                    <a:pt x="3463" y="1408"/>
                    <a:pt x="3465" y="1407"/>
                  </a:cubicBezTo>
                  <a:cubicBezTo>
                    <a:pt x="3468" y="1406"/>
                    <a:pt x="3472" y="1404"/>
                    <a:pt x="3475" y="1402"/>
                  </a:cubicBezTo>
                  <a:cubicBezTo>
                    <a:pt x="3479" y="1400"/>
                    <a:pt x="3479" y="1400"/>
                    <a:pt x="3482" y="1402"/>
                  </a:cubicBezTo>
                  <a:cubicBezTo>
                    <a:pt x="3485" y="1404"/>
                    <a:pt x="3487" y="1405"/>
                    <a:pt x="3489" y="1407"/>
                  </a:cubicBezTo>
                  <a:cubicBezTo>
                    <a:pt x="3491" y="1409"/>
                    <a:pt x="3491" y="1410"/>
                    <a:pt x="3491" y="1410"/>
                  </a:cubicBezTo>
                  <a:cubicBezTo>
                    <a:pt x="3491" y="1411"/>
                    <a:pt x="3491" y="1412"/>
                    <a:pt x="3488" y="1413"/>
                  </a:cubicBezTo>
                  <a:cubicBezTo>
                    <a:pt x="3485" y="1415"/>
                    <a:pt x="3483" y="1417"/>
                    <a:pt x="3483" y="1420"/>
                  </a:cubicBezTo>
                  <a:cubicBezTo>
                    <a:pt x="3483" y="1423"/>
                    <a:pt x="3484" y="1425"/>
                    <a:pt x="3487" y="1426"/>
                  </a:cubicBezTo>
                  <a:cubicBezTo>
                    <a:pt x="3491" y="1426"/>
                    <a:pt x="3501" y="1417"/>
                    <a:pt x="3503" y="1414"/>
                  </a:cubicBezTo>
                  <a:cubicBezTo>
                    <a:pt x="3503" y="1414"/>
                    <a:pt x="3504" y="1414"/>
                    <a:pt x="3508" y="1415"/>
                  </a:cubicBezTo>
                  <a:cubicBezTo>
                    <a:pt x="3511" y="1417"/>
                    <a:pt x="3515" y="1418"/>
                    <a:pt x="3518" y="1419"/>
                  </a:cubicBezTo>
                  <a:cubicBezTo>
                    <a:pt x="3517" y="1419"/>
                    <a:pt x="3517" y="1419"/>
                    <a:pt x="3517" y="1419"/>
                  </a:cubicBezTo>
                  <a:cubicBezTo>
                    <a:pt x="3513" y="1419"/>
                    <a:pt x="3508" y="1421"/>
                    <a:pt x="3505" y="1423"/>
                  </a:cubicBezTo>
                  <a:cubicBezTo>
                    <a:pt x="3500" y="1426"/>
                    <a:pt x="3496" y="1428"/>
                    <a:pt x="3495" y="1428"/>
                  </a:cubicBezTo>
                  <a:cubicBezTo>
                    <a:pt x="3492" y="1426"/>
                    <a:pt x="3488" y="1428"/>
                    <a:pt x="3487" y="1428"/>
                  </a:cubicBezTo>
                  <a:cubicBezTo>
                    <a:pt x="3484" y="1429"/>
                    <a:pt x="3481" y="1428"/>
                    <a:pt x="3480" y="1426"/>
                  </a:cubicBezTo>
                  <a:cubicBezTo>
                    <a:pt x="3479" y="1423"/>
                    <a:pt x="3478" y="1422"/>
                    <a:pt x="3476" y="1422"/>
                  </a:cubicBezTo>
                  <a:cubicBezTo>
                    <a:pt x="3474" y="1423"/>
                    <a:pt x="3474" y="1423"/>
                    <a:pt x="3474" y="1423"/>
                  </a:cubicBezTo>
                  <a:cubicBezTo>
                    <a:pt x="3474" y="1423"/>
                    <a:pt x="3474" y="1423"/>
                    <a:pt x="3474" y="1423"/>
                  </a:cubicBezTo>
                  <a:cubicBezTo>
                    <a:pt x="3474" y="1423"/>
                    <a:pt x="3474" y="1423"/>
                    <a:pt x="3474" y="1423"/>
                  </a:cubicBezTo>
                  <a:cubicBezTo>
                    <a:pt x="3458" y="1416"/>
                    <a:pt x="3431" y="1401"/>
                    <a:pt x="3427" y="1395"/>
                  </a:cubicBezTo>
                  <a:cubicBezTo>
                    <a:pt x="3426" y="1394"/>
                    <a:pt x="3423" y="1392"/>
                    <a:pt x="3421" y="1390"/>
                  </a:cubicBezTo>
                  <a:cubicBezTo>
                    <a:pt x="3418" y="1388"/>
                    <a:pt x="3413" y="1381"/>
                    <a:pt x="3408" y="1374"/>
                  </a:cubicBezTo>
                  <a:cubicBezTo>
                    <a:pt x="3408" y="1374"/>
                    <a:pt x="3399" y="1361"/>
                    <a:pt x="3397" y="1359"/>
                  </a:cubicBezTo>
                  <a:cubicBezTo>
                    <a:pt x="3397" y="1359"/>
                    <a:pt x="3397" y="1359"/>
                    <a:pt x="3397" y="1359"/>
                  </a:cubicBezTo>
                  <a:cubicBezTo>
                    <a:pt x="3396" y="1358"/>
                    <a:pt x="3394" y="1356"/>
                    <a:pt x="3392" y="1353"/>
                  </a:cubicBezTo>
                  <a:cubicBezTo>
                    <a:pt x="3383" y="1342"/>
                    <a:pt x="3383" y="1342"/>
                    <a:pt x="3383" y="1342"/>
                  </a:cubicBezTo>
                  <a:cubicBezTo>
                    <a:pt x="3381" y="1340"/>
                    <a:pt x="3377" y="1335"/>
                    <a:pt x="3375" y="1333"/>
                  </a:cubicBezTo>
                  <a:close/>
                  <a:moveTo>
                    <a:pt x="3346" y="1722"/>
                  </a:moveTo>
                  <a:cubicBezTo>
                    <a:pt x="3345" y="1722"/>
                    <a:pt x="3344" y="1722"/>
                    <a:pt x="3344" y="1722"/>
                  </a:cubicBezTo>
                  <a:cubicBezTo>
                    <a:pt x="3344" y="1722"/>
                    <a:pt x="3344" y="1722"/>
                    <a:pt x="3344" y="1722"/>
                  </a:cubicBezTo>
                  <a:cubicBezTo>
                    <a:pt x="3345" y="1720"/>
                    <a:pt x="3345" y="1720"/>
                    <a:pt x="3345" y="1720"/>
                  </a:cubicBezTo>
                  <a:cubicBezTo>
                    <a:pt x="3345" y="1720"/>
                    <a:pt x="3345" y="1720"/>
                    <a:pt x="3345" y="1720"/>
                  </a:cubicBezTo>
                  <a:cubicBezTo>
                    <a:pt x="3346" y="1720"/>
                    <a:pt x="3346" y="1721"/>
                    <a:pt x="3346" y="1721"/>
                  </a:cubicBezTo>
                  <a:cubicBezTo>
                    <a:pt x="3346" y="1722"/>
                    <a:pt x="3346" y="1722"/>
                    <a:pt x="3346" y="1722"/>
                  </a:cubicBezTo>
                  <a:close/>
                  <a:moveTo>
                    <a:pt x="3351" y="1708"/>
                  </a:moveTo>
                  <a:cubicBezTo>
                    <a:pt x="3337" y="1701"/>
                    <a:pt x="3329" y="1698"/>
                    <a:pt x="3328" y="1698"/>
                  </a:cubicBezTo>
                  <a:cubicBezTo>
                    <a:pt x="3327" y="1698"/>
                    <a:pt x="3323" y="1696"/>
                    <a:pt x="3317" y="1694"/>
                  </a:cubicBezTo>
                  <a:cubicBezTo>
                    <a:pt x="3311" y="1692"/>
                    <a:pt x="3304" y="1689"/>
                    <a:pt x="3301" y="1688"/>
                  </a:cubicBezTo>
                  <a:cubicBezTo>
                    <a:pt x="3299" y="1688"/>
                    <a:pt x="3291" y="1685"/>
                    <a:pt x="3285" y="1683"/>
                  </a:cubicBezTo>
                  <a:cubicBezTo>
                    <a:pt x="3269" y="1678"/>
                    <a:pt x="3266" y="1677"/>
                    <a:pt x="3264" y="1675"/>
                  </a:cubicBezTo>
                  <a:cubicBezTo>
                    <a:pt x="3263" y="1674"/>
                    <a:pt x="3261" y="1672"/>
                    <a:pt x="3259" y="1671"/>
                  </a:cubicBezTo>
                  <a:cubicBezTo>
                    <a:pt x="3256" y="1668"/>
                    <a:pt x="3253" y="1657"/>
                    <a:pt x="3253" y="1648"/>
                  </a:cubicBezTo>
                  <a:cubicBezTo>
                    <a:pt x="3254" y="1645"/>
                    <a:pt x="3253" y="1640"/>
                    <a:pt x="3253" y="1637"/>
                  </a:cubicBezTo>
                  <a:cubicBezTo>
                    <a:pt x="3251" y="1623"/>
                    <a:pt x="3254" y="1608"/>
                    <a:pt x="3256" y="1594"/>
                  </a:cubicBezTo>
                  <a:cubicBezTo>
                    <a:pt x="3257" y="1587"/>
                    <a:pt x="3259" y="1579"/>
                    <a:pt x="3259" y="1572"/>
                  </a:cubicBezTo>
                  <a:cubicBezTo>
                    <a:pt x="3259" y="1571"/>
                    <a:pt x="3259" y="1571"/>
                    <a:pt x="3259" y="1571"/>
                  </a:cubicBezTo>
                  <a:cubicBezTo>
                    <a:pt x="3259" y="1570"/>
                    <a:pt x="3259" y="1569"/>
                    <a:pt x="3260" y="1569"/>
                  </a:cubicBezTo>
                  <a:cubicBezTo>
                    <a:pt x="3261" y="1566"/>
                    <a:pt x="3260" y="1555"/>
                    <a:pt x="3260" y="1554"/>
                  </a:cubicBezTo>
                  <a:cubicBezTo>
                    <a:pt x="3261" y="1546"/>
                    <a:pt x="3262" y="1536"/>
                    <a:pt x="3262" y="1526"/>
                  </a:cubicBezTo>
                  <a:cubicBezTo>
                    <a:pt x="3264" y="1503"/>
                    <a:pt x="3265" y="1476"/>
                    <a:pt x="3273" y="1456"/>
                  </a:cubicBezTo>
                  <a:cubicBezTo>
                    <a:pt x="3275" y="1452"/>
                    <a:pt x="3277" y="1445"/>
                    <a:pt x="3277" y="1442"/>
                  </a:cubicBezTo>
                  <a:cubicBezTo>
                    <a:pt x="3277" y="1439"/>
                    <a:pt x="3281" y="1426"/>
                    <a:pt x="3284" y="1422"/>
                  </a:cubicBezTo>
                  <a:cubicBezTo>
                    <a:pt x="3285" y="1420"/>
                    <a:pt x="3285" y="1420"/>
                    <a:pt x="3285" y="1420"/>
                  </a:cubicBezTo>
                  <a:cubicBezTo>
                    <a:pt x="3301" y="1396"/>
                    <a:pt x="3324" y="1362"/>
                    <a:pt x="3358" y="1367"/>
                  </a:cubicBezTo>
                  <a:cubicBezTo>
                    <a:pt x="3361" y="1368"/>
                    <a:pt x="3368" y="1370"/>
                    <a:pt x="3374" y="1371"/>
                  </a:cubicBezTo>
                  <a:cubicBezTo>
                    <a:pt x="3382" y="1373"/>
                    <a:pt x="3389" y="1375"/>
                    <a:pt x="3390" y="1375"/>
                  </a:cubicBezTo>
                  <a:cubicBezTo>
                    <a:pt x="3391" y="1376"/>
                    <a:pt x="3391" y="1376"/>
                    <a:pt x="3392" y="1377"/>
                  </a:cubicBezTo>
                  <a:cubicBezTo>
                    <a:pt x="3395" y="1380"/>
                    <a:pt x="3399" y="1387"/>
                    <a:pt x="3402" y="1392"/>
                  </a:cubicBezTo>
                  <a:cubicBezTo>
                    <a:pt x="3403" y="1394"/>
                    <a:pt x="3405" y="1397"/>
                    <a:pt x="3409" y="1401"/>
                  </a:cubicBezTo>
                  <a:cubicBezTo>
                    <a:pt x="3415" y="1407"/>
                    <a:pt x="3424" y="1414"/>
                    <a:pt x="3434" y="1421"/>
                  </a:cubicBezTo>
                  <a:cubicBezTo>
                    <a:pt x="3449" y="1431"/>
                    <a:pt x="3456" y="1434"/>
                    <a:pt x="3473" y="1440"/>
                  </a:cubicBezTo>
                  <a:cubicBezTo>
                    <a:pt x="3484" y="1444"/>
                    <a:pt x="3488" y="1444"/>
                    <a:pt x="3496" y="1443"/>
                  </a:cubicBezTo>
                  <a:cubicBezTo>
                    <a:pt x="3500" y="1442"/>
                    <a:pt x="3502" y="1443"/>
                    <a:pt x="3505" y="1445"/>
                  </a:cubicBezTo>
                  <a:cubicBezTo>
                    <a:pt x="3511" y="1450"/>
                    <a:pt x="3515" y="1459"/>
                    <a:pt x="3513" y="1461"/>
                  </a:cubicBezTo>
                  <a:cubicBezTo>
                    <a:pt x="3513" y="1462"/>
                    <a:pt x="3513" y="1462"/>
                    <a:pt x="3513" y="1462"/>
                  </a:cubicBezTo>
                  <a:cubicBezTo>
                    <a:pt x="3511" y="1463"/>
                    <a:pt x="3511" y="1463"/>
                    <a:pt x="3511" y="1463"/>
                  </a:cubicBezTo>
                  <a:cubicBezTo>
                    <a:pt x="3510" y="1463"/>
                    <a:pt x="3509" y="1465"/>
                    <a:pt x="3507" y="1468"/>
                  </a:cubicBezTo>
                  <a:cubicBezTo>
                    <a:pt x="3507" y="1470"/>
                    <a:pt x="3505" y="1474"/>
                    <a:pt x="3503" y="1476"/>
                  </a:cubicBezTo>
                  <a:cubicBezTo>
                    <a:pt x="3501" y="1479"/>
                    <a:pt x="3501" y="1479"/>
                    <a:pt x="3493" y="1476"/>
                  </a:cubicBezTo>
                  <a:cubicBezTo>
                    <a:pt x="3475" y="1471"/>
                    <a:pt x="3469" y="1470"/>
                    <a:pt x="3460" y="1471"/>
                  </a:cubicBezTo>
                  <a:cubicBezTo>
                    <a:pt x="3452" y="1472"/>
                    <a:pt x="3448" y="1474"/>
                    <a:pt x="3447" y="1478"/>
                  </a:cubicBezTo>
                  <a:cubicBezTo>
                    <a:pt x="3446" y="1479"/>
                    <a:pt x="3446" y="1481"/>
                    <a:pt x="3449" y="1484"/>
                  </a:cubicBezTo>
                  <a:cubicBezTo>
                    <a:pt x="3451" y="1486"/>
                    <a:pt x="3454" y="1487"/>
                    <a:pt x="3459" y="1485"/>
                  </a:cubicBezTo>
                  <a:cubicBezTo>
                    <a:pt x="3463" y="1484"/>
                    <a:pt x="3469" y="1485"/>
                    <a:pt x="3479" y="1488"/>
                  </a:cubicBezTo>
                  <a:cubicBezTo>
                    <a:pt x="3492" y="1491"/>
                    <a:pt x="3496" y="1493"/>
                    <a:pt x="3510" y="1501"/>
                  </a:cubicBezTo>
                  <a:cubicBezTo>
                    <a:pt x="3519" y="1506"/>
                    <a:pt x="3524" y="1510"/>
                    <a:pt x="3527" y="1513"/>
                  </a:cubicBezTo>
                  <a:cubicBezTo>
                    <a:pt x="3531" y="1517"/>
                    <a:pt x="3532" y="1520"/>
                    <a:pt x="3532" y="1525"/>
                  </a:cubicBezTo>
                  <a:cubicBezTo>
                    <a:pt x="3532" y="1535"/>
                    <a:pt x="3537" y="1538"/>
                    <a:pt x="3544" y="1534"/>
                  </a:cubicBezTo>
                  <a:cubicBezTo>
                    <a:pt x="3550" y="1531"/>
                    <a:pt x="3549" y="1529"/>
                    <a:pt x="3547" y="1519"/>
                  </a:cubicBezTo>
                  <a:cubicBezTo>
                    <a:pt x="3544" y="1509"/>
                    <a:pt x="3535" y="1497"/>
                    <a:pt x="3527" y="1493"/>
                  </a:cubicBezTo>
                  <a:cubicBezTo>
                    <a:pt x="3527" y="1493"/>
                    <a:pt x="3526" y="1492"/>
                    <a:pt x="3526" y="1492"/>
                  </a:cubicBezTo>
                  <a:cubicBezTo>
                    <a:pt x="3526" y="1492"/>
                    <a:pt x="3526" y="1492"/>
                    <a:pt x="3526" y="1492"/>
                  </a:cubicBezTo>
                  <a:cubicBezTo>
                    <a:pt x="3528" y="1491"/>
                    <a:pt x="3530" y="1487"/>
                    <a:pt x="3532" y="1485"/>
                  </a:cubicBezTo>
                  <a:cubicBezTo>
                    <a:pt x="3534" y="1483"/>
                    <a:pt x="3534" y="1482"/>
                    <a:pt x="3534" y="1482"/>
                  </a:cubicBezTo>
                  <a:cubicBezTo>
                    <a:pt x="3534" y="1482"/>
                    <a:pt x="3535" y="1482"/>
                    <a:pt x="3535" y="1483"/>
                  </a:cubicBezTo>
                  <a:cubicBezTo>
                    <a:pt x="3536" y="1484"/>
                    <a:pt x="3540" y="1487"/>
                    <a:pt x="3543" y="1489"/>
                  </a:cubicBezTo>
                  <a:cubicBezTo>
                    <a:pt x="3544" y="1490"/>
                    <a:pt x="3544" y="1490"/>
                    <a:pt x="3544" y="1490"/>
                  </a:cubicBezTo>
                  <a:cubicBezTo>
                    <a:pt x="3553" y="1497"/>
                    <a:pt x="3565" y="1504"/>
                    <a:pt x="3577" y="1507"/>
                  </a:cubicBezTo>
                  <a:cubicBezTo>
                    <a:pt x="3579" y="1507"/>
                    <a:pt x="3579" y="1507"/>
                    <a:pt x="3579" y="1507"/>
                  </a:cubicBezTo>
                  <a:cubicBezTo>
                    <a:pt x="3580" y="1506"/>
                    <a:pt x="3580" y="1506"/>
                    <a:pt x="3580" y="1506"/>
                  </a:cubicBezTo>
                  <a:cubicBezTo>
                    <a:pt x="3583" y="1503"/>
                    <a:pt x="3598" y="1512"/>
                    <a:pt x="3606" y="1517"/>
                  </a:cubicBezTo>
                  <a:cubicBezTo>
                    <a:pt x="3614" y="1522"/>
                    <a:pt x="3619" y="1525"/>
                    <a:pt x="3622" y="1525"/>
                  </a:cubicBezTo>
                  <a:cubicBezTo>
                    <a:pt x="3650" y="1542"/>
                    <a:pt x="3660" y="1577"/>
                    <a:pt x="3646" y="1616"/>
                  </a:cubicBezTo>
                  <a:cubicBezTo>
                    <a:pt x="3645" y="1618"/>
                    <a:pt x="3643" y="1622"/>
                    <a:pt x="3643" y="1626"/>
                  </a:cubicBezTo>
                  <a:cubicBezTo>
                    <a:pt x="3637" y="1644"/>
                    <a:pt x="3629" y="1659"/>
                    <a:pt x="3612" y="1677"/>
                  </a:cubicBezTo>
                  <a:cubicBezTo>
                    <a:pt x="3607" y="1682"/>
                    <a:pt x="3602" y="1688"/>
                    <a:pt x="3600" y="1690"/>
                  </a:cubicBezTo>
                  <a:cubicBezTo>
                    <a:pt x="3597" y="1694"/>
                    <a:pt x="3593" y="1697"/>
                    <a:pt x="3568" y="1716"/>
                  </a:cubicBezTo>
                  <a:cubicBezTo>
                    <a:pt x="3554" y="1728"/>
                    <a:pt x="3542" y="1732"/>
                    <a:pt x="3527" y="1737"/>
                  </a:cubicBezTo>
                  <a:cubicBezTo>
                    <a:pt x="3517" y="1740"/>
                    <a:pt x="3506" y="1744"/>
                    <a:pt x="3493" y="1751"/>
                  </a:cubicBezTo>
                  <a:cubicBezTo>
                    <a:pt x="3471" y="1764"/>
                    <a:pt x="3458" y="1769"/>
                    <a:pt x="3451" y="1767"/>
                  </a:cubicBezTo>
                  <a:cubicBezTo>
                    <a:pt x="3449" y="1767"/>
                    <a:pt x="3445" y="1766"/>
                    <a:pt x="3443" y="1766"/>
                  </a:cubicBezTo>
                  <a:cubicBezTo>
                    <a:pt x="3436" y="1765"/>
                    <a:pt x="3410" y="1753"/>
                    <a:pt x="3401" y="1747"/>
                  </a:cubicBezTo>
                  <a:cubicBezTo>
                    <a:pt x="3395" y="1744"/>
                    <a:pt x="3388" y="1738"/>
                    <a:pt x="3382" y="1730"/>
                  </a:cubicBezTo>
                  <a:cubicBezTo>
                    <a:pt x="3371" y="1718"/>
                    <a:pt x="3371" y="1718"/>
                    <a:pt x="3371" y="1718"/>
                  </a:cubicBezTo>
                  <a:lnTo>
                    <a:pt x="3351" y="17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108"/>
            <p:cNvSpPr/>
            <p:nvPr/>
          </p:nvSpPr>
          <p:spPr bwMode="auto">
            <a:xfrm>
              <a:off x="1130" y="1075"/>
              <a:ext cx="33" cy="31"/>
            </a:xfrm>
            <a:custGeom>
              <a:avLst/>
              <a:gdLst>
                <a:gd name="T0" fmla="*/ 33 w 60"/>
                <a:gd name="T1" fmla="*/ 50 h 57"/>
                <a:gd name="T2" fmla="*/ 35 w 60"/>
                <a:gd name="T3" fmla="*/ 54 h 57"/>
                <a:gd name="T4" fmla="*/ 43 w 60"/>
                <a:gd name="T5" fmla="*/ 56 h 57"/>
                <a:gd name="T6" fmla="*/ 55 w 60"/>
                <a:gd name="T7" fmla="*/ 23 h 57"/>
                <a:gd name="T8" fmla="*/ 40 w 60"/>
                <a:gd name="T9" fmla="*/ 16 h 57"/>
                <a:gd name="T10" fmla="*/ 34 w 60"/>
                <a:gd name="T11" fmla="*/ 12 h 57"/>
                <a:gd name="T12" fmla="*/ 20 w 60"/>
                <a:gd name="T13" fmla="*/ 2 h 57"/>
                <a:gd name="T14" fmla="*/ 12 w 60"/>
                <a:gd name="T15" fmla="*/ 6 h 57"/>
                <a:gd name="T16" fmla="*/ 7 w 60"/>
                <a:gd name="T17" fmla="*/ 28 h 57"/>
                <a:gd name="T18" fmla="*/ 12 w 60"/>
                <a:gd name="T19" fmla="*/ 24 h 57"/>
                <a:gd name="T20" fmla="*/ 22 w 60"/>
                <a:gd name="T21" fmla="*/ 10 h 57"/>
                <a:gd name="T22" fmla="*/ 24 w 60"/>
                <a:gd name="T23" fmla="*/ 17 h 57"/>
                <a:gd name="T24" fmla="*/ 37 w 60"/>
                <a:gd name="T25" fmla="*/ 26 h 57"/>
                <a:gd name="T26" fmla="*/ 46 w 60"/>
                <a:gd name="T27" fmla="*/ 36 h 57"/>
                <a:gd name="T28" fmla="*/ 33 w 60"/>
                <a:gd name="T29" fmla="*/ 5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57">
                  <a:moveTo>
                    <a:pt x="33" y="50"/>
                  </a:moveTo>
                  <a:cubicBezTo>
                    <a:pt x="31" y="51"/>
                    <a:pt x="32" y="52"/>
                    <a:pt x="35" y="54"/>
                  </a:cubicBezTo>
                  <a:cubicBezTo>
                    <a:pt x="38" y="56"/>
                    <a:pt x="41" y="57"/>
                    <a:pt x="43" y="56"/>
                  </a:cubicBezTo>
                  <a:cubicBezTo>
                    <a:pt x="50" y="55"/>
                    <a:pt x="60" y="29"/>
                    <a:pt x="55" y="23"/>
                  </a:cubicBezTo>
                  <a:cubicBezTo>
                    <a:pt x="53" y="19"/>
                    <a:pt x="46" y="16"/>
                    <a:pt x="40" y="16"/>
                  </a:cubicBezTo>
                  <a:cubicBezTo>
                    <a:pt x="35" y="17"/>
                    <a:pt x="35" y="16"/>
                    <a:pt x="34" y="12"/>
                  </a:cubicBezTo>
                  <a:cubicBezTo>
                    <a:pt x="34" y="3"/>
                    <a:pt x="28" y="0"/>
                    <a:pt x="20" y="2"/>
                  </a:cubicBezTo>
                  <a:cubicBezTo>
                    <a:pt x="18" y="2"/>
                    <a:pt x="15" y="4"/>
                    <a:pt x="12" y="6"/>
                  </a:cubicBezTo>
                  <a:cubicBezTo>
                    <a:pt x="4" y="12"/>
                    <a:pt x="0" y="27"/>
                    <a:pt x="7" y="28"/>
                  </a:cubicBezTo>
                  <a:cubicBezTo>
                    <a:pt x="11" y="28"/>
                    <a:pt x="13" y="27"/>
                    <a:pt x="12" y="24"/>
                  </a:cubicBezTo>
                  <a:cubicBezTo>
                    <a:pt x="11" y="21"/>
                    <a:pt x="19" y="10"/>
                    <a:pt x="22" y="10"/>
                  </a:cubicBezTo>
                  <a:cubicBezTo>
                    <a:pt x="24" y="9"/>
                    <a:pt x="25" y="11"/>
                    <a:pt x="24" y="17"/>
                  </a:cubicBezTo>
                  <a:cubicBezTo>
                    <a:pt x="23" y="23"/>
                    <a:pt x="28" y="27"/>
                    <a:pt x="37" y="26"/>
                  </a:cubicBezTo>
                  <a:cubicBezTo>
                    <a:pt x="47" y="24"/>
                    <a:pt x="48" y="26"/>
                    <a:pt x="46" y="36"/>
                  </a:cubicBezTo>
                  <a:cubicBezTo>
                    <a:pt x="44" y="44"/>
                    <a:pt x="41" y="47"/>
                    <a:pt x="33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109"/>
            <p:cNvSpPr>
              <a:spLocks noEditPoints="1"/>
            </p:cNvSpPr>
            <p:nvPr/>
          </p:nvSpPr>
          <p:spPr bwMode="auto">
            <a:xfrm>
              <a:off x="1185" y="1185"/>
              <a:ext cx="87" cy="75"/>
            </a:xfrm>
            <a:custGeom>
              <a:avLst/>
              <a:gdLst>
                <a:gd name="T0" fmla="*/ 90 w 162"/>
                <a:gd name="T1" fmla="*/ 50 h 139"/>
                <a:gd name="T2" fmla="*/ 83 w 162"/>
                <a:gd name="T3" fmla="*/ 42 h 139"/>
                <a:gd name="T4" fmla="*/ 74 w 162"/>
                <a:gd name="T5" fmla="*/ 0 h 139"/>
                <a:gd name="T6" fmla="*/ 40 w 162"/>
                <a:gd name="T7" fmla="*/ 20 h 139"/>
                <a:gd name="T8" fmla="*/ 2 w 162"/>
                <a:gd name="T9" fmla="*/ 37 h 139"/>
                <a:gd name="T10" fmla="*/ 65 w 162"/>
                <a:gd name="T11" fmla="*/ 72 h 139"/>
                <a:gd name="T12" fmla="*/ 65 w 162"/>
                <a:gd name="T13" fmla="*/ 80 h 139"/>
                <a:gd name="T14" fmla="*/ 67 w 162"/>
                <a:gd name="T15" fmla="*/ 118 h 139"/>
                <a:gd name="T16" fmla="*/ 85 w 162"/>
                <a:gd name="T17" fmla="*/ 131 h 139"/>
                <a:gd name="T18" fmla="*/ 109 w 162"/>
                <a:gd name="T19" fmla="*/ 131 h 139"/>
                <a:gd name="T20" fmla="*/ 117 w 162"/>
                <a:gd name="T21" fmla="*/ 129 h 139"/>
                <a:gd name="T22" fmla="*/ 120 w 162"/>
                <a:gd name="T23" fmla="*/ 128 h 139"/>
                <a:gd name="T24" fmla="*/ 126 w 162"/>
                <a:gd name="T25" fmla="*/ 125 h 139"/>
                <a:gd name="T26" fmla="*/ 129 w 162"/>
                <a:gd name="T27" fmla="*/ 124 h 139"/>
                <a:gd name="T28" fmla="*/ 146 w 162"/>
                <a:gd name="T29" fmla="*/ 116 h 139"/>
                <a:gd name="T30" fmla="*/ 136 w 162"/>
                <a:gd name="T31" fmla="*/ 42 h 139"/>
                <a:gd name="T32" fmla="*/ 76 w 162"/>
                <a:gd name="T33" fmla="*/ 65 h 139"/>
                <a:gd name="T34" fmla="*/ 79 w 162"/>
                <a:gd name="T35" fmla="*/ 61 h 139"/>
                <a:gd name="T36" fmla="*/ 78 w 162"/>
                <a:gd name="T37" fmla="*/ 67 h 139"/>
                <a:gd name="T38" fmla="*/ 40 w 162"/>
                <a:gd name="T39" fmla="*/ 49 h 139"/>
                <a:gd name="T40" fmla="*/ 53 w 162"/>
                <a:gd name="T41" fmla="*/ 25 h 139"/>
                <a:gd name="T42" fmla="*/ 62 w 162"/>
                <a:gd name="T43" fmla="*/ 24 h 139"/>
                <a:gd name="T44" fmla="*/ 63 w 162"/>
                <a:gd name="T45" fmla="*/ 35 h 139"/>
                <a:gd name="T46" fmla="*/ 59 w 162"/>
                <a:gd name="T47" fmla="*/ 36 h 139"/>
                <a:gd name="T48" fmla="*/ 60 w 162"/>
                <a:gd name="T49" fmla="*/ 42 h 139"/>
                <a:gd name="T50" fmla="*/ 37 w 162"/>
                <a:gd name="T51" fmla="*/ 40 h 139"/>
                <a:gd name="T52" fmla="*/ 55 w 162"/>
                <a:gd name="T53" fmla="*/ 48 h 139"/>
                <a:gd name="T54" fmla="*/ 40 w 162"/>
                <a:gd name="T55" fmla="*/ 49 h 139"/>
                <a:gd name="T56" fmla="*/ 57 w 162"/>
                <a:gd name="T57" fmla="*/ 59 h 139"/>
                <a:gd name="T58" fmla="*/ 58 w 162"/>
                <a:gd name="T59" fmla="*/ 62 h 139"/>
                <a:gd name="T60" fmla="*/ 149 w 162"/>
                <a:gd name="T61" fmla="*/ 77 h 139"/>
                <a:gd name="T62" fmla="*/ 137 w 162"/>
                <a:gd name="T63" fmla="*/ 102 h 139"/>
                <a:gd name="T64" fmla="*/ 127 w 162"/>
                <a:gd name="T65" fmla="*/ 102 h 139"/>
                <a:gd name="T66" fmla="*/ 119 w 162"/>
                <a:gd name="T67" fmla="*/ 106 h 139"/>
                <a:gd name="T68" fmla="*/ 109 w 162"/>
                <a:gd name="T69" fmla="*/ 109 h 139"/>
                <a:gd name="T70" fmla="*/ 90 w 162"/>
                <a:gd name="T71" fmla="*/ 117 h 139"/>
                <a:gd name="T72" fmla="*/ 74 w 162"/>
                <a:gd name="T73" fmla="*/ 96 h 139"/>
                <a:gd name="T74" fmla="*/ 92 w 162"/>
                <a:gd name="T75" fmla="*/ 86 h 139"/>
                <a:gd name="T76" fmla="*/ 93 w 162"/>
                <a:gd name="T77" fmla="*/ 101 h 139"/>
                <a:gd name="T78" fmla="*/ 101 w 162"/>
                <a:gd name="T79" fmla="*/ 96 h 139"/>
                <a:gd name="T80" fmla="*/ 118 w 162"/>
                <a:gd name="T81" fmla="*/ 72 h 139"/>
                <a:gd name="T82" fmla="*/ 99 w 162"/>
                <a:gd name="T83" fmla="*/ 75 h 139"/>
                <a:gd name="T84" fmla="*/ 128 w 162"/>
                <a:gd name="T85" fmla="*/ 4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2" h="139">
                  <a:moveTo>
                    <a:pt x="92" y="43"/>
                  </a:moveTo>
                  <a:cubicBezTo>
                    <a:pt x="91" y="46"/>
                    <a:pt x="90" y="49"/>
                    <a:pt x="90" y="50"/>
                  </a:cubicBezTo>
                  <a:cubicBezTo>
                    <a:pt x="90" y="50"/>
                    <a:pt x="89" y="52"/>
                    <a:pt x="88" y="54"/>
                  </a:cubicBezTo>
                  <a:cubicBezTo>
                    <a:pt x="86" y="56"/>
                    <a:pt x="86" y="55"/>
                    <a:pt x="83" y="42"/>
                  </a:cubicBezTo>
                  <a:cubicBezTo>
                    <a:pt x="81" y="30"/>
                    <a:pt x="80" y="18"/>
                    <a:pt x="79" y="6"/>
                  </a:cubicBezTo>
                  <a:cubicBezTo>
                    <a:pt x="79" y="4"/>
                    <a:pt x="75" y="0"/>
                    <a:pt x="74" y="0"/>
                  </a:cubicBezTo>
                  <a:cubicBezTo>
                    <a:pt x="70" y="2"/>
                    <a:pt x="73" y="20"/>
                    <a:pt x="67" y="13"/>
                  </a:cubicBezTo>
                  <a:cubicBezTo>
                    <a:pt x="56" y="3"/>
                    <a:pt x="50" y="12"/>
                    <a:pt x="40" y="20"/>
                  </a:cubicBezTo>
                  <a:cubicBezTo>
                    <a:pt x="27" y="31"/>
                    <a:pt x="21" y="34"/>
                    <a:pt x="11" y="33"/>
                  </a:cubicBezTo>
                  <a:cubicBezTo>
                    <a:pt x="3" y="32"/>
                    <a:pt x="0" y="34"/>
                    <a:pt x="2" y="37"/>
                  </a:cubicBezTo>
                  <a:cubicBezTo>
                    <a:pt x="14" y="47"/>
                    <a:pt x="28" y="48"/>
                    <a:pt x="39" y="61"/>
                  </a:cubicBezTo>
                  <a:cubicBezTo>
                    <a:pt x="45" y="65"/>
                    <a:pt x="57" y="72"/>
                    <a:pt x="65" y="72"/>
                  </a:cubicBezTo>
                  <a:cubicBezTo>
                    <a:pt x="67" y="71"/>
                    <a:pt x="69" y="71"/>
                    <a:pt x="69" y="71"/>
                  </a:cubicBezTo>
                  <a:cubicBezTo>
                    <a:pt x="70" y="72"/>
                    <a:pt x="67" y="75"/>
                    <a:pt x="65" y="80"/>
                  </a:cubicBezTo>
                  <a:cubicBezTo>
                    <a:pt x="61" y="85"/>
                    <a:pt x="60" y="89"/>
                    <a:pt x="60" y="94"/>
                  </a:cubicBezTo>
                  <a:cubicBezTo>
                    <a:pt x="61" y="103"/>
                    <a:pt x="65" y="114"/>
                    <a:pt x="67" y="118"/>
                  </a:cubicBezTo>
                  <a:cubicBezTo>
                    <a:pt x="75" y="127"/>
                    <a:pt x="77" y="129"/>
                    <a:pt x="80" y="129"/>
                  </a:cubicBezTo>
                  <a:cubicBezTo>
                    <a:pt x="82" y="130"/>
                    <a:pt x="84" y="131"/>
                    <a:pt x="85" y="131"/>
                  </a:cubicBezTo>
                  <a:cubicBezTo>
                    <a:pt x="87" y="133"/>
                    <a:pt x="94" y="133"/>
                    <a:pt x="100" y="131"/>
                  </a:cubicBezTo>
                  <a:cubicBezTo>
                    <a:pt x="106" y="129"/>
                    <a:pt x="108" y="129"/>
                    <a:pt x="109" y="131"/>
                  </a:cubicBezTo>
                  <a:cubicBezTo>
                    <a:pt x="109" y="133"/>
                    <a:pt x="111" y="135"/>
                    <a:pt x="113" y="136"/>
                  </a:cubicBezTo>
                  <a:cubicBezTo>
                    <a:pt x="118" y="139"/>
                    <a:pt x="120" y="135"/>
                    <a:pt x="117" y="129"/>
                  </a:cubicBezTo>
                  <a:cubicBezTo>
                    <a:pt x="116" y="126"/>
                    <a:pt x="116" y="125"/>
                    <a:pt x="117" y="125"/>
                  </a:cubicBezTo>
                  <a:cubicBezTo>
                    <a:pt x="118" y="125"/>
                    <a:pt x="120" y="127"/>
                    <a:pt x="120" y="128"/>
                  </a:cubicBezTo>
                  <a:cubicBezTo>
                    <a:pt x="120" y="129"/>
                    <a:pt x="122" y="130"/>
                    <a:pt x="124" y="130"/>
                  </a:cubicBezTo>
                  <a:cubicBezTo>
                    <a:pt x="126" y="129"/>
                    <a:pt x="127" y="128"/>
                    <a:pt x="126" y="125"/>
                  </a:cubicBezTo>
                  <a:cubicBezTo>
                    <a:pt x="125" y="121"/>
                    <a:pt x="125" y="121"/>
                    <a:pt x="125" y="121"/>
                  </a:cubicBezTo>
                  <a:cubicBezTo>
                    <a:pt x="129" y="124"/>
                    <a:pt x="129" y="124"/>
                    <a:pt x="129" y="124"/>
                  </a:cubicBezTo>
                  <a:cubicBezTo>
                    <a:pt x="133" y="128"/>
                    <a:pt x="138" y="127"/>
                    <a:pt x="138" y="124"/>
                  </a:cubicBezTo>
                  <a:cubicBezTo>
                    <a:pt x="138" y="122"/>
                    <a:pt x="142" y="119"/>
                    <a:pt x="146" y="116"/>
                  </a:cubicBezTo>
                  <a:cubicBezTo>
                    <a:pt x="158" y="109"/>
                    <a:pt x="162" y="97"/>
                    <a:pt x="160" y="77"/>
                  </a:cubicBezTo>
                  <a:cubicBezTo>
                    <a:pt x="159" y="57"/>
                    <a:pt x="155" y="51"/>
                    <a:pt x="136" y="42"/>
                  </a:cubicBezTo>
                  <a:cubicBezTo>
                    <a:pt x="123" y="36"/>
                    <a:pt x="102" y="29"/>
                    <a:pt x="92" y="43"/>
                  </a:cubicBezTo>
                  <a:close/>
                  <a:moveTo>
                    <a:pt x="76" y="65"/>
                  </a:moveTo>
                  <a:cubicBezTo>
                    <a:pt x="77" y="63"/>
                    <a:pt x="78" y="62"/>
                    <a:pt x="79" y="61"/>
                  </a:cubicBezTo>
                  <a:cubicBezTo>
                    <a:pt x="79" y="61"/>
                    <a:pt x="79" y="61"/>
                    <a:pt x="79" y="61"/>
                  </a:cubicBezTo>
                  <a:cubicBezTo>
                    <a:pt x="80" y="61"/>
                    <a:pt x="81" y="62"/>
                    <a:pt x="81" y="63"/>
                  </a:cubicBezTo>
                  <a:cubicBezTo>
                    <a:pt x="81" y="64"/>
                    <a:pt x="80" y="66"/>
                    <a:pt x="78" y="67"/>
                  </a:cubicBezTo>
                  <a:cubicBezTo>
                    <a:pt x="74" y="69"/>
                    <a:pt x="74" y="69"/>
                    <a:pt x="76" y="65"/>
                  </a:cubicBezTo>
                  <a:close/>
                  <a:moveTo>
                    <a:pt x="40" y="49"/>
                  </a:moveTo>
                  <a:cubicBezTo>
                    <a:pt x="31" y="44"/>
                    <a:pt x="12" y="42"/>
                    <a:pt x="38" y="35"/>
                  </a:cubicBezTo>
                  <a:cubicBezTo>
                    <a:pt x="42" y="31"/>
                    <a:pt x="48" y="29"/>
                    <a:pt x="53" y="25"/>
                  </a:cubicBezTo>
                  <a:cubicBezTo>
                    <a:pt x="55" y="23"/>
                    <a:pt x="56" y="23"/>
                    <a:pt x="57" y="22"/>
                  </a:cubicBezTo>
                  <a:cubicBezTo>
                    <a:pt x="59" y="22"/>
                    <a:pt x="60" y="23"/>
                    <a:pt x="62" y="24"/>
                  </a:cubicBezTo>
                  <a:cubicBezTo>
                    <a:pt x="67" y="25"/>
                    <a:pt x="68" y="26"/>
                    <a:pt x="68" y="32"/>
                  </a:cubicBezTo>
                  <a:cubicBezTo>
                    <a:pt x="70" y="42"/>
                    <a:pt x="68" y="43"/>
                    <a:pt x="63" y="35"/>
                  </a:cubicBezTo>
                  <a:cubicBezTo>
                    <a:pt x="59" y="27"/>
                    <a:pt x="56" y="25"/>
                    <a:pt x="55" y="29"/>
                  </a:cubicBezTo>
                  <a:cubicBezTo>
                    <a:pt x="55" y="30"/>
                    <a:pt x="56" y="33"/>
                    <a:pt x="59" y="36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57" y="43"/>
                    <a:pt x="54" y="43"/>
                    <a:pt x="50" y="40"/>
                  </a:cubicBezTo>
                  <a:cubicBezTo>
                    <a:pt x="45" y="37"/>
                    <a:pt x="39" y="37"/>
                    <a:pt x="37" y="40"/>
                  </a:cubicBezTo>
                  <a:cubicBezTo>
                    <a:pt x="36" y="41"/>
                    <a:pt x="45" y="47"/>
                    <a:pt x="48" y="46"/>
                  </a:cubicBezTo>
                  <a:cubicBezTo>
                    <a:pt x="49" y="46"/>
                    <a:pt x="52" y="47"/>
                    <a:pt x="55" y="48"/>
                  </a:cubicBezTo>
                  <a:cubicBezTo>
                    <a:pt x="61" y="50"/>
                    <a:pt x="61" y="50"/>
                    <a:pt x="57" y="52"/>
                  </a:cubicBezTo>
                  <a:cubicBezTo>
                    <a:pt x="52" y="55"/>
                    <a:pt x="48" y="55"/>
                    <a:pt x="40" y="49"/>
                  </a:cubicBezTo>
                  <a:close/>
                  <a:moveTo>
                    <a:pt x="58" y="62"/>
                  </a:moveTo>
                  <a:cubicBezTo>
                    <a:pt x="52" y="62"/>
                    <a:pt x="51" y="60"/>
                    <a:pt x="57" y="59"/>
                  </a:cubicBezTo>
                  <a:cubicBezTo>
                    <a:pt x="63" y="57"/>
                    <a:pt x="66" y="51"/>
                    <a:pt x="71" y="48"/>
                  </a:cubicBezTo>
                  <a:cubicBezTo>
                    <a:pt x="73" y="55"/>
                    <a:pt x="64" y="60"/>
                    <a:pt x="58" y="62"/>
                  </a:cubicBezTo>
                  <a:close/>
                  <a:moveTo>
                    <a:pt x="128" y="48"/>
                  </a:moveTo>
                  <a:cubicBezTo>
                    <a:pt x="143" y="57"/>
                    <a:pt x="147" y="62"/>
                    <a:pt x="149" y="77"/>
                  </a:cubicBezTo>
                  <a:cubicBezTo>
                    <a:pt x="150" y="86"/>
                    <a:pt x="150" y="90"/>
                    <a:pt x="148" y="94"/>
                  </a:cubicBezTo>
                  <a:cubicBezTo>
                    <a:pt x="145" y="101"/>
                    <a:pt x="140" y="104"/>
                    <a:pt x="137" y="102"/>
                  </a:cubicBezTo>
                  <a:cubicBezTo>
                    <a:pt x="135" y="101"/>
                    <a:pt x="133" y="101"/>
                    <a:pt x="132" y="102"/>
                  </a:cubicBezTo>
                  <a:cubicBezTo>
                    <a:pt x="131" y="103"/>
                    <a:pt x="129" y="103"/>
                    <a:pt x="127" y="102"/>
                  </a:cubicBezTo>
                  <a:cubicBezTo>
                    <a:pt x="124" y="100"/>
                    <a:pt x="124" y="101"/>
                    <a:pt x="124" y="104"/>
                  </a:cubicBezTo>
                  <a:cubicBezTo>
                    <a:pt x="124" y="110"/>
                    <a:pt x="121" y="111"/>
                    <a:pt x="119" y="106"/>
                  </a:cubicBezTo>
                  <a:cubicBezTo>
                    <a:pt x="118" y="100"/>
                    <a:pt x="112" y="101"/>
                    <a:pt x="112" y="107"/>
                  </a:cubicBezTo>
                  <a:cubicBezTo>
                    <a:pt x="112" y="110"/>
                    <a:pt x="111" y="110"/>
                    <a:pt x="109" y="109"/>
                  </a:cubicBezTo>
                  <a:cubicBezTo>
                    <a:pt x="106" y="108"/>
                    <a:pt x="105" y="108"/>
                    <a:pt x="104" y="112"/>
                  </a:cubicBezTo>
                  <a:cubicBezTo>
                    <a:pt x="103" y="116"/>
                    <a:pt x="101" y="117"/>
                    <a:pt x="90" y="117"/>
                  </a:cubicBezTo>
                  <a:cubicBezTo>
                    <a:pt x="82" y="117"/>
                    <a:pt x="75" y="113"/>
                    <a:pt x="74" y="109"/>
                  </a:cubicBezTo>
                  <a:cubicBezTo>
                    <a:pt x="73" y="107"/>
                    <a:pt x="73" y="101"/>
                    <a:pt x="74" y="96"/>
                  </a:cubicBezTo>
                  <a:cubicBezTo>
                    <a:pt x="75" y="81"/>
                    <a:pt x="83" y="72"/>
                    <a:pt x="90" y="77"/>
                  </a:cubicBezTo>
                  <a:cubicBezTo>
                    <a:pt x="92" y="78"/>
                    <a:pt x="92" y="80"/>
                    <a:pt x="92" y="86"/>
                  </a:cubicBezTo>
                  <a:cubicBezTo>
                    <a:pt x="91" y="90"/>
                    <a:pt x="91" y="94"/>
                    <a:pt x="92" y="95"/>
                  </a:cubicBezTo>
                  <a:cubicBezTo>
                    <a:pt x="93" y="96"/>
                    <a:pt x="93" y="99"/>
                    <a:pt x="93" y="101"/>
                  </a:cubicBezTo>
                  <a:cubicBezTo>
                    <a:pt x="92" y="104"/>
                    <a:pt x="92" y="105"/>
                    <a:pt x="95" y="104"/>
                  </a:cubicBezTo>
                  <a:cubicBezTo>
                    <a:pt x="98" y="103"/>
                    <a:pt x="100" y="101"/>
                    <a:pt x="101" y="96"/>
                  </a:cubicBezTo>
                  <a:cubicBezTo>
                    <a:pt x="102" y="86"/>
                    <a:pt x="105" y="82"/>
                    <a:pt x="114" y="79"/>
                  </a:cubicBezTo>
                  <a:cubicBezTo>
                    <a:pt x="123" y="77"/>
                    <a:pt x="124" y="75"/>
                    <a:pt x="118" y="72"/>
                  </a:cubicBezTo>
                  <a:cubicBezTo>
                    <a:pt x="112" y="70"/>
                    <a:pt x="108" y="70"/>
                    <a:pt x="105" y="74"/>
                  </a:cubicBezTo>
                  <a:cubicBezTo>
                    <a:pt x="103" y="76"/>
                    <a:pt x="101" y="76"/>
                    <a:pt x="99" y="75"/>
                  </a:cubicBezTo>
                  <a:cubicBezTo>
                    <a:pt x="94" y="73"/>
                    <a:pt x="94" y="67"/>
                    <a:pt x="98" y="55"/>
                  </a:cubicBezTo>
                  <a:cubicBezTo>
                    <a:pt x="104" y="39"/>
                    <a:pt x="115" y="41"/>
                    <a:pt x="128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110"/>
            <p:cNvSpPr/>
            <p:nvPr/>
          </p:nvSpPr>
          <p:spPr bwMode="auto">
            <a:xfrm>
              <a:off x="1218" y="1150"/>
              <a:ext cx="14" cy="35"/>
            </a:xfrm>
            <a:custGeom>
              <a:avLst/>
              <a:gdLst>
                <a:gd name="T0" fmla="*/ 2 w 26"/>
                <a:gd name="T1" fmla="*/ 0 h 64"/>
                <a:gd name="T2" fmla="*/ 2 w 26"/>
                <a:gd name="T3" fmla="*/ 0 h 64"/>
                <a:gd name="T4" fmla="*/ 2 w 26"/>
                <a:gd name="T5" fmla="*/ 4 h 64"/>
                <a:gd name="T6" fmla="*/ 2 w 26"/>
                <a:gd name="T7" fmla="*/ 11 h 64"/>
                <a:gd name="T8" fmla="*/ 5 w 26"/>
                <a:gd name="T9" fmla="*/ 21 h 64"/>
                <a:gd name="T10" fmla="*/ 14 w 26"/>
                <a:gd name="T11" fmla="*/ 39 h 64"/>
                <a:gd name="T12" fmla="*/ 20 w 26"/>
                <a:gd name="T13" fmla="*/ 57 h 64"/>
                <a:gd name="T14" fmla="*/ 25 w 26"/>
                <a:gd name="T15" fmla="*/ 63 h 64"/>
                <a:gd name="T16" fmla="*/ 22 w 26"/>
                <a:gd name="T17" fmla="*/ 41 h 64"/>
                <a:gd name="T18" fmla="*/ 11 w 26"/>
                <a:gd name="T19" fmla="*/ 10 h 64"/>
                <a:gd name="T20" fmla="*/ 2 w 26"/>
                <a:gd name="T2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64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2"/>
                    <a:pt x="2" y="4"/>
                  </a:cubicBezTo>
                  <a:cubicBezTo>
                    <a:pt x="3" y="6"/>
                    <a:pt x="3" y="9"/>
                    <a:pt x="2" y="11"/>
                  </a:cubicBezTo>
                  <a:cubicBezTo>
                    <a:pt x="0" y="13"/>
                    <a:pt x="1" y="14"/>
                    <a:pt x="5" y="21"/>
                  </a:cubicBezTo>
                  <a:cubicBezTo>
                    <a:pt x="8" y="25"/>
                    <a:pt x="12" y="33"/>
                    <a:pt x="14" y="39"/>
                  </a:cubicBezTo>
                  <a:cubicBezTo>
                    <a:pt x="16" y="45"/>
                    <a:pt x="19" y="54"/>
                    <a:pt x="20" y="57"/>
                  </a:cubicBezTo>
                  <a:cubicBezTo>
                    <a:pt x="22" y="61"/>
                    <a:pt x="24" y="64"/>
                    <a:pt x="25" y="63"/>
                  </a:cubicBezTo>
                  <a:cubicBezTo>
                    <a:pt x="26" y="62"/>
                    <a:pt x="25" y="54"/>
                    <a:pt x="22" y="41"/>
                  </a:cubicBezTo>
                  <a:cubicBezTo>
                    <a:pt x="18" y="23"/>
                    <a:pt x="16" y="18"/>
                    <a:pt x="11" y="10"/>
                  </a:cubicBezTo>
                  <a:cubicBezTo>
                    <a:pt x="7" y="3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111"/>
            <p:cNvSpPr/>
            <p:nvPr/>
          </p:nvSpPr>
          <p:spPr bwMode="auto">
            <a:xfrm>
              <a:off x="1161" y="1114"/>
              <a:ext cx="29" cy="44"/>
            </a:xfrm>
            <a:custGeom>
              <a:avLst/>
              <a:gdLst>
                <a:gd name="T0" fmla="*/ 28 w 53"/>
                <a:gd name="T1" fmla="*/ 70 h 82"/>
                <a:gd name="T2" fmla="*/ 10 w 53"/>
                <a:gd name="T3" fmla="*/ 72 h 82"/>
                <a:gd name="T4" fmla="*/ 3 w 53"/>
                <a:gd name="T5" fmla="*/ 70 h 82"/>
                <a:gd name="T6" fmla="*/ 10 w 53"/>
                <a:gd name="T7" fmla="*/ 78 h 82"/>
                <a:gd name="T8" fmla="*/ 24 w 53"/>
                <a:gd name="T9" fmla="*/ 80 h 82"/>
                <a:gd name="T10" fmla="*/ 51 w 53"/>
                <a:gd name="T11" fmla="*/ 51 h 82"/>
                <a:gd name="T12" fmla="*/ 33 w 53"/>
                <a:gd name="T13" fmla="*/ 38 h 82"/>
                <a:gd name="T14" fmla="*/ 33 w 53"/>
                <a:gd name="T15" fmla="*/ 34 h 82"/>
                <a:gd name="T16" fmla="*/ 34 w 53"/>
                <a:gd name="T17" fmla="*/ 25 h 82"/>
                <a:gd name="T18" fmla="*/ 20 w 53"/>
                <a:gd name="T19" fmla="*/ 11 h 82"/>
                <a:gd name="T20" fmla="*/ 17 w 53"/>
                <a:gd name="T21" fmla="*/ 8 h 82"/>
                <a:gd name="T22" fmla="*/ 7 w 53"/>
                <a:gd name="T23" fmla="*/ 1 h 82"/>
                <a:gd name="T24" fmla="*/ 15 w 53"/>
                <a:gd name="T25" fmla="*/ 16 h 82"/>
                <a:gd name="T26" fmla="*/ 20 w 53"/>
                <a:gd name="T27" fmla="*/ 30 h 82"/>
                <a:gd name="T28" fmla="*/ 17 w 53"/>
                <a:gd name="T29" fmla="*/ 34 h 82"/>
                <a:gd name="T30" fmla="*/ 25 w 53"/>
                <a:gd name="T31" fmla="*/ 44 h 82"/>
                <a:gd name="T32" fmla="*/ 39 w 53"/>
                <a:gd name="T33" fmla="*/ 52 h 82"/>
                <a:gd name="T34" fmla="*/ 28 w 53"/>
                <a:gd name="T35" fmla="*/ 7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2">
                  <a:moveTo>
                    <a:pt x="28" y="70"/>
                  </a:moveTo>
                  <a:cubicBezTo>
                    <a:pt x="23" y="75"/>
                    <a:pt x="16" y="76"/>
                    <a:pt x="10" y="72"/>
                  </a:cubicBezTo>
                  <a:cubicBezTo>
                    <a:pt x="7" y="71"/>
                    <a:pt x="4" y="70"/>
                    <a:pt x="3" y="70"/>
                  </a:cubicBezTo>
                  <a:cubicBezTo>
                    <a:pt x="0" y="70"/>
                    <a:pt x="4" y="74"/>
                    <a:pt x="10" y="78"/>
                  </a:cubicBezTo>
                  <a:cubicBezTo>
                    <a:pt x="16" y="81"/>
                    <a:pt x="19" y="82"/>
                    <a:pt x="24" y="80"/>
                  </a:cubicBezTo>
                  <a:cubicBezTo>
                    <a:pt x="38" y="77"/>
                    <a:pt x="53" y="60"/>
                    <a:pt x="51" y="51"/>
                  </a:cubicBezTo>
                  <a:cubicBezTo>
                    <a:pt x="49" y="47"/>
                    <a:pt x="37" y="37"/>
                    <a:pt x="33" y="38"/>
                  </a:cubicBezTo>
                  <a:cubicBezTo>
                    <a:pt x="32" y="38"/>
                    <a:pt x="32" y="36"/>
                    <a:pt x="33" y="34"/>
                  </a:cubicBezTo>
                  <a:cubicBezTo>
                    <a:pt x="34" y="32"/>
                    <a:pt x="34" y="28"/>
                    <a:pt x="34" y="25"/>
                  </a:cubicBezTo>
                  <a:cubicBezTo>
                    <a:pt x="32" y="21"/>
                    <a:pt x="25" y="13"/>
                    <a:pt x="20" y="11"/>
                  </a:cubicBezTo>
                  <a:cubicBezTo>
                    <a:pt x="19" y="11"/>
                    <a:pt x="18" y="9"/>
                    <a:pt x="17" y="8"/>
                  </a:cubicBezTo>
                  <a:cubicBezTo>
                    <a:pt x="17" y="5"/>
                    <a:pt x="9" y="0"/>
                    <a:pt x="7" y="1"/>
                  </a:cubicBezTo>
                  <a:cubicBezTo>
                    <a:pt x="4" y="2"/>
                    <a:pt x="7" y="9"/>
                    <a:pt x="15" y="16"/>
                  </a:cubicBezTo>
                  <a:cubicBezTo>
                    <a:pt x="24" y="23"/>
                    <a:pt x="25" y="28"/>
                    <a:pt x="20" y="30"/>
                  </a:cubicBezTo>
                  <a:cubicBezTo>
                    <a:pt x="19" y="31"/>
                    <a:pt x="17" y="33"/>
                    <a:pt x="17" y="34"/>
                  </a:cubicBezTo>
                  <a:cubicBezTo>
                    <a:pt x="16" y="36"/>
                    <a:pt x="22" y="44"/>
                    <a:pt x="25" y="44"/>
                  </a:cubicBezTo>
                  <a:cubicBezTo>
                    <a:pt x="26" y="43"/>
                    <a:pt x="38" y="50"/>
                    <a:pt x="39" y="52"/>
                  </a:cubicBezTo>
                  <a:cubicBezTo>
                    <a:pt x="39" y="54"/>
                    <a:pt x="32" y="67"/>
                    <a:pt x="28" y="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112"/>
            <p:cNvSpPr/>
            <p:nvPr/>
          </p:nvSpPr>
          <p:spPr bwMode="auto">
            <a:xfrm>
              <a:off x="1197" y="1145"/>
              <a:ext cx="31" cy="56"/>
            </a:xfrm>
            <a:custGeom>
              <a:avLst/>
              <a:gdLst>
                <a:gd name="T0" fmla="*/ 38 w 57"/>
                <a:gd name="T1" fmla="*/ 53 h 103"/>
                <a:gd name="T2" fmla="*/ 32 w 57"/>
                <a:gd name="T3" fmla="*/ 41 h 103"/>
                <a:gd name="T4" fmla="*/ 22 w 57"/>
                <a:gd name="T5" fmla="*/ 25 h 103"/>
                <a:gd name="T6" fmla="*/ 6 w 57"/>
                <a:gd name="T7" fmla="*/ 2 h 103"/>
                <a:gd name="T8" fmla="*/ 38 w 57"/>
                <a:gd name="T9" fmla="*/ 5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03">
                  <a:moveTo>
                    <a:pt x="38" y="53"/>
                  </a:moveTo>
                  <a:cubicBezTo>
                    <a:pt x="37" y="52"/>
                    <a:pt x="34" y="46"/>
                    <a:pt x="32" y="41"/>
                  </a:cubicBezTo>
                  <a:cubicBezTo>
                    <a:pt x="30" y="35"/>
                    <a:pt x="27" y="31"/>
                    <a:pt x="22" y="25"/>
                  </a:cubicBezTo>
                  <a:cubicBezTo>
                    <a:pt x="15" y="20"/>
                    <a:pt x="9" y="0"/>
                    <a:pt x="6" y="2"/>
                  </a:cubicBezTo>
                  <a:cubicBezTo>
                    <a:pt x="0" y="6"/>
                    <a:pt x="57" y="103"/>
                    <a:pt x="3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113"/>
            <p:cNvSpPr/>
            <p:nvPr/>
          </p:nvSpPr>
          <p:spPr bwMode="auto">
            <a:xfrm>
              <a:off x="1242" y="1188"/>
              <a:ext cx="8" cy="8"/>
            </a:xfrm>
            <a:custGeom>
              <a:avLst/>
              <a:gdLst>
                <a:gd name="T0" fmla="*/ 9 w 15"/>
                <a:gd name="T1" fmla="*/ 16 h 16"/>
                <a:gd name="T2" fmla="*/ 11 w 15"/>
                <a:gd name="T3" fmla="*/ 6 h 16"/>
                <a:gd name="T4" fmla="*/ 5 w 15"/>
                <a:gd name="T5" fmla="*/ 1 h 16"/>
                <a:gd name="T6" fmla="*/ 5 w 15"/>
                <a:gd name="T7" fmla="*/ 1 h 16"/>
                <a:gd name="T8" fmla="*/ 9 w 15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9" y="16"/>
                  </a:moveTo>
                  <a:cubicBezTo>
                    <a:pt x="14" y="15"/>
                    <a:pt x="15" y="13"/>
                    <a:pt x="11" y="6"/>
                  </a:cubicBezTo>
                  <a:cubicBezTo>
                    <a:pt x="9" y="2"/>
                    <a:pt x="7" y="0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0" y="3"/>
                    <a:pt x="4" y="16"/>
                    <a:pt x="9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114"/>
            <p:cNvSpPr>
              <a:spLocks noEditPoints="1"/>
            </p:cNvSpPr>
            <p:nvPr/>
          </p:nvSpPr>
          <p:spPr bwMode="auto">
            <a:xfrm>
              <a:off x="987" y="1035"/>
              <a:ext cx="324" cy="306"/>
            </a:xfrm>
            <a:custGeom>
              <a:avLst/>
              <a:gdLst>
                <a:gd name="T0" fmla="*/ 73 w 600"/>
                <a:gd name="T1" fmla="*/ 231 h 567"/>
                <a:gd name="T2" fmla="*/ 112 w 600"/>
                <a:gd name="T3" fmla="*/ 300 h 567"/>
                <a:gd name="T4" fmla="*/ 213 w 600"/>
                <a:gd name="T5" fmla="*/ 336 h 567"/>
                <a:gd name="T6" fmla="*/ 215 w 600"/>
                <a:gd name="T7" fmla="*/ 520 h 567"/>
                <a:gd name="T8" fmla="*/ 169 w 600"/>
                <a:gd name="T9" fmla="*/ 489 h 567"/>
                <a:gd name="T10" fmla="*/ 150 w 600"/>
                <a:gd name="T11" fmla="*/ 482 h 567"/>
                <a:gd name="T12" fmla="*/ 131 w 600"/>
                <a:gd name="T13" fmla="*/ 508 h 567"/>
                <a:gd name="T14" fmla="*/ 117 w 600"/>
                <a:gd name="T15" fmla="*/ 514 h 567"/>
                <a:gd name="T16" fmla="*/ 117 w 600"/>
                <a:gd name="T17" fmla="*/ 555 h 567"/>
                <a:gd name="T18" fmla="*/ 124 w 600"/>
                <a:gd name="T19" fmla="*/ 508 h 567"/>
                <a:gd name="T20" fmla="*/ 151 w 600"/>
                <a:gd name="T21" fmla="*/ 546 h 567"/>
                <a:gd name="T22" fmla="*/ 202 w 600"/>
                <a:gd name="T23" fmla="*/ 538 h 567"/>
                <a:gd name="T24" fmla="*/ 275 w 600"/>
                <a:gd name="T25" fmla="*/ 526 h 567"/>
                <a:gd name="T26" fmla="*/ 306 w 600"/>
                <a:gd name="T27" fmla="*/ 530 h 567"/>
                <a:gd name="T28" fmla="*/ 320 w 600"/>
                <a:gd name="T29" fmla="*/ 509 h 567"/>
                <a:gd name="T30" fmla="*/ 345 w 600"/>
                <a:gd name="T31" fmla="*/ 502 h 567"/>
                <a:gd name="T32" fmla="*/ 398 w 600"/>
                <a:gd name="T33" fmla="*/ 497 h 567"/>
                <a:gd name="T34" fmla="*/ 415 w 600"/>
                <a:gd name="T35" fmla="*/ 450 h 567"/>
                <a:gd name="T36" fmla="*/ 434 w 600"/>
                <a:gd name="T37" fmla="*/ 474 h 567"/>
                <a:gd name="T38" fmla="*/ 462 w 600"/>
                <a:gd name="T39" fmla="*/ 453 h 567"/>
                <a:gd name="T40" fmla="*/ 494 w 600"/>
                <a:gd name="T41" fmla="*/ 471 h 567"/>
                <a:gd name="T42" fmla="*/ 570 w 600"/>
                <a:gd name="T43" fmla="*/ 453 h 567"/>
                <a:gd name="T44" fmla="*/ 587 w 600"/>
                <a:gd name="T45" fmla="*/ 449 h 567"/>
                <a:gd name="T46" fmla="*/ 509 w 600"/>
                <a:gd name="T47" fmla="*/ 458 h 567"/>
                <a:gd name="T48" fmla="*/ 490 w 600"/>
                <a:gd name="T49" fmla="*/ 457 h 567"/>
                <a:gd name="T50" fmla="*/ 455 w 600"/>
                <a:gd name="T51" fmla="*/ 438 h 567"/>
                <a:gd name="T52" fmla="*/ 432 w 600"/>
                <a:gd name="T53" fmla="*/ 428 h 567"/>
                <a:gd name="T54" fmla="*/ 398 w 600"/>
                <a:gd name="T55" fmla="*/ 419 h 567"/>
                <a:gd name="T56" fmla="*/ 393 w 600"/>
                <a:gd name="T57" fmla="*/ 466 h 567"/>
                <a:gd name="T58" fmla="*/ 304 w 600"/>
                <a:gd name="T59" fmla="*/ 280 h 567"/>
                <a:gd name="T60" fmla="*/ 402 w 600"/>
                <a:gd name="T61" fmla="*/ 252 h 567"/>
                <a:gd name="T62" fmla="*/ 327 w 600"/>
                <a:gd name="T63" fmla="*/ 289 h 567"/>
                <a:gd name="T64" fmla="*/ 298 w 600"/>
                <a:gd name="T65" fmla="*/ 196 h 567"/>
                <a:gd name="T66" fmla="*/ 277 w 600"/>
                <a:gd name="T67" fmla="*/ 231 h 567"/>
                <a:gd name="T68" fmla="*/ 375 w 600"/>
                <a:gd name="T69" fmla="*/ 482 h 567"/>
                <a:gd name="T70" fmla="*/ 351 w 600"/>
                <a:gd name="T71" fmla="*/ 485 h 567"/>
                <a:gd name="T72" fmla="*/ 329 w 600"/>
                <a:gd name="T73" fmla="*/ 491 h 567"/>
                <a:gd name="T74" fmla="*/ 327 w 600"/>
                <a:gd name="T75" fmla="*/ 497 h 567"/>
                <a:gd name="T76" fmla="*/ 304 w 600"/>
                <a:gd name="T77" fmla="*/ 513 h 567"/>
                <a:gd name="T78" fmla="*/ 273 w 600"/>
                <a:gd name="T79" fmla="*/ 477 h 567"/>
                <a:gd name="T80" fmla="*/ 269 w 600"/>
                <a:gd name="T81" fmla="*/ 515 h 567"/>
                <a:gd name="T82" fmla="*/ 238 w 600"/>
                <a:gd name="T83" fmla="*/ 515 h 567"/>
                <a:gd name="T84" fmla="*/ 230 w 600"/>
                <a:gd name="T85" fmla="*/ 225 h 567"/>
                <a:gd name="T86" fmla="*/ 235 w 600"/>
                <a:gd name="T87" fmla="*/ 298 h 567"/>
                <a:gd name="T88" fmla="*/ 178 w 600"/>
                <a:gd name="T89" fmla="*/ 304 h 567"/>
                <a:gd name="T90" fmla="*/ 132 w 600"/>
                <a:gd name="T91" fmla="*/ 293 h 567"/>
                <a:gd name="T92" fmla="*/ 95 w 600"/>
                <a:gd name="T93" fmla="*/ 222 h 567"/>
                <a:gd name="T94" fmla="*/ 66 w 600"/>
                <a:gd name="T95" fmla="*/ 137 h 567"/>
                <a:gd name="T96" fmla="*/ 123 w 600"/>
                <a:gd name="T97" fmla="*/ 103 h 567"/>
                <a:gd name="T98" fmla="*/ 242 w 600"/>
                <a:gd name="T99" fmla="*/ 78 h 567"/>
                <a:gd name="T100" fmla="*/ 380 w 600"/>
                <a:gd name="T101" fmla="*/ 111 h 567"/>
                <a:gd name="T102" fmla="*/ 424 w 600"/>
                <a:gd name="T103" fmla="*/ 182 h 567"/>
                <a:gd name="T104" fmla="*/ 421 w 600"/>
                <a:gd name="T105" fmla="*/ 211 h 567"/>
                <a:gd name="T106" fmla="*/ 411 w 600"/>
                <a:gd name="T107" fmla="*/ 106 h 567"/>
                <a:gd name="T108" fmla="*/ 233 w 600"/>
                <a:gd name="T109" fmla="*/ 66 h 567"/>
                <a:gd name="T110" fmla="*/ 68 w 600"/>
                <a:gd name="T111" fmla="*/ 89 h 567"/>
                <a:gd name="T112" fmla="*/ 158 w 600"/>
                <a:gd name="T113" fmla="*/ 525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00" h="567">
                  <a:moveTo>
                    <a:pt x="36" y="200"/>
                  </a:moveTo>
                  <a:cubicBezTo>
                    <a:pt x="38" y="202"/>
                    <a:pt x="41" y="205"/>
                    <a:pt x="44" y="207"/>
                  </a:cubicBezTo>
                  <a:cubicBezTo>
                    <a:pt x="46" y="209"/>
                    <a:pt x="49" y="212"/>
                    <a:pt x="49" y="213"/>
                  </a:cubicBezTo>
                  <a:cubicBezTo>
                    <a:pt x="50" y="214"/>
                    <a:pt x="61" y="221"/>
                    <a:pt x="70" y="225"/>
                  </a:cubicBezTo>
                  <a:cubicBezTo>
                    <a:pt x="73" y="226"/>
                    <a:pt x="73" y="227"/>
                    <a:pt x="73" y="231"/>
                  </a:cubicBezTo>
                  <a:cubicBezTo>
                    <a:pt x="73" y="234"/>
                    <a:pt x="72" y="236"/>
                    <a:pt x="71" y="236"/>
                  </a:cubicBezTo>
                  <a:cubicBezTo>
                    <a:pt x="69" y="237"/>
                    <a:pt x="68" y="253"/>
                    <a:pt x="70" y="259"/>
                  </a:cubicBezTo>
                  <a:cubicBezTo>
                    <a:pt x="71" y="265"/>
                    <a:pt x="79" y="279"/>
                    <a:pt x="84" y="284"/>
                  </a:cubicBezTo>
                  <a:cubicBezTo>
                    <a:pt x="89" y="291"/>
                    <a:pt x="99" y="296"/>
                    <a:pt x="106" y="297"/>
                  </a:cubicBezTo>
                  <a:cubicBezTo>
                    <a:pt x="110" y="297"/>
                    <a:pt x="112" y="298"/>
                    <a:pt x="112" y="300"/>
                  </a:cubicBezTo>
                  <a:cubicBezTo>
                    <a:pt x="111" y="302"/>
                    <a:pt x="112" y="309"/>
                    <a:pt x="113" y="316"/>
                  </a:cubicBezTo>
                  <a:cubicBezTo>
                    <a:pt x="115" y="332"/>
                    <a:pt x="119" y="338"/>
                    <a:pt x="130" y="341"/>
                  </a:cubicBezTo>
                  <a:cubicBezTo>
                    <a:pt x="143" y="344"/>
                    <a:pt x="168" y="340"/>
                    <a:pt x="172" y="334"/>
                  </a:cubicBezTo>
                  <a:cubicBezTo>
                    <a:pt x="181" y="322"/>
                    <a:pt x="179" y="323"/>
                    <a:pt x="186" y="327"/>
                  </a:cubicBezTo>
                  <a:cubicBezTo>
                    <a:pt x="195" y="331"/>
                    <a:pt x="204" y="332"/>
                    <a:pt x="213" y="336"/>
                  </a:cubicBezTo>
                  <a:cubicBezTo>
                    <a:pt x="221" y="340"/>
                    <a:pt x="229" y="326"/>
                    <a:pt x="234" y="320"/>
                  </a:cubicBezTo>
                  <a:cubicBezTo>
                    <a:pt x="244" y="365"/>
                    <a:pt x="233" y="462"/>
                    <a:pt x="228" y="511"/>
                  </a:cubicBezTo>
                  <a:cubicBezTo>
                    <a:pt x="227" y="512"/>
                    <a:pt x="224" y="513"/>
                    <a:pt x="222" y="514"/>
                  </a:cubicBezTo>
                  <a:cubicBezTo>
                    <a:pt x="220" y="514"/>
                    <a:pt x="219" y="516"/>
                    <a:pt x="219" y="519"/>
                  </a:cubicBezTo>
                  <a:cubicBezTo>
                    <a:pt x="219" y="522"/>
                    <a:pt x="219" y="522"/>
                    <a:pt x="215" y="520"/>
                  </a:cubicBezTo>
                  <a:cubicBezTo>
                    <a:pt x="210" y="518"/>
                    <a:pt x="208" y="519"/>
                    <a:pt x="207" y="523"/>
                  </a:cubicBezTo>
                  <a:cubicBezTo>
                    <a:pt x="201" y="536"/>
                    <a:pt x="189" y="509"/>
                    <a:pt x="180" y="507"/>
                  </a:cubicBezTo>
                  <a:cubicBezTo>
                    <a:pt x="176" y="509"/>
                    <a:pt x="175" y="503"/>
                    <a:pt x="177" y="493"/>
                  </a:cubicBezTo>
                  <a:cubicBezTo>
                    <a:pt x="179" y="484"/>
                    <a:pt x="178" y="482"/>
                    <a:pt x="173" y="483"/>
                  </a:cubicBezTo>
                  <a:cubicBezTo>
                    <a:pt x="171" y="484"/>
                    <a:pt x="169" y="486"/>
                    <a:pt x="169" y="489"/>
                  </a:cubicBezTo>
                  <a:cubicBezTo>
                    <a:pt x="168" y="497"/>
                    <a:pt x="166" y="506"/>
                    <a:pt x="163" y="509"/>
                  </a:cubicBezTo>
                  <a:cubicBezTo>
                    <a:pt x="161" y="512"/>
                    <a:pt x="161" y="512"/>
                    <a:pt x="160" y="509"/>
                  </a:cubicBezTo>
                  <a:cubicBezTo>
                    <a:pt x="160" y="507"/>
                    <a:pt x="159" y="506"/>
                    <a:pt x="158" y="506"/>
                  </a:cubicBezTo>
                  <a:cubicBezTo>
                    <a:pt x="157" y="506"/>
                    <a:pt x="155" y="502"/>
                    <a:pt x="153" y="495"/>
                  </a:cubicBezTo>
                  <a:cubicBezTo>
                    <a:pt x="152" y="489"/>
                    <a:pt x="151" y="483"/>
                    <a:pt x="150" y="482"/>
                  </a:cubicBezTo>
                  <a:cubicBezTo>
                    <a:pt x="150" y="480"/>
                    <a:pt x="142" y="475"/>
                    <a:pt x="140" y="476"/>
                  </a:cubicBezTo>
                  <a:cubicBezTo>
                    <a:pt x="138" y="476"/>
                    <a:pt x="138" y="485"/>
                    <a:pt x="141" y="487"/>
                  </a:cubicBezTo>
                  <a:cubicBezTo>
                    <a:pt x="142" y="487"/>
                    <a:pt x="143" y="489"/>
                    <a:pt x="144" y="491"/>
                  </a:cubicBezTo>
                  <a:cubicBezTo>
                    <a:pt x="145" y="496"/>
                    <a:pt x="144" y="513"/>
                    <a:pt x="142" y="513"/>
                  </a:cubicBezTo>
                  <a:cubicBezTo>
                    <a:pt x="129" y="497"/>
                    <a:pt x="140" y="519"/>
                    <a:pt x="131" y="508"/>
                  </a:cubicBezTo>
                  <a:cubicBezTo>
                    <a:pt x="128" y="504"/>
                    <a:pt x="123" y="501"/>
                    <a:pt x="118" y="499"/>
                  </a:cubicBezTo>
                  <a:cubicBezTo>
                    <a:pt x="114" y="498"/>
                    <a:pt x="109" y="496"/>
                    <a:pt x="109" y="495"/>
                  </a:cubicBezTo>
                  <a:cubicBezTo>
                    <a:pt x="107" y="493"/>
                    <a:pt x="102" y="496"/>
                    <a:pt x="102" y="498"/>
                  </a:cubicBezTo>
                  <a:cubicBezTo>
                    <a:pt x="102" y="502"/>
                    <a:pt x="104" y="506"/>
                    <a:pt x="106" y="505"/>
                  </a:cubicBezTo>
                  <a:cubicBezTo>
                    <a:pt x="109" y="504"/>
                    <a:pt x="116" y="510"/>
                    <a:pt x="117" y="514"/>
                  </a:cubicBezTo>
                  <a:cubicBezTo>
                    <a:pt x="118" y="520"/>
                    <a:pt x="115" y="543"/>
                    <a:pt x="113" y="543"/>
                  </a:cubicBezTo>
                  <a:cubicBezTo>
                    <a:pt x="112" y="543"/>
                    <a:pt x="109" y="546"/>
                    <a:pt x="108" y="549"/>
                  </a:cubicBezTo>
                  <a:cubicBezTo>
                    <a:pt x="104" y="558"/>
                    <a:pt x="104" y="566"/>
                    <a:pt x="107" y="566"/>
                  </a:cubicBezTo>
                  <a:cubicBezTo>
                    <a:pt x="111" y="567"/>
                    <a:pt x="115" y="566"/>
                    <a:pt x="114" y="564"/>
                  </a:cubicBezTo>
                  <a:cubicBezTo>
                    <a:pt x="114" y="563"/>
                    <a:pt x="115" y="559"/>
                    <a:pt x="117" y="555"/>
                  </a:cubicBezTo>
                  <a:cubicBezTo>
                    <a:pt x="121" y="549"/>
                    <a:pt x="123" y="540"/>
                    <a:pt x="123" y="537"/>
                  </a:cubicBezTo>
                  <a:cubicBezTo>
                    <a:pt x="123" y="536"/>
                    <a:pt x="123" y="534"/>
                    <a:pt x="124" y="532"/>
                  </a:cubicBezTo>
                  <a:cubicBezTo>
                    <a:pt x="125" y="531"/>
                    <a:pt x="125" y="527"/>
                    <a:pt x="125" y="524"/>
                  </a:cubicBezTo>
                  <a:cubicBezTo>
                    <a:pt x="124" y="521"/>
                    <a:pt x="122" y="516"/>
                    <a:pt x="122" y="513"/>
                  </a:cubicBezTo>
                  <a:cubicBezTo>
                    <a:pt x="120" y="506"/>
                    <a:pt x="120" y="506"/>
                    <a:pt x="124" y="508"/>
                  </a:cubicBezTo>
                  <a:cubicBezTo>
                    <a:pt x="126" y="510"/>
                    <a:pt x="128" y="513"/>
                    <a:pt x="131" y="525"/>
                  </a:cubicBezTo>
                  <a:cubicBezTo>
                    <a:pt x="134" y="537"/>
                    <a:pt x="134" y="540"/>
                    <a:pt x="132" y="546"/>
                  </a:cubicBezTo>
                  <a:cubicBezTo>
                    <a:pt x="128" y="556"/>
                    <a:pt x="129" y="559"/>
                    <a:pt x="134" y="561"/>
                  </a:cubicBezTo>
                  <a:cubicBezTo>
                    <a:pt x="140" y="562"/>
                    <a:pt x="141" y="560"/>
                    <a:pt x="144" y="549"/>
                  </a:cubicBezTo>
                  <a:cubicBezTo>
                    <a:pt x="146" y="539"/>
                    <a:pt x="149" y="538"/>
                    <a:pt x="151" y="546"/>
                  </a:cubicBezTo>
                  <a:cubicBezTo>
                    <a:pt x="152" y="550"/>
                    <a:pt x="156" y="551"/>
                    <a:pt x="161" y="547"/>
                  </a:cubicBezTo>
                  <a:cubicBezTo>
                    <a:pt x="164" y="545"/>
                    <a:pt x="166" y="540"/>
                    <a:pt x="167" y="530"/>
                  </a:cubicBezTo>
                  <a:cubicBezTo>
                    <a:pt x="170" y="518"/>
                    <a:pt x="170" y="517"/>
                    <a:pt x="173" y="519"/>
                  </a:cubicBezTo>
                  <a:cubicBezTo>
                    <a:pt x="174" y="520"/>
                    <a:pt x="176" y="523"/>
                    <a:pt x="176" y="525"/>
                  </a:cubicBezTo>
                  <a:cubicBezTo>
                    <a:pt x="180" y="540"/>
                    <a:pt x="197" y="538"/>
                    <a:pt x="202" y="538"/>
                  </a:cubicBezTo>
                  <a:cubicBezTo>
                    <a:pt x="211" y="537"/>
                    <a:pt x="225" y="541"/>
                    <a:pt x="235" y="540"/>
                  </a:cubicBezTo>
                  <a:cubicBezTo>
                    <a:pt x="240" y="539"/>
                    <a:pt x="242" y="538"/>
                    <a:pt x="243" y="536"/>
                  </a:cubicBezTo>
                  <a:cubicBezTo>
                    <a:pt x="245" y="533"/>
                    <a:pt x="246" y="532"/>
                    <a:pt x="251" y="534"/>
                  </a:cubicBezTo>
                  <a:cubicBezTo>
                    <a:pt x="254" y="534"/>
                    <a:pt x="260" y="534"/>
                    <a:pt x="264" y="533"/>
                  </a:cubicBezTo>
                  <a:cubicBezTo>
                    <a:pt x="271" y="532"/>
                    <a:pt x="272" y="531"/>
                    <a:pt x="275" y="526"/>
                  </a:cubicBezTo>
                  <a:cubicBezTo>
                    <a:pt x="277" y="521"/>
                    <a:pt x="279" y="508"/>
                    <a:pt x="278" y="503"/>
                  </a:cubicBezTo>
                  <a:cubicBezTo>
                    <a:pt x="277" y="501"/>
                    <a:pt x="277" y="498"/>
                    <a:pt x="278" y="496"/>
                  </a:cubicBezTo>
                  <a:cubicBezTo>
                    <a:pt x="278" y="494"/>
                    <a:pt x="279" y="494"/>
                    <a:pt x="281" y="496"/>
                  </a:cubicBezTo>
                  <a:cubicBezTo>
                    <a:pt x="283" y="498"/>
                    <a:pt x="285" y="502"/>
                    <a:pt x="287" y="505"/>
                  </a:cubicBezTo>
                  <a:cubicBezTo>
                    <a:pt x="291" y="514"/>
                    <a:pt x="302" y="528"/>
                    <a:pt x="306" y="530"/>
                  </a:cubicBezTo>
                  <a:cubicBezTo>
                    <a:pt x="312" y="533"/>
                    <a:pt x="312" y="532"/>
                    <a:pt x="312" y="523"/>
                  </a:cubicBezTo>
                  <a:cubicBezTo>
                    <a:pt x="312" y="519"/>
                    <a:pt x="313" y="515"/>
                    <a:pt x="314" y="514"/>
                  </a:cubicBezTo>
                  <a:cubicBezTo>
                    <a:pt x="315" y="513"/>
                    <a:pt x="316" y="511"/>
                    <a:pt x="315" y="508"/>
                  </a:cubicBezTo>
                  <a:cubicBezTo>
                    <a:pt x="314" y="505"/>
                    <a:pt x="314" y="504"/>
                    <a:pt x="317" y="506"/>
                  </a:cubicBezTo>
                  <a:cubicBezTo>
                    <a:pt x="319" y="506"/>
                    <a:pt x="320" y="508"/>
                    <a:pt x="320" y="509"/>
                  </a:cubicBezTo>
                  <a:cubicBezTo>
                    <a:pt x="321" y="511"/>
                    <a:pt x="329" y="513"/>
                    <a:pt x="334" y="513"/>
                  </a:cubicBezTo>
                  <a:cubicBezTo>
                    <a:pt x="335" y="512"/>
                    <a:pt x="337" y="513"/>
                    <a:pt x="338" y="513"/>
                  </a:cubicBezTo>
                  <a:cubicBezTo>
                    <a:pt x="340" y="514"/>
                    <a:pt x="341" y="501"/>
                    <a:pt x="339" y="499"/>
                  </a:cubicBezTo>
                  <a:cubicBezTo>
                    <a:pt x="338" y="499"/>
                    <a:pt x="339" y="498"/>
                    <a:pt x="341" y="498"/>
                  </a:cubicBezTo>
                  <a:cubicBezTo>
                    <a:pt x="343" y="498"/>
                    <a:pt x="344" y="499"/>
                    <a:pt x="345" y="502"/>
                  </a:cubicBezTo>
                  <a:cubicBezTo>
                    <a:pt x="346" y="506"/>
                    <a:pt x="359" y="507"/>
                    <a:pt x="363" y="502"/>
                  </a:cubicBezTo>
                  <a:cubicBezTo>
                    <a:pt x="363" y="500"/>
                    <a:pt x="364" y="500"/>
                    <a:pt x="371" y="500"/>
                  </a:cubicBezTo>
                  <a:cubicBezTo>
                    <a:pt x="380" y="501"/>
                    <a:pt x="380" y="501"/>
                    <a:pt x="382" y="497"/>
                  </a:cubicBezTo>
                  <a:cubicBezTo>
                    <a:pt x="384" y="494"/>
                    <a:pt x="385" y="494"/>
                    <a:pt x="390" y="494"/>
                  </a:cubicBezTo>
                  <a:cubicBezTo>
                    <a:pt x="393" y="495"/>
                    <a:pt x="396" y="496"/>
                    <a:pt x="398" y="497"/>
                  </a:cubicBezTo>
                  <a:cubicBezTo>
                    <a:pt x="402" y="499"/>
                    <a:pt x="408" y="497"/>
                    <a:pt x="409" y="493"/>
                  </a:cubicBezTo>
                  <a:cubicBezTo>
                    <a:pt x="409" y="492"/>
                    <a:pt x="409" y="488"/>
                    <a:pt x="410" y="485"/>
                  </a:cubicBezTo>
                  <a:cubicBezTo>
                    <a:pt x="412" y="476"/>
                    <a:pt x="412" y="464"/>
                    <a:pt x="410" y="452"/>
                  </a:cubicBezTo>
                  <a:cubicBezTo>
                    <a:pt x="409" y="442"/>
                    <a:pt x="409" y="441"/>
                    <a:pt x="411" y="442"/>
                  </a:cubicBezTo>
                  <a:cubicBezTo>
                    <a:pt x="413" y="443"/>
                    <a:pt x="415" y="446"/>
                    <a:pt x="415" y="450"/>
                  </a:cubicBezTo>
                  <a:cubicBezTo>
                    <a:pt x="416" y="454"/>
                    <a:pt x="417" y="458"/>
                    <a:pt x="418" y="458"/>
                  </a:cubicBezTo>
                  <a:cubicBezTo>
                    <a:pt x="420" y="460"/>
                    <a:pt x="422" y="468"/>
                    <a:pt x="421" y="470"/>
                  </a:cubicBezTo>
                  <a:cubicBezTo>
                    <a:pt x="418" y="472"/>
                    <a:pt x="421" y="488"/>
                    <a:pt x="424" y="490"/>
                  </a:cubicBezTo>
                  <a:cubicBezTo>
                    <a:pt x="428" y="493"/>
                    <a:pt x="433" y="491"/>
                    <a:pt x="432" y="487"/>
                  </a:cubicBezTo>
                  <a:cubicBezTo>
                    <a:pt x="431" y="483"/>
                    <a:pt x="432" y="475"/>
                    <a:pt x="434" y="474"/>
                  </a:cubicBezTo>
                  <a:cubicBezTo>
                    <a:pt x="435" y="474"/>
                    <a:pt x="435" y="473"/>
                    <a:pt x="434" y="472"/>
                  </a:cubicBezTo>
                  <a:cubicBezTo>
                    <a:pt x="433" y="471"/>
                    <a:pt x="433" y="469"/>
                    <a:pt x="434" y="467"/>
                  </a:cubicBezTo>
                  <a:cubicBezTo>
                    <a:pt x="436" y="463"/>
                    <a:pt x="436" y="463"/>
                    <a:pt x="440" y="465"/>
                  </a:cubicBezTo>
                  <a:cubicBezTo>
                    <a:pt x="447" y="467"/>
                    <a:pt x="450" y="465"/>
                    <a:pt x="453" y="455"/>
                  </a:cubicBezTo>
                  <a:cubicBezTo>
                    <a:pt x="457" y="445"/>
                    <a:pt x="461" y="444"/>
                    <a:pt x="462" y="453"/>
                  </a:cubicBezTo>
                  <a:cubicBezTo>
                    <a:pt x="462" y="458"/>
                    <a:pt x="463" y="459"/>
                    <a:pt x="466" y="461"/>
                  </a:cubicBezTo>
                  <a:cubicBezTo>
                    <a:pt x="469" y="462"/>
                    <a:pt x="472" y="465"/>
                    <a:pt x="473" y="468"/>
                  </a:cubicBezTo>
                  <a:cubicBezTo>
                    <a:pt x="475" y="473"/>
                    <a:pt x="475" y="473"/>
                    <a:pt x="481" y="468"/>
                  </a:cubicBezTo>
                  <a:cubicBezTo>
                    <a:pt x="484" y="465"/>
                    <a:pt x="485" y="465"/>
                    <a:pt x="486" y="466"/>
                  </a:cubicBezTo>
                  <a:cubicBezTo>
                    <a:pt x="487" y="467"/>
                    <a:pt x="490" y="470"/>
                    <a:pt x="494" y="471"/>
                  </a:cubicBezTo>
                  <a:cubicBezTo>
                    <a:pt x="498" y="474"/>
                    <a:pt x="500" y="474"/>
                    <a:pt x="501" y="473"/>
                  </a:cubicBezTo>
                  <a:cubicBezTo>
                    <a:pt x="501" y="471"/>
                    <a:pt x="502" y="471"/>
                    <a:pt x="505" y="472"/>
                  </a:cubicBezTo>
                  <a:cubicBezTo>
                    <a:pt x="508" y="474"/>
                    <a:pt x="509" y="474"/>
                    <a:pt x="519" y="464"/>
                  </a:cubicBezTo>
                  <a:cubicBezTo>
                    <a:pt x="528" y="456"/>
                    <a:pt x="532" y="454"/>
                    <a:pt x="544" y="450"/>
                  </a:cubicBezTo>
                  <a:cubicBezTo>
                    <a:pt x="560" y="444"/>
                    <a:pt x="564" y="445"/>
                    <a:pt x="570" y="453"/>
                  </a:cubicBezTo>
                  <a:cubicBezTo>
                    <a:pt x="577" y="461"/>
                    <a:pt x="586" y="462"/>
                    <a:pt x="591" y="456"/>
                  </a:cubicBezTo>
                  <a:cubicBezTo>
                    <a:pt x="593" y="454"/>
                    <a:pt x="596" y="452"/>
                    <a:pt x="596" y="453"/>
                  </a:cubicBezTo>
                  <a:cubicBezTo>
                    <a:pt x="597" y="453"/>
                    <a:pt x="598" y="451"/>
                    <a:pt x="599" y="448"/>
                  </a:cubicBezTo>
                  <a:cubicBezTo>
                    <a:pt x="600" y="440"/>
                    <a:pt x="596" y="438"/>
                    <a:pt x="592" y="444"/>
                  </a:cubicBezTo>
                  <a:cubicBezTo>
                    <a:pt x="591" y="447"/>
                    <a:pt x="589" y="449"/>
                    <a:pt x="587" y="449"/>
                  </a:cubicBezTo>
                  <a:cubicBezTo>
                    <a:pt x="586" y="450"/>
                    <a:pt x="580" y="446"/>
                    <a:pt x="574" y="442"/>
                  </a:cubicBezTo>
                  <a:cubicBezTo>
                    <a:pt x="562" y="434"/>
                    <a:pt x="562" y="434"/>
                    <a:pt x="562" y="434"/>
                  </a:cubicBezTo>
                  <a:cubicBezTo>
                    <a:pt x="542" y="441"/>
                    <a:pt x="542" y="441"/>
                    <a:pt x="542" y="441"/>
                  </a:cubicBezTo>
                  <a:cubicBezTo>
                    <a:pt x="526" y="446"/>
                    <a:pt x="522" y="448"/>
                    <a:pt x="519" y="451"/>
                  </a:cubicBezTo>
                  <a:cubicBezTo>
                    <a:pt x="516" y="454"/>
                    <a:pt x="512" y="457"/>
                    <a:pt x="509" y="458"/>
                  </a:cubicBezTo>
                  <a:cubicBezTo>
                    <a:pt x="505" y="459"/>
                    <a:pt x="504" y="459"/>
                    <a:pt x="505" y="458"/>
                  </a:cubicBezTo>
                  <a:cubicBezTo>
                    <a:pt x="506" y="457"/>
                    <a:pt x="506" y="456"/>
                    <a:pt x="504" y="456"/>
                  </a:cubicBezTo>
                  <a:cubicBezTo>
                    <a:pt x="503" y="456"/>
                    <a:pt x="501" y="456"/>
                    <a:pt x="501" y="457"/>
                  </a:cubicBezTo>
                  <a:cubicBezTo>
                    <a:pt x="501" y="458"/>
                    <a:pt x="499" y="460"/>
                    <a:pt x="497" y="461"/>
                  </a:cubicBezTo>
                  <a:cubicBezTo>
                    <a:pt x="494" y="463"/>
                    <a:pt x="493" y="462"/>
                    <a:pt x="490" y="457"/>
                  </a:cubicBezTo>
                  <a:cubicBezTo>
                    <a:pt x="486" y="450"/>
                    <a:pt x="481" y="449"/>
                    <a:pt x="479" y="455"/>
                  </a:cubicBezTo>
                  <a:cubicBezTo>
                    <a:pt x="478" y="457"/>
                    <a:pt x="476" y="458"/>
                    <a:pt x="474" y="459"/>
                  </a:cubicBezTo>
                  <a:cubicBezTo>
                    <a:pt x="471" y="459"/>
                    <a:pt x="470" y="458"/>
                    <a:pt x="469" y="453"/>
                  </a:cubicBezTo>
                  <a:cubicBezTo>
                    <a:pt x="469" y="449"/>
                    <a:pt x="466" y="444"/>
                    <a:pt x="464" y="441"/>
                  </a:cubicBezTo>
                  <a:cubicBezTo>
                    <a:pt x="460" y="437"/>
                    <a:pt x="459" y="436"/>
                    <a:pt x="455" y="438"/>
                  </a:cubicBezTo>
                  <a:cubicBezTo>
                    <a:pt x="452" y="440"/>
                    <a:pt x="449" y="444"/>
                    <a:pt x="446" y="448"/>
                  </a:cubicBezTo>
                  <a:cubicBezTo>
                    <a:pt x="444" y="452"/>
                    <a:pt x="442" y="455"/>
                    <a:pt x="441" y="454"/>
                  </a:cubicBezTo>
                  <a:cubicBezTo>
                    <a:pt x="441" y="454"/>
                    <a:pt x="440" y="450"/>
                    <a:pt x="441" y="445"/>
                  </a:cubicBezTo>
                  <a:cubicBezTo>
                    <a:pt x="441" y="433"/>
                    <a:pt x="441" y="431"/>
                    <a:pt x="436" y="428"/>
                  </a:cubicBezTo>
                  <a:cubicBezTo>
                    <a:pt x="434" y="425"/>
                    <a:pt x="433" y="425"/>
                    <a:pt x="432" y="428"/>
                  </a:cubicBezTo>
                  <a:cubicBezTo>
                    <a:pt x="431" y="430"/>
                    <a:pt x="430" y="433"/>
                    <a:pt x="430" y="436"/>
                  </a:cubicBezTo>
                  <a:cubicBezTo>
                    <a:pt x="431" y="447"/>
                    <a:pt x="431" y="456"/>
                    <a:pt x="428" y="459"/>
                  </a:cubicBezTo>
                  <a:cubicBezTo>
                    <a:pt x="425" y="463"/>
                    <a:pt x="425" y="463"/>
                    <a:pt x="425" y="463"/>
                  </a:cubicBezTo>
                  <a:cubicBezTo>
                    <a:pt x="425" y="456"/>
                    <a:pt x="425" y="456"/>
                    <a:pt x="425" y="456"/>
                  </a:cubicBezTo>
                  <a:cubicBezTo>
                    <a:pt x="423" y="444"/>
                    <a:pt x="410" y="426"/>
                    <a:pt x="398" y="419"/>
                  </a:cubicBezTo>
                  <a:cubicBezTo>
                    <a:pt x="390" y="415"/>
                    <a:pt x="387" y="416"/>
                    <a:pt x="388" y="421"/>
                  </a:cubicBezTo>
                  <a:cubicBezTo>
                    <a:pt x="388" y="424"/>
                    <a:pt x="390" y="426"/>
                    <a:pt x="393" y="427"/>
                  </a:cubicBezTo>
                  <a:cubicBezTo>
                    <a:pt x="397" y="429"/>
                    <a:pt x="399" y="431"/>
                    <a:pt x="400" y="436"/>
                  </a:cubicBezTo>
                  <a:cubicBezTo>
                    <a:pt x="402" y="444"/>
                    <a:pt x="404" y="466"/>
                    <a:pt x="404" y="468"/>
                  </a:cubicBezTo>
                  <a:cubicBezTo>
                    <a:pt x="403" y="470"/>
                    <a:pt x="396" y="469"/>
                    <a:pt x="393" y="466"/>
                  </a:cubicBezTo>
                  <a:cubicBezTo>
                    <a:pt x="393" y="466"/>
                    <a:pt x="392" y="467"/>
                    <a:pt x="393" y="469"/>
                  </a:cubicBezTo>
                  <a:cubicBezTo>
                    <a:pt x="394" y="473"/>
                    <a:pt x="393" y="473"/>
                    <a:pt x="391" y="470"/>
                  </a:cubicBezTo>
                  <a:cubicBezTo>
                    <a:pt x="390" y="469"/>
                    <a:pt x="385" y="466"/>
                    <a:pt x="380" y="464"/>
                  </a:cubicBezTo>
                  <a:cubicBezTo>
                    <a:pt x="327" y="429"/>
                    <a:pt x="305" y="347"/>
                    <a:pt x="291" y="287"/>
                  </a:cubicBezTo>
                  <a:cubicBezTo>
                    <a:pt x="288" y="270"/>
                    <a:pt x="293" y="267"/>
                    <a:pt x="304" y="280"/>
                  </a:cubicBezTo>
                  <a:cubicBezTo>
                    <a:pt x="311" y="289"/>
                    <a:pt x="317" y="293"/>
                    <a:pt x="334" y="299"/>
                  </a:cubicBezTo>
                  <a:cubicBezTo>
                    <a:pt x="350" y="305"/>
                    <a:pt x="358" y="292"/>
                    <a:pt x="365" y="277"/>
                  </a:cubicBezTo>
                  <a:cubicBezTo>
                    <a:pt x="367" y="274"/>
                    <a:pt x="367" y="274"/>
                    <a:pt x="372" y="275"/>
                  </a:cubicBezTo>
                  <a:cubicBezTo>
                    <a:pt x="382" y="277"/>
                    <a:pt x="394" y="275"/>
                    <a:pt x="400" y="270"/>
                  </a:cubicBezTo>
                  <a:cubicBezTo>
                    <a:pt x="406" y="265"/>
                    <a:pt x="407" y="255"/>
                    <a:pt x="402" y="252"/>
                  </a:cubicBezTo>
                  <a:cubicBezTo>
                    <a:pt x="399" y="250"/>
                    <a:pt x="396" y="252"/>
                    <a:pt x="392" y="259"/>
                  </a:cubicBezTo>
                  <a:cubicBezTo>
                    <a:pt x="387" y="267"/>
                    <a:pt x="373" y="267"/>
                    <a:pt x="367" y="259"/>
                  </a:cubicBezTo>
                  <a:cubicBezTo>
                    <a:pt x="362" y="252"/>
                    <a:pt x="352" y="258"/>
                    <a:pt x="355" y="266"/>
                  </a:cubicBezTo>
                  <a:cubicBezTo>
                    <a:pt x="356" y="270"/>
                    <a:pt x="355" y="273"/>
                    <a:pt x="351" y="280"/>
                  </a:cubicBezTo>
                  <a:cubicBezTo>
                    <a:pt x="344" y="290"/>
                    <a:pt x="338" y="292"/>
                    <a:pt x="327" y="289"/>
                  </a:cubicBezTo>
                  <a:cubicBezTo>
                    <a:pt x="316" y="286"/>
                    <a:pt x="307" y="277"/>
                    <a:pt x="302" y="266"/>
                  </a:cubicBezTo>
                  <a:cubicBezTo>
                    <a:pt x="299" y="257"/>
                    <a:pt x="297" y="255"/>
                    <a:pt x="291" y="257"/>
                  </a:cubicBezTo>
                  <a:cubicBezTo>
                    <a:pt x="289" y="257"/>
                    <a:pt x="288" y="257"/>
                    <a:pt x="288" y="256"/>
                  </a:cubicBezTo>
                  <a:cubicBezTo>
                    <a:pt x="288" y="255"/>
                    <a:pt x="288" y="249"/>
                    <a:pt x="288" y="243"/>
                  </a:cubicBezTo>
                  <a:cubicBezTo>
                    <a:pt x="286" y="228"/>
                    <a:pt x="291" y="205"/>
                    <a:pt x="298" y="196"/>
                  </a:cubicBezTo>
                  <a:cubicBezTo>
                    <a:pt x="300" y="192"/>
                    <a:pt x="304" y="189"/>
                    <a:pt x="305" y="189"/>
                  </a:cubicBezTo>
                  <a:cubicBezTo>
                    <a:pt x="307" y="188"/>
                    <a:pt x="308" y="186"/>
                    <a:pt x="309" y="184"/>
                  </a:cubicBezTo>
                  <a:cubicBezTo>
                    <a:pt x="310" y="181"/>
                    <a:pt x="309" y="180"/>
                    <a:pt x="306" y="179"/>
                  </a:cubicBezTo>
                  <a:cubicBezTo>
                    <a:pt x="304" y="178"/>
                    <a:pt x="302" y="178"/>
                    <a:pt x="300" y="178"/>
                  </a:cubicBezTo>
                  <a:cubicBezTo>
                    <a:pt x="292" y="180"/>
                    <a:pt x="277" y="215"/>
                    <a:pt x="277" y="231"/>
                  </a:cubicBezTo>
                  <a:cubicBezTo>
                    <a:pt x="277" y="241"/>
                    <a:pt x="278" y="260"/>
                    <a:pt x="280" y="276"/>
                  </a:cubicBezTo>
                  <a:cubicBezTo>
                    <a:pt x="294" y="351"/>
                    <a:pt x="312" y="437"/>
                    <a:pt x="382" y="476"/>
                  </a:cubicBezTo>
                  <a:cubicBezTo>
                    <a:pt x="392" y="481"/>
                    <a:pt x="394" y="484"/>
                    <a:pt x="386" y="482"/>
                  </a:cubicBezTo>
                  <a:cubicBezTo>
                    <a:pt x="383" y="481"/>
                    <a:pt x="380" y="481"/>
                    <a:pt x="379" y="482"/>
                  </a:cubicBezTo>
                  <a:cubicBezTo>
                    <a:pt x="378" y="483"/>
                    <a:pt x="376" y="483"/>
                    <a:pt x="375" y="482"/>
                  </a:cubicBezTo>
                  <a:cubicBezTo>
                    <a:pt x="374" y="481"/>
                    <a:pt x="374" y="481"/>
                    <a:pt x="374" y="485"/>
                  </a:cubicBezTo>
                  <a:cubicBezTo>
                    <a:pt x="375" y="488"/>
                    <a:pt x="375" y="489"/>
                    <a:pt x="371" y="490"/>
                  </a:cubicBezTo>
                  <a:cubicBezTo>
                    <a:pt x="369" y="491"/>
                    <a:pt x="367" y="490"/>
                    <a:pt x="365" y="487"/>
                  </a:cubicBezTo>
                  <a:cubicBezTo>
                    <a:pt x="363" y="484"/>
                    <a:pt x="361" y="484"/>
                    <a:pt x="358" y="485"/>
                  </a:cubicBezTo>
                  <a:cubicBezTo>
                    <a:pt x="356" y="486"/>
                    <a:pt x="353" y="486"/>
                    <a:pt x="351" y="485"/>
                  </a:cubicBezTo>
                  <a:cubicBezTo>
                    <a:pt x="344" y="481"/>
                    <a:pt x="345" y="486"/>
                    <a:pt x="351" y="490"/>
                  </a:cubicBezTo>
                  <a:cubicBezTo>
                    <a:pt x="355" y="493"/>
                    <a:pt x="356" y="494"/>
                    <a:pt x="354" y="494"/>
                  </a:cubicBezTo>
                  <a:cubicBezTo>
                    <a:pt x="353" y="495"/>
                    <a:pt x="350" y="493"/>
                    <a:pt x="347" y="490"/>
                  </a:cubicBezTo>
                  <a:cubicBezTo>
                    <a:pt x="340" y="485"/>
                    <a:pt x="335" y="484"/>
                    <a:pt x="333" y="489"/>
                  </a:cubicBezTo>
                  <a:cubicBezTo>
                    <a:pt x="332" y="491"/>
                    <a:pt x="331" y="492"/>
                    <a:pt x="329" y="491"/>
                  </a:cubicBezTo>
                  <a:cubicBezTo>
                    <a:pt x="327" y="490"/>
                    <a:pt x="326" y="488"/>
                    <a:pt x="326" y="488"/>
                  </a:cubicBezTo>
                  <a:cubicBezTo>
                    <a:pt x="326" y="487"/>
                    <a:pt x="325" y="486"/>
                    <a:pt x="324" y="485"/>
                  </a:cubicBezTo>
                  <a:cubicBezTo>
                    <a:pt x="322" y="484"/>
                    <a:pt x="321" y="484"/>
                    <a:pt x="321" y="488"/>
                  </a:cubicBezTo>
                  <a:cubicBezTo>
                    <a:pt x="322" y="490"/>
                    <a:pt x="322" y="492"/>
                    <a:pt x="323" y="492"/>
                  </a:cubicBezTo>
                  <a:cubicBezTo>
                    <a:pt x="324" y="492"/>
                    <a:pt x="325" y="495"/>
                    <a:pt x="327" y="497"/>
                  </a:cubicBezTo>
                  <a:cubicBezTo>
                    <a:pt x="328" y="501"/>
                    <a:pt x="328" y="503"/>
                    <a:pt x="326" y="503"/>
                  </a:cubicBezTo>
                  <a:cubicBezTo>
                    <a:pt x="321" y="501"/>
                    <a:pt x="313" y="493"/>
                    <a:pt x="310" y="487"/>
                  </a:cubicBezTo>
                  <a:cubicBezTo>
                    <a:pt x="309" y="484"/>
                    <a:pt x="304" y="484"/>
                    <a:pt x="302" y="488"/>
                  </a:cubicBezTo>
                  <a:cubicBezTo>
                    <a:pt x="300" y="490"/>
                    <a:pt x="301" y="492"/>
                    <a:pt x="303" y="497"/>
                  </a:cubicBezTo>
                  <a:cubicBezTo>
                    <a:pt x="303" y="497"/>
                    <a:pt x="305" y="510"/>
                    <a:pt x="304" y="513"/>
                  </a:cubicBezTo>
                  <a:cubicBezTo>
                    <a:pt x="303" y="516"/>
                    <a:pt x="299" y="510"/>
                    <a:pt x="299" y="510"/>
                  </a:cubicBezTo>
                  <a:cubicBezTo>
                    <a:pt x="296" y="508"/>
                    <a:pt x="292" y="502"/>
                    <a:pt x="289" y="498"/>
                  </a:cubicBezTo>
                  <a:cubicBezTo>
                    <a:pt x="286" y="493"/>
                    <a:pt x="283" y="488"/>
                    <a:pt x="282" y="487"/>
                  </a:cubicBezTo>
                  <a:cubicBezTo>
                    <a:pt x="281" y="487"/>
                    <a:pt x="280" y="484"/>
                    <a:pt x="279" y="481"/>
                  </a:cubicBezTo>
                  <a:cubicBezTo>
                    <a:pt x="277" y="478"/>
                    <a:pt x="276" y="477"/>
                    <a:pt x="273" y="477"/>
                  </a:cubicBezTo>
                  <a:cubicBezTo>
                    <a:pt x="271" y="477"/>
                    <a:pt x="269" y="479"/>
                    <a:pt x="269" y="480"/>
                  </a:cubicBezTo>
                  <a:cubicBezTo>
                    <a:pt x="269" y="481"/>
                    <a:pt x="269" y="484"/>
                    <a:pt x="269" y="486"/>
                  </a:cubicBezTo>
                  <a:cubicBezTo>
                    <a:pt x="269" y="488"/>
                    <a:pt x="269" y="493"/>
                    <a:pt x="270" y="498"/>
                  </a:cubicBezTo>
                  <a:cubicBezTo>
                    <a:pt x="272" y="504"/>
                    <a:pt x="272" y="507"/>
                    <a:pt x="270" y="510"/>
                  </a:cubicBezTo>
                  <a:cubicBezTo>
                    <a:pt x="269" y="511"/>
                    <a:pt x="268" y="514"/>
                    <a:pt x="269" y="515"/>
                  </a:cubicBezTo>
                  <a:cubicBezTo>
                    <a:pt x="269" y="517"/>
                    <a:pt x="268" y="518"/>
                    <a:pt x="266" y="519"/>
                  </a:cubicBezTo>
                  <a:cubicBezTo>
                    <a:pt x="264" y="519"/>
                    <a:pt x="261" y="521"/>
                    <a:pt x="259" y="523"/>
                  </a:cubicBezTo>
                  <a:cubicBezTo>
                    <a:pt x="256" y="527"/>
                    <a:pt x="256" y="527"/>
                    <a:pt x="245" y="523"/>
                  </a:cubicBezTo>
                  <a:cubicBezTo>
                    <a:pt x="236" y="520"/>
                    <a:pt x="236" y="520"/>
                    <a:pt x="236" y="520"/>
                  </a:cubicBezTo>
                  <a:cubicBezTo>
                    <a:pt x="238" y="515"/>
                    <a:pt x="238" y="515"/>
                    <a:pt x="238" y="515"/>
                  </a:cubicBezTo>
                  <a:cubicBezTo>
                    <a:pt x="239" y="512"/>
                    <a:pt x="240" y="504"/>
                    <a:pt x="240" y="495"/>
                  </a:cubicBezTo>
                  <a:cubicBezTo>
                    <a:pt x="241" y="435"/>
                    <a:pt x="254" y="376"/>
                    <a:pt x="247" y="315"/>
                  </a:cubicBezTo>
                  <a:cubicBezTo>
                    <a:pt x="246" y="310"/>
                    <a:pt x="245" y="303"/>
                    <a:pt x="245" y="300"/>
                  </a:cubicBezTo>
                  <a:cubicBezTo>
                    <a:pt x="246" y="297"/>
                    <a:pt x="243" y="281"/>
                    <a:pt x="239" y="265"/>
                  </a:cubicBezTo>
                  <a:cubicBezTo>
                    <a:pt x="235" y="248"/>
                    <a:pt x="231" y="230"/>
                    <a:pt x="230" y="225"/>
                  </a:cubicBezTo>
                  <a:cubicBezTo>
                    <a:pt x="229" y="217"/>
                    <a:pt x="228" y="215"/>
                    <a:pt x="224" y="212"/>
                  </a:cubicBezTo>
                  <a:cubicBezTo>
                    <a:pt x="218" y="208"/>
                    <a:pt x="217" y="210"/>
                    <a:pt x="219" y="220"/>
                  </a:cubicBezTo>
                  <a:cubicBezTo>
                    <a:pt x="219" y="224"/>
                    <a:pt x="221" y="233"/>
                    <a:pt x="222" y="239"/>
                  </a:cubicBezTo>
                  <a:cubicBezTo>
                    <a:pt x="223" y="246"/>
                    <a:pt x="227" y="262"/>
                    <a:pt x="230" y="275"/>
                  </a:cubicBezTo>
                  <a:cubicBezTo>
                    <a:pt x="235" y="298"/>
                    <a:pt x="235" y="298"/>
                    <a:pt x="235" y="298"/>
                  </a:cubicBezTo>
                  <a:cubicBezTo>
                    <a:pt x="231" y="305"/>
                    <a:pt x="231" y="305"/>
                    <a:pt x="231" y="305"/>
                  </a:cubicBezTo>
                  <a:cubicBezTo>
                    <a:pt x="229" y="308"/>
                    <a:pt x="225" y="314"/>
                    <a:pt x="222" y="317"/>
                  </a:cubicBezTo>
                  <a:cubicBezTo>
                    <a:pt x="216" y="325"/>
                    <a:pt x="215" y="325"/>
                    <a:pt x="201" y="321"/>
                  </a:cubicBezTo>
                  <a:cubicBezTo>
                    <a:pt x="192" y="319"/>
                    <a:pt x="191" y="318"/>
                    <a:pt x="186" y="310"/>
                  </a:cubicBezTo>
                  <a:cubicBezTo>
                    <a:pt x="183" y="305"/>
                    <a:pt x="181" y="304"/>
                    <a:pt x="178" y="304"/>
                  </a:cubicBezTo>
                  <a:cubicBezTo>
                    <a:pt x="174" y="306"/>
                    <a:pt x="170" y="311"/>
                    <a:pt x="171" y="313"/>
                  </a:cubicBezTo>
                  <a:cubicBezTo>
                    <a:pt x="172" y="314"/>
                    <a:pt x="168" y="319"/>
                    <a:pt x="164" y="323"/>
                  </a:cubicBezTo>
                  <a:cubicBezTo>
                    <a:pt x="155" y="331"/>
                    <a:pt x="155" y="331"/>
                    <a:pt x="146" y="331"/>
                  </a:cubicBezTo>
                  <a:cubicBezTo>
                    <a:pt x="128" y="331"/>
                    <a:pt x="125" y="330"/>
                    <a:pt x="123" y="320"/>
                  </a:cubicBezTo>
                  <a:cubicBezTo>
                    <a:pt x="121" y="314"/>
                    <a:pt x="127" y="297"/>
                    <a:pt x="132" y="293"/>
                  </a:cubicBezTo>
                  <a:cubicBezTo>
                    <a:pt x="137" y="290"/>
                    <a:pt x="136" y="284"/>
                    <a:pt x="131" y="281"/>
                  </a:cubicBezTo>
                  <a:cubicBezTo>
                    <a:pt x="128" y="280"/>
                    <a:pt x="125" y="280"/>
                    <a:pt x="117" y="283"/>
                  </a:cubicBezTo>
                  <a:cubicBezTo>
                    <a:pt x="99" y="288"/>
                    <a:pt x="92" y="285"/>
                    <a:pt x="85" y="267"/>
                  </a:cubicBezTo>
                  <a:cubicBezTo>
                    <a:pt x="77" y="247"/>
                    <a:pt x="78" y="236"/>
                    <a:pt x="91" y="228"/>
                  </a:cubicBezTo>
                  <a:cubicBezTo>
                    <a:pt x="95" y="226"/>
                    <a:pt x="96" y="224"/>
                    <a:pt x="95" y="222"/>
                  </a:cubicBezTo>
                  <a:cubicBezTo>
                    <a:pt x="93" y="218"/>
                    <a:pt x="89" y="216"/>
                    <a:pt x="82" y="216"/>
                  </a:cubicBezTo>
                  <a:cubicBezTo>
                    <a:pt x="75" y="217"/>
                    <a:pt x="59" y="210"/>
                    <a:pt x="52" y="202"/>
                  </a:cubicBezTo>
                  <a:cubicBezTo>
                    <a:pt x="35" y="184"/>
                    <a:pt x="38" y="183"/>
                    <a:pt x="34" y="173"/>
                  </a:cubicBezTo>
                  <a:cubicBezTo>
                    <a:pt x="25" y="154"/>
                    <a:pt x="46" y="146"/>
                    <a:pt x="58" y="135"/>
                  </a:cubicBezTo>
                  <a:cubicBezTo>
                    <a:pt x="66" y="137"/>
                    <a:pt x="66" y="137"/>
                    <a:pt x="66" y="137"/>
                  </a:cubicBezTo>
                  <a:cubicBezTo>
                    <a:pt x="75" y="139"/>
                    <a:pt x="76" y="138"/>
                    <a:pt x="75" y="129"/>
                  </a:cubicBezTo>
                  <a:cubicBezTo>
                    <a:pt x="67" y="111"/>
                    <a:pt x="66" y="112"/>
                    <a:pt x="83" y="88"/>
                  </a:cubicBezTo>
                  <a:cubicBezTo>
                    <a:pt x="89" y="79"/>
                    <a:pt x="92" y="78"/>
                    <a:pt x="98" y="76"/>
                  </a:cubicBezTo>
                  <a:cubicBezTo>
                    <a:pt x="109" y="73"/>
                    <a:pt x="111" y="83"/>
                    <a:pt x="113" y="92"/>
                  </a:cubicBezTo>
                  <a:cubicBezTo>
                    <a:pt x="115" y="100"/>
                    <a:pt x="118" y="104"/>
                    <a:pt x="123" y="103"/>
                  </a:cubicBezTo>
                  <a:cubicBezTo>
                    <a:pt x="128" y="101"/>
                    <a:pt x="129" y="98"/>
                    <a:pt x="127" y="89"/>
                  </a:cubicBezTo>
                  <a:cubicBezTo>
                    <a:pt x="117" y="56"/>
                    <a:pt x="197" y="63"/>
                    <a:pt x="213" y="69"/>
                  </a:cubicBezTo>
                  <a:cubicBezTo>
                    <a:pt x="220" y="73"/>
                    <a:pt x="227" y="78"/>
                    <a:pt x="229" y="79"/>
                  </a:cubicBezTo>
                  <a:cubicBezTo>
                    <a:pt x="232" y="82"/>
                    <a:pt x="233" y="82"/>
                    <a:pt x="237" y="80"/>
                  </a:cubicBezTo>
                  <a:cubicBezTo>
                    <a:pt x="239" y="79"/>
                    <a:pt x="242" y="78"/>
                    <a:pt x="242" y="78"/>
                  </a:cubicBezTo>
                  <a:cubicBezTo>
                    <a:pt x="257" y="50"/>
                    <a:pt x="285" y="7"/>
                    <a:pt x="305" y="57"/>
                  </a:cubicBezTo>
                  <a:cubicBezTo>
                    <a:pt x="306" y="65"/>
                    <a:pt x="306" y="65"/>
                    <a:pt x="308" y="64"/>
                  </a:cubicBezTo>
                  <a:cubicBezTo>
                    <a:pt x="314" y="64"/>
                    <a:pt x="321" y="60"/>
                    <a:pt x="328" y="56"/>
                  </a:cubicBezTo>
                  <a:cubicBezTo>
                    <a:pt x="349" y="46"/>
                    <a:pt x="369" y="57"/>
                    <a:pt x="381" y="75"/>
                  </a:cubicBezTo>
                  <a:cubicBezTo>
                    <a:pt x="387" y="84"/>
                    <a:pt x="387" y="98"/>
                    <a:pt x="380" y="111"/>
                  </a:cubicBezTo>
                  <a:cubicBezTo>
                    <a:pt x="378" y="114"/>
                    <a:pt x="378" y="117"/>
                    <a:pt x="378" y="118"/>
                  </a:cubicBezTo>
                  <a:cubicBezTo>
                    <a:pt x="380" y="122"/>
                    <a:pt x="389" y="119"/>
                    <a:pt x="392" y="114"/>
                  </a:cubicBezTo>
                  <a:cubicBezTo>
                    <a:pt x="395" y="110"/>
                    <a:pt x="395" y="110"/>
                    <a:pt x="395" y="110"/>
                  </a:cubicBezTo>
                  <a:cubicBezTo>
                    <a:pt x="405" y="114"/>
                    <a:pt x="405" y="114"/>
                    <a:pt x="405" y="114"/>
                  </a:cubicBezTo>
                  <a:cubicBezTo>
                    <a:pt x="428" y="122"/>
                    <a:pt x="433" y="163"/>
                    <a:pt x="424" y="182"/>
                  </a:cubicBezTo>
                  <a:cubicBezTo>
                    <a:pt x="420" y="188"/>
                    <a:pt x="418" y="190"/>
                    <a:pt x="415" y="190"/>
                  </a:cubicBezTo>
                  <a:cubicBezTo>
                    <a:pt x="408" y="191"/>
                    <a:pt x="406" y="196"/>
                    <a:pt x="410" y="202"/>
                  </a:cubicBezTo>
                  <a:cubicBezTo>
                    <a:pt x="411" y="205"/>
                    <a:pt x="413" y="210"/>
                    <a:pt x="414" y="214"/>
                  </a:cubicBezTo>
                  <a:cubicBezTo>
                    <a:pt x="415" y="219"/>
                    <a:pt x="416" y="220"/>
                    <a:pt x="419" y="219"/>
                  </a:cubicBezTo>
                  <a:cubicBezTo>
                    <a:pt x="421" y="219"/>
                    <a:pt x="422" y="217"/>
                    <a:pt x="421" y="211"/>
                  </a:cubicBezTo>
                  <a:cubicBezTo>
                    <a:pt x="420" y="203"/>
                    <a:pt x="421" y="201"/>
                    <a:pt x="428" y="197"/>
                  </a:cubicBezTo>
                  <a:cubicBezTo>
                    <a:pt x="430" y="195"/>
                    <a:pt x="432" y="192"/>
                    <a:pt x="433" y="190"/>
                  </a:cubicBezTo>
                  <a:cubicBezTo>
                    <a:pt x="434" y="188"/>
                    <a:pt x="435" y="185"/>
                    <a:pt x="436" y="183"/>
                  </a:cubicBezTo>
                  <a:cubicBezTo>
                    <a:pt x="441" y="167"/>
                    <a:pt x="434" y="135"/>
                    <a:pt x="427" y="119"/>
                  </a:cubicBezTo>
                  <a:cubicBezTo>
                    <a:pt x="423" y="112"/>
                    <a:pt x="421" y="110"/>
                    <a:pt x="411" y="106"/>
                  </a:cubicBezTo>
                  <a:cubicBezTo>
                    <a:pt x="405" y="104"/>
                    <a:pt x="399" y="102"/>
                    <a:pt x="398" y="101"/>
                  </a:cubicBezTo>
                  <a:cubicBezTo>
                    <a:pt x="396" y="101"/>
                    <a:pt x="395" y="99"/>
                    <a:pt x="395" y="91"/>
                  </a:cubicBezTo>
                  <a:cubicBezTo>
                    <a:pt x="389" y="53"/>
                    <a:pt x="360" y="36"/>
                    <a:pt x="328" y="45"/>
                  </a:cubicBezTo>
                  <a:cubicBezTo>
                    <a:pt x="318" y="48"/>
                    <a:pt x="317" y="47"/>
                    <a:pt x="316" y="44"/>
                  </a:cubicBezTo>
                  <a:cubicBezTo>
                    <a:pt x="287" y="0"/>
                    <a:pt x="253" y="35"/>
                    <a:pt x="233" y="66"/>
                  </a:cubicBezTo>
                  <a:cubicBezTo>
                    <a:pt x="232" y="67"/>
                    <a:pt x="218" y="60"/>
                    <a:pt x="209" y="55"/>
                  </a:cubicBezTo>
                  <a:cubicBezTo>
                    <a:pt x="183" y="43"/>
                    <a:pt x="147" y="51"/>
                    <a:pt x="126" y="67"/>
                  </a:cubicBezTo>
                  <a:cubicBezTo>
                    <a:pt x="121" y="70"/>
                    <a:pt x="119" y="69"/>
                    <a:pt x="114" y="67"/>
                  </a:cubicBezTo>
                  <a:cubicBezTo>
                    <a:pt x="106" y="63"/>
                    <a:pt x="101" y="62"/>
                    <a:pt x="96" y="63"/>
                  </a:cubicBezTo>
                  <a:cubicBezTo>
                    <a:pt x="89" y="65"/>
                    <a:pt x="75" y="78"/>
                    <a:pt x="68" y="89"/>
                  </a:cubicBezTo>
                  <a:cubicBezTo>
                    <a:pt x="57" y="108"/>
                    <a:pt x="56" y="112"/>
                    <a:pt x="58" y="118"/>
                  </a:cubicBezTo>
                  <a:cubicBezTo>
                    <a:pt x="52" y="140"/>
                    <a:pt x="0" y="139"/>
                    <a:pt x="30" y="191"/>
                  </a:cubicBezTo>
                  <a:cubicBezTo>
                    <a:pt x="33" y="194"/>
                    <a:pt x="35" y="197"/>
                    <a:pt x="36" y="200"/>
                  </a:cubicBezTo>
                  <a:close/>
                  <a:moveTo>
                    <a:pt x="152" y="525"/>
                  </a:moveTo>
                  <a:cubicBezTo>
                    <a:pt x="145" y="480"/>
                    <a:pt x="156" y="516"/>
                    <a:pt x="158" y="525"/>
                  </a:cubicBezTo>
                  <a:cubicBezTo>
                    <a:pt x="155" y="546"/>
                    <a:pt x="151" y="535"/>
                    <a:pt x="152" y="5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115"/>
            <p:cNvSpPr/>
            <p:nvPr/>
          </p:nvSpPr>
          <p:spPr bwMode="auto">
            <a:xfrm>
              <a:off x="1228" y="1147"/>
              <a:ext cx="16" cy="36"/>
            </a:xfrm>
            <a:custGeom>
              <a:avLst/>
              <a:gdLst>
                <a:gd name="T0" fmla="*/ 1 w 31"/>
                <a:gd name="T1" fmla="*/ 4 h 67"/>
                <a:gd name="T2" fmla="*/ 7 w 31"/>
                <a:gd name="T3" fmla="*/ 13 h 67"/>
                <a:gd name="T4" fmla="*/ 12 w 31"/>
                <a:gd name="T5" fmla="*/ 29 h 67"/>
                <a:gd name="T6" fmla="*/ 19 w 31"/>
                <a:gd name="T7" fmla="*/ 49 h 67"/>
                <a:gd name="T8" fmla="*/ 25 w 31"/>
                <a:gd name="T9" fmla="*/ 64 h 67"/>
                <a:gd name="T10" fmla="*/ 30 w 31"/>
                <a:gd name="T11" fmla="*/ 62 h 67"/>
                <a:gd name="T12" fmla="*/ 19 w 31"/>
                <a:gd name="T13" fmla="*/ 18 h 67"/>
                <a:gd name="T14" fmla="*/ 14 w 31"/>
                <a:gd name="T15" fmla="*/ 11 h 67"/>
                <a:gd name="T16" fmla="*/ 12 w 31"/>
                <a:gd name="T17" fmla="*/ 9 h 67"/>
                <a:gd name="T18" fmla="*/ 2 w 31"/>
                <a:gd name="T19" fmla="*/ 1 h 67"/>
                <a:gd name="T20" fmla="*/ 1 w 31"/>
                <a:gd name="T21" fmla="*/ 2 h 67"/>
                <a:gd name="T22" fmla="*/ 1 w 31"/>
                <a:gd name="T23" fmla="*/ 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67">
                  <a:moveTo>
                    <a:pt x="1" y="4"/>
                  </a:moveTo>
                  <a:cubicBezTo>
                    <a:pt x="3" y="4"/>
                    <a:pt x="5" y="9"/>
                    <a:pt x="7" y="13"/>
                  </a:cubicBezTo>
                  <a:cubicBezTo>
                    <a:pt x="8" y="18"/>
                    <a:pt x="11" y="25"/>
                    <a:pt x="12" y="29"/>
                  </a:cubicBezTo>
                  <a:cubicBezTo>
                    <a:pt x="14" y="33"/>
                    <a:pt x="17" y="42"/>
                    <a:pt x="19" y="49"/>
                  </a:cubicBezTo>
                  <a:cubicBezTo>
                    <a:pt x="21" y="56"/>
                    <a:pt x="24" y="63"/>
                    <a:pt x="25" y="64"/>
                  </a:cubicBezTo>
                  <a:cubicBezTo>
                    <a:pt x="26" y="67"/>
                    <a:pt x="31" y="65"/>
                    <a:pt x="30" y="62"/>
                  </a:cubicBezTo>
                  <a:cubicBezTo>
                    <a:pt x="29" y="58"/>
                    <a:pt x="22" y="29"/>
                    <a:pt x="19" y="18"/>
                  </a:cubicBezTo>
                  <a:cubicBezTo>
                    <a:pt x="18" y="12"/>
                    <a:pt x="16" y="11"/>
                    <a:pt x="14" y="11"/>
                  </a:cubicBezTo>
                  <a:cubicBezTo>
                    <a:pt x="13" y="12"/>
                    <a:pt x="12" y="11"/>
                    <a:pt x="12" y="9"/>
                  </a:cubicBezTo>
                  <a:cubicBezTo>
                    <a:pt x="13" y="6"/>
                    <a:pt x="4" y="0"/>
                    <a:pt x="2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116"/>
            <p:cNvSpPr/>
            <p:nvPr/>
          </p:nvSpPr>
          <p:spPr bwMode="auto">
            <a:xfrm>
              <a:off x="1053" y="1101"/>
              <a:ext cx="47" cy="67"/>
            </a:xfrm>
            <a:custGeom>
              <a:avLst/>
              <a:gdLst>
                <a:gd name="T0" fmla="*/ 68 w 88"/>
                <a:gd name="T1" fmla="*/ 13 h 124"/>
                <a:gd name="T2" fmla="*/ 75 w 88"/>
                <a:gd name="T3" fmla="*/ 25 h 124"/>
                <a:gd name="T4" fmla="*/ 81 w 88"/>
                <a:gd name="T5" fmla="*/ 34 h 124"/>
                <a:gd name="T6" fmla="*/ 74 w 88"/>
                <a:gd name="T7" fmla="*/ 8 h 124"/>
                <a:gd name="T8" fmla="*/ 53 w 88"/>
                <a:gd name="T9" fmla="*/ 2 h 124"/>
                <a:gd name="T10" fmla="*/ 49 w 88"/>
                <a:gd name="T11" fmla="*/ 3 h 124"/>
                <a:gd name="T12" fmla="*/ 32 w 88"/>
                <a:gd name="T13" fmla="*/ 17 h 124"/>
                <a:gd name="T14" fmla="*/ 24 w 88"/>
                <a:gd name="T15" fmla="*/ 24 h 124"/>
                <a:gd name="T16" fmla="*/ 9 w 88"/>
                <a:gd name="T17" fmla="*/ 54 h 124"/>
                <a:gd name="T18" fmla="*/ 6 w 88"/>
                <a:gd name="T19" fmla="*/ 66 h 124"/>
                <a:gd name="T20" fmla="*/ 4 w 88"/>
                <a:gd name="T21" fmla="*/ 88 h 124"/>
                <a:gd name="T22" fmla="*/ 34 w 88"/>
                <a:gd name="T23" fmla="*/ 124 h 124"/>
                <a:gd name="T24" fmla="*/ 43 w 88"/>
                <a:gd name="T25" fmla="*/ 122 h 124"/>
                <a:gd name="T26" fmla="*/ 37 w 88"/>
                <a:gd name="T27" fmla="*/ 114 h 124"/>
                <a:gd name="T28" fmla="*/ 22 w 88"/>
                <a:gd name="T29" fmla="*/ 103 h 124"/>
                <a:gd name="T30" fmla="*/ 11 w 88"/>
                <a:gd name="T31" fmla="*/ 78 h 124"/>
                <a:gd name="T32" fmla="*/ 19 w 88"/>
                <a:gd name="T33" fmla="*/ 72 h 124"/>
                <a:gd name="T34" fmla="*/ 22 w 88"/>
                <a:gd name="T35" fmla="*/ 60 h 124"/>
                <a:gd name="T36" fmla="*/ 35 w 88"/>
                <a:gd name="T37" fmla="*/ 37 h 124"/>
                <a:gd name="T38" fmla="*/ 43 w 88"/>
                <a:gd name="T39" fmla="*/ 37 h 124"/>
                <a:gd name="T40" fmla="*/ 42 w 88"/>
                <a:gd name="T41" fmla="*/ 30 h 124"/>
                <a:gd name="T42" fmla="*/ 68 w 88"/>
                <a:gd name="T43" fmla="*/ 1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8" h="124">
                  <a:moveTo>
                    <a:pt x="68" y="13"/>
                  </a:moveTo>
                  <a:cubicBezTo>
                    <a:pt x="70" y="15"/>
                    <a:pt x="73" y="20"/>
                    <a:pt x="75" y="25"/>
                  </a:cubicBezTo>
                  <a:cubicBezTo>
                    <a:pt x="78" y="32"/>
                    <a:pt x="79" y="34"/>
                    <a:pt x="81" y="34"/>
                  </a:cubicBezTo>
                  <a:cubicBezTo>
                    <a:pt x="88" y="32"/>
                    <a:pt x="85" y="18"/>
                    <a:pt x="74" y="8"/>
                  </a:cubicBezTo>
                  <a:cubicBezTo>
                    <a:pt x="68" y="2"/>
                    <a:pt x="63" y="0"/>
                    <a:pt x="53" y="2"/>
                  </a:cubicBezTo>
                  <a:cubicBezTo>
                    <a:pt x="51" y="2"/>
                    <a:pt x="50" y="2"/>
                    <a:pt x="49" y="3"/>
                  </a:cubicBezTo>
                  <a:cubicBezTo>
                    <a:pt x="40" y="5"/>
                    <a:pt x="35" y="10"/>
                    <a:pt x="32" y="17"/>
                  </a:cubicBezTo>
                  <a:cubicBezTo>
                    <a:pt x="30" y="23"/>
                    <a:pt x="29" y="24"/>
                    <a:pt x="24" y="24"/>
                  </a:cubicBezTo>
                  <a:cubicBezTo>
                    <a:pt x="12" y="26"/>
                    <a:pt x="5" y="40"/>
                    <a:pt x="9" y="54"/>
                  </a:cubicBezTo>
                  <a:cubicBezTo>
                    <a:pt x="11" y="61"/>
                    <a:pt x="10" y="62"/>
                    <a:pt x="6" y="66"/>
                  </a:cubicBezTo>
                  <a:cubicBezTo>
                    <a:pt x="1" y="72"/>
                    <a:pt x="0" y="78"/>
                    <a:pt x="4" y="88"/>
                  </a:cubicBezTo>
                  <a:cubicBezTo>
                    <a:pt x="9" y="103"/>
                    <a:pt x="25" y="122"/>
                    <a:pt x="34" y="124"/>
                  </a:cubicBezTo>
                  <a:cubicBezTo>
                    <a:pt x="39" y="124"/>
                    <a:pt x="39" y="124"/>
                    <a:pt x="43" y="122"/>
                  </a:cubicBezTo>
                  <a:cubicBezTo>
                    <a:pt x="48" y="119"/>
                    <a:pt x="46" y="116"/>
                    <a:pt x="37" y="114"/>
                  </a:cubicBezTo>
                  <a:cubicBezTo>
                    <a:pt x="29" y="112"/>
                    <a:pt x="27" y="111"/>
                    <a:pt x="22" y="103"/>
                  </a:cubicBezTo>
                  <a:cubicBezTo>
                    <a:pt x="14" y="93"/>
                    <a:pt x="10" y="83"/>
                    <a:pt x="11" y="78"/>
                  </a:cubicBezTo>
                  <a:cubicBezTo>
                    <a:pt x="12" y="74"/>
                    <a:pt x="14" y="73"/>
                    <a:pt x="19" y="72"/>
                  </a:cubicBezTo>
                  <a:cubicBezTo>
                    <a:pt x="27" y="70"/>
                    <a:pt x="27" y="68"/>
                    <a:pt x="22" y="60"/>
                  </a:cubicBezTo>
                  <a:cubicBezTo>
                    <a:pt x="10" y="45"/>
                    <a:pt x="20" y="27"/>
                    <a:pt x="35" y="37"/>
                  </a:cubicBezTo>
                  <a:cubicBezTo>
                    <a:pt x="40" y="40"/>
                    <a:pt x="41" y="40"/>
                    <a:pt x="43" y="37"/>
                  </a:cubicBezTo>
                  <a:cubicBezTo>
                    <a:pt x="44" y="34"/>
                    <a:pt x="44" y="33"/>
                    <a:pt x="42" y="30"/>
                  </a:cubicBezTo>
                  <a:cubicBezTo>
                    <a:pt x="33" y="16"/>
                    <a:pt x="55" y="2"/>
                    <a:pt x="68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117"/>
            <p:cNvSpPr>
              <a:spLocks noEditPoints="1"/>
            </p:cNvSpPr>
            <p:nvPr/>
          </p:nvSpPr>
          <p:spPr bwMode="auto">
            <a:xfrm>
              <a:off x="1930" y="938"/>
              <a:ext cx="282" cy="255"/>
            </a:xfrm>
            <a:custGeom>
              <a:avLst/>
              <a:gdLst>
                <a:gd name="T0" fmla="*/ 32 w 522"/>
                <a:gd name="T1" fmla="*/ 128 h 474"/>
                <a:gd name="T2" fmla="*/ 122 w 522"/>
                <a:gd name="T3" fmla="*/ 159 h 474"/>
                <a:gd name="T4" fmla="*/ 153 w 522"/>
                <a:gd name="T5" fmla="*/ 208 h 474"/>
                <a:gd name="T6" fmla="*/ 174 w 522"/>
                <a:gd name="T7" fmla="*/ 247 h 474"/>
                <a:gd name="T8" fmla="*/ 196 w 522"/>
                <a:gd name="T9" fmla="*/ 282 h 474"/>
                <a:gd name="T10" fmla="*/ 231 w 522"/>
                <a:gd name="T11" fmla="*/ 334 h 474"/>
                <a:gd name="T12" fmla="*/ 260 w 522"/>
                <a:gd name="T13" fmla="*/ 382 h 474"/>
                <a:gd name="T14" fmla="*/ 285 w 522"/>
                <a:gd name="T15" fmla="*/ 417 h 474"/>
                <a:gd name="T16" fmla="*/ 332 w 522"/>
                <a:gd name="T17" fmla="*/ 448 h 474"/>
                <a:gd name="T18" fmla="*/ 294 w 522"/>
                <a:gd name="T19" fmla="*/ 359 h 474"/>
                <a:gd name="T20" fmla="*/ 266 w 522"/>
                <a:gd name="T21" fmla="*/ 316 h 474"/>
                <a:gd name="T22" fmla="*/ 195 w 522"/>
                <a:gd name="T23" fmla="*/ 209 h 474"/>
                <a:gd name="T24" fmla="*/ 157 w 522"/>
                <a:gd name="T25" fmla="*/ 152 h 474"/>
                <a:gd name="T26" fmla="*/ 186 w 522"/>
                <a:gd name="T27" fmla="*/ 146 h 474"/>
                <a:gd name="T28" fmla="*/ 212 w 522"/>
                <a:gd name="T29" fmla="*/ 163 h 474"/>
                <a:gd name="T30" fmla="*/ 253 w 522"/>
                <a:gd name="T31" fmla="*/ 178 h 474"/>
                <a:gd name="T32" fmla="*/ 302 w 522"/>
                <a:gd name="T33" fmla="*/ 200 h 474"/>
                <a:gd name="T34" fmla="*/ 348 w 522"/>
                <a:gd name="T35" fmla="*/ 221 h 474"/>
                <a:gd name="T36" fmla="*/ 383 w 522"/>
                <a:gd name="T37" fmla="*/ 236 h 474"/>
                <a:gd name="T38" fmla="*/ 407 w 522"/>
                <a:gd name="T39" fmla="*/ 247 h 474"/>
                <a:gd name="T40" fmla="*/ 443 w 522"/>
                <a:gd name="T41" fmla="*/ 263 h 474"/>
                <a:gd name="T42" fmla="*/ 509 w 522"/>
                <a:gd name="T43" fmla="*/ 266 h 474"/>
                <a:gd name="T44" fmla="*/ 470 w 522"/>
                <a:gd name="T45" fmla="*/ 219 h 474"/>
                <a:gd name="T46" fmla="*/ 422 w 522"/>
                <a:gd name="T47" fmla="*/ 206 h 474"/>
                <a:gd name="T48" fmla="*/ 380 w 522"/>
                <a:gd name="T49" fmla="*/ 192 h 474"/>
                <a:gd name="T50" fmla="*/ 335 w 522"/>
                <a:gd name="T51" fmla="*/ 174 h 474"/>
                <a:gd name="T52" fmla="*/ 278 w 522"/>
                <a:gd name="T53" fmla="*/ 150 h 474"/>
                <a:gd name="T54" fmla="*/ 201 w 522"/>
                <a:gd name="T55" fmla="*/ 118 h 474"/>
                <a:gd name="T56" fmla="*/ 172 w 522"/>
                <a:gd name="T57" fmla="*/ 45 h 474"/>
                <a:gd name="T58" fmla="*/ 123 w 522"/>
                <a:gd name="T59" fmla="*/ 7 h 474"/>
                <a:gd name="T60" fmla="*/ 58 w 522"/>
                <a:gd name="T61" fmla="*/ 23 h 474"/>
                <a:gd name="T62" fmla="*/ 4 w 522"/>
                <a:gd name="T63" fmla="*/ 26 h 474"/>
                <a:gd name="T64" fmla="*/ 83 w 522"/>
                <a:gd name="T65" fmla="*/ 148 h 474"/>
                <a:gd name="T66" fmla="*/ 88 w 522"/>
                <a:gd name="T67" fmla="*/ 109 h 474"/>
                <a:gd name="T68" fmla="*/ 199 w 522"/>
                <a:gd name="T69" fmla="*/ 127 h 474"/>
                <a:gd name="T70" fmla="*/ 297 w 522"/>
                <a:gd name="T71" fmla="*/ 170 h 474"/>
                <a:gd name="T72" fmla="*/ 378 w 522"/>
                <a:gd name="T73" fmla="*/ 203 h 474"/>
                <a:gd name="T74" fmla="*/ 455 w 522"/>
                <a:gd name="T75" fmla="*/ 234 h 474"/>
                <a:gd name="T76" fmla="*/ 419 w 522"/>
                <a:gd name="T77" fmla="*/ 240 h 474"/>
                <a:gd name="T78" fmla="*/ 316 w 522"/>
                <a:gd name="T79" fmla="*/ 194 h 474"/>
                <a:gd name="T80" fmla="*/ 224 w 522"/>
                <a:gd name="T81" fmla="*/ 153 h 474"/>
                <a:gd name="T82" fmla="*/ 133 w 522"/>
                <a:gd name="T83" fmla="*/ 110 h 474"/>
                <a:gd name="T84" fmla="*/ 174 w 522"/>
                <a:gd name="T85" fmla="*/ 202 h 474"/>
                <a:gd name="T86" fmla="*/ 265 w 522"/>
                <a:gd name="T87" fmla="*/ 336 h 474"/>
                <a:gd name="T88" fmla="*/ 309 w 522"/>
                <a:gd name="T89" fmla="*/ 411 h 474"/>
                <a:gd name="T90" fmla="*/ 288 w 522"/>
                <a:gd name="T91" fmla="*/ 401 h 474"/>
                <a:gd name="T92" fmla="*/ 262 w 522"/>
                <a:gd name="T93" fmla="*/ 363 h 474"/>
                <a:gd name="T94" fmla="*/ 230 w 522"/>
                <a:gd name="T95" fmla="*/ 313 h 474"/>
                <a:gd name="T96" fmla="*/ 200 w 522"/>
                <a:gd name="T97" fmla="*/ 264 h 474"/>
                <a:gd name="T98" fmla="*/ 179 w 522"/>
                <a:gd name="T99" fmla="*/ 226 h 474"/>
                <a:gd name="T100" fmla="*/ 146 w 522"/>
                <a:gd name="T101" fmla="*/ 170 h 474"/>
                <a:gd name="T102" fmla="*/ 111 w 522"/>
                <a:gd name="T103" fmla="*/ 111 h 474"/>
                <a:gd name="T104" fmla="*/ 164 w 522"/>
                <a:gd name="T105" fmla="*/ 110 h 474"/>
                <a:gd name="T106" fmla="*/ 148 w 522"/>
                <a:gd name="T107" fmla="*/ 31 h 474"/>
                <a:gd name="T108" fmla="*/ 128 w 522"/>
                <a:gd name="T109" fmla="*/ 77 h 474"/>
                <a:gd name="T110" fmla="*/ 31 w 522"/>
                <a:gd name="T111" fmla="*/ 21 h 474"/>
                <a:gd name="T112" fmla="*/ 96 w 522"/>
                <a:gd name="T113" fmla="*/ 91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22" h="474">
                  <a:moveTo>
                    <a:pt x="6" y="43"/>
                  </a:moveTo>
                  <a:cubicBezTo>
                    <a:pt x="9" y="43"/>
                    <a:pt x="31" y="59"/>
                    <a:pt x="34" y="63"/>
                  </a:cubicBezTo>
                  <a:cubicBezTo>
                    <a:pt x="36" y="65"/>
                    <a:pt x="35" y="66"/>
                    <a:pt x="31" y="73"/>
                  </a:cubicBezTo>
                  <a:cubicBezTo>
                    <a:pt x="24" y="82"/>
                    <a:pt x="23" y="89"/>
                    <a:pt x="26" y="107"/>
                  </a:cubicBezTo>
                  <a:cubicBezTo>
                    <a:pt x="27" y="118"/>
                    <a:pt x="28" y="122"/>
                    <a:pt x="32" y="128"/>
                  </a:cubicBezTo>
                  <a:cubicBezTo>
                    <a:pt x="43" y="142"/>
                    <a:pt x="43" y="142"/>
                    <a:pt x="65" y="153"/>
                  </a:cubicBezTo>
                  <a:cubicBezTo>
                    <a:pt x="72" y="157"/>
                    <a:pt x="82" y="159"/>
                    <a:pt x="93" y="160"/>
                  </a:cubicBezTo>
                  <a:cubicBezTo>
                    <a:pt x="98" y="161"/>
                    <a:pt x="102" y="160"/>
                    <a:pt x="108" y="157"/>
                  </a:cubicBezTo>
                  <a:cubicBezTo>
                    <a:pt x="115" y="153"/>
                    <a:pt x="117" y="153"/>
                    <a:pt x="119" y="155"/>
                  </a:cubicBezTo>
                  <a:cubicBezTo>
                    <a:pt x="121" y="156"/>
                    <a:pt x="122" y="158"/>
                    <a:pt x="122" y="159"/>
                  </a:cubicBezTo>
                  <a:cubicBezTo>
                    <a:pt x="122" y="160"/>
                    <a:pt x="123" y="161"/>
                    <a:pt x="125" y="163"/>
                  </a:cubicBezTo>
                  <a:cubicBezTo>
                    <a:pt x="128" y="166"/>
                    <a:pt x="134" y="173"/>
                    <a:pt x="135" y="177"/>
                  </a:cubicBezTo>
                  <a:cubicBezTo>
                    <a:pt x="136" y="181"/>
                    <a:pt x="143" y="194"/>
                    <a:pt x="145" y="195"/>
                  </a:cubicBezTo>
                  <a:cubicBezTo>
                    <a:pt x="146" y="196"/>
                    <a:pt x="147" y="198"/>
                    <a:pt x="148" y="200"/>
                  </a:cubicBezTo>
                  <a:cubicBezTo>
                    <a:pt x="149" y="202"/>
                    <a:pt x="151" y="206"/>
                    <a:pt x="153" y="208"/>
                  </a:cubicBezTo>
                  <a:cubicBezTo>
                    <a:pt x="155" y="210"/>
                    <a:pt x="157" y="213"/>
                    <a:pt x="157" y="215"/>
                  </a:cubicBezTo>
                  <a:cubicBezTo>
                    <a:pt x="157" y="216"/>
                    <a:pt x="158" y="219"/>
                    <a:pt x="160" y="221"/>
                  </a:cubicBezTo>
                  <a:cubicBezTo>
                    <a:pt x="161" y="223"/>
                    <a:pt x="164" y="228"/>
                    <a:pt x="165" y="232"/>
                  </a:cubicBezTo>
                  <a:cubicBezTo>
                    <a:pt x="167" y="237"/>
                    <a:pt x="168" y="240"/>
                    <a:pt x="170" y="241"/>
                  </a:cubicBezTo>
                  <a:cubicBezTo>
                    <a:pt x="172" y="241"/>
                    <a:pt x="174" y="244"/>
                    <a:pt x="174" y="247"/>
                  </a:cubicBezTo>
                  <a:cubicBezTo>
                    <a:pt x="175" y="250"/>
                    <a:pt x="177" y="254"/>
                    <a:pt x="178" y="255"/>
                  </a:cubicBezTo>
                  <a:cubicBezTo>
                    <a:pt x="179" y="256"/>
                    <a:pt x="181" y="258"/>
                    <a:pt x="183" y="261"/>
                  </a:cubicBezTo>
                  <a:cubicBezTo>
                    <a:pt x="187" y="270"/>
                    <a:pt x="190" y="274"/>
                    <a:pt x="192" y="274"/>
                  </a:cubicBezTo>
                  <a:cubicBezTo>
                    <a:pt x="193" y="274"/>
                    <a:pt x="193" y="275"/>
                    <a:pt x="193" y="277"/>
                  </a:cubicBezTo>
                  <a:cubicBezTo>
                    <a:pt x="193" y="279"/>
                    <a:pt x="195" y="281"/>
                    <a:pt x="196" y="282"/>
                  </a:cubicBezTo>
                  <a:cubicBezTo>
                    <a:pt x="199" y="284"/>
                    <a:pt x="201" y="288"/>
                    <a:pt x="209" y="302"/>
                  </a:cubicBezTo>
                  <a:cubicBezTo>
                    <a:pt x="211" y="306"/>
                    <a:pt x="214" y="311"/>
                    <a:pt x="215" y="312"/>
                  </a:cubicBezTo>
                  <a:cubicBezTo>
                    <a:pt x="217" y="313"/>
                    <a:pt x="218" y="315"/>
                    <a:pt x="218" y="315"/>
                  </a:cubicBezTo>
                  <a:cubicBezTo>
                    <a:pt x="218" y="318"/>
                    <a:pt x="226" y="330"/>
                    <a:pt x="229" y="331"/>
                  </a:cubicBezTo>
                  <a:cubicBezTo>
                    <a:pt x="231" y="332"/>
                    <a:pt x="232" y="333"/>
                    <a:pt x="231" y="334"/>
                  </a:cubicBezTo>
                  <a:cubicBezTo>
                    <a:pt x="230" y="335"/>
                    <a:pt x="231" y="337"/>
                    <a:pt x="232" y="338"/>
                  </a:cubicBezTo>
                  <a:cubicBezTo>
                    <a:pt x="235" y="342"/>
                    <a:pt x="243" y="354"/>
                    <a:pt x="243" y="356"/>
                  </a:cubicBezTo>
                  <a:cubicBezTo>
                    <a:pt x="243" y="356"/>
                    <a:pt x="245" y="359"/>
                    <a:pt x="248" y="361"/>
                  </a:cubicBezTo>
                  <a:cubicBezTo>
                    <a:pt x="251" y="364"/>
                    <a:pt x="253" y="366"/>
                    <a:pt x="252" y="367"/>
                  </a:cubicBezTo>
                  <a:cubicBezTo>
                    <a:pt x="252" y="369"/>
                    <a:pt x="257" y="380"/>
                    <a:pt x="260" y="382"/>
                  </a:cubicBezTo>
                  <a:cubicBezTo>
                    <a:pt x="262" y="383"/>
                    <a:pt x="263" y="386"/>
                    <a:pt x="263" y="387"/>
                  </a:cubicBezTo>
                  <a:cubicBezTo>
                    <a:pt x="263" y="389"/>
                    <a:pt x="264" y="391"/>
                    <a:pt x="266" y="391"/>
                  </a:cubicBezTo>
                  <a:cubicBezTo>
                    <a:pt x="268" y="392"/>
                    <a:pt x="270" y="395"/>
                    <a:pt x="272" y="400"/>
                  </a:cubicBezTo>
                  <a:cubicBezTo>
                    <a:pt x="274" y="405"/>
                    <a:pt x="276" y="408"/>
                    <a:pt x="280" y="411"/>
                  </a:cubicBezTo>
                  <a:cubicBezTo>
                    <a:pt x="283" y="414"/>
                    <a:pt x="285" y="416"/>
                    <a:pt x="285" y="417"/>
                  </a:cubicBezTo>
                  <a:cubicBezTo>
                    <a:pt x="284" y="419"/>
                    <a:pt x="285" y="421"/>
                    <a:pt x="293" y="430"/>
                  </a:cubicBezTo>
                  <a:cubicBezTo>
                    <a:pt x="295" y="433"/>
                    <a:pt x="301" y="441"/>
                    <a:pt x="307" y="449"/>
                  </a:cubicBezTo>
                  <a:cubicBezTo>
                    <a:pt x="319" y="468"/>
                    <a:pt x="327" y="474"/>
                    <a:pt x="332" y="470"/>
                  </a:cubicBezTo>
                  <a:cubicBezTo>
                    <a:pt x="335" y="468"/>
                    <a:pt x="336" y="467"/>
                    <a:pt x="334" y="458"/>
                  </a:cubicBezTo>
                  <a:cubicBezTo>
                    <a:pt x="334" y="453"/>
                    <a:pt x="333" y="448"/>
                    <a:pt x="332" y="448"/>
                  </a:cubicBezTo>
                  <a:cubicBezTo>
                    <a:pt x="332" y="448"/>
                    <a:pt x="331" y="439"/>
                    <a:pt x="329" y="429"/>
                  </a:cubicBezTo>
                  <a:cubicBezTo>
                    <a:pt x="326" y="409"/>
                    <a:pt x="323" y="400"/>
                    <a:pt x="317" y="395"/>
                  </a:cubicBezTo>
                  <a:cubicBezTo>
                    <a:pt x="313" y="392"/>
                    <a:pt x="310" y="388"/>
                    <a:pt x="304" y="375"/>
                  </a:cubicBezTo>
                  <a:cubicBezTo>
                    <a:pt x="302" y="371"/>
                    <a:pt x="299" y="366"/>
                    <a:pt x="297" y="364"/>
                  </a:cubicBezTo>
                  <a:cubicBezTo>
                    <a:pt x="296" y="362"/>
                    <a:pt x="294" y="360"/>
                    <a:pt x="294" y="359"/>
                  </a:cubicBezTo>
                  <a:cubicBezTo>
                    <a:pt x="294" y="358"/>
                    <a:pt x="292" y="355"/>
                    <a:pt x="290" y="353"/>
                  </a:cubicBezTo>
                  <a:cubicBezTo>
                    <a:pt x="288" y="351"/>
                    <a:pt x="287" y="348"/>
                    <a:pt x="287" y="347"/>
                  </a:cubicBezTo>
                  <a:cubicBezTo>
                    <a:pt x="286" y="346"/>
                    <a:pt x="285" y="343"/>
                    <a:pt x="283" y="341"/>
                  </a:cubicBezTo>
                  <a:cubicBezTo>
                    <a:pt x="281" y="339"/>
                    <a:pt x="279" y="336"/>
                    <a:pt x="278" y="335"/>
                  </a:cubicBezTo>
                  <a:cubicBezTo>
                    <a:pt x="277" y="332"/>
                    <a:pt x="273" y="326"/>
                    <a:pt x="266" y="316"/>
                  </a:cubicBezTo>
                  <a:cubicBezTo>
                    <a:pt x="263" y="311"/>
                    <a:pt x="257" y="303"/>
                    <a:pt x="254" y="298"/>
                  </a:cubicBezTo>
                  <a:cubicBezTo>
                    <a:pt x="251" y="293"/>
                    <a:pt x="247" y="288"/>
                    <a:pt x="247" y="288"/>
                  </a:cubicBezTo>
                  <a:cubicBezTo>
                    <a:pt x="246" y="287"/>
                    <a:pt x="244" y="284"/>
                    <a:pt x="242" y="280"/>
                  </a:cubicBezTo>
                  <a:cubicBezTo>
                    <a:pt x="238" y="272"/>
                    <a:pt x="231" y="261"/>
                    <a:pt x="218" y="243"/>
                  </a:cubicBezTo>
                  <a:cubicBezTo>
                    <a:pt x="209" y="231"/>
                    <a:pt x="200" y="218"/>
                    <a:pt x="195" y="209"/>
                  </a:cubicBezTo>
                  <a:cubicBezTo>
                    <a:pt x="194" y="207"/>
                    <a:pt x="190" y="202"/>
                    <a:pt x="187" y="198"/>
                  </a:cubicBezTo>
                  <a:cubicBezTo>
                    <a:pt x="184" y="195"/>
                    <a:pt x="180" y="189"/>
                    <a:pt x="178" y="186"/>
                  </a:cubicBezTo>
                  <a:cubicBezTo>
                    <a:pt x="177" y="182"/>
                    <a:pt x="175" y="179"/>
                    <a:pt x="175" y="179"/>
                  </a:cubicBezTo>
                  <a:cubicBezTo>
                    <a:pt x="174" y="178"/>
                    <a:pt x="171" y="174"/>
                    <a:pt x="167" y="168"/>
                  </a:cubicBezTo>
                  <a:cubicBezTo>
                    <a:pt x="164" y="162"/>
                    <a:pt x="159" y="155"/>
                    <a:pt x="157" y="152"/>
                  </a:cubicBezTo>
                  <a:cubicBezTo>
                    <a:pt x="153" y="144"/>
                    <a:pt x="145" y="127"/>
                    <a:pt x="146" y="126"/>
                  </a:cubicBezTo>
                  <a:cubicBezTo>
                    <a:pt x="147" y="126"/>
                    <a:pt x="152" y="128"/>
                    <a:pt x="158" y="132"/>
                  </a:cubicBezTo>
                  <a:cubicBezTo>
                    <a:pt x="164" y="135"/>
                    <a:pt x="170" y="138"/>
                    <a:pt x="172" y="138"/>
                  </a:cubicBezTo>
                  <a:cubicBezTo>
                    <a:pt x="175" y="138"/>
                    <a:pt x="175" y="139"/>
                    <a:pt x="175" y="140"/>
                  </a:cubicBezTo>
                  <a:cubicBezTo>
                    <a:pt x="174" y="142"/>
                    <a:pt x="183" y="147"/>
                    <a:pt x="186" y="146"/>
                  </a:cubicBezTo>
                  <a:cubicBezTo>
                    <a:pt x="187" y="146"/>
                    <a:pt x="188" y="147"/>
                    <a:pt x="189" y="149"/>
                  </a:cubicBezTo>
                  <a:cubicBezTo>
                    <a:pt x="189" y="150"/>
                    <a:pt x="191" y="152"/>
                    <a:pt x="192" y="152"/>
                  </a:cubicBezTo>
                  <a:cubicBezTo>
                    <a:pt x="193" y="152"/>
                    <a:pt x="195" y="153"/>
                    <a:pt x="195" y="154"/>
                  </a:cubicBezTo>
                  <a:cubicBezTo>
                    <a:pt x="195" y="154"/>
                    <a:pt x="199" y="156"/>
                    <a:pt x="203" y="158"/>
                  </a:cubicBezTo>
                  <a:cubicBezTo>
                    <a:pt x="207" y="160"/>
                    <a:pt x="211" y="162"/>
                    <a:pt x="212" y="163"/>
                  </a:cubicBezTo>
                  <a:cubicBezTo>
                    <a:pt x="213" y="164"/>
                    <a:pt x="216" y="165"/>
                    <a:pt x="219" y="166"/>
                  </a:cubicBezTo>
                  <a:cubicBezTo>
                    <a:pt x="222" y="166"/>
                    <a:pt x="225" y="167"/>
                    <a:pt x="226" y="168"/>
                  </a:cubicBezTo>
                  <a:cubicBezTo>
                    <a:pt x="227" y="168"/>
                    <a:pt x="232" y="170"/>
                    <a:pt x="237" y="171"/>
                  </a:cubicBezTo>
                  <a:cubicBezTo>
                    <a:pt x="244" y="172"/>
                    <a:pt x="247" y="173"/>
                    <a:pt x="247" y="175"/>
                  </a:cubicBezTo>
                  <a:cubicBezTo>
                    <a:pt x="248" y="177"/>
                    <a:pt x="250" y="178"/>
                    <a:pt x="253" y="178"/>
                  </a:cubicBezTo>
                  <a:cubicBezTo>
                    <a:pt x="255" y="178"/>
                    <a:pt x="257" y="179"/>
                    <a:pt x="258" y="180"/>
                  </a:cubicBezTo>
                  <a:cubicBezTo>
                    <a:pt x="259" y="181"/>
                    <a:pt x="263" y="184"/>
                    <a:pt x="268" y="185"/>
                  </a:cubicBezTo>
                  <a:cubicBezTo>
                    <a:pt x="272" y="187"/>
                    <a:pt x="280" y="190"/>
                    <a:pt x="284" y="192"/>
                  </a:cubicBezTo>
                  <a:cubicBezTo>
                    <a:pt x="289" y="195"/>
                    <a:pt x="294" y="197"/>
                    <a:pt x="296" y="198"/>
                  </a:cubicBezTo>
                  <a:cubicBezTo>
                    <a:pt x="298" y="198"/>
                    <a:pt x="301" y="199"/>
                    <a:pt x="302" y="200"/>
                  </a:cubicBezTo>
                  <a:cubicBezTo>
                    <a:pt x="303" y="200"/>
                    <a:pt x="309" y="202"/>
                    <a:pt x="314" y="204"/>
                  </a:cubicBezTo>
                  <a:cubicBezTo>
                    <a:pt x="320" y="206"/>
                    <a:pt x="327" y="209"/>
                    <a:pt x="330" y="211"/>
                  </a:cubicBezTo>
                  <a:cubicBezTo>
                    <a:pt x="333" y="214"/>
                    <a:pt x="335" y="215"/>
                    <a:pt x="336" y="214"/>
                  </a:cubicBezTo>
                  <a:cubicBezTo>
                    <a:pt x="336" y="213"/>
                    <a:pt x="338" y="214"/>
                    <a:pt x="341" y="217"/>
                  </a:cubicBezTo>
                  <a:cubicBezTo>
                    <a:pt x="343" y="219"/>
                    <a:pt x="346" y="221"/>
                    <a:pt x="348" y="221"/>
                  </a:cubicBezTo>
                  <a:cubicBezTo>
                    <a:pt x="350" y="221"/>
                    <a:pt x="356" y="223"/>
                    <a:pt x="361" y="226"/>
                  </a:cubicBezTo>
                  <a:cubicBezTo>
                    <a:pt x="366" y="229"/>
                    <a:pt x="371" y="231"/>
                    <a:pt x="373" y="232"/>
                  </a:cubicBezTo>
                  <a:cubicBezTo>
                    <a:pt x="374" y="232"/>
                    <a:pt x="376" y="233"/>
                    <a:pt x="377" y="234"/>
                  </a:cubicBezTo>
                  <a:cubicBezTo>
                    <a:pt x="377" y="235"/>
                    <a:pt x="378" y="236"/>
                    <a:pt x="379" y="235"/>
                  </a:cubicBezTo>
                  <a:cubicBezTo>
                    <a:pt x="379" y="234"/>
                    <a:pt x="381" y="235"/>
                    <a:pt x="383" y="236"/>
                  </a:cubicBezTo>
                  <a:cubicBezTo>
                    <a:pt x="384" y="237"/>
                    <a:pt x="386" y="238"/>
                    <a:pt x="387" y="237"/>
                  </a:cubicBezTo>
                  <a:cubicBezTo>
                    <a:pt x="388" y="237"/>
                    <a:pt x="390" y="238"/>
                    <a:pt x="391" y="240"/>
                  </a:cubicBezTo>
                  <a:cubicBezTo>
                    <a:pt x="392" y="241"/>
                    <a:pt x="394" y="242"/>
                    <a:pt x="395" y="242"/>
                  </a:cubicBezTo>
                  <a:cubicBezTo>
                    <a:pt x="396" y="241"/>
                    <a:pt x="398" y="242"/>
                    <a:pt x="399" y="244"/>
                  </a:cubicBezTo>
                  <a:cubicBezTo>
                    <a:pt x="400" y="246"/>
                    <a:pt x="403" y="247"/>
                    <a:pt x="407" y="247"/>
                  </a:cubicBezTo>
                  <a:cubicBezTo>
                    <a:pt x="410" y="248"/>
                    <a:pt x="413" y="249"/>
                    <a:pt x="416" y="252"/>
                  </a:cubicBezTo>
                  <a:cubicBezTo>
                    <a:pt x="419" y="255"/>
                    <a:pt x="421" y="255"/>
                    <a:pt x="424" y="255"/>
                  </a:cubicBezTo>
                  <a:cubicBezTo>
                    <a:pt x="426" y="255"/>
                    <a:pt x="429" y="256"/>
                    <a:pt x="433" y="258"/>
                  </a:cubicBezTo>
                  <a:cubicBezTo>
                    <a:pt x="435" y="260"/>
                    <a:pt x="438" y="262"/>
                    <a:pt x="439" y="261"/>
                  </a:cubicBezTo>
                  <a:cubicBezTo>
                    <a:pt x="439" y="260"/>
                    <a:pt x="441" y="261"/>
                    <a:pt x="443" y="263"/>
                  </a:cubicBezTo>
                  <a:cubicBezTo>
                    <a:pt x="445" y="264"/>
                    <a:pt x="448" y="265"/>
                    <a:pt x="451" y="264"/>
                  </a:cubicBezTo>
                  <a:cubicBezTo>
                    <a:pt x="457" y="263"/>
                    <a:pt x="460" y="259"/>
                    <a:pt x="460" y="254"/>
                  </a:cubicBezTo>
                  <a:cubicBezTo>
                    <a:pt x="460" y="250"/>
                    <a:pt x="460" y="250"/>
                    <a:pt x="464" y="250"/>
                  </a:cubicBezTo>
                  <a:cubicBezTo>
                    <a:pt x="468" y="250"/>
                    <a:pt x="484" y="256"/>
                    <a:pt x="495" y="262"/>
                  </a:cubicBezTo>
                  <a:cubicBezTo>
                    <a:pt x="502" y="266"/>
                    <a:pt x="505" y="267"/>
                    <a:pt x="509" y="266"/>
                  </a:cubicBezTo>
                  <a:cubicBezTo>
                    <a:pt x="518" y="264"/>
                    <a:pt x="522" y="255"/>
                    <a:pt x="519" y="247"/>
                  </a:cubicBezTo>
                  <a:cubicBezTo>
                    <a:pt x="517" y="242"/>
                    <a:pt x="516" y="241"/>
                    <a:pt x="511" y="239"/>
                  </a:cubicBezTo>
                  <a:cubicBezTo>
                    <a:pt x="508" y="238"/>
                    <a:pt x="502" y="235"/>
                    <a:pt x="498" y="233"/>
                  </a:cubicBezTo>
                  <a:cubicBezTo>
                    <a:pt x="484" y="225"/>
                    <a:pt x="482" y="224"/>
                    <a:pt x="479" y="223"/>
                  </a:cubicBezTo>
                  <a:cubicBezTo>
                    <a:pt x="478" y="222"/>
                    <a:pt x="474" y="221"/>
                    <a:pt x="470" y="219"/>
                  </a:cubicBezTo>
                  <a:cubicBezTo>
                    <a:pt x="464" y="216"/>
                    <a:pt x="458" y="214"/>
                    <a:pt x="447" y="212"/>
                  </a:cubicBezTo>
                  <a:cubicBezTo>
                    <a:pt x="443" y="211"/>
                    <a:pt x="440" y="210"/>
                    <a:pt x="439" y="209"/>
                  </a:cubicBezTo>
                  <a:cubicBezTo>
                    <a:pt x="438" y="208"/>
                    <a:pt x="435" y="208"/>
                    <a:pt x="432" y="209"/>
                  </a:cubicBezTo>
                  <a:cubicBezTo>
                    <a:pt x="429" y="209"/>
                    <a:pt x="427" y="209"/>
                    <a:pt x="426" y="208"/>
                  </a:cubicBezTo>
                  <a:cubicBezTo>
                    <a:pt x="425" y="207"/>
                    <a:pt x="423" y="206"/>
                    <a:pt x="422" y="206"/>
                  </a:cubicBezTo>
                  <a:cubicBezTo>
                    <a:pt x="420" y="206"/>
                    <a:pt x="415" y="204"/>
                    <a:pt x="412" y="203"/>
                  </a:cubicBezTo>
                  <a:cubicBezTo>
                    <a:pt x="409" y="201"/>
                    <a:pt x="404" y="200"/>
                    <a:pt x="401" y="199"/>
                  </a:cubicBezTo>
                  <a:cubicBezTo>
                    <a:pt x="398" y="198"/>
                    <a:pt x="394" y="197"/>
                    <a:pt x="391" y="195"/>
                  </a:cubicBezTo>
                  <a:cubicBezTo>
                    <a:pt x="388" y="194"/>
                    <a:pt x="385" y="193"/>
                    <a:pt x="383" y="193"/>
                  </a:cubicBezTo>
                  <a:cubicBezTo>
                    <a:pt x="382" y="193"/>
                    <a:pt x="380" y="193"/>
                    <a:pt x="380" y="192"/>
                  </a:cubicBezTo>
                  <a:cubicBezTo>
                    <a:pt x="379" y="191"/>
                    <a:pt x="377" y="190"/>
                    <a:pt x="375" y="190"/>
                  </a:cubicBezTo>
                  <a:cubicBezTo>
                    <a:pt x="373" y="189"/>
                    <a:pt x="368" y="188"/>
                    <a:pt x="365" y="186"/>
                  </a:cubicBezTo>
                  <a:cubicBezTo>
                    <a:pt x="362" y="184"/>
                    <a:pt x="358" y="183"/>
                    <a:pt x="356" y="182"/>
                  </a:cubicBezTo>
                  <a:cubicBezTo>
                    <a:pt x="353" y="182"/>
                    <a:pt x="348" y="180"/>
                    <a:pt x="344" y="178"/>
                  </a:cubicBezTo>
                  <a:cubicBezTo>
                    <a:pt x="340" y="176"/>
                    <a:pt x="336" y="174"/>
                    <a:pt x="335" y="174"/>
                  </a:cubicBezTo>
                  <a:cubicBezTo>
                    <a:pt x="333" y="174"/>
                    <a:pt x="331" y="173"/>
                    <a:pt x="329" y="171"/>
                  </a:cubicBezTo>
                  <a:cubicBezTo>
                    <a:pt x="327" y="170"/>
                    <a:pt x="324" y="168"/>
                    <a:pt x="323" y="168"/>
                  </a:cubicBezTo>
                  <a:cubicBezTo>
                    <a:pt x="321" y="168"/>
                    <a:pt x="315" y="166"/>
                    <a:pt x="304" y="162"/>
                  </a:cubicBezTo>
                  <a:cubicBezTo>
                    <a:pt x="301" y="160"/>
                    <a:pt x="295" y="158"/>
                    <a:pt x="292" y="156"/>
                  </a:cubicBezTo>
                  <a:cubicBezTo>
                    <a:pt x="288" y="155"/>
                    <a:pt x="282" y="152"/>
                    <a:pt x="278" y="150"/>
                  </a:cubicBezTo>
                  <a:cubicBezTo>
                    <a:pt x="270" y="145"/>
                    <a:pt x="255" y="139"/>
                    <a:pt x="251" y="139"/>
                  </a:cubicBezTo>
                  <a:cubicBezTo>
                    <a:pt x="249" y="139"/>
                    <a:pt x="246" y="138"/>
                    <a:pt x="244" y="137"/>
                  </a:cubicBezTo>
                  <a:cubicBezTo>
                    <a:pt x="241" y="134"/>
                    <a:pt x="225" y="127"/>
                    <a:pt x="222" y="127"/>
                  </a:cubicBezTo>
                  <a:cubicBezTo>
                    <a:pt x="221" y="127"/>
                    <a:pt x="217" y="125"/>
                    <a:pt x="213" y="124"/>
                  </a:cubicBezTo>
                  <a:cubicBezTo>
                    <a:pt x="209" y="122"/>
                    <a:pt x="203" y="119"/>
                    <a:pt x="201" y="118"/>
                  </a:cubicBezTo>
                  <a:cubicBezTo>
                    <a:pt x="194" y="114"/>
                    <a:pt x="176" y="104"/>
                    <a:pt x="171" y="100"/>
                  </a:cubicBezTo>
                  <a:cubicBezTo>
                    <a:pt x="166" y="97"/>
                    <a:pt x="166" y="97"/>
                    <a:pt x="166" y="97"/>
                  </a:cubicBezTo>
                  <a:cubicBezTo>
                    <a:pt x="170" y="86"/>
                    <a:pt x="170" y="86"/>
                    <a:pt x="170" y="86"/>
                  </a:cubicBezTo>
                  <a:cubicBezTo>
                    <a:pt x="172" y="80"/>
                    <a:pt x="174" y="73"/>
                    <a:pt x="175" y="71"/>
                  </a:cubicBezTo>
                  <a:cubicBezTo>
                    <a:pt x="176" y="66"/>
                    <a:pt x="174" y="47"/>
                    <a:pt x="172" y="45"/>
                  </a:cubicBezTo>
                  <a:cubicBezTo>
                    <a:pt x="171" y="44"/>
                    <a:pt x="170" y="42"/>
                    <a:pt x="169" y="39"/>
                  </a:cubicBezTo>
                  <a:cubicBezTo>
                    <a:pt x="168" y="33"/>
                    <a:pt x="147" y="14"/>
                    <a:pt x="139" y="11"/>
                  </a:cubicBezTo>
                  <a:cubicBezTo>
                    <a:pt x="137" y="10"/>
                    <a:pt x="133" y="9"/>
                    <a:pt x="132" y="8"/>
                  </a:cubicBezTo>
                  <a:cubicBezTo>
                    <a:pt x="131" y="7"/>
                    <a:pt x="129" y="7"/>
                    <a:pt x="128" y="7"/>
                  </a:cubicBezTo>
                  <a:cubicBezTo>
                    <a:pt x="126" y="8"/>
                    <a:pt x="124" y="7"/>
                    <a:pt x="123" y="7"/>
                  </a:cubicBezTo>
                  <a:cubicBezTo>
                    <a:pt x="122" y="6"/>
                    <a:pt x="119" y="6"/>
                    <a:pt x="116" y="6"/>
                  </a:cubicBezTo>
                  <a:cubicBezTo>
                    <a:pt x="113" y="6"/>
                    <a:pt x="109" y="6"/>
                    <a:pt x="106" y="5"/>
                  </a:cubicBezTo>
                  <a:cubicBezTo>
                    <a:pt x="101" y="4"/>
                    <a:pt x="85" y="13"/>
                    <a:pt x="72" y="25"/>
                  </a:cubicBezTo>
                  <a:cubicBezTo>
                    <a:pt x="70" y="26"/>
                    <a:pt x="68" y="28"/>
                    <a:pt x="67" y="28"/>
                  </a:cubicBezTo>
                  <a:cubicBezTo>
                    <a:pt x="67" y="28"/>
                    <a:pt x="63" y="26"/>
                    <a:pt x="58" y="23"/>
                  </a:cubicBezTo>
                  <a:cubicBezTo>
                    <a:pt x="54" y="20"/>
                    <a:pt x="50" y="18"/>
                    <a:pt x="49" y="18"/>
                  </a:cubicBezTo>
                  <a:cubicBezTo>
                    <a:pt x="48" y="18"/>
                    <a:pt x="44" y="15"/>
                    <a:pt x="40" y="11"/>
                  </a:cubicBezTo>
                  <a:cubicBezTo>
                    <a:pt x="31" y="1"/>
                    <a:pt x="27" y="0"/>
                    <a:pt x="19" y="9"/>
                  </a:cubicBezTo>
                  <a:cubicBezTo>
                    <a:pt x="16" y="12"/>
                    <a:pt x="11" y="16"/>
                    <a:pt x="8" y="18"/>
                  </a:cubicBezTo>
                  <a:cubicBezTo>
                    <a:pt x="4" y="21"/>
                    <a:pt x="4" y="22"/>
                    <a:pt x="4" y="26"/>
                  </a:cubicBezTo>
                  <a:cubicBezTo>
                    <a:pt x="4" y="29"/>
                    <a:pt x="3" y="33"/>
                    <a:pt x="2" y="34"/>
                  </a:cubicBezTo>
                  <a:cubicBezTo>
                    <a:pt x="0" y="37"/>
                    <a:pt x="2" y="42"/>
                    <a:pt x="6" y="43"/>
                  </a:cubicBezTo>
                  <a:close/>
                  <a:moveTo>
                    <a:pt x="106" y="144"/>
                  </a:moveTo>
                  <a:cubicBezTo>
                    <a:pt x="104" y="147"/>
                    <a:pt x="97" y="150"/>
                    <a:pt x="92" y="149"/>
                  </a:cubicBezTo>
                  <a:cubicBezTo>
                    <a:pt x="90" y="149"/>
                    <a:pt x="86" y="148"/>
                    <a:pt x="83" y="148"/>
                  </a:cubicBezTo>
                  <a:cubicBezTo>
                    <a:pt x="62" y="146"/>
                    <a:pt x="43" y="126"/>
                    <a:pt x="40" y="103"/>
                  </a:cubicBezTo>
                  <a:cubicBezTo>
                    <a:pt x="39" y="98"/>
                    <a:pt x="40" y="93"/>
                    <a:pt x="43" y="86"/>
                  </a:cubicBezTo>
                  <a:cubicBezTo>
                    <a:pt x="45" y="80"/>
                    <a:pt x="47" y="75"/>
                    <a:pt x="47" y="75"/>
                  </a:cubicBezTo>
                  <a:cubicBezTo>
                    <a:pt x="48" y="75"/>
                    <a:pt x="57" y="82"/>
                    <a:pt x="68" y="90"/>
                  </a:cubicBezTo>
                  <a:cubicBezTo>
                    <a:pt x="86" y="104"/>
                    <a:pt x="87" y="105"/>
                    <a:pt x="88" y="109"/>
                  </a:cubicBezTo>
                  <a:cubicBezTo>
                    <a:pt x="88" y="112"/>
                    <a:pt x="90" y="115"/>
                    <a:pt x="92" y="116"/>
                  </a:cubicBezTo>
                  <a:cubicBezTo>
                    <a:pt x="95" y="118"/>
                    <a:pt x="102" y="129"/>
                    <a:pt x="106" y="138"/>
                  </a:cubicBezTo>
                  <a:cubicBezTo>
                    <a:pt x="107" y="140"/>
                    <a:pt x="107" y="142"/>
                    <a:pt x="106" y="144"/>
                  </a:cubicBezTo>
                  <a:close/>
                  <a:moveTo>
                    <a:pt x="179" y="118"/>
                  </a:moveTo>
                  <a:cubicBezTo>
                    <a:pt x="186" y="121"/>
                    <a:pt x="195" y="125"/>
                    <a:pt x="199" y="127"/>
                  </a:cubicBezTo>
                  <a:cubicBezTo>
                    <a:pt x="202" y="130"/>
                    <a:pt x="207" y="132"/>
                    <a:pt x="209" y="132"/>
                  </a:cubicBezTo>
                  <a:cubicBezTo>
                    <a:pt x="211" y="132"/>
                    <a:pt x="218" y="136"/>
                    <a:pt x="226" y="140"/>
                  </a:cubicBezTo>
                  <a:cubicBezTo>
                    <a:pt x="234" y="143"/>
                    <a:pt x="246" y="149"/>
                    <a:pt x="253" y="151"/>
                  </a:cubicBezTo>
                  <a:cubicBezTo>
                    <a:pt x="259" y="154"/>
                    <a:pt x="270" y="158"/>
                    <a:pt x="276" y="161"/>
                  </a:cubicBezTo>
                  <a:cubicBezTo>
                    <a:pt x="282" y="164"/>
                    <a:pt x="291" y="168"/>
                    <a:pt x="297" y="170"/>
                  </a:cubicBezTo>
                  <a:cubicBezTo>
                    <a:pt x="306" y="173"/>
                    <a:pt x="324" y="181"/>
                    <a:pt x="343" y="190"/>
                  </a:cubicBezTo>
                  <a:cubicBezTo>
                    <a:pt x="347" y="192"/>
                    <a:pt x="352" y="194"/>
                    <a:pt x="353" y="194"/>
                  </a:cubicBezTo>
                  <a:cubicBezTo>
                    <a:pt x="354" y="194"/>
                    <a:pt x="357" y="195"/>
                    <a:pt x="360" y="197"/>
                  </a:cubicBezTo>
                  <a:cubicBezTo>
                    <a:pt x="364" y="199"/>
                    <a:pt x="367" y="200"/>
                    <a:pt x="368" y="200"/>
                  </a:cubicBezTo>
                  <a:cubicBezTo>
                    <a:pt x="369" y="200"/>
                    <a:pt x="373" y="202"/>
                    <a:pt x="378" y="203"/>
                  </a:cubicBezTo>
                  <a:cubicBezTo>
                    <a:pt x="382" y="205"/>
                    <a:pt x="387" y="206"/>
                    <a:pt x="388" y="206"/>
                  </a:cubicBezTo>
                  <a:cubicBezTo>
                    <a:pt x="391" y="205"/>
                    <a:pt x="408" y="211"/>
                    <a:pt x="412" y="214"/>
                  </a:cubicBezTo>
                  <a:cubicBezTo>
                    <a:pt x="413" y="215"/>
                    <a:pt x="417" y="216"/>
                    <a:pt x="421" y="217"/>
                  </a:cubicBezTo>
                  <a:cubicBezTo>
                    <a:pt x="436" y="220"/>
                    <a:pt x="439" y="220"/>
                    <a:pt x="447" y="224"/>
                  </a:cubicBezTo>
                  <a:cubicBezTo>
                    <a:pt x="457" y="229"/>
                    <a:pt x="458" y="230"/>
                    <a:pt x="455" y="234"/>
                  </a:cubicBezTo>
                  <a:cubicBezTo>
                    <a:pt x="453" y="236"/>
                    <a:pt x="451" y="240"/>
                    <a:pt x="450" y="244"/>
                  </a:cubicBezTo>
                  <a:cubicBezTo>
                    <a:pt x="447" y="251"/>
                    <a:pt x="447" y="251"/>
                    <a:pt x="444" y="251"/>
                  </a:cubicBezTo>
                  <a:cubicBezTo>
                    <a:pt x="442" y="251"/>
                    <a:pt x="439" y="250"/>
                    <a:pt x="437" y="249"/>
                  </a:cubicBezTo>
                  <a:cubicBezTo>
                    <a:pt x="435" y="247"/>
                    <a:pt x="432" y="246"/>
                    <a:pt x="430" y="245"/>
                  </a:cubicBezTo>
                  <a:cubicBezTo>
                    <a:pt x="428" y="244"/>
                    <a:pt x="424" y="242"/>
                    <a:pt x="419" y="240"/>
                  </a:cubicBezTo>
                  <a:cubicBezTo>
                    <a:pt x="410" y="236"/>
                    <a:pt x="403" y="233"/>
                    <a:pt x="395" y="229"/>
                  </a:cubicBezTo>
                  <a:cubicBezTo>
                    <a:pt x="391" y="228"/>
                    <a:pt x="386" y="226"/>
                    <a:pt x="384" y="225"/>
                  </a:cubicBezTo>
                  <a:cubicBezTo>
                    <a:pt x="379" y="222"/>
                    <a:pt x="368" y="217"/>
                    <a:pt x="366" y="217"/>
                  </a:cubicBezTo>
                  <a:cubicBezTo>
                    <a:pt x="365" y="217"/>
                    <a:pt x="363" y="216"/>
                    <a:pt x="362" y="215"/>
                  </a:cubicBezTo>
                  <a:cubicBezTo>
                    <a:pt x="357" y="213"/>
                    <a:pt x="330" y="200"/>
                    <a:pt x="316" y="194"/>
                  </a:cubicBezTo>
                  <a:cubicBezTo>
                    <a:pt x="309" y="191"/>
                    <a:pt x="299" y="186"/>
                    <a:pt x="295" y="184"/>
                  </a:cubicBezTo>
                  <a:cubicBezTo>
                    <a:pt x="291" y="182"/>
                    <a:pt x="282" y="178"/>
                    <a:pt x="275" y="175"/>
                  </a:cubicBezTo>
                  <a:cubicBezTo>
                    <a:pt x="269" y="173"/>
                    <a:pt x="261" y="169"/>
                    <a:pt x="256" y="167"/>
                  </a:cubicBezTo>
                  <a:cubicBezTo>
                    <a:pt x="252" y="164"/>
                    <a:pt x="243" y="161"/>
                    <a:pt x="237" y="158"/>
                  </a:cubicBezTo>
                  <a:cubicBezTo>
                    <a:pt x="231" y="156"/>
                    <a:pt x="225" y="154"/>
                    <a:pt x="224" y="153"/>
                  </a:cubicBezTo>
                  <a:cubicBezTo>
                    <a:pt x="224" y="152"/>
                    <a:pt x="221" y="152"/>
                    <a:pt x="219" y="151"/>
                  </a:cubicBezTo>
                  <a:cubicBezTo>
                    <a:pt x="214" y="150"/>
                    <a:pt x="209" y="148"/>
                    <a:pt x="199" y="143"/>
                  </a:cubicBezTo>
                  <a:cubicBezTo>
                    <a:pt x="195" y="141"/>
                    <a:pt x="187" y="136"/>
                    <a:pt x="181" y="133"/>
                  </a:cubicBezTo>
                  <a:cubicBezTo>
                    <a:pt x="175" y="130"/>
                    <a:pt x="167" y="125"/>
                    <a:pt x="162" y="122"/>
                  </a:cubicBezTo>
                  <a:cubicBezTo>
                    <a:pt x="152" y="116"/>
                    <a:pt x="138" y="109"/>
                    <a:pt x="133" y="110"/>
                  </a:cubicBezTo>
                  <a:cubicBezTo>
                    <a:pt x="123" y="110"/>
                    <a:pt x="120" y="115"/>
                    <a:pt x="127" y="125"/>
                  </a:cubicBezTo>
                  <a:cubicBezTo>
                    <a:pt x="130" y="129"/>
                    <a:pt x="133" y="133"/>
                    <a:pt x="133" y="134"/>
                  </a:cubicBezTo>
                  <a:cubicBezTo>
                    <a:pt x="134" y="135"/>
                    <a:pt x="140" y="146"/>
                    <a:pt x="147" y="158"/>
                  </a:cubicBezTo>
                  <a:cubicBezTo>
                    <a:pt x="154" y="170"/>
                    <a:pt x="162" y="183"/>
                    <a:pt x="164" y="187"/>
                  </a:cubicBezTo>
                  <a:cubicBezTo>
                    <a:pt x="166" y="191"/>
                    <a:pt x="171" y="198"/>
                    <a:pt x="174" y="202"/>
                  </a:cubicBezTo>
                  <a:cubicBezTo>
                    <a:pt x="181" y="211"/>
                    <a:pt x="203" y="244"/>
                    <a:pt x="239" y="298"/>
                  </a:cubicBezTo>
                  <a:cubicBezTo>
                    <a:pt x="243" y="304"/>
                    <a:pt x="248" y="310"/>
                    <a:pt x="250" y="312"/>
                  </a:cubicBezTo>
                  <a:cubicBezTo>
                    <a:pt x="252" y="314"/>
                    <a:pt x="253" y="318"/>
                    <a:pt x="254" y="320"/>
                  </a:cubicBezTo>
                  <a:cubicBezTo>
                    <a:pt x="254" y="322"/>
                    <a:pt x="256" y="325"/>
                    <a:pt x="258" y="326"/>
                  </a:cubicBezTo>
                  <a:cubicBezTo>
                    <a:pt x="260" y="328"/>
                    <a:pt x="263" y="332"/>
                    <a:pt x="265" y="336"/>
                  </a:cubicBezTo>
                  <a:cubicBezTo>
                    <a:pt x="269" y="343"/>
                    <a:pt x="277" y="357"/>
                    <a:pt x="282" y="365"/>
                  </a:cubicBezTo>
                  <a:cubicBezTo>
                    <a:pt x="284" y="368"/>
                    <a:pt x="287" y="372"/>
                    <a:pt x="288" y="374"/>
                  </a:cubicBezTo>
                  <a:cubicBezTo>
                    <a:pt x="288" y="375"/>
                    <a:pt x="290" y="378"/>
                    <a:pt x="291" y="380"/>
                  </a:cubicBezTo>
                  <a:cubicBezTo>
                    <a:pt x="292" y="381"/>
                    <a:pt x="296" y="389"/>
                    <a:pt x="300" y="396"/>
                  </a:cubicBezTo>
                  <a:cubicBezTo>
                    <a:pt x="304" y="403"/>
                    <a:pt x="308" y="410"/>
                    <a:pt x="309" y="411"/>
                  </a:cubicBezTo>
                  <a:cubicBezTo>
                    <a:pt x="310" y="412"/>
                    <a:pt x="312" y="416"/>
                    <a:pt x="313" y="420"/>
                  </a:cubicBezTo>
                  <a:cubicBezTo>
                    <a:pt x="314" y="424"/>
                    <a:pt x="316" y="431"/>
                    <a:pt x="317" y="435"/>
                  </a:cubicBezTo>
                  <a:cubicBezTo>
                    <a:pt x="318" y="438"/>
                    <a:pt x="319" y="442"/>
                    <a:pt x="318" y="443"/>
                  </a:cubicBezTo>
                  <a:cubicBezTo>
                    <a:pt x="316" y="444"/>
                    <a:pt x="308" y="435"/>
                    <a:pt x="305" y="428"/>
                  </a:cubicBezTo>
                  <a:cubicBezTo>
                    <a:pt x="302" y="422"/>
                    <a:pt x="292" y="407"/>
                    <a:pt x="288" y="401"/>
                  </a:cubicBezTo>
                  <a:cubicBezTo>
                    <a:pt x="286" y="399"/>
                    <a:pt x="284" y="395"/>
                    <a:pt x="283" y="393"/>
                  </a:cubicBezTo>
                  <a:cubicBezTo>
                    <a:pt x="282" y="391"/>
                    <a:pt x="280" y="389"/>
                    <a:pt x="279" y="388"/>
                  </a:cubicBezTo>
                  <a:cubicBezTo>
                    <a:pt x="278" y="387"/>
                    <a:pt x="275" y="382"/>
                    <a:pt x="271" y="377"/>
                  </a:cubicBezTo>
                  <a:cubicBezTo>
                    <a:pt x="268" y="372"/>
                    <a:pt x="264" y="367"/>
                    <a:pt x="263" y="366"/>
                  </a:cubicBezTo>
                  <a:cubicBezTo>
                    <a:pt x="262" y="365"/>
                    <a:pt x="261" y="364"/>
                    <a:pt x="262" y="363"/>
                  </a:cubicBezTo>
                  <a:cubicBezTo>
                    <a:pt x="262" y="363"/>
                    <a:pt x="261" y="360"/>
                    <a:pt x="259" y="358"/>
                  </a:cubicBezTo>
                  <a:cubicBezTo>
                    <a:pt x="257" y="355"/>
                    <a:pt x="254" y="350"/>
                    <a:pt x="252" y="347"/>
                  </a:cubicBezTo>
                  <a:cubicBezTo>
                    <a:pt x="250" y="344"/>
                    <a:pt x="246" y="338"/>
                    <a:pt x="243" y="334"/>
                  </a:cubicBezTo>
                  <a:cubicBezTo>
                    <a:pt x="240" y="331"/>
                    <a:pt x="237" y="325"/>
                    <a:pt x="235" y="321"/>
                  </a:cubicBezTo>
                  <a:cubicBezTo>
                    <a:pt x="233" y="317"/>
                    <a:pt x="231" y="313"/>
                    <a:pt x="230" y="313"/>
                  </a:cubicBezTo>
                  <a:cubicBezTo>
                    <a:pt x="228" y="313"/>
                    <a:pt x="228" y="311"/>
                    <a:pt x="228" y="310"/>
                  </a:cubicBezTo>
                  <a:cubicBezTo>
                    <a:pt x="228" y="309"/>
                    <a:pt x="227" y="308"/>
                    <a:pt x="225" y="307"/>
                  </a:cubicBezTo>
                  <a:cubicBezTo>
                    <a:pt x="224" y="305"/>
                    <a:pt x="223" y="304"/>
                    <a:pt x="222" y="302"/>
                  </a:cubicBezTo>
                  <a:cubicBezTo>
                    <a:pt x="222" y="300"/>
                    <a:pt x="207" y="273"/>
                    <a:pt x="205" y="272"/>
                  </a:cubicBezTo>
                  <a:cubicBezTo>
                    <a:pt x="204" y="271"/>
                    <a:pt x="202" y="268"/>
                    <a:pt x="200" y="264"/>
                  </a:cubicBezTo>
                  <a:cubicBezTo>
                    <a:pt x="198" y="260"/>
                    <a:pt x="196" y="257"/>
                    <a:pt x="196" y="257"/>
                  </a:cubicBezTo>
                  <a:cubicBezTo>
                    <a:pt x="195" y="257"/>
                    <a:pt x="194" y="255"/>
                    <a:pt x="194" y="254"/>
                  </a:cubicBezTo>
                  <a:cubicBezTo>
                    <a:pt x="194" y="252"/>
                    <a:pt x="192" y="248"/>
                    <a:pt x="190" y="245"/>
                  </a:cubicBezTo>
                  <a:cubicBezTo>
                    <a:pt x="188" y="242"/>
                    <a:pt x="185" y="237"/>
                    <a:pt x="183" y="233"/>
                  </a:cubicBezTo>
                  <a:cubicBezTo>
                    <a:pt x="182" y="230"/>
                    <a:pt x="180" y="226"/>
                    <a:pt x="179" y="226"/>
                  </a:cubicBezTo>
                  <a:cubicBezTo>
                    <a:pt x="178" y="224"/>
                    <a:pt x="173" y="217"/>
                    <a:pt x="170" y="211"/>
                  </a:cubicBezTo>
                  <a:cubicBezTo>
                    <a:pt x="170" y="210"/>
                    <a:pt x="169" y="208"/>
                    <a:pt x="168" y="207"/>
                  </a:cubicBezTo>
                  <a:cubicBezTo>
                    <a:pt x="167" y="207"/>
                    <a:pt x="166" y="206"/>
                    <a:pt x="167" y="205"/>
                  </a:cubicBezTo>
                  <a:cubicBezTo>
                    <a:pt x="168" y="204"/>
                    <a:pt x="164" y="196"/>
                    <a:pt x="160" y="193"/>
                  </a:cubicBezTo>
                  <a:cubicBezTo>
                    <a:pt x="156" y="190"/>
                    <a:pt x="154" y="186"/>
                    <a:pt x="146" y="170"/>
                  </a:cubicBezTo>
                  <a:cubicBezTo>
                    <a:pt x="140" y="158"/>
                    <a:pt x="135" y="150"/>
                    <a:pt x="132" y="149"/>
                  </a:cubicBezTo>
                  <a:cubicBezTo>
                    <a:pt x="130" y="148"/>
                    <a:pt x="129" y="147"/>
                    <a:pt x="129" y="145"/>
                  </a:cubicBezTo>
                  <a:cubicBezTo>
                    <a:pt x="129" y="144"/>
                    <a:pt x="126" y="139"/>
                    <a:pt x="124" y="135"/>
                  </a:cubicBezTo>
                  <a:cubicBezTo>
                    <a:pt x="122" y="132"/>
                    <a:pt x="118" y="126"/>
                    <a:pt x="117" y="123"/>
                  </a:cubicBezTo>
                  <a:cubicBezTo>
                    <a:pt x="115" y="121"/>
                    <a:pt x="112" y="115"/>
                    <a:pt x="111" y="111"/>
                  </a:cubicBezTo>
                  <a:cubicBezTo>
                    <a:pt x="109" y="104"/>
                    <a:pt x="111" y="97"/>
                    <a:pt x="118" y="93"/>
                  </a:cubicBezTo>
                  <a:cubicBezTo>
                    <a:pt x="121" y="90"/>
                    <a:pt x="123" y="90"/>
                    <a:pt x="129" y="93"/>
                  </a:cubicBezTo>
                  <a:cubicBezTo>
                    <a:pt x="133" y="95"/>
                    <a:pt x="140" y="99"/>
                    <a:pt x="145" y="103"/>
                  </a:cubicBezTo>
                  <a:cubicBezTo>
                    <a:pt x="152" y="108"/>
                    <a:pt x="154" y="109"/>
                    <a:pt x="157" y="109"/>
                  </a:cubicBezTo>
                  <a:cubicBezTo>
                    <a:pt x="160" y="108"/>
                    <a:pt x="163" y="109"/>
                    <a:pt x="164" y="110"/>
                  </a:cubicBezTo>
                  <a:cubicBezTo>
                    <a:pt x="166" y="111"/>
                    <a:pt x="173" y="115"/>
                    <a:pt x="179" y="118"/>
                  </a:cubicBezTo>
                  <a:close/>
                  <a:moveTo>
                    <a:pt x="83" y="32"/>
                  </a:moveTo>
                  <a:cubicBezTo>
                    <a:pt x="85" y="29"/>
                    <a:pt x="90" y="24"/>
                    <a:pt x="94" y="22"/>
                  </a:cubicBezTo>
                  <a:cubicBezTo>
                    <a:pt x="102" y="16"/>
                    <a:pt x="113" y="14"/>
                    <a:pt x="125" y="17"/>
                  </a:cubicBezTo>
                  <a:cubicBezTo>
                    <a:pt x="130" y="19"/>
                    <a:pt x="134" y="21"/>
                    <a:pt x="148" y="31"/>
                  </a:cubicBezTo>
                  <a:cubicBezTo>
                    <a:pt x="149" y="32"/>
                    <a:pt x="153" y="37"/>
                    <a:pt x="155" y="42"/>
                  </a:cubicBezTo>
                  <a:cubicBezTo>
                    <a:pt x="162" y="53"/>
                    <a:pt x="164" y="68"/>
                    <a:pt x="160" y="77"/>
                  </a:cubicBezTo>
                  <a:cubicBezTo>
                    <a:pt x="158" y="80"/>
                    <a:pt x="157" y="84"/>
                    <a:pt x="156" y="85"/>
                  </a:cubicBezTo>
                  <a:cubicBezTo>
                    <a:pt x="154" y="91"/>
                    <a:pt x="146" y="91"/>
                    <a:pt x="133" y="83"/>
                  </a:cubicBezTo>
                  <a:cubicBezTo>
                    <a:pt x="128" y="80"/>
                    <a:pt x="127" y="79"/>
                    <a:pt x="128" y="77"/>
                  </a:cubicBezTo>
                  <a:cubicBezTo>
                    <a:pt x="130" y="75"/>
                    <a:pt x="128" y="73"/>
                    <a:pt x="104" y="56"/>
                  </a:cubicBezTo>
                  <a:cubicBezTo>
                    <a:pt x="79" y="37"/>
                    <a:pt x="79" y="37"/>
                    <a:pt x="79" y="37"/>
                  </a:cubicBezTo>
                  <a:lnTo>
                    <a:pt x="83" y="32"/>
                  </a:lnTo>
                  <a:close/>
                  <a:moveTo>
                    <a:pt x="27" y="26"/>
                  </a:moveTo>
                  <a:cubicBezTo>
                    <a:pt x="31" y="21"/>
                    <a:pt x="31" y="21"/>
                    <a:pt x="31" y="2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72" y="53"/>
                    <a:pt x="88" y="65"/>
                    <a:pt x="93" y="68"/>
                  </a:cubicBezTo>
                  <a:cubicBezTo>
                    <a:pt x="101" y="73"/>
                    <a:pt x="103" y="76"/>
                    <a:pt x="104" y="79"/>
                  </a:cubicBezTo>
                  <a:cubicBezTo>
                    <a:pt x="105" y="82"/>
                    <a:pt x="105" y="84"/>
                    <a:pt x="105" y="85"/>
                  </a:cubicBezTo>
                  <a:cubicBezTo>
                    <a:pt x="102" y="88"/>
                    <a:pt x="98" y="91"/>
                    <a:pt x="96" y="91"/>
                  </a:cubicBezTo>
                  <a:cubicBezTo>
                    <a:pt x="95" y="91"/>
                    <a:pt x="74" y="77"/>
                    <a:pt x="64" y="69"/>
                  </a:cubicBezTo>
                  <a:cubicBezTo>
                    <a:pt x="63" y="68"/>
                    <a:pt x="58" y="64"/>
                    <a:pt x="54" y="61"/>
                  </a:cubicBezTo>
                  <a:cubicBezTo>
                    <a:pt x="19" y="35"/>
                    <a:pt x="20" y="35"/>
                    <a:pt x="27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118"/>
            <p:cNvSpPr>
              <a:spLocks noEditPoints="1"/>
            </p:cNvSpPr>
            <p:nvPr/>
          </p:nvSpPr>
          <p:spPr bwMode="auto">
            <a:xfrm>
              <a:off x="618" y="1307"/>
              <a:ext cx="184" cy="263"/>
            </a:xfrm>
            <a:custGeom>
              <a:avLst/>
              <a:gdLst>
                <a:gd name="T0" fmla="*/ 88 w 341"/>
                <a:gd name="T1" fmla="*/ 460 h 487"/>
                <a:gd name="T2" fmla="*/ 207 w 341"/>
                <a:gd name="T3" fmla="*/ 477 h 487"/>
                <a:gd name="T4" fmla="*/ 273 w 341"/>
                <a:gd name="T5" fmla="*/ 486 h 487"/>
                <a:gd name="T6" fmla="*/ 305 w 341"/>
                <a:gd name="T7" fmla="*/ 326 h 487"/>
                <a:gd name="T8" fmla="*/ 327 w 341"/>
                <a:gd name="T9" fmla="*/ 179 h 487"/>
                <a:gd name="T10" fmla="*/ 295 w 341"/>
                <a:gd name="T11" fmla="*/ 59 h 487"/>
                <a:gd name="T12" fmla="*/ 193 w 341"/>
                <a:gd name="T13" fmla="*/ 33 h 487"/>
                <a:gd name="T14" fmla="*/ 87 w 341"/>
                <a:gd name="T15" fmla="*/ 1 h 487"/>
                <a:gd name="T16" fmla="*/ 85 w 341"/>
                <a:gd name="T17" fmla="*/ 9 h 487"/>
                <a:gd name="T18" fmla="*/ 70 w 341"/>
                <a:gd name="T19" fmla="*/ 59 h 487"/>
                <a:gd name="T20" fmla="*/ 103 w 341"/>
                <a:gd name="T21" fmla="*/ 80 h 487"/>
                <a:gd name="T22" fmla="*/ 94 w 341"/>
                <a:gd name="T23" fmla="*/ 92 h 487"/>
                <a:gd name="T24" fmla="*/ 68 w 341"/>
                <a:gd name="T25" fmla="*/ 95 h 487"/>
                <a:gd name="T26" fmla="*/ 66 w 341"/>
                <a:gd name="T27" fmla="*/ 124 h 487"/>
                <a:gd name="T28" fmla="*/ 52 w 341"/>
                <a:gd name="T29" fmla="*/ 152 h 487"/>
                <a:gd name="T30" fmla="*/ 52 w 341"/>
                <a:gd name="T31" fmla="*/ 181 h 487"/>
                <a:gd name="T32" fmla="*/ 102 w 341"/>
                <a:gd name="T33" fmla="*/ 186 h 487"/>
                <a:gd name="T34" fmla="*/ 43 w 341"/>
                <a:gd name="T35" fmla="*/ 192 h 487"/>
                <a:gd name="T36" fmla="*/ 35 w 341"/>
                <a:gd name="T37" fmla="*/ 232 h 487"/>
                <a:gd name="T38" fmla="*/ 56 w 341"/>
                <a:gd name="T39" fmla="*/ 268 h 487"/>
                <a:gd name="T40" fmla="*/ 58 w 341"/>
                <a:gd name="T41" fmla="*/ 287 h 487"/>
                <a:gd name="T42" fmla="*/ 24 w 341"/>
                <a:gd name="T43" fmla="*/ 293 h 487"/>
                <a:gd name="T44" fmla="*/ 19 w 341"/>
                <a:gd name="T45" fmla="*/ 331 h 487"/>
                <a:gd name="T46" fmla="*/ 48 w 341"/>
                <a:gd name="T47" fmla="*/ 345 h 487"/>
                <a:gd name="T48" fmla="*/ 28 w 341"/>
                <a:gd name="T49" fmla="*/ 363 h 487"/>
                <a:gd name="T50" fmla="*/ 19 w 341"/>
                <a:gd name="T51" fmla="*/ 364 h 487"/>
                <a:gd name="T52" fmla="*/ 5 w 341"/>
                <a:gd name="T53" fmla="*/ 424 h 487"/>
                <a:gd name="T54" fmla="*/ 4 w 341"/>
                <a:gd name="T55" fmla="*/ 445 h 487"/>
                <a:gd name="T56" fmla="*/ 34 w 341"/>
                <a:gd name="T57" fmla="*/ 371 h 487"/>
                <a:gd name="T58" fmla="*/ 79 w 341"/>
                <a:gd name="T59" fmla="*/ 354 h 487"/>
                <a:gd name="T60" fmla="*/ 27 w 341"/>
                <a:gd name="T61" fmla="*/ 340 h 487"/>
                <a:gd name="T62" fmla="*/ 31 w 341"/>
                <a:gd name="T63" fmla="*/ 312 h 487"/>
                <a:gd name="T64" fmla="*/ 32 w 341"/>
                <a:gd name="T65" fmla="*/ 288 h 487"/>
                <a:gd name="T66" fmla="*/ 80 w 341"/>
                <a:gd name="T67" fmla="*/ 289 h 487"/>
                <a:gd name="T68" fmla="*/ 36 w 341"/>
                <a:gd name="T69" fmla="*/ 257 h 487"/>
                <a:gd name="T70" fmla="*/ 42 w 341"/>
                <a:gd name="T71" fmla="*/ 229 h 487"/>
                <a:gd name="T72" fmla="*/ 48 w 341"/>
                <a:gd name="T73" fmla="*/ 199 h 487"/>
                <a:gd name="T74" fmla="*/ 85 w 341"/>
                <a:gd name="T75" fmla="*/ 165 h 487"/>
                <a:gd name="T76" fmla="*/ 60 w 341"/>
                <a:gd name="T77" fmla="*/ 154 h 487"/>
                <a:gd name="T78" fmla="*/ 68 w 341"/>
                <a:gd name="T79" fmla="*/ 135 h 487"/>
                <a:gd name="T80" fmla="*/ 73 w 341"/>
                <a:gd name="T81" fmla="*/ 101 h 487"/>
                <a:gd name="T82" fmla="*/ 96 w 341"/>
                <a:gd name="T83" fmla="*/ 101 h 487"/>
                <a:gd name="T84" fmla="*/ 89 w 341"/>
                <a:gd name="T85" fmla="*/ 67 h 487"/>
                <a:gd name="T86" fmla="*/ 85 w 341"/>
                <a:gd name="T87" fmla="*/ 34 h 487"/>
                <a:gd name="T88" fmla="*/ 142 w 341"/>
                <a:gd name="T89" fmla="*/ 21 h 487"/>
                <a:gd name="T90" fmla="*/ 265 w 341"/>
                <a:gd name="T91" fmla="*/ 61 h 487"/>
                <a:gd name="T92" fmla="*/ 333 w 341"/>
                <a:gd name="T93" fmla="*/ 101 h 487"/>
                <a:gd name="T94" fmla="*/ 312 w 341"/>
                <a:gd name="T95" fmla="*/ 225 h 487"/>
                <a:gd name="T96" fmla="*/ 296 w 341"/>
                <a:gd name="T97" fmla="*/ 347 h 487"/>
                <a:gd name="T98" fmla="*/ 268 w 341"/>
                <a:gd name="T99" fmla="*/ 480 h 487"/>
                <a:gd name="T100" fmla="*/ 175 w 341"/>
                <a:gd name="T101" fmla="*/ 468 h 487"/>
                <a:gd name="T102" fmla="*/ 57 w 341"/>
                <a:gd name="T103" fmla="*/ 449 h 487"/>
                <a:gd name="T104" fmla="*/ 14 w 341"/>
                <a:gd name="T105" fmla="*/ 438 h 487"/>
                <a:gd name="T106" fmla="*/ 13 w 341"/>
                <a:gd name="T107" fmla="*/ 427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41" h="487">
                  <a:moveTo>
                    <a:pt x="4" y="445"/>
                  </a:moveTo>
                  <a:cubicBezTo>
                    <a:pt x="14" y="443"/>
                    <a:pt x="24" y="449"/>
                    <a:pt x="33" y="451"/>
                  </a:cubicBezTo>
                  <a:cubicBezTo>
                    <a:pt x="42" y="452"/>
                    <a:pt x="51" y="454"/>
                    <a:pt x="59" y="455"/>
                  </a:cubicBezTo>
                  <a:cubicBezTo>
                    <a:pt x="69" y="456"/>
                    <a:pt x="78" y="459"/>
                    <a:pt x="88" y="460"/>
                  </a:cubicBezTo>
                  <a:cubicBezTo>
                    <a:pt x="99" y="462"/>
                    <a:pt x="110" y="463"/>
                    <a:pt x="121" y="465"/>
                  </a:cubicBezTo>
                  <a:cubicBezTo>
                    <a:pt x="130" y="467"/>
                    <a:pt x="139" y="467"/>
                    <a:pt x="148" y="468"/>
                  </a:cubicBezTo>
                  <a:cubicBezTo>
                    <a:pt x="158" y="470"/>
                    <a:pt x="167" y="473"/>
                    <a:pt x="177" y="475"/>
                  </a:cubicBezTo>
                  <a:cubicBezTo>
                    <a:pt x="187" y="477"/>
                    <a:pt x="197" y="475"/>
                    <a:pt x="207" y="477"/>
                  </a:cubicBezTo>
                  <a:cubicBezTo>
                    <a:pt x="218" y="479"/>
                    <a:pt x="226" y="484"/>
                    <a:pt x="238" y="483"/>
                  </a:cubicBezTo>
                  <a:cubicBezTo>
                    <a:pt x="238" y="483"/>
                    <a:pt x="239" y="482"/>
                    <a:pt x="239" y="482"/>
                  </a:cubicBezTo>
                  <a:cubicBezTo>
                    <a:pt x="242" y="482"/>
                    <a:pt x="245" y="482"/>
                    <a:pt x="248" y="483"/>
                  </a:cubicBezTo>
                  <a:cubicBezTo>
                    <a:pt x="256" y="484"/>
                    <a:pt x="265" y="487"/>
                    <a:pt x="273" y="486"/>
                  </a:cubicBezTo>
                  <a:cubicBezTo>
                    <a:pt x="293" y="486"/>
                    <a:pt x="295" y="454"/>
                    <a:pt x="297" y="440"/>
                  </a:cubicBezTo>
                  <a:cubicBezTo>
                    <a:pt x="299" y="429"/>
                    <a:pt x="300" y="419"/>
                    <a:pt x="301" y="408"/>
                  </a:cubicBezTo>
                  <a:cubicBezTo>
                    <a:pt x="301" y="395"/>
                    <a:pt x="304" y="382"/>
                    <a:pt x="303" y="369"/>
                  </a:cubicBezTo>
                  <a:cubicBezTo>
                    <a:pt x="303" y="355"/>
                    <a:pt x="303" y="341"/>
                    <a:pt x="305" y="326"/>
                  </a:cubicBezTo>
                  <a:cubicBezTo>
                    <a:pt x="307" y="312"/>
                    <a:pt x="307" y="297"/>
                    <a:pt x="310" y="283"/>
                  </a:cubicBezTo>
                  <a:cubicBezTo>
                    <a:pt x="313" y="273"/>
                    <a:pt x="311" y="263"/>
                    <a:pt x="315" y="253"/>
                  </a:cubicBezTo>
                  <a:cubicBezTo>
                    <a:pt x="319" y="242"/>
                    <a:pt x="318" y="230"/>
                    <a:pt x="321" y="218"/>
                  </a:cubicBezTo>
                  <a:cubicBezTo>
                    <a:pt x="324" y="205"/>
                    <a:pt x="324" y="192"/>
                    <a:pt x="327" y="179"/>
                  </a:cubicBezTo>
                  <a:cubicBezTo>
                    <a:pt x="329" y="166"/>
                    <a:pt x="331" y="154"/>
                    <a:pt x="333" y="141"/>
                  </a:cubicBezTo>
                  <a:cubicBezTo>
                    <a:pt x="337" y="119"/>
                    <a:pt x="341" y="99"/>
                    <a:pt x="338" y="76"/>
                  </a:cubicBezTo>
                  <a:cubicBezTo>
                    <a:pt x="337" y="68"/>
                    <a:pt x="331" y="66"/>
                    <a:pt x="325" y="64"/>
                  </a:cubicBezTo>
                  <a:cubicBezTo>
                    <a:pt x="314" y="61"/>
                    <a:pt x="305" y="57"/>
                    <a:pt x="295" y="59"/>
                  </a:cubicBezTo>
                  <a:cubicBezTo>
                    <a:pt x="294" y="60"/>
                    <a:pt x="294" y="60"/>
                    <a:pt x="294" y="60"/>
                  </a:cubicBezTo>
                  <a:cubicBezTo>
                    <a:pt x="287" y="58"/>
                    <a:pt x="280" y="56"/>
                    <a:pt x="273" y="55"/>
                  </a:cubicBezTo>
                  <a:cubicBezTo>
                    <a:pt x="263" y="54"/>
                    <a:pt x="254" y="49"/>
                    <a:pt x="244" y="47"/>
                  </a:cubicBezTo>
                  <a:cubicBezTo>
                    <a:pt x="227" y="42"/>
                    <a:pt x="210" y="38"/>
                    <a:pt x="193" y="33"/>
                  </a:cubicBezTo>
                  <a:cubicBezTo>
                    <a:pt x="174" y="28"/>
                    <a:pt x="157" y="20"/>
                    <a:pt x="139" y="12"/>
                  </a:cubicBezTo>
                  <a:cubicBezTo>
                    <a:pt x="132" y="9"/>
                    <a:pt x="124" y="7"/>
                    <a:pt x="116" y="5"/>
                  </a:cubicBezTo>
                  <a:cubicBezTo>
                    <a:pt x="107" y="3"/>
                    <a:pt x="98" y="0"/>
                    <a:pt x="89" y="0"/>
                  </a:cubicBezTo>
                  <a:cubicBezTo>
                    <a:pt x="89" y="0"/>
                    <a:pt x="88" y="1"/>
                    <a:pt x="87" y="1"/>
                  </a:cubicBezTo>
                  <a:cubicBezTo>
                    <a:pt x="87" y="2"/>
                    <a:pt x="87" y="2"/>
                    <a:pt x="87" y="3"/>
                  </a:cubicBezTo>
                  <a:cubicBezTo>
                    <a:pt x="87" y="3"/>
                    <a:pt x="87" y="4"/>
                    <a:pt x="87" y="4"/>
                  </a:cubicBezTo>
                  <a:cubicBezTo>
                    <a:pt x="87" y="4"/>
                    <a:pt x="87" y="4"/>
                    <a:pt x="87" y="5"/>
                  </a:cubicBezTo>
                  <a:cubicBezTo>
                    <a:pt x="87" y="6"/>
                    <a:pt x="86" y="8"/>
                    <a:pt x="85" y="9"/>
                  </a:cubicBezTo>
                  <a:cubicBezTo>
                    <a:pt x="85" y="11"/>
                    <a:pt x="85" y="12"/>
                    <a:pt x="86" y="13"/>
                  </a:cubicBezTo>
                  <a:cubicBezTo>
                    <a:pt x="87" y="15"/>
                    <a:pt x="77" y="36"/>
                    <a:pt x="76" y="38"/>
                  </a:cubicBezTo>
                  <a:cubicBezTo>
                    <a:pt x="75" y="40"/>
                    <a:pt x="75" y="55"/>
                    <a:pt x="72" y="56"/>
                  </a:cubicBezTo>
                  <a:cubicBezTo>
                    <a:pt x="71" y="56"/>
                    <a:pt x="70" y="57"/>
                    <a:pt x="70" y="59"/>
                  </a:cubicBezTo>
                  <a:cubicBezTo>
                    <a:pt x="70" y="63"/>
                    <a:pt x="69" y="69"/>
                    <a:pt x="73" y="72"/>
                  </a:cubicBezTo>
                  <a:cubicBezTo>
                    <a:pt x="75" y="73"/>
                    <a:pt x="76" y="73"/>
                    <a:pt x="79" y="73"/>
                  </a:cubicBezTo>
                  <a:cubicBezTo>
                    <a:pt x="86" y="73"/>
                    <a:pt x="92" y="75"/>
                    <a:pt x="98" y="80"/>
                  </a:cubicBezTo>
                  <a:cubicBezTo>
                    <a:pt x="100" y="82"/>
                    <a:pt x="102" y="81"/>
                    <a:pt x="103" y="80"/>
                  </a:cubicBezTo>
                  <a:cubicBezTo>
                    <a:pt x="116" y="62"/>
                    <a:pt x="137" y="99"/>
                    <a:pt x="121" y="105"/>
                  </a:cubicBezTo>
                  <a:cubicBezTo>
                    <a:pt x="117" y="106"/>
                    <a:pt x="114" y="105"/>
                    <a:pt x="111" y="105"/>
                  </a:cubicBezTo>
                  <a:cubicBezTo>
                    <a:pt x="104" y="105"/>
                    <a:pt x="102" y="101"/>
                    <a:pt x="101" y="95"/>
                  </a:cubicBezTo>
                  <a:cubicBezTo>
                    <a:pt x="100" y="92"/>
                    <a:pt x="97" y="92"/>
                    <a:pt x="94" y="92"/>
                  </a:cubicBezTo>
                  <a:cubicBezTo>
                    <a:pt x="86" y="92"/>
                    <a:pt x="78" y="89"/>
                    <a:pt x="70" y="86"/>
                  </a:cubicBezTo>
                  <a:cubicBezTo>
                    <a:pt x="68" y="86"/>
                    <a:pt x="67" y="87"/>
                    <a:pt x="66" y="88"/>
                  </a:cubicBezTo>
                  <a:cubicBezTo>
                    <a:pt x="65" y="91"/>
                    <a:pt x="65" y="91"/>
                    <a:pt x="66" y="94"/>
                  </a:cubicBezTo>
                  <a:cubicBezTo>
                    <a:pt x="67" y="95"/>
                    <a:pt x="68" y="95"/>
                    <a:pt x="68" y="95"/>
                  </a:cubicBezTo>
                  <a:cubicBezTo>
                    <a:pt x="68" y="95"/>
                    <a:pt x="68" y="96"/>
                    <a:pt x="67" y="96"/>
                  </a:cubicBezTo>
                  <a:cubicBezTo>
                    <a:pt x="61" y="100"/>
                    <a:pt x="64" y="108"/>
                    <a:pt x="66" y="114"/>
                  </a:cubicBezTo>
                  <a:cubicBezTo>
                    <a:pt x="66" y="116"/>
                    <a:pt x="69" y="118"/>
                    <a:pt x="70" y="119"/>
                  </a:cubicBezTo>
                  <a:cubicBezTo>
                    <a:pt x="70" y="119"/>
                    <a:pt x="66" y="123"/>
                    <a:pt x="66" y="124"/>
                  </a:cubicBezTo>
                  <a:cubicBezTo>
                    <a:pt x="65" y="125"/>
                    <a:pt x="64" y="126"/>
                    <a:pt x="64" y="127"/>
                  </a:cubicBezTo>
                  <a:cubicBezTo>
                    <a:pt x="60" y="127"/>
                    <a:pt x="56" y="128"/>
                    <a:pt x="52" y="130"/>
                  </a:cubicBezTo>
                  <a:cubicBezTo>
                    <a:pt x="48" y="133"/>
                    <a:pt x="45" y="141"/>
                    <a:pt x="48" y="146"/>
                  </a:cubicBezTo>
                  <a:cubicBezTo>
                    <a:pt x="49" y="148"/>
                    <a:pt x="54" y="150"/>
                    <a:pt x="52" y="152"/>
                  </a:cubicBezTo>
                  <a:cubicBezTo>
                    <a:pt x="50" y="155"/>
                    <a:pt x="51" y="159"/>
                    <a:pt x="51" y="162"/>
                  </a:cubicBezTo>
                  <a:cubicBezTo>
                    <a:pt x="52" y="165"/>
                    <a:pt x="48" y="168"/>
                    <a:pt x="48" y="171"/>
                  </a:cubicBezTo>
                  <a:cubicBezTo>
                    <a:pt x="47" y="174"/>
                    <a:pt x="49" y="175"/>
                    <a:pt x="49" y="177"/>
                  </a:cubicBezTo>
                  <a:cubicBezTo>
                    <a:pt x="49" y="179"/>
                    <a:pt x="50" y="180"/>
                    <a:pt x="52" y="181"/>
                  </a:cubicBezTo>
                  <a:cubicBezTo>
                    <a:pt x="56" y="182"/>
                    <a:pt x="60" y="182"/>
                    <a:pt x="64" y="182"/>
                  </a:cubicBezTo>
                  <a:cubicBezTo>
                    <a:pt x="69" y="182"/>
                    <a:pt x="71" y="184"/>
                    <a:pt x="75" y="182"/>
                  </a:cubicBezTo>
                  <a:cubicBezTo>
                    <a:pt x="79" y="180"/>
                    <a:pt x="77" y="174"/>
                    <a:pt x="83" y="172"/>
                  </a:cubicBezTo>
                  <a:cubicBezTo>
                    <a:pt x="90" y="170"/>
                    <a:pt x="102" y="180"/>
                    <a:pt x="102" y="186"/>
                  </a:cubicBezTo>
                  <a:cubicBezTo>
                    <a:pt x="103" y="195"/>
                    <a:pt x="95" y="208"/>
                    <a:pt x="86" y="209"/>
                  </a:cubicBezTo>
                  <a:cubicBezTo>
                    <a:pt x="78" y="209"/>
                    <a:pt x="76" y="204"/>
                    <a:pt x="71" y="199"/>
                  </a:cubicBezTo>
                  <a:cubicBezTo>
                    <a:pt x="68" y="196"/>
                    <a:pt x="65" y="195"/>
                    <a:pt x="60" y="194"/>
                  </a:cubicBezTo>
                  <a:cubicBezTo>
                    <a:pt x="54" y="193"/>
                    <a:pt x="49" y="191"/>
                    <a:pt x="43" y="192"/>
                  </a:cubicBezTo>
                  <a:cubicBezTo>
                    <a:pt x="41" y="193"/>
                    <a:pt x="40" y="195"/>
                    <a:pt x="41" y="196"/>
                  </a:cubicBezTo>
                  <a:cubicBezTo>
                    <a:pt x="42" y="203"/>
                    <a:pt x="41" y="210"/>
                    <a:pt x="42" y="217"/>
                  </a:cubicBezTo>
                  <a:cubicBezTo>
                    <a:pt x="38" y="220"/>
                    <a:pt x="37" y="224"/>
                    <a:pt x="34" y="228"/>
                  </a:cubicBezTo>
                  <a:cubicBezTo>
                    <a:pt x="33" y="229"/>
                    <a:pt x="34" y="231"/>
                    <a:pt x="35" y="232"/>
                  </a:cubicBezTo>
                  <a:cubicBezTo>
                    <a:pt x="35" y="233"/>
                    <a:pt x="35" y="233"/>
                    <a:pt x="36" y="233"/>
                  </a:cubicBezTo>
                  <a:cubicBezTo>
                    <a:pt x="33" y="235"/>
                    <a:pt x="32" y="237"/>
                    <a:pt x="33" y="240"/>
                  </a:cubicBezTo>
                  <a:cubicBezTo>
                    <a:pt x="37" y="247"/>
                    <a:pt x="26" y="251"/>
                    <a:pt x="28" y="258"/>
                  </a:cubicBezTo>
                  <a:cubicBezTo>
                    <a:pt x="31" y="270"/>
                    <a:pt x="48" y="263"/>
                    <a:pt x="56" y="268"/>
                  </a:cubicBezTo>
                  <a:cubicBezTo>
                    <a:pt x="57" y="269"/>
                    <a:pt x="59" y="269"/>
                    <a:pt x="60" y="268"/>
                  </a:cubicBezTo>
                  <a:cubicBezTo>
                    <a:pt x="59" y="269"/>
                    <a:pt x="65" y="266"/>
                    <a:pt x="64" y="266"/>
                  </a:cubicBezTo>
                  <a:cubicBezTo>
                    <a:pt x="75" y="265"/>
                    <a:pt x="76" y="275"/>
                    <a:pt x="74" y="283"/>
                  </a:cubicBezTo>
                  <a:cubicBezTo>
                    <a:pt x="74" y="285"/>
                    <a:pt x="61" y="295"/>
                    <a:pt x="58" y="287"/>
                  </a:cubicBezTo>
                  <a:cubicBezTo>
                    <a:pt x="58" y="286"/>
                    <a:pt x="58" y="284"/>
                    <a:pt x="57" y="283"/>
                  </a:cubicBezTo>
                  <a:cubicBezTo>
                    <a:pt x="53" y="279"/>
                    <a:pt x="50" y="282"/>
                    <a:pt x="46" y="281"/>
                  </a:cubicBezTo>
                  <a:cubicBezTo>
                    <a:pt x="39" y="279"/>
                    <a:pt x="29" y="275"/>
                    <a:pt x="24" y="282"/>
                  </a:cubicBezTo>
                  <a:cubicBezTo>
                    <a:pt x="22" y="285"/>
                    <a:pt x="24" y="290"/>
                    <a:pt x="24" y="293"/>
                  </a:cubicBezTo>
                  <a:cubicBezTo>
                    <a:pt x="24" y="295"/>
                    <a:pt x="24" y="297"/>
                    <a:pt x="25" y="298"/>
                  </a:cubicBezTo>
                  <a:cubicBezTo>
                    <a:pt x="23" y="303"/>
                    <a:pt x="20" y="306"/>
                    <a:pt x="23" y="310"/>
                  </a:cubicBezTo>
                  <a:cubicBezTo>
                    <a:pt x="20" y="314"/>
                    <a:pt x="19" y="318"/>
                    <a:pt x="21" y="322"/>
                  </a:cubicBezTo>
                  <a:cubicBezTo>
                    <a:pt x="19" y="324"/>
                    <a:pt x="17" y="327"/>
                    <a:pt x="19" y="331"/>
                  </a:cubicBezTo>
                  <a:cubicBezTo>
                    <a:pt x="19" y="331"/>
                    <a:pt x="21" y="336"/>
                    <a:pt x="21" y="335"/>
                  </a:cubicBezTo>
                  <a:cubicBezTo>
                    <a:pt x="20" y="337"/>
                    <a:pt x="18" y="339"/>
                    <a:pt x="18" y="342"/>
                  </a:cubicBezTo>
                  <a:cubicBezTo>
                    <a:pt x="18" y="352"/>
                    <a:pt x="36" y="354"/>
                    <a:pt x="42" y="355"/>
                  </a:cubicBezTo>
                  <a:cubicBezTo>
                    <a:pt x="47" y="355"/>
                    <a:pt x="48" y="348"/>
                    <a:pt x="48" y="345"/>
                  </a:cubicBezTo>
                  <a:cubicBezTo>
                    <a:pt x="53" y="326"/>
                    <a:pt x="76" y="335"/>
                    <a:pt x="71" y="352"/>
                  </a:cubicBezTo>
                  <a:cubicBezTo>
                    <a:pt x="69" y="358"/>
                    <a:pt x="68" y="365"/>
                    <a:pt x="63" y="369"/>
                  </a:cubicBezTo>
                  <a:cubicBezTo>
                    <a:pt x="56" y="374"/>
                    <a:pt x="52" y="369"/>
                    <a:pt x="47" y="365"/>
                  </a:cubicBezTo>
                  <a:cubicBezTo>
                    <a:pt x="42" y="362"/>
                    <a:pt x="34" y="363"/>
                    <a:pt x="28" y="363"/>
                  </a:cubicBezTo>
                  <a:cubicBezTo>
                    <a:pt x="27" y="362"/>
                    <a:pt x="26" y="361"/>
                    <a:pt x="25" y="361"/>
                  </a:cubicBezTo>
                  <a:cubicBezTo>
                    <a:pt x="24" y="361"/>
                    <a:pt x="24" y="361"/>
                    <a:pt x="23" y="361"/>
                  </a:cubicBezTo>
                  <a:cubicBezTo>
                    <a:pt x="22" y="361"/>
                    <a:pt x="20" y="362"/>
                    <a:pt x="20" y="363"/>
                  </a:cubicBezTo>
                  <a:cubicBezTo>
                    <a:pt x="20" y="363"/>
                    <a:pt x="20" y="364"/>
                    <a:pt x="19" y="364"/>
                  </a:cubicBezTo>
                  <a:cubicBezTo>
                    <a:pt x="19" y="365"/>
                    <a:pt x="19" y="366"/>
                    <a:pt x="19" y="367"/>
                  </a:cubicBezTo>
                  <a:cubicBezTo>
                    <a:pt x="18" y="367"/>
                    <a:pt x="17" y="367"/>
                    <a:pt x="17" y="368"/>
                  </a:cubicBezTo>
                  <a:cubicBezTo>
                    <a:pt x="11" y="379"/>
                    <a:pt x="10" y="393"/>
                    <a:pt x="8" y="405"/>
                  </a:cubicBezTo>
                  <a:cubicBezTo>
                    <a:pt x="7" y="411"/>
                    <a:pt x="6" y="417"/>
                    <a:pt x="5" y="424"/>
                  </a:cubicBezTo>
                  <a:cubicBezTo>
                    <a:pt x="5" y="428"/>
                    <a:pt x="6" y="433"/>
                    <a:pt x="8" y="437"/>
                  </a:cubicBezTo>
                  <a:cubicBezTo>
                    <a:pt x="8" y="437"/>
                    <a:pt x="8" y="437"/>
                    <a:pt x="8" y="437"/>
                  </a:cubicBezTo>
                  <a:cubicBezTo>
                    <a:pt x="8" y="437"/>
                    <a:pt x="3" y="440"/>
                    <a:pt x="2" y="440"/>
                  </a:cubicBezTo>
                  <a:cubicBezTo>
                    <a:pt x="0" y="442"/>
                    <a:pt x="1" y="446"/>
                    <a:pt x="4" y="445"/>
                  </a:cubicBezTo>
                  <a:close/>
                  <a:moveTo>
                    <a:pt x="15" y="410"/>
                  </a:moveTo>
                  <a:cubicBezTo>
                    <a:pt x="17" y="396"/>
                    <a:pt x="20" y="383"/>
                    <a:pt x="21" y="370"/>
                  </a:cubicBezTo>
                  <a:cubicBezTo>
                    <a:pt x="21" y="370"/>
                    <a:pt x="21" y="370"/>
                    <a:pt x="22" y="370"/>
                  </a:cubicBezTo>
                  <a:cubicBezTo>
                    <a:pt x="26" y="371"/>
                    <a:pt x="30" y="371"/>
                    <a:pt x="34" y="371"/>
                  </a:cubicBezTo>
                  <a:cubicBezTo>
                    <a:pt x="40" y="371"/>
                    <a:pt x="44" y="373"/>
                    <a:pt x="49" y="377"/>
                  </a:cubicBezTo>
                  <a:cubicBezTo>
                    <a:pt x="53" y="379"/>
                    <a:pt x="61" y="381"/>
                    <a:pt x="65" y="377"/>
                  </a:cubicBezTo>
                  <a:cubicBezTo>
                    <a:pt x="69" y="373"/>
                    <a:pt x="73" y="372"/>
                    <a:pt x="75" y="367"/>
                  </a:cubicBezTo>
                  <a:cubicBezTo>
                    <a:pt x="77" y="363"/>
                    <a:pt x="77" y="358"/>
                    <a:pt x="79" y="354"/>
                  </a:cubicBezTo>
                  <a:cubicBezTo>
                    <a:pt x="82" y="343"/>
                    <a:pt x="80" y="340"/>
                    <a:pt x="73" y="331"/>
                  </a:cubicBezTo>
                  <a:cubicBezTo>
                    <a:pt x="70" y="327"/>
                    <a:pt x="58" y="325"/>
                    <a:pt x="53" y="327"/>
                  </a:cubicBezTo>
                  <a:cubicBezTo>
                    <a:pt x="46" y="330"/>
                    <a:pt x="43" y="335"/>
                    <a:pt x="41" y="343"/>
                  </a:cubicBezTo>
                  <a:cubicBezTo>
                    <a:pt x="39" y="349"/>
                    <a:pt x="25" y="344"/>
                    <a:pt x="27" y="340"/>
                  </a:cubicBezTo>
                  <a:cubicBezTo>
                    <a:pt x="28" y="338"/>
                    <a:pt x="30" y="337"/>
                    <a:pt x="29" y="334"/>
                  </a:cubicBezTo>
                  <a:cubicBezTo>
                    <a:pt x="28" y="330"/>
                    <a:pt x="24" y="328"/>
                    <a:pt x="30" y="325"/>
                  </a:cubicBezTo>
                  <a:cubicBezTo>
                    <a:pt x="33" y="324"/>
                    <a:pt x="32" y="319"/>
                    <a:pt x="29" y="318"/>
                  </a:cubicBezTo>
                  <a:cubicBezTo>
                    <a:pt x="28" y="315"/>
                    <a:pt x="29" y="313"/>
                    <a:pt x="31" y="312"/>
                  </a:cubicBezTo>
                  <a:cubicBezTo>
                    <a:pt x="33" y="310"/>
                    <a:pt x="32" y="307"/>
                    <a:pt x="30" y="306"/>
                  </a:cubicBezTo>
                  <a:cubicBezTo>
                    <a:pt x="29" y="305"/>
                    <a:pt x="33" y="301"/>
                    <a:pt x="33" y="299"/>
                  </a:cubicBezTo>
                  <a:cubicBezTo>
                    <a:pt x="34" y="297"/>
                    <a:pt x="34" y="295"/>
                    <a:pt x="32" y="294"/>
                  </a:cubicBezTo>
                  <a:cubicBezTo>
                    <a:pt x="31" y="293"/>
                    <a:pt x="32" y="289"/>
                    <a:pt x="32" y="288"/>
                  </a:cubicBezTo>
                  <a:cubicBezTo>
                    <a:pt x="30" y="283"/>
                    <a:pt x="40" y="287"/>
                    <a:pt x="41" y="287"/>
                  </a:cubicBezTo>
                  <a:cubicBezTo>
                    <a:pt x="43" y="287"/>
                    <a:pt x="47" y="289"/>
                    <a:pt x="49" y="289"/>
                  </a:cubicBezTo>
                  <a:cubicBezTo>
                    <a:pt x="53" y="287"/>
                    <a:pt x="51" y="291"/>
                    <a:pt x="53" y="293"/>
                  </a:cubicBezTo>
                  <a:cubicBezTo>
                    <a:pt x="60" y="300"/>
                    <a:pt x="76" y="298"/>
                    <a:pt x="80" y="289"/>
                  </a:cubicBezTo>
                  <a:cubicBezTo>
                    <a:pt x="83" y="282"/>
                    <a:pt x="86" y="264"/>
                    <a:pt x="75" y="261"/>
                  </a:cubicBezTo>
                  <a:cubicBezTo>
                    <a:pt x="71" y="260"/>
                    <a:pt x="64" y="257"/>
                    <a:pt x="61" y="259"/>
                  </a:cubicBezTo>
                  <a:cubicBezTo>
                    <a:pt x="59" y="260"/>
                    <a:pt x="58" y="260"/>
                    <a:pt x="58" y="261"/>
                  </a:cubicBezTo>
                  <a:cubicBezTo>
                    <a:pt x="51" y="258"/>
                    <a:pt x="43" y="259"/>
                    <a:pt x="36" y="257"/>
                  </a:cubicBezTo>
                  <a:cubicBezTo>
                    <a:pt x="34" y="257"/>
                    <a:pt x="41" y="246"/>
                    <a:pt x="42" y="244"/>
                  </a:cubicBezTo>
                  <a:cubicBezTo>
                    <a:pt x="43" y="239"/>
                    <a:pt x="38" y="239"/>
                    <a:pt x="44" y="236"/>
                  </a:cubicBezTo>
                  <a:cubicBezTo>
                    <a:pt x="47" y="235"/>
                    <a:pt x="47" y="231"/>
                    <a:pt x="44" y="230"/>
                  </a:cubicBezTo>
                  <a:cubicBezTo>
                    <a:pt x="43" y="229"/>
                    <a:pt x="43" y="229"/>
                    <a:pt x="42" y="229"/>
                  </a:cubicBezTo>
                  <a:cubicBezTo>
                    <a:pt x="43" y="226"/>
                    <a:pt x="44" y="223"/>
                    <a:pt x="47" y="221"/>
                  </a:cubicBezTo>
                  <a:cubicBezTo>
                    <a:pt x="49" y="220"/>
                    <a:pt x="49" y="219"/>
                    <a:pt x="49" y="217"/>
                  </a:cubicBezTo>
                  <a:cubicBezTo>
                    <a:pt x="47" y="210"/>
                    <a:pt x="49" y="211"/>
                    <a:pt x="49" y="206"/>
                  </a:cubicBezTo>
                  <a:cubicBezTo>
                    <a:pt x="50" y="203"/>
                    <a:pt x="49" y="201"/>
                    <a:pt x="48" y="199"/>
                  </a:cubicBezTo>
                  <a:cubicBezTo>
                    <a:pt x="56" y="199"/>
                    <a:pt x="65" y="203"/>
                    <a:pt x="69" y="208"/>
                  </a:cubicBezTo>
                  <a:cubicBezTo>
                    <a:pt x="74" y="213"/>
                    <a:pt x="78" y="215"/>
                    <a:pt x="86" y="216"/>
                  </a:cubicBezTo>
                  <a:cubicBezTo>
                    <a:pt x="100" y="217"/>
                    <a:pt x="108" y="198"/>
                    <a:pt x="109" y="186"/>
                  </a:cubicBezTo>
                  <a:cubicBezTo>
                    <a:pt x="110" y="174"/>
                    <a:pt x="95" y="164"/>
                    <a:pt x="85" y="165"/>
                  </a:cubicBezTo>
                  <a:cubicBezTo>
                    <a:pt x="81" y="165"/>
                    <a:pt x="73" y="167"/>
                    <a:pt x="72" y="172"/>
                  </a:cubicBezTo>
                  <a:cubicBezTo>
                    <a:pt x="71" y="176"/>
                    <a:pt x="61" y="176"/>
                    <a:pt x="56" y="175"/>
                  </a:cubicBezTo>
                  <a:cubicBezTo>
                    <a:pt x="55" y="173"/>
                    <a:pt x="55" y="171"/>
                    <a:pt x="56" y="169"/>
                  </a:cubicBezTo>
                  <a:cubicBezTo>
                    <a:pt x="60" y="165"/>
                    <a:pt x="56" y="158"/>
                    <a:pt x="60" y="154"/>
                  </a:cubicBezTo>
                  <a:cubicBezTo>
                    <a:pt x="61" y="152"/>
                    <a:pt x="60" y="149"/>
                    <a:pt x="59" y="147"/>
                  </a:cubicBezTo>
                  <a:cubicBezTo>
                    <a:pt x="58" y="146"/>
                    <a:pt x="56" y="145"/>
                    <a:pt x="54" y="143"/>
                  </a:cubicBezTo>
                  <a:cubicBezTo>
                    <a:pt x="54" y="139"/>
                    <a:pt x="56" y="136"/>
                    <a:pt x="61" y="134"/>
                  </a:cubicBezTo>
                  <a:cubicBezTo>
                    <a:pt x="63" y="134"/>
                    <a:pt x="66" y="134"/>
                    <a:pt x="68" y="135"/>
                  </a:cubicBezTo>
                  <a:cubicBezTo>
                    <a:pt x="71" y="136"/>
                    <a:pt x="74" y="131"/>
                    <a:pt x="71" y="129"/>
                  </a:cubicBezTo>
                  <a:cubicBezTo>
                    <a:pt x="70" y="129"/>
                    <a:pt x="77" y="122"/>
                    <a:pt x="77" y="120"/>
                  </a:cubicBezTo>
                  <a:cubicBezTo>
                    <a:pt x="79" y="115"/>
                    <a:pt x="73" y="114"/>
                    <a:pt x="72" y="110"/>
                  </a:cubicBezTo>
                  <a:cubicBezTo>
                    <a:pt x="71" y="107"/>
                    <a:pt x="69" y="102"/>
                    <a:pt x="73" y="101"/>
                  </a:cubicBezTo>
                  <a:cubicBezTo>
                    <a:pt x="74" y="100"/>
                    <a:pt x="75" y="99"/>
                    <a:pt x="76" y="98"/>
                  </a:cubicBezTo>
                  <a:cubicBezTo>
                    <a:pt x="76" y="97"/>
                    <a:pt x="76" y="96"/>
                    <a:pt x="75" y="95"/>
                  </a:cubicBezTo>
                  <a:cubicBezTo>
                    <a:pt x="80" y="96"/>
                    <a:pt x="85" y="98"/>
                    <a:pt x="90" y="99"/>
                  </a:cubicBezTo>
                  <a:cubicBezTo>
                    <a:pt x="94" y="99"/>
                    <a:pt x="95" y="97"/>
                    <a:pt x="96" y="101"/>
                  </a:cubicBezTo>
                  <a:cubicBezTo>
                    <a:pt x="96" y="103"/>
                    <a:pt x="97" y="106"/>
                    <a:pt x="98" y="107"/>
                  </a:cubicBezTo>
                  <a:cubicBezTo>
                    <a:pt x="104" y="114"/>
                    <a:pt x="123" y="114"/>
                    <a:pt x="129" y="108"/>
                  </a:cubicBezTo>
                  <a:cubicBezTo>
                    <a:pt x="145" y="91"/>
                    <a:pt x="117" y="56"/>
                    <a:pt x="100" y="73"/>
                  </a:cubicBezTo>
                  <a:cubicBezTo>
                    <a:pt x="96" y="71"/>
                    <a:pt x="93" y="69"/>
                    <a:pt x="89" y="67"/>
                  </a:cubicBezTo>
                  <a:cubicBezTo>
                    <a:pt x="84" y="65"/>
                    <a:pt x="78" y="67"/>
                    <a:pt x="76" y="60"/>
                  </a:cubicBezTo>
                  <a:cubicBezTo>
                    <a:pt x="78" y="59"/>
                    <a:pt x="79" y="56"/>
                    <a:pt x="79" y="54"/>
                  </a:cubicBezTo>
                  <a:cubicBezTo>
                    <a:pt x="80" y="51"/>
                    <a:pt x="80" y="49"/>
                    <a:pt x="81" y="46"/>
                  </a:cubicBezTo>
                  <a:cubicBezTo>
                    <a:pt x="81" y="41"/>
                    <a:pt x="83" y="38"/>
                    <a:pt x="85" y="34"/>
                  </a:cubicBezTo>
                  <a:cubicBezTo>
                    <a:pt x="87" y="27"/>
                    <a:pt x="92" y="20"/>
                    <a:pt x="92" y="13"/>
                  </a:cubicBezTo>
                  <a:cubicBezTo>
                    <a:pt x="92" y="11"/>
                    <a:pt x="86" y="6"/>
                    <a:pt x="91" y="7"/>
                  </a:cubicBezTo>
                  <a:cubicBezTo>
                    <a:pt x="92" y="7"/>
                    <a:pt x="92" y="7"/>
                    <a:pt x="93" y="6"/>
                  </a:cubicBezTo>
                  <a:cubicBezTo>
                    <a:pt x="108" y="13"/>
                    <a:pt x="127" y="12"/>
                    <a:pt x="142" y="21"/>
                  </a:cubicBezTo>
                  <a:cubicBezTo>
                    <a:pt x="158" y="29"/>
                    <a:pt x="174" y="33"/>
                    <a:pt x="191" y="40"/>
                  </a:cubicBezTo>
                  <a:cubicBezTo>
                    <a:pt x="198" y="43"/>
                    <a:pt x="207" y="44"/>
                    <a:pt x="214" y="46"/>
                  </a:cubicBezTo>
                  <a:cubicBezTo>
                    <a:pt x="223" y="48"/>
                    <a:pt x="233" y="51"/>
                    <a:pt x="242" y="54"/>
                  </a:cubicBezTo>
                  <a:cubicBezTo>
                    <a:pt x="250" y="56"/>
                    <a:pt x="257" y="59"/>
                    <a:pt x="265" y="61"/>
                  </a:cubicBezTo>
                  <a:cubicBezTo>
                    <a:pt x="274" y="64"/>
                    <a:pt x="284" y="65"/>
                    <a:pt x="294" y="67"/>
                  </a:cubicBezTo>
                  <a:cubicBezTo>
                    <a:pt x="296" y="68"/>
                    <a:pt x="297" y="67"/>
                    <a:pt x="298" y="65"/>
                  </a:cubicBezTo>
                  <a:cubicBezTo>
                    <a:pt x="307" y="66"/>
                    <a:pt x="316" y="69"/>
                    <a:pt x="325" y="72"/>
                  </a:cubicBezTo>
                  <a:cubicBezTo>
                    <a:pt x="334" y="75"/>
                    <a:pt x="333" y="93"/>
                    <a:pt x="333" y="101"/>
                  </a:cubicBezTo>
                  <a:cubicBezTo>
                    <a:pt x="332" y="111"/>
                    <a:pt x="330" y="123"/>
                    <a:pt x="328" y="132"/>
                  </a:cubicBezTo>
                  <a:cubicBezTo>
                    <a:pt x="325" y="143"/>
                    <a:pt x="324" y="154"/>
                    <a:pt x="322" y="165"/>
                  </a:cubicBezTo>
                  <a:cubicBezTo>
                    <a:pt x="321" y="175"/>
                    <a:pt x="319" y="184"/>
                    <a:pt x="318" y="193"/>
                  </a:cubicBezTo>
                  <a:cubicBezTo>
                    <a:pt x="317" y="204"/>
                    <a:pt x="314" y="214"/>
                    <a:pt x="312" y="225"/>
                  </a:cubicBezTo>
                  <a:cubicBezTo>
                    <a:pt x="311" y="235"/>
                    <a:pt x="311" y="245"/>
                    <a:pt x="307" y="255"/>
                  </a:cubicBezTo>
                  <a:cubicBezTo>
                    <a:pt x="304" y="265"/>
                    <a:pt x="306" y="275"/>
                    <a:pt x="303" y="285"/>
                  </a:cubicBezTo>
                  <a:cubicBezTo>
                    <a:pt x="301" y="294"/>
                    <a:pt x="301" y="304"/>
                    <a:pt x="300" y="313"/>
                  </a:cubicBezTo>
                  <a:cubicBezTo>
                    <a:pt x="299" y="325"/>
                    <a:pt x="297" y="336"/>
                    <a:pt x="296" y="347"/>
                  </a:cubicBezTo>
                  <a:cubicBezTo>
                    <a:pt x="296" y="359"/>
                    <a:pt x="297" y="370"/>
                    <a:pt x="297" y="381"/>
                  </a:cubicBezTo>
                  <a:cubicBezTo>
                    <a:pt x="296" y="393"/>
                    <a:pt x="294" y="404"/>
                    <a:pt x="294" y="416"/>
                  </a:cubicBezTo>
                  <a:cubicBezTo>
                    <a:pt x="293" y="427"/>
                    <a:pt x="291" y="439"/>
                    <a:pt x="289" y="450"/>
                  </a:cubicBezTo>
                  <a:cubicBezTo>
                    <a:pt x="286" y="463"/>
                    <a:pt x="284" y="481"/>
                    <a:pt x="268" y="480"/>
                  </a:cubicBezTo>
                  <a:cubicBezTo>
                    <a:pt x="261" y="479"/>
                    <a:pt x="253" y="477"/>
                    <a:pt x="246" y="476"/>
                  </a:cubicBezTo>
                  <a:cubicBezTo>
                    <a:pt x="239" y="475"/>
                    <a:pt x="229" y="473"/>
                    <a:pt x="222" y="475"/>
                  </a:cubicBezTo>
                  <a:cubicBezTo>
                    <a:pt x="218" y="473"/>
                    <a:pt x="213" y="472"/>
                    <a:pt x="209" y="471"/>
                  </a:cubicBezTo>
                  <a:cubicBezTo>
                    <a:pt x="198" y="468"/>
                    <a:pt x="186" y="470"/>
                    <a:pt x="175" y="468"/>
                  </a:cubicBezTo>
                  <a:cubicBezTo>
                    <a:pt x="165" y="466"/>
                    <a:pt x="156" y="464"/>
                    <a:pt x="146" y="462"/>
                  </a:cubicBezTo>
                  <a:cubicBezTo>
                    <a:pt x="136" y="460"/>
                    <a:pt x="126" y="460"/>
                    <a:pt x="117" y="457"/>
                  </a:cubicBezTo>
                  <a:cubicBezTo>
                    <a:pt x="109" y="455"/>
                    <a:pt x="100" y="455"/>
                    <a:pt x="91" y="454"/>
                  </a:cubicBezTo>
                  <a:cubicBezTo>
                    <a:pt x="80" y="453"/>
                    <a:pt x="68" y="450"/>
                    <a:pt x="57" y="449"/>
                  </a:cubicBezTo>
                  <a:cubicBezTo>
                    <a:pt x="46" y="447"/>
                    <a:pt x="35" y="446"/>
                    <a:pt x="25" y="443"/>
                  </a:cubicBezTo>
                  <a:cubicBezTo>
                    <a:pt x="21" y="442"/>
                    <a:pt x="18" y="441"/>
                    <a:pt x="15" y="440"/>
                  </a:cubicBezTo>
                  <a:cubicBezTo>
                    <a:pt x="15" y="440"/>
                    <a:pt x="15" y="440"/>
                    <a:pt x="15" y="440"/>
                  </a:cubicBezTo>
                  <a:cubicBezTo>
                    <a:pt x="16" y="439"/>
                    <a:pt x="15" y="438"/>
                    <a:pt x="14" y="438"/>
                  </a:cubicBezTo>
                  <a:cubicBezTo>
                    <a:pt x="14" y="438"/>
                    <a:pt x="14" y="438"/>
                    <a:pt x="14" y="438"/>
                  </a:cubicBezTo>
                  <a:cubicBezTo>
                    <a:pt x="14" y="436"/>
                    <a:pt x="14" y="434"/>
                    <a:pt x="14" y="431"/>
                  </a:cubicBezTo>
                  <a:cubicBezTo>
                    <a:pt x="14" y="430"/>
                    <a:pt x="14" y="429"/>
                    <a:pt x="13" y="428"/>
                  </a:cubicBezTo>
                  <a:cubicBezTo>
                    <a:pt x="16" y="427"/>
                    <a:pt x="14" y="424"/>
                    <a:pt x="13" y="427"/>
                  </a:cubicBezTo>
                  <a:cubicBezTo>
                    <a:pt x="13" y="421"/>
                    <a:pt x="14" y="416"/>
                    <a:pt x="15" y="4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119"/>
            <p:cNvSpPr/>
            <p:nvPr/>
          </p:nvSpPr>
          <p:spPr bwMode="auto">
            <a:xfrm>
              <a:off x="700" y="1340"/>
              <a:ext cx="87" cy="27"/>
            </a:xfrm>
            <a:custGeom>
              <a:avLst/>
              <a:gdLst>
                <a:gd name="T0" fmla="*/ 3 w 162"/>
                <a:gd name="T1" fmla="*/ 23 h 51"/>
                <a:gd name="T2" fmla="*/ 8 w 162"/>
                <a:gd name="T3" fmla="*/ 23 h 51"/>
                <a:gd name="T4" fmla="*/ 12 w 162"/>
                <a:gd name="T5" fmla="*/ 15 h 51"/>
                <a:gd name="T6" fmla="*/ 15 w 162"/>
                <a:gd name="T7" fmla="*/ 8 h 51"/>
                <a:gd name="T8" fmla="*/ 17 w 162"/>
                <a:gd name="T9" fmla="*/ 17 h 51"/>
                <a:gd name="T10" fmla="*/ 25 w 162"/>
                <a:gd name="T11" fmla="*/ 31 h 51"/>
                <a:gd name="T12" fmla="*/ 34 w 162"/>
                <a:gd name="T13" fmla="*/ 26 h 51"/>
                <a:gd name="T14" fmla="*/ 42 w 162"/>
                <a:gd name="T15" fmla="*/ 35 h 51"/>
                <a:gd name="T16" fmla="*/ 55 w 162"/>
                <a:gd name="T17" fmla="*/ 31 h 51"/>
                <a:gd name="T18" fmla="*/ 59 w 162"/>
                <a:gd name="T19" fmla="*/ 42 h 51"/>
                <a:gd name="T20" fmla="*/ 64 w 162"/>
                <a:gd name="T21" fmla="*/ 42 h 51"/>
                <a:gd name="T22" fmla="*/ 68 w 162"/>
                <a:gd name="T23" fmla="*/ 37 h 51"/>
                <a:gd name="T24" fmla="*/ 71 w 162"/>
                <a:gd name="T25" fmla="*/ 41 h 51"/>
                <a:gd name="T26" fmla="*/ 79 w 162"/>
                <a:gd name="T27" fmla="*/ 42 h 51"/>
                <a:gd name="T28" fmla="*/ 87 w 162"/>
                <a:gd name="T29" fmla="*/ 44 h 51"/>
                <a:gd name="T30" fmla="*/ 105 w 162"/>
                <a:gd name="T31" fmla="*/ 45 h 51"/>
                <a:gd name="T32" fmla="*/ 111 w 162"/>
                <a:gd name="T33" fmla="*/ 44 h 51"/>
                <a:gd name="T34" fmla="*/ 133 w 162"/>
                <a:gd name="T35" fmla="*/ 47 h 51"/>
                <a:gd name="T36" fmla="*/ 158 w 162"/>
                <a:gd name="T37" fmla="*/ 50 h 51"/>
                <a:gd name="T38" fmla="*/ 159 w 162"/>
                <a:gd name="T39" fmla="*/ 44 h 51"/>
                <a:gd name="T40" fmla="*/ 141 w 162"/>
                <a:gd name="T41" fmla="*/ 41 h 51"/>
                <a:gd name="T42" fmla="*/ 126 w 162"/>
                <a:gd name="T43" fmla="*/ 36 h 51"/>
                <a:gd name="T44" fmla="*/ 108 w 162"/>
                <a:gd name="T45" fmla="*/ 37 h 51"/>
                <a:gd name="T46" fmla="*/ 95 w 162"/>
                <a:gd name="T47" fmla="*/ 35 h 51"/>
                <a:gd name="T48" fmla="*/ 82 w 162"/>
                <a:gd name="T49" fmla="*/ 35 h 51"/>
                <a:gd name="T50" fmla="*/ 75 w 162"/>
                <a:gd name="T51" fmla="*/ 36 h 51"/>
                <a:gd name="T52" fmla="*/ 73 w 162"/>
                <a:gd name="T53" fmla="*/ 33 h 51"/>
                <a:gd name="T54" fmla="*/ 62 w 162"/>
                <a:gd name="T55" fmla="*/ 34 h 51"/>
                <a:gd name="T56" fmla="*/ 62 w 162"/>
                <a:gd name="T57" fmla="*/ 25 h 51"/>
                <a:gd name="T58" fmla="*/ 58 w 162"/>
                <a:gd name="T59" fmla="*/ 22 h 51"/>
                <a:gd name="T60" fmla="*/ 50 w 162"/>
                <a:gd name="T61" fmla="*/ 28 h 51"/>
                <a:gd name="T62" fmla="*/ 40 w 162"/>
                <a:gd name="T63" fmla="*/ 20 h 51"/>
                <a:gd name="T64" fmla="*/ 31 w 162"/>
                <a:gd name="T65" fmla="*/ 20 h 51"/>
                <a:gd name="T66" fmla="*/ 25 w 162"/>
                <a:gd name="T67" fmla="*/ 22 h 51"/>
                <a:gd name="T68" fmla="*/ 24 w 162"/>
                <a:gd name="T69" fmla="*/ 13 h 51"/>
                <a:gd name="T70" fmla="*/ 15 w 162"/>
                <a:gd name="T71" fmla="*/ 1 h 51"/>
                <a:gd name="T72" fmla="*/ 5 w 162"/>
                <a:gd name="T73" fmla="*/ 16 h 51"/>
                <a:gd name="T74" fmla="*/ 2 w 162"/>
                <a:gd name="T75" fmla="*/ 20 h 51"/>
                <a:gd name="T76" fmla="*/ 3 w 162"/>
                <a:gd name="T77" fmla="*/ 2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2" h="51">
                  <a:moveTo>
                    <a:pt x="3" y="23"/>
                  </a:moveTo>
                  <a:cubicBezTo>
                    <a:pt x="4" y="25"/>
                    <a:pt x="7" y="25"/>
                    <a:pt x="8" y="23"/>
                  </a:cubicBezTo>
                  <a:cubicBezTo>
                    <a:pt x="10" y="21"/>
                    <a:pt x="11" y="18"/>
                    <a:pt x="12" y="15"/>
                  </a:cubicBezTo>
                  <a:cubicBezTo>
                    <a:pt x="13" y="13"/>
                    <a:pt x="14" y="11"/>
                    <a:pt x="15" y="8"/>
                  </a:cubicBezTo>
                  <a:cubicBezTo>
                    <a:pt x="17" y="6"/>
                    <a:pt x="18" y="16"/>
                    <a:pt x="17" y="17"/>
                  </a:cubicBezTo>
                  <a:cubicBezTo>
                    <a:pt x="17" y="23"/>
                    <a:pt x="18" y="30"/>
                    <a:pt x="25" y="31"/>
                  </a:cubicBezTo>
                  <a:cubicBezTo>
                    <a:pt x="28" y="31"/>
                    <a:pt x="32" y="27"/>
                    <a:pt x="34" y="26"/>
                  </a:cubicBezTo>
                  <a:cubicBezTo>
                    <a:pt x="37" y="24"/>
                    <a:pt x="40" y="33"/>
                    <a:pt x="42" y="35"/>
                  </a:cubicBezTo>
                  <a:cubicBezTo>
                    <a:pt x="49" y="41"/>
                    <a:pt x="52" y="35"/>
                    <a:pt x="55" y="31"/>
                  </a:cubicBezTo>
                  <a:cubicBezTo>
                    <a:pt x="56" y="35"/>
                    <a:pt x="56" y="39"/>
                    <a:pt x="59" y="42"/>
                  </a:cubicBezTo>
                  <a:cubicBezTo>
                    <a:pt x="60" y="44"/>
                    <a:pt x="63" y="43"/>
                    <a:pt x="64" y="42"/>
                  </a:cubicBezTo>
                  <a:cubicBezTo>
                    <a:pt x="65" y="41"/>
                    <a:pt x="68" y="34"/>
                    <a:pt x="68" y="37"/>
                  </a:cubicBezTo>
                  <a:cubicBezTo>
                    <a:pt x="69" y="39"/>
                    <a:pt x="69" y="40"/>
                    <a:pt x="71" y="41"/>
                  </a:cubicBezTo>
                  <a:cubicBezTo>
                    <a:pt x="72" y="43"/>
                    <a:pt x="76" y="43"/>
                    <a:pt x="79" y="42"/>
                  </a:cubicBezTo>
                  <a:cubicBezTo>
                    <a:pt x="82" y="40"/>
                    <a:pt x="83" y="43"/>
                    <a:pt x="87" y="44"/>
                  </a:cubicBezTo>
                  <a:cubicBezTo>
                    <a:pt x="93" y="46"/>
                    <a:pt x="99" y="38"/>
                    <a:pt x="105" y="45"/>
                  </a:cubicBezTo>
                  <a:cubicBezTo>
                    <a:pt x="106" y="47"/>
                    <a:pt x="110" y="46"/>
                    <a:pt x="111" y="44"/>
                  </a:cubicBezTo>
                  <a:cubicBezTo>
                    <a:pt x="114" y="37"/>
                    <a:pt x="128" y="45"/>
                    <a:pt x="133" y="47"/>
                  </a:cubicBezTo>
                  <a:cubicBezTo>
                    <a:pt x="140" y="49"/>
                    <a:pt x="150" y="51"/>
                    <a:pt x="158" y="50"/>
                  </a:cubicBezTo>
                  <a:cubicBezTo>
                    <a:pt x="161" y="50"/>
                    <a:pt x="162" y="46"/>
                    <a:pt x="159" y="44"/>
                  </a:cubicBezTo>
                  <a:cubicBezTo>
                    <a:pt x="153" y="41"/>
                    <a:pt x="147" y="43"/>
                    <a:pt x="141" y="41"/>
                  </a:cubicBezTo>
                  <a:cubicBezTo>
                    <a:pt x="136" y="39"/>
                    <a:pt x="131" y="38"/>
                    <a:pt x="126" y="36"/>
                  </a:cubicBezTo>
                  <a:cubicBezTo>
                    <a:pt x="120" y="34"/>
                    <a:pt x="113" y="33"/>
                    <a:pt x="108" y="37"/>
                  </a:cubicBezTo>
                  <a:cubicBezTo>
                    <a:pt x="104" y="34"/>
                    <a:pt x="99" y="33"/>
                    <a:pt x="95" y="35"/>
                  </a:cubicBezTo>
                  <a:cubicBezTo>
                    <a:pt x="90" y="37"/>
                    <a:pt x="87" y="35"/>
                    <a:pt x="82" y="35"/>
                  </a:cubicBezTo>
                  <a:cubicBezTo>
                    <a:pt x="83" y="35"/>
                    <a:pt x="75" y="36"/>
                    <a:pt x="75" y="36"/>
                  </a:cubicBezTo>
                  <a:cubicBezTo>
                    <a:pt x="75" y="35"/>
                    <a:pt x="74" y="34"/>
                    <a:pt x="73" y="33"/>
                  </a:cubicBezTo>
                  <a:cubicBezTo>
                    <a:pt x="68" y="31"/>
                    <a:pt x="65" y="32"/>
                    <a:pt x="62" y="34"/>
                  </a:cubicBezTo>
                  <a:cubicBezTo>
                    <a:pt x="62" y="31"/>
                    <a:pt x="62" y="28"/>
                    <a:pt x="62" y="25"/>
                  </a:cubicBezTo>
                  <a:cubicBezTo>
                    <a:pt x="62" y="23"/>
                    <a:pt x="60" y="21"/>
                    <a:pt x="58" y="22"/>
                  </a:cubicBezTo>
                  <a:cubicBezTo>
                    <a:pt x="54" y="23"/>
                    <a:pt x="52" y="25"/>
                    <a:pt x="50" y="28"/>
                  </a:cubicBezTo>
                  <a:cubicBezTo>
                    <a:pt x="48" y="32"/>
                    <a:pt x="41" y="21"/>
                    <a:pt x="40" y="20"/>
                  </a:cubicBezTo>
                  <a:cubicBezTo>
                    <a:pt x="37" y="18"/>
                    <a:pt x="34" y="19"/>
                    <a:pt x="31" y="20"/>
                  </a:cubicBezTo>
                  <a:cubicBezTo>
                    <a:pt x="30" y="21"/>
                    <a:pt x="25" y="25"/>
                    <a:pt x="25" y="22"/>
                  </a:cubicBezTo>
                  <a:cubicBezTo>
                    <a:pt x="24" y="20"/>
                    <a:pt x="24" y="16"/>
                    <a:pt x="24" y="13"/>
                  </a:cubicBezTo>
                  <a:cubicBezTo>
                    <a:pt x="24" y="8"/>
                    <a:pt x="21" y="0"/>
                    <a:pt x="15" y="1"/>
                  </a:cubicBezTo>
                  <a:cubicBezTo>
                    <a:pt x="9" y="3"/>
                    <a:pt x="7" y="10"/>
                    <a:pt x="5" y="16"/>
                  </a:cubicBezTo>
                  <a:cubicBezTo>
                    <a:pt x="3" y="15"/>
                    <a:pt x="0" y="17"/>
                    <a:pt x="2" y="20"/>
                  </a:cubicBezTo>
                  <a:cubicBezTo>
                    <a:pt x="2" y="21"/>
                    <a:pt x="3" y="22"/>
                    <a:pt x="3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120"/>
            <p:cNvSpPr/>
            <p:nvPr/>
          </p:nvSpPr>
          <p:spPr bwMode="auto">
            <a:xfrm>
              <a:off x="694" y="1372"/>
              <a:ext cx="78" cy="37"/>
            </a:xfrm>
            <a:custGeom>
              <a:avLst/>
              <a:gdLst>
                <a:gd name="T0" fmla="*/ 12 w 145"/>
                <a:gd name="T1" fmla="*/ 34 h 69"/>
                <a:gd name="T2" fmla="*/ 10 w 145"/>
                <a:gd name="T3" fmla="*/ 22 h 69"/>
                <a:gd name="T4" fmla="*/ 17 w 145"/>
                <a:gd name="T5" fmla="*/ 18 h 69"/>
                <a:gd name="T6" fmla="*/ 22 w 145"/>
                <a:gd name="T7" fmla="*/ 37 h 69"/>
                <a:gd name="T8" fmla="*/ 28 w 145"/>
                <a:gd name="T9" fmla="*/ 39 h 69"/>
                <a:gd name="T10" fmla="*/ 34 w 145"/>
                <a:gd name="T11" fmla="*/ 34 h 69"/>
                <a:gd name="T12" fmla="*/ 46 w 145"/>
                <a:gd name="T13" fmla="*/ 26 h 69"/>
                <a:gd name="T14" fmla="*/ 50 w 145"/>
                <a:gd name="T15" fmla="*/ 30 h 69"/>
                <a:gd name="T16" fmla="*/ 57 w 145"/>
                <a:gd name="T17" fmla="*/ 26 h 69"/>
                <a:gd name="T18" fmla="*/ 68 w 145"/>
                <a:gd name="T19" fmla="*/ 30 h 69"/>
                <a:gd name="T20" fmla="*/ 73 w 145"/>
                <a:gd name="T21" fmla="*/ 29 h 69"/>
                <a:gd name="T22" fmla="*/ 73 w 145"/>
                <a:gd name="T23" fmla="*/ 29 h 69"/>
                <a:gd name="T24" fmla="*/ 76 w 145"/>
                <a:gd name="T25" fmla="*/ 33 h 69"/>
                <a:gd name="T26" fmla="*/ 92 w 145"/>
                <a:gd name="T27" fmla="*/ 34 h 69"/>
                <a:gd name="T28" fmla="*/ 97 w 145"/>
                <a:gd name="T29" fmla="*/ 38 h 69"/>
                <a:gd name="T30" fmla="*/ 110 w 145"/>
                <a:gd name="T31" fmla="*/ 36 h 69"/>
                <a:gd name="T32" fmla="*/ 121 w 145"/>
                <a:gd name="T33" fmla="*/ 41 h 69"/>
                <a:gd name="T34" fmla="*/ 139 w 145"/>
                <a:gd name="T35" fmla="*/ 66 h 69"/>
                <a:gd name="T36" fmla="*/ 144 w 145"/>
                <a:gd name="T37" fmla="*/ 64 h 69"/>
                <a:gd name="T38" fmla="*/ 126 w 145"/>
                <a:gd name="T39" fmla="*/ 35 h 69"/>
                <a:gd name="T40" fmla="*/ 112 w 145"/>
                <a:gd name="T41" fmla="*/ 28 h 69"/>
                <a:gd name="T42" fmla="*/ 100 w 145"/>
                <a:gd name="T43" fmla="*/ 29 h 69"/>
                <a:gd name="T44" fmla="*/ 94 w 145"/>
                <a:gd name="T45" fmla="*/ 21 h 69"/>
                <a:gd name="T46" fmla="*/ 80 w 145"/>
                <a:gd name="T47" fmla="*/ 24 h 69"/>
                <a:gd name="T48" fmla="*/ 79 w 145"/>
                <a:gd name="T49" fmla="*/ 22 h 69"/>
                <a:gd name="T50" fmla="*/ 75 w 145"/>
                <a:gd name="T51" fmla="*/ 20 h 69"/>
                <a:gd name="T52" fmla="*/ 70 w 145"/>
                <a:gd name="T53" fmla="*/ 22 h 69"/>
                <a:gd name="T54" fmla="*/ 61 w 145"/>
                <a:gd name="T55" fmla="*/ 16 h 69"/>
                <a:gd name="T56" fmla="*/ 53 w 145"/>
                <a:gd name="T57" fmla="*/ 21 h 69"/>
                <a:gd name="T58" fmla="*/ 45 w 145"/>
                <a:gd name="T59" fmla="*/ 16 h 69"/>
                <a:gd name="T60" fmla="*/ 28 w 145"/>
                <a:gd name="T61" fmla="*/ 29 h 69"/>
                <a:gd name="T62" fmla="*/ 13 w 145"/>
                <a:gd name="T63" fmla="*/ 3 h 69"/>
                <a:gd name="T64" fmla="*/ 7 w 145"/>
                <a:gd name="T65" fmla="*/ 37 h 69"/>
                <a:gd name="T66" fmla="*/ 12 w 145"/>
                <a:gd name="T67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5" h="69">
                  <a:moveTo>
                    <a:pt x="12" y="34"/>
                  </a:moveTo>
                  <a:cubicBezTo>
                    <a:pt x="11" y="30"/>
                    <a:pt x="10" y="27"/>
                    <a:pt x="10" y="22"/>
                  </a:cubicBezTo>
                  <a:cubicBezTo>
                    <a:pt x="11" y="18"/>
                    <a:pt x="13" y="8"/>
                    <a:pt x="17" y="18"/>
                  </a:cubicBezTo>
                  <a:cubicBezTo>
                    <a:pt x="19" y="24"/>
                    <a:pt x="18" y="31"/>
                    <a:pt x="22" y="37"/>
                  </a:cubicBezTo>
                  <a:cubicBezTo>
                    <a:pt x="24" y="39"/>
                    <a:pt x="26" y="40"/>
                    <a:pt x="28" y="39"/>
                  </a:cubicBezTo>
                  <a:cubicBezTo>
                    <a:pt x="30" y="37"/>
                    <a:pt x="32" y="36"/>
                    <a:pt x="34" y="34"/>
                  </a:cubicBezTo>
                  <a:cubicBezTo>
                    <a:pt x="36" y="32"/>
                    <a:pt x="47" y="18"/>
                    <a:pt x="46" y="26"/>
                  </a:cubicBezTo>
                  <a:cubicBezTo>
                    <a:pt x="45" y="28"/>
                    <a:pt x="48" y="30"/>
                    <a:pt x="50" y="30"/>
                  </a:cubicBezTo>
                  <a:cubicBezTo>
                    <a:pt x="53" y="29"/>
                    <a:pt x="55" y="28"/>
                    <a:pt x="57" y="26"/>
                  </a:cubicBezTo>
                  <a:cubicBezTo>
                    <a:pt x="62" y="22"/>
                    <a:pt x="64" y="28"/>
                    <a:pt x="68" y="30"/>
                  </a:cubicBezTo>
                  <a:cubicBezTo>
                    <a:pt x="70" y="31"/>
                    <a:pt x="72" y="31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3" y="31"/>
                    <a:pt x="74" y="33"/>
                    <a:pt x="76" y="33"/>
                  </a:cubicBezTo>
                  <a:cubicBezTo>
                    <a:pt x="82" y="35"/>
                    <a:pt x="92" y="22"/>
                    <a:pt x="92" y="34"/>
                  </a:cubicBezTo>
                  <a:cubicBezTo>
                    <a:pt x="92" y="37"/>
                    <a:pt x="95" y="39"/>
                    <a:pt x="97" y="38"/>
                  </a:cubicBezTo>
                  <a:cubicBezTo>
                    <a:pt x="101" y="37"/>
                    <a:pt x="105" y="35"/>
                    <a:pt x="110" y="36"/>
                  </a:cubicBezTo>
                  <a:cubicBezTo>
                    <a:pt x="114" y="37"/>
                    <a:pt x="117" y="40"/>
                    <a:pt x="121" y="41"/>
                  </a:cubicBezTo>
                  <a:cubicBezTo>
                    <a:pt x="132" y="45"/>
                    <a:pt x="132" y="59"/>
                    <a:pt x="139" y="66"/>
                  </a:cubicBezTo>
                  <a:cubicBezTo>
                    <a:pt x="142" y="69"/>
                    <a:pt x="145" y="67"/>
                    <a:pt x="144" y="64"/>
                  </a:cubicBezTo>
                  <a:cubicBezTo>
                    <a:pt x="143" y="54"/>
                    <a:pt x="137" y="38"/>
                    <a:pt x="126" y="35"/>
                  </a:cubicBezTo>
                  <a:cubicBezTo>
                    <a:pt x="121" y="33"/>
                    <a:pt x="117" y="29"/>
                    <a:pt x="112" y="28"/>
                  </a:cubicBezTo>
                  <a:cubicBezTo>
                    <a:pt x="107" y="27"/>
                    <a:pt x="104" y="28"/>
                    <a:pt x="100" y="29"/>
                  </a:cubicBezTo>
                  <a:cubicBezTo>
                    <a:pt x="99" y="26"/>
                    <a:pt x="97" y="23"/>
                    <a:pt x="94" y="21"/>
                  </a:cubicBezTo>
                  <a:cubicBezTo>
                    <a:pt x="90" y="18"/>
                    <a:pt x="85" y="22"/>
                    <a:pt x="80" y="24"/>
                  </a:cubicBezTo>
                  <a:cubicBezTo>
                    <a:pt x="80" y="23"/>
                    <a:pt x="80" y="22"/>
                    <a:pt x="79" y="22"/>
                  </a:cubicBezTo>
                  <a:cubicBezTo>
                    <a:pt x="78" y="20"/>
                    <a:pt x="77" y="20"/>
                    <a:pt x="75" y="20"/>
                  </a:cubicBezTo>
                  <a:cubicBezTo>
                    <a:pt x="73" y="20"/>
                    <a:pt x="71" y="21"/>
                    <a:pt x="70" y="22"/>
                  </a:cubicBezTo>
                  <a:cubicBezTo>
                    <a:pt x="67" y="19"/>
                    <a:pt x="65" y="16"/>
                    <a:pt x="61" y="16"/>
                  </a:cubicBezTo>
                  <a:cubicBezTo>
                    <a:pt x="58" y="16"/>
                    <a:pt x="55" y="19"/>
                    <a:pt x="53" y="21"/>
                  </a:cubicBezTo>
                  <a:cubicBezTo>
                    <a:pt x="52" y="18"/>
                    <a:pt x="49" y="16"/>
                    <a:pt x="45" y="16"/>
                  </a:cubicBezTo>
                  <a:cubicBezTo>
                    <a:pt x="37" y="17"/>
                    <a:pt x="33" y="25"/>
                    <a:pt x="28" y="29"/>
                  </a:cubicBezTo>
                  <a:cubicBezTo>
                    <a:pt x="25" y="20"/>
                    <a:pt x="23" y="0"/>
                    <a:pt x="13" y="3"/>
                  </a:cubicBezTo>
                  <a:cubicBezTo>
                    <a:pt x="0" y="6"/>
                    <a:pt x="2" y="28"/>
                    <a:pt x="7" y="37"/>
                  </a:cubicBezTo>
                  <a:cubicBezTo>
                    <a:pt x="8" y="39"/>
                    <a:pt x="13" y="38"/>
                    <a:pt x="12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121"/>
            <p:cNvSpPr/>
            <p:nvPr/>
          </p:nvSpPr>
          <p:spPr bwMode="auto">
            <a:xfrm>
              <a:off x="680" y="1413"/>
              <a:ext cx="56" cy="22"/>
            </a:xfrm>
            <a:custGeom>
              <a:avLst/>
              <a:gdLst>
                <a:gd name="T0" fmla="*/ 11 w 105"/>
                <a:gd name="T1" fmla="*/ 31 h 41"/>
                <a:gd name="T2" fmla="*/ 11 w 105"/>
                <a:gd name="T3" fmla="*/ 25 h 41"/>
                <a:gd name="T4" fmla="*/ 18 w 105"/>
                <a:gd name="T5" fmla="*/ 12 h 41"/>
                <a:gd name="T6" fmla="*/ 26 w 105"/>
                <a:gd name="T7" fmla="*/ 22 h 41"/>
                <a:gd name="T8" fmla="*/ 31 w 105"/>
                <a:gd name="T9" fmla="*/ 27 h 41"/>
                <a:gd name="T10" fmla="*/ 47 w 105"/>
                <a:gd name="T11" fmla="*/ 22 h 41"/>
                <a:gd name="T12" fmla="*/ 50 w 105"/>
                <a:gd name="T13" fmla="*/ 26 h 41"/>
                <a:gd name="T14" fmla="*/ 57 w 105"/>
                <a:gd name="T15" fmla="*/ 22 h 41"/>
                <a:gd name="T16" fmla="*/ 73 w 105"/>
                <a:gd name="T17" fmla="*/ 27 h 41"/>
                <a:gd name="T18" fmla="*/ 102 w 105"/>
                <a:gd name="T19" fmla="*/ 40 h 41"/>
                <a:gd name="T20" fmla="*/ 103 w 105"/>
                <a:gd name="T21" fmla="*/ 35 h 41"/>
                <a:gd name="T22" fmla="*/ 88 w 105"/>
                <a:gd name="T23" fmla="*/ 24 h 41"/>
                <a:gd name="T24" fmla="*/ 81 w 105"/>
                <a:gd name="T25" fmla="*/ 19 h 41"/>
                <a:gd name="T26" fmla="*/ 71 w 105"/>
                <a:gd name="T27" fmla="*/ 21 h 41"/>
                <a:gd name="T28" fmla="*/ 61 w 105"/>
                <a:gd name="T29" fmla="*/ 16 h 41"/>
                <a:gd name="T30" fmla="*/ 56 w 105"/>
                <a:gd name="T31" fmla="*/ 15 h 41"/>
                <a:gd name="T32" fmla="*/ 53 w 105"/>
                <a:gd name="T33" fmla="*/ 18 h 41"/>
                <a:gd name="T34" fmla="*/ 37 w 105"/>
                <a:gd name="T35" fmla="*/ 19 h 41"/>
                <a:gd name="T36" fmla="*/ 33 w 105"/>
                <a:gd name="T37" fmla="*/ 14 h 41"/>
                <a:gd name="T38" fmla="*/ 28 w 105"/>
                <a:gd name="T39" fmla="*/ 3 h 41"/>
                <a:gd name="T40" fmla="*/ 4 w 105"/>
                <a:gd name="T41" fmla="*/ 13 h 41"/>
                <a:gd name="T42" fmla="*/ 11 w 105"/>
                <a:gd name="T43" fmla="*/ 3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5" h="41">
                  <a:moveTo>
                    <a:pt x="11" y="31"/>
                  </a:moveTo>
                  <a:cubicBezTo>
                    <a:pt x="14" y="31"/>
                    <a:pt x="14" y="25"/>
                    <a:pt x="11" y="25"/>
                  </a:cubicBezTo>
                  <a:cubicBezTo>
                    <a:pt x="2" y="23"/>
                    <a:pt x="18" y="12"/>
                    <a:pt x="18" y="12"/>
                  </a:cubicBezTo>
                  <a:cubicBezTo>
                    <a:pt x="26" y="6"/>
                    <a:pt x="25" y="18"/>
                    <a:pt x="26" y="22"/>
                  </a:cubicBezTo>
                  <a:cubicBezTo>
                    <a:pt x="26" y="25"/>
                    <a:pt x="28" y="28"/>
                    <a:pt x="31" y="27"/>
                  </a:cubicBezTo>
                  <a:cubicBezTo>
                    <a:pt x="33" y="27"/>
                    <a:pt x="46" y="23"/>
                    <a:pt x="47" y="22"/>
                  </a:cubicBezTo>
                  <a:cubicBezTo>
                    <a:pt x="46" y="24"/>
                    <a:pt x="47" y="26"/>
                    <a:pt x="50" y="26"/>
                  </a:cubicBezTo>
                  <a:cubicBezTo>
                    <a:pt x="53" y="26"/>
                    <a:pt x="55" y="24"/>
                    <a:pt x="57" y="22"/>
                  </a:cubicBezTo>
                  <a:cubicBezTo>
                    <a:pt x="62" y="27"/>
                    <a:pt x="66" y="30"/>
                    <a:pt x="73" y="27"/>
                  </a:cubicBezTo>
                  <a:cubicBezTo>
                    <a:pt x="83" y="23"/>
                    <a:pt x="90" y="40"/>
                    <a:pt x="102" y="40"/>
                  </a:cubicBezTo>
                  <a:cubicBezTo>
                    <a:pt x="104" y="41"/>
                    <a:pt x="105" y="37"/>
                    <a:pt x="103" y="35"/>
                  </a:cubicBezTo>
                  <a:cubicBezTo>
                    <a:pt x="98" y="31"/>
                    <a:pt x="93" y="28"/>
                    <a:pt x="88" y="24"/>
                  </a:cubicBezTo>
                  <a:cubicBezTo>
                    <a:pt x="86" y="22"/>
                    <a:pt x="84" y="20"/>
                    <a:pt x="81" y="19"/>
                  </a:cubicBezTo>
                  <a:cubicBezTo>
                    <a:pt x="78" y="18"/>
                    <a:pt x="74" y="20"/>
                    <a:pt x="71" y="21"/>
                  </a:cubicBezTo>
                  <a:cubicBezTo>
                    <a:pt x="67" y="22"/>
                    <a:pt x="63" y="19"/>
                    <a:pt x="61" y="16"/>
                  </a:cubicBezTo>
                  <a:cubicBezTo>
                    <a:pt x="60" y="15"/>
                    <a:pt x="58" y="14"/>
                    <a:pt x="56" y="15"/>
                  </a:cubicBezTo>
                  <a:cubicBezTo>
                    <a:pt x="55" y="16"/>
                    <a:pt x="54" y="17"/>
                    <a:pt x="53" y="18"/>
                  </a:cubicBezTo>
                  <a:cubicBezTo>
                    <a:pt x="50" y="13"/>
                    <a:pt x="42" y="18"/>
                    <a:pt x="37" y="19"/>
                  </a:cubicBezTo>
                  <a:cubicBezTo>
                    <a:pt x="32" y="19"/>
                    <a:pt x="33" y="20"/>
                    <a:pt x="33" y="14"/>
                  </a:cubicBezTo>
                  <a:cubicBezTo>
                    <a:pt x="32" y="11"/>
                    <a:pt x="32" y="5"/>
                    <a:pt x="28" y="3"/>
                  </a:cubicBezTo>
                  <a:cubicBezTo>
                    <a:pt x="21" y="0"/>
                    <a:pt x="8" y="6"/>
                    <a:pt x="4" y="13"/>
                  </a:cubicBezTo>
                  <a:cubicBezTo>
                    <a:pt x="0" y="20"/>
                    <a:pt x="2" y="30"/>
                    <a:pt x="11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122"/>
            <p:cNvSpPr/>
            <p:nvPr/>
          </p:nvSpPr>
          <p:spPr bwMode="auto">
            <a:xfrm>
              <a:off x="684" y="1442"/>
              <a:ext cx="73" cy="27"/>
            </a:xfrm>
            <a:custGeom>
              <a:avLst/>
              <a:gdLst>
                <a:gd name="T0" fmla="*/ 132 w 134"/>
                <a:gd name="T1" fmla="*/ 44 h 50"/>
                <a:gd name="T2" fmla="*/ 111 w 134"/>
                <a:gd name="T3" fmla="*/ 16 h 50"/>
                <a:gd name="T4" fmla="*/ 94 w 134"/>
                <a:gd name="T5" fmla="*/ 14 h 50"/>
                <a:gd name="T6" fmla="*/ 90 w 134"/>
                <a:gd name="T7" fmla="*/ 17 h 50"/>
                <a:gd name="T8" fmla="*/ 84 w 134"/>
                <a:gd name="T9" fmla="*/ 18 h 50"/>
                <a:gd name="T10" fmla="*/ 77 w 134"/>
                <a:gd name="T11" fmla="*/ 11 h 50"/>
                <a:gd name="T12" fmla="*/ 70 w 134"/>
                <a:gd name="T13" fmla="*/ 13 h 50"/>
                <a:gd name="T14" fmla="*/ 61 w 134"/>
                <a:gd name="T15" fmla="*/ 19 h 50"/>
                <a:gd name="T16" fmla="*/ 57 w 134"/>
                <a:gd name="T17" fmla="*/ 14 h 50"/>
                <a:gd name="T18" fmla="*/ 42 w 134"/>
                <a:gd name="T19" fmla="*/ 24 h 50"/>
                <a:gd name="T20" fmla="*/ 32 w 134"/>
                <a:gd name="T21" fmla="*/ 21 h 50"/>
                <a:gd name="T22" fmla="*/ 30 w 134"/>
                <a:gd name="T23" fmla="*/ 11 h 50"/>
                <a:gd name="T24" fmla="*/ 2 w 134"/>
                <a:gd name="T25" fmla="*/ 25 h 50"/>
                <a:gd name="T26" fmla="*/ 8 w 134"/>
                <a:gd name="T27" fmla="*/ 29 h 50"/>
                <a:gd name="T28" fmla="*/ 25 w 134"/>
                <a:gd name="T29" fmla="*/ 15 h 50"/>
                <a:gd name="T30" fmla="*/ 28 w 134"/>
                <a:gd name="T31" fmla="*/ 34 h 50"/>
                <a:gd name="T32" fmla="*/ 52 w 134"/>
                <a:gd name="T33" fmla="*/ 24 h 50"/>
                <a:gd name="T34" fmla="*/ 55 w 134"/>
                <a:gd name="T35" fmla="*/ 33 h 50"/>
                <a:gd name="T36" fmla="*/ 59 w 134"/>
                <a:gd name="T37" fmla="*/ 34 h 50"/>
                <a:gd name="T38" fmla="*/ 67 w 134"/>
                <a:gd name="T39" fmla="*/ 29 h 50"/>
                <a:gd name="T40" fmla="*/ 76 w 134"/>
                <a:gd name="T41" fmla="*/ 20 h 50"/>
                <a:gd name="T42" fmla="*/ 91 w 134"/>
                <a:gd name="T43" fmla="*/ 26 h 50"/>
                <a:gd name="T44" fmla="*/ 99 w 134"/>
                <a:gd name="T45" fmla="*/ 19 h 50"/>
                <a:gd name="T46" fmla="*/ 113 w 134"/>
                <a:gd name="T47" fmla="*/ 36 h 50"/>
                <a:gd name="T48" fmla="*/ 130 w 134"/>
                <a:gd name="T49" fmla="*/ 50 h 50"/>
                <a:gd name="T50" fmla="*/ 132 w 134"/>
                <a:gd name="T51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4" h="50">
                  <a:moveTo>
                    <a:pt x="132" y="44"/>
                  </a:moveTo>
                  <a:cubicBezTo>
                    <a:pt x="121" y="37"/>
                    <a:pt x="119" y="26"/>
                    <a:pt x="111" y="16"/>
                  </a:cubicBezTo>
                  <a:cubicBezTo>
                    <a:pt x="106" y="10"/>
                    <a:pt x="100" y="9"/>
                    <a:pt x="94" y="14"/>
                  </a:cubicBezTo>
                  <a:cubicBezTo>
                    <a:pt x="92" y="15"/>
                    <a:pt x="91" y="16"/>
                    <a:pt x="90" y="17"/>
                  </a:cubicBezTo>
                  <a:cubicBezTo>
                    <a:pt x="87" y="19"/>
                    <a:pt x="87" y="21"/>
                    <a:pt x="84" y="18"/>
                  </a:cubicBezTo>
                  <a:cubicBezTo>
                    <a:pt x="82" y="16"/>
                    <a:pt x="80" y="12"/>
                    <a:pt x="77" y="11"/>
                  </a:cubicBezTo>
                  <a:cubicBezTo>
                    <a:pt x="75" y="11"/>
                    <a:pt x="72" y="11"/>
                    <a:pt x="70" y="13"/>
                  </a:cubicBezTo>
                  <a:cubicBezTo>
                    <a:pt x="68" y="15"/>
                    <a:pt x="58" y="29"/>
                    <a:pt x="61" y="19"/>
                  </a:cubicBezTo>
                  <a:cubicBezTo>
                    <a:pt x="61" y="17"/>
                    <a:pt x="59" y="14"/>
                    <a:pt x="57" y="14"/>
                  </a:cubicBezTo>
                  <a:cubicBezTo>
                    <a:pt x="50" y="15"/>
                    <a:pt x="46" y="19"/>
                    <a:pt x="42" y="24"/>
                  </a:cubicBezTo>
                  <a:cubicBezTo>
                    <a:pt x="37" y="29"/>
                    <a:pt x="33" y="29"/>
                    <a:pt x="32" y="21"/>
                  </a:cubicBezTo>
                  <a:cubicBezTo>
                    <a:pt x="32" y="18"/>
                    <a:pt x="32" y="14"/>
                    <a:pt x="30" y="11"/>
                  </a:cubicBezTo>
                  <a:cubicBezTo>
                    <a:pt x="23" y="0"/>
                    <a:pt x="6" y="18"/>
                    <a:pt x="2" y="25"/>
                  </a:cubicBezTo>
                  <a:cubicBezTo>
                    <a:pt x="0" y="29"/>
                    <a:pt x="6" y="32"/>
                    <a:pt x="8" y="29"/>
                  </a:cubicBezTo>
                  <a:cubicBezTo>
                    <a:pt x="11" y="23"/>
                    <a:pt x="20" y="19"/>
                    <a:pt x="25" y="15"/>
                  </a:cubicBezTo>
                  <a:cubicBezTo>
                    <a:pt x="22" y="17"/>
                    <a:pt x="25" y="31"/>
                    <a:pt x="28" y="34"/>
                  </a:cubicBezTo>
                  <a:cubicBezTo>
                    <a:pt x="38" y="44"/>
                    <a:pt x="44" y="30"/>
                    <a:pt x="52" y="24"/>
                  </a:cubicBezTo>
                  <a:cubicBezTo>
                    <a:pt x="52" y="27"/>
                    <a:pt x="53" y="30"/>
                    <a:pt x="55" y="33"/>
                  </a:cubicBezTo>
                  <a:cubicBezTo>
                    <a:pt x="56" y="34"/>
                    <a:pt x="58" y="35"/>
                    <a:pt x="59" y="34"/>
                  </a:cubicBezTo>
                  <a:cubicBezTo>
                    <a:pt x="62" y="33"/>
                    <a:pt x="64" y="32"/>
                    <a:pt x="67" y="29"/>
                  </a:cubicBezTo>
                  <a:cubicBezTo>
                    <a:pt x="68" y="28"/>
                    <a:pt x="74" y="19"/>
                    <a:pt x="76" y="20"/>
                  </a:cubicBezTo>
                  <a:cubicBezTo>
                    <a:pt x="81" y="25"/>
                    <a:pt x="84" y="31"/>
                    <a:pt x="91" y="26"/>
                  </a:cubicBezTo>
                  <a:cubicBezTo>
                    <a:pt x="94" y="24"/>
                    <a:pt x="96" y="21"/>
                    <a:pt x="99" y="19"/>
                  </a:cubicBezTo>
                  <a:cubicBezTo>
                    <a:pt x="104" y="16"/>
                    <a:pt x="111" y="33"/>
                    <a:pt x="113" y="36"/>
                  </a:cubicBezTo>
                  <a:cubicBezTo>
                    <a:pt x="117" y="43"/>
                    <a:pt x="122" y="49"/>
                    <a:pt x="130" y="50"/>
                  </a:cubicBezTo>
                  <a:cubicBezTo>
                    <a:pt x="134" y="50"/>
                    <a:pt x="134" y="46"/>
                    <a:pt x="132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23"/>
            <p:cNvSpPr/>
            <p:nvPr/>
          </p:nvSpPr>
          <p:spPr bwMode="auto">
            <a:xfrm>
              <a:off x="670" y="1484"/>
              <a:ext cx="79" cy="29"/>
            </a:xfrm>
            <a:custGeom>
              <a:avLst/>
              <a:gdLst>
                <a:gd name="T0" fmla="*/ 9 w 147"/>
                <a:gd name="T1" fmla="*/ 28 h 53"/>
                <a:gd name="T2" fmla="*/ 10 w 147"/>
                <a:gd name="T3" fmla="*/ 22 h 53"/>
                <a:gd name="T4" fmla="*/ 13 w 147"/>
                <a:gd name="T5" fmla="*/ 33 h 53"/>
                <a:gd name="T6" fmla="*/ 28 w 147"/>
                <a:gd name="T7" fmla="*/ 32 h 53"/>
                <a:gd name="T8" fmla="*/ 46 w 147"/>
                <a:gd name="T9" fmla="*/ 12 h 53"/>
                <a:gd name="T10" fmla="*/ 46 w 147"/>
                <a:gd name="T11" fmla="*/ 16 h 53"/>
                <a:gd name="T12" fmla="*/ 44 w 147"/>
                <a:gd name="T13" fmla="*/ 26 h 53"/>
                <a:gd name="T14" fmla="*/ 45 w 147"/>
                <a:gd name="T15" fmla="*/ 40 h 53"/>
                <a:gd name="T16" fmla="*/ 51 w 147"/>
                <a:gd name="T17" fmla="*/ 41 h 53"/>
                <a:gd name="T18" fmla="*/ 61 w 147"/>
                <a:gd name="T19" fmla="*/ 33 h 53"/>
                <a:gd name="T20" fmla="*/ 72 w 147"/>
                <a:gd name="T21" fmla="*/ 23 h 53"/>
                <a:gd name="T22" fmla="*/ 81 w 147"/>
                <a:gd name="T23" fmla="*/ 35 h 53"/>
                <a:gd name="T24" fmla="*/ 89 w 147"/>
                <a:gd name="T25" fmla="*/ 35 h 53"/>
                <a:gd name="T26" fmla="*/ 92 w 147"/>
                <a:gd name="T27" fmla="*/ 26 h 53"/>
                <a:gd name="T28" fmla="*/ 97 w 147"/>
                <a:gd name="T29" fmla="*/ 24 h 53"/>
                <a:gd name="T30" fmla="*/ 105 w 147"/>
                <a:gd name="T31" fmla="*/ 35 h 53"/>
                <a:gd name="T32" fmla="*/ 111 w 147"/>
                <a:gd name="T33" fmla="*/ 33 h 53"/>
                <a:gd name="T34" fmla="*/ 115 w 147"/>
                <a:gd name="T35" fmla="*/ 29 h 53"/>
                <a:gd name="T36" fmla="*/ 122 w 147"/>
                <a:gd name="T37" fmla="*/ 34 h 53"/>
                <a:gd name="T38" fmla="*/ 141 w 147"/>
                <a:gd name="T39" fmla="*/ 52 h 53"/>
                <a:gd name="T40" fmla="*/ 144 w 147"/>
                <a:gd name="T41" fmla="*/ 45 h 53"/>
                <a:gd name="T42" fmla="*/ 129 w 147"/>
                <a:gd name="T43" fmla="*/ 28 h 53"/>
                <a:gd name="T44" fmla="*/ 122 w 147"/>
                <a:gd name="T45" fmla="*/ 20 h 53"/>
                <a:gd name="T46" fmla="*/ 112 w 147"/>
                <a:gd name="T47" fmla="*/ 21 h 53"/>
                <a:gd name="T48" fmla="*/ 104 w 147"/>
                <a:gd name="T49" fmla="*/ 22 h 53"/>
                <a:gd name="T50" fmla="*/ 93 w 147"/>
                <a:gd name="T51" fmla="*/ 10 h 53"/>
                <a:gd name="T52" fmla="*/ 85 w 147"/>
                <a:gd name="T53" fmla="*/ 21 h 53"/>
                <a:gd name="T54" fmla="*/ 75 w 147"/>
                <a:gd name="T55" fmla="*/ 14 h 53"/>
                <a:gd name="T56" fmla="*/ 60 w 147"/>
                <a:gd name="T57" fmla="*/ 23 h 53"/>
                <a:gd name="T58" fmla="*/ 52 w 147"/>
                <a:gd name="T59" fmla="*/ 31 h 53"/>
                <a:gd name="T60" fmla="*/ 53 w 147"/>
                <a:gd name="T61" fmla="*/ 7 h 53"/>
                <a:gd name="T62" fmla="*/ 41 w 147"/>
                <a:gd name="T63" fmla="*/ 5 h 53"/>
                <a:gd name="T64" fmla="*/ 25 w 147"/>
                <a:gd name="T65" fmla="*/ 23 h 53"/>
                <a:gd name="T66" fmla="*/ 20 w 147"/>
                <a:gd name="T67" fmla="*/ 16 h 53"/>
                <a:gd name="T68" fmla="*/ 20 w 147"/>
                <a:gd name="T69" fmla="*/ 3 h 53"/>
                <a:gd name="T70" fmla="*/ 15 w 147"/>
                <a:gd name="T71" fmla="*/ 0 h 53"/>
                <a:gd name="T72" fmla="*/ 1 w 147"/>
                <a:gd name="T73" fmla="*/ 26 h 53"/>
                <a:gd name="T74" fmla="*/ 9 w 147"/>
                <a:gd name="T75" fmla="*/ 2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7" h="53">
                  <a:moveTo>
                    <a:pt x="9" y="28"/>
                  </a:moveTo>
                  <a:cubicBezTo>
                    <a:pt x="9" y="27"/>
                    <a:pt x="9" y="24"/>
                    <a:pt x="10" y="22"/>
                  </a:cubicBezTo>
                  <a:cubicBezTo>
                    <a:pt x="9" y="26"/>
                    <a:pt x="9" y="30"/>
                    <a:pt x="13" y="33"/>
                  </a:cubicBezTo>
                  <a:cubicBezTo>
                    <a:pt x="18" y="38"/>
                    <a:pt x="23" y="36"/>
                    <a:pt x="28" y="32"/>
                  </a:cubicBezTo>
                  <a:cubicBezTo>
                    <a:pt x="35" y="26"/>
                    <a:pt x="39" y="18"/>
                    <a:pt x="46" y="12"/>
                  </a:cubicBezTo>
                  <a:cubicBezTo>
                    <a:pt x="48" y="9"/>
                    <a:pt x="46" y="14"/>
                    <a:pt x="46" y="16"/>
                  </a:cubicBezTo>
                  <a:cubicBezTo>
                    <a:pt x="45" y="19"/>
                    <a:pt x="45" y="22"/>
                    <a:pt x="44" y="26"/>
                  </a:cubicBezTo>
                  <a:cubicBezTo>
                    <a:pt x="43" y="31"/>
                    <a:pt x="43" y="35"/>
                    <a:pt x="45" y="40"/>
                  </a:cubicBezTo>
                  <a:cubicBezTo>
                    <a:pt x="46" y="42"/>
                    <a:pt x="49" y="42"/>
                    <a:pt x="51" y="41"/>
                  </a:cubicBezTo>
                  <a:cubicBezTo>
                    <a:pt x="55" y="39"/>
                    <a:pt x="57" y="35"/>
                    <a:pt x="61" y="33"/>
                  </a:cubicBezTo>
                  <a:cubicBezTo>
                    <a:pt x="65" y="30"/>
                    <a:pt x="68" y="26"/>
                    <a:pt x="72" y="23"/>
                  </a:cubicBezTo>
                  <a:cubicBezTo>
                    <a:pt x="79" y="19"/>
                    <a:pt x="80" y="32"/>
                    <a:pt x="81" y="35"/>
                  </a:cubicBezTo>
                  <a:cubicBezTo>
                    <a:pt x="82" y="39"/>
                    <a:pt x="88" y="39"/>
                    <a:pt x="89" y="35"/>
                  </a:cubicBezTo>
                  <a:cubicBezTo>
                    <a:pt x="90" y="32"/>
                    <a:pt x="91" y="29"/>
                    <a:pt x="92" y="26"/>
                  </a:cubicBezTo>
                  <a:cubicBezTo>
                    <a:pt x="93" y="20"/>
                    <a:pt x="95" y="16"/>
                    <a:pt x="97" y="24"/>
                  </a:cubicBezTo>
                  <a:cubicBezTo>
                    <a:pt x="98" y="28"/>
                    <a:pt x="99" y="35"/>
                    <a:pt x="105" y="35"/>
                  </a:cubicBezTo>
                  <a:cubicBezTo>
                    <a:pt x="107" y="35"/>
                    <a:pt x="110" y="34"/>
                    <a:pt x="111" y="33"/>
                  </a:cubicBezTo>
                  <a:cubicBezTo>
                    <a:pt x="113" y="32"/>
                    <a:pt x="114" y="31"/>
                    <a:pt x="115" y="29"/>
                  </a:cubicBezTo>
                  <a:cubicBezTo>
                    <a:pt x="120" y="22"/>
                    <a:pt x="121" y="32"/>
                    <a:pt x="122" y="34"/>
                  </a:cubicBezTo>
                  <a:cubicBezTo>
                    <a:pt x="126" y="41"/>
                    <a:pt x="132" y="49"/>
                    <a:pt x="141" y="52"/>
                  </a:cubicBezTo>
                  <a:cubicBezTo>
                    <a:pt x="145" y="53"/>
                    <a:pt x="147" y="47"/>
                    <a:pt x="144" y="45"/>
                  </a:cubicBezTo>
                  <a:cubicBezTo>
                    <a:pt x="138" y="42"/>
                    <a:pt x="130" y="35"/>
                    <a:pt x="129" y="28"/>
                  </a:cubicBezTo>
                  <a:cubicBezTo>
                    <a:pt x="128" y="25"/>
                    <a:pt x="125" y="21"/>
                    <a:pt x="122" y="20"/>
                  </a:cubicBezTo>
                  <a:cubicBezTo>
                    <a:pt x="119" y="18"/>
                    <a:pt x="114" y="18"/>
                    <a:pt x="112" y="21"/>
                  </a:cubicBezTo>
                  <a:cubicBezTo>
                    <a:pt x="107" y="25"/>
                    <a:pt x="106" y="30"/>
                    <a:pt x="104" y="22"/>
                  </a:cubicBezTo>
                  <a:cubicBezTo>
                    <a:pt x="103" y="18"/>
                    <a:pt x="100" y="6"/>
                    <a:pt x="93" y="10"/>
                  </a:cubicBezTo>
                  <a:cubicBezTo>
                    <a:pt x="89" y="12"/>
                    <a:pt x="87" y="16"/>
                    <a:pt x="85" y="21"/>
                  </a:cubicBezTo>
                  <a:cubicBezTo>
                    <a:pt x="83" y="16"/>
                    <a:pt x="80" y="12"/>
                    <a:pt x="75" y="14"/>
                  </a:cubicBezTo>
                  <a:cubicBezTo>
                    <a:pt x="69" y="16"/>
                    <a:pt x="65" y="19"/>
                    <a:pt x="60" y="23"/>
                  </a:cubicBezTo>
                  <a:cubicBezTo>
                    <a:pt x="58" y="25"/>
                    <a:pt x="55" y="28"/>
                    <a:pt x="52" y="31"/>
                  </a:cubicBezTo>
                  <a:cubicBezTo>
                    <a:pt x="52" y="23"/>
                    <a:pt x="57" y="14"/>
                    <a:pt x="53" y="7"/>
                  </a:cubicBezTo>
                  <a:cubicBezTo>
                    <a:pt x="51" y="2"/>
                    <a:pt x="46" y="2"/>
                    <a:pt x="41" y="5"/>
                  </a:cubicBezTo>
                  <a:cubicBezTo>
                    <a:pt x="35" y="10"/>
                    <a:pt x="30" y="17"/>
                    <a:pt x="25" y="23"/>
                  </a:cubicBezTo>
                  <a:cubicBezTo>
                    <a:pt x="18" y="31"/>
                    <a:pt x="18" y="22"/>
                    <a:pt x="20" y="16"/>
                  </a:cubicBezTo>
                  <a:cubicBezTo>
                    <a:pt x="21" y="12"/>
                    <a:pt x="22" y="7"/>
                    <a:pt x="20" y="3"/>
                  </a:cubicBezTo>
                  <a:cubicBezTo>
                    <a:pt x="19" y="1"/>
                    <a:pt x="18" y="0"/>
                    <a:pt x="15" y="0"/>
                  </a:cubicBezTo>
                  <a:cubicBezTo>
                    <a:pt x="5" y="3"/>
                    <a:pt x="4" y="17"/>
                    <a:pt x="1" y="26"/>
                  </a:cubicBezTo>
                  <a:cubicBezTo>
                    <a:pt x="0" y="31"/>
                    <a:pt x="7" y="33"/>
                    <a:pt x="9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24"/>
            <p:cNvSpPr/>
            <p:nvPr/>
          </p:nvSpPr>
          <p:spPr bwMode="auto">
            <a:xfrm>
              <a:off x="656" y="1523"/>
              <a:ext cx="90" cy="22"/>
            </a:xfrm>
            <a:custGeom>
              <a:avLst/>
              <a:gdLst>
                <a:gd name="T0" fmla="*/ 6 w 167"/>
                <a:gd name="T1" fmla="*/ 23 h 41"/>
                <a:gd name="T2" fmla="*/ 30 w 167"/>
                <a:gd name="T3" fmla="*/ 10 h 41"/>
                <a:gd name="T4" fmla="*/ 49 w 167"/>
                <a:gd name="T5" fmla="*/ 22 h 41"/>
                <a:gd name="T6" fmla="*/ 78 w 167"/>
                <a:gd name="T7" fmla="*/ 21 h 41"/>
                <a:gd name="T8" fmla="*/ 93 w 167"/>
                <a:gd name="T9" fmla="*/ 24 h 41"/>
                <a:gd name="T10" fmla="*/ 104 w 167"/>
                <a:gd name="T11" fmla="*/ 27 h 41"/>
                <a:gd name="T12" fmla="*/ 120 w 167"/>
                <a:gd name="T13" fmla="*/ 26 h 41"/>
                <a:gd name="T14" fmla="*/ 130 w 167"/>
                <a:gd name="T15" fmla="*/ 33 h 41"/>
                <a:gd name="T16" fmla="*/ 139 w 167"/>
                <a:gd name="T17" fmla="*/ 34 h 41"/>
                <a:gd name="T18" fmla="*/ 144 w 167"/>
                <a:gd name="T19" fmla="*/ 35 h 41"/>
                <a:gd name="T20" fmla="*/ 165 w 167"/>
                <a:gd name="T21" fmla="*/ 39 h 41"/>
                <a:gd name="T22" fmla="*/ 164 w 167"/>
                <a:gd name="T23" fmla="*/ 35 h 41"/>
                <a:gd name="T24" fmla="*/ 147 w 167"/>
                <a:gd name="T25" fmla="*/ 27 h 41"/>
                <a:gd name="T26" fmla="*/ 142 w 167"/>
                <a:gd name="T27" fmla="*/ 25 h 41"/>
                <a:gd name="T28" fmla="*/ 132 w 167"/>
                <a:gd name="T29" fmla="*/ 26 h 41"/>
                <a:gd name="T30" fmla="*/ 120 w 167"/>
                <a:gd name="T31" fmla="*/ 16 h 41"/>
                <a:gd name="T32" fmla="*/ 105 w 167"/>
                <a:gd name="T33" fmla="*/ 18 h 41"/>
                <a:gd name="T34" fmla="*/ 87 w 167"/>
                <a:gd name="T35" fmla="*/ 15 h 41"/>
                <a:gd name="T36" fmla="*/ 77 w 167"/>
                <a:gd name="T37" fmla="*/ 11 h 41"/>
                <a:gd name="T38" fmla="*/ 68 w 167"/>
                <a:gd name="T39" fmla="*/ 9 h 41"/>
                <a:gd name="T40" fmla="*/ 60 w 167"/>
                <a:gd name="T41" fmla="*/ 11 h 41"/>
                <a:gd name="T42" fmla="*/ 38 w 167"/>
                <a:gd name="T43" fmla="*/ 9 h 41"/>
                <a:gd name="T44" fmla="*/ 23 w 167"/>
                <a:gd name="T45" fmla="*/ 2 h 41"/>
                <a:gd name="T46" fmla="*/ 3 w 167"/>
                <a:gd name="T47" fmla="*/ 18 h 41"/>
                <a:gd name="T48" fmla="*/ 6 w 167"/>
                <a:gd name="T4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7" h="41">
                  <a:moveTo>
                    <a:pt x="6" y="23"/>
                  </a:moveTo>
                  <a:cubicBezTo>
                    <a:pt x="12" y="21"/>
                    <a:pt x="24" y="2"/>
                    <a:pt x="30" y="10"/>
                  </a:cubicBezTo>
                  <a:cubicBezTo>
                    <a:pt x="36" y="16"/>
                    <a:pt x="40" y="21"/>
                    <a:pt x="49" y="22"/>
                  </a:cubicBezTo>
                  <a:cubicBezTo>
                    <a:pt x="60" y="24"/>
                    <a:pt x="68" y="11"/>
                    <a:pt x="78" y="21"/>
                  </a:cubicBezTo>
                  <a:cubicBezTo>
                    <a:pt x="83" y="26"/>
                    <a:pt x="89" y="19"/>
                    <a:pt x="93" y="24"/>
                  </a:cubicBezTo>
                  <a:cubicBezTo>
                    <a:pt x="95" y="27"/>
                    <a:pt x="100" y="29"/>
                    <a:pt x="104" y="27"/>
                  </a:cubicBezTo>
                  <a:cubicBezTo>
                    <a:pt x="109" y="23"/>
                    <a:pt x="115" y="20"/>
                    <a:pt x="120" y="26"/>
                  </a:cubicBezTo>
                  <a:cubicBezTo>
                    <a:pt x="124" y="30"/>
                    <a:pt x="125" y="31"/>
                    <a:pt x="130" y="33"/>
                  </a:cubicBezTo>
                  <a:cubicBezTo>
                    <a:pt x="133" y="34"/>
                    <a:pt x="137" y="36"/>
                    <a:pt x="139" y="34"/>
                  </a:cubicBezTo>
                  <a:cubicBezTo>
                    <a:pt x="143" y="32"/>
                    <a:pt x="141" y="31"/>
                    <a:pt x="144" y="35"/>
                  </a:cubicBezTo>
                  <a:cubicBezTo>
                    <a:pt x="150" y="41"/>
                    <a:pt x="157" y="41"/>
                    <a:pt x="165" y="39"/>
                  </a:cubicBezTo>
                  <a:cubicBezTo>
                    <a:pt x="167" y="38"/>
                    <a:pt x="167" y="35"/>
                    <a:pt x="164" y="35"/>
                  </a:cubicBezTo>
                  <a:cubicBezTo>
                    <a:pt x="157" y="35"/>
                    <a:pt x="152" y="32"/>
                    <a:pt x="147" y="27"/>
                  </a:cubicBezTo>
                  <a:cubicBezTo>
                    <a:pt x="145" y="25"/>
                    <a:pt x="144" y="25"/>
                    <a:pt x="142" y="25"/>
                  </a:cubicBezTo>
                  <a:cubicBezTo>
                    <a:pt x="138" y="25"/>
                    <a:pt x="137" y="27"/>
                    <a:pt x="132" y="26"/>
                  </a:cubicBezTo>
                  <a:cubicBezTo>
                    <a:pt x="126" y="24"/>
                    <a:pt x="125" y="19"/>
                    <a:pt x="120" y="16"/>
                  </a:cubicBezTo>
                  <a:cubicBezTo>
                    <a:pt x="114" y="13"/>
                    <a:pt x="110" y="14"/>
                    <a:pt x="105" y="18"/>
                  </a:cubicBezTo>
                  <a:cubicBezTo>
                    <a:pt x="97" y="23"/>
                    <a:pt x="94" y="11"/>
                    <a:pt x="87" y="15"/>
                  </a:cubicBezTo>
                  <a:cubicBezTo>
                    <a:pt x="81" y="17"/>
                    <a:pt x="81" y="13"/>
                    <a:pt x="77" y="11"/>
                  </a:cubicBezTo>
                  <a:cubicBezTo>
                    <a:pt x="74" y="9"/>
                    <a:pt x="71" y="8"/>
                    <a:pt x="68" y="9"/>
                  </a:cubicBezTo>
                  <a:cubicBezTo>
                    <a:pt x="65" y="9"/>
                    <a:pt x="62" y="10"/>
                    <a:pt x="60" y="11"/>
                  </a:cubicBezTo>
                  <a:cubicBezTo>
                    <a:pt x="53" y="18"/>
                    <a:pt x="44" y="15"/>
                    <a:pt x="38" y="9"/>
                  </a:cubicBezTo>
                  <a:cubicBezTo>
                    <a:pt x="33" y="3"/>
                    <a:pt x="31" y="0"/>
                    <a:pt x="23" y="2"/>
                  </a:cubicBezTo>
                  <a:cubicBezTo>
                    <a:pt x="14" y="4"/>
                    <a:pt x="11" y="15"/>
                    <a:pt x="3" y="18"/>
                  </a:cubicBezTo>
                  <a:cubicBezTo>
                    <a:pt x="0" y="20"/>
                    <a:pt x="3" y="25"/>
                    <a:pt x="6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25"/>
            <p:cNvSpPr/>
            <p:nvPr/>
          </p:nvSpPr>
          <p:spPr bwMode="auto">
            <a:xfrm>
              <a:off x="659" y="1595"/>
              <a:ext cx="124" cy="90"/>
            </a:xfrm>
            <a:custGeom>
              <a:avLst/>
              <a:gdLst>
                <a:gd name="T0" fmla="*/ 212 w 230"/>
                <a:gd name="T1" fmla="*/ 130 h 166"/>
                <a:gd name="T2" fmla="*/ 226 w 230"/>
                <a:gd name="T3" fmla="*/ 121 h 166"/>
                <a:gd name="T4" fmla="*/ 227 w 230"/>
                <a:gd name="T5" fmla="*/ 105 h 166"/>
                <a:gd name="T6" fmla="*/ 211 w 230"/>
                <a:gd name="T7" fmla="*/ 52 h 166"/>
                <a:gd name="T8" fmla="*/ 200 w 230"/>
                <a:gd name="T9" fmla="*/ 40 h 166"/>
                <a:gd name="T10" fmla="*/ 180 w 230"/>
                <a:gd name="T11" fmla="*/ 38 h 166"/>
                <a:gd name="T12" fmla="*/ 159 w 230"/>
                <a:gd name="T13" fmla="*/ 61 h 166"/>
                <a:gd name="T14" fmla="*/ 150 w 230"/>
                <a:gd name="T15" fmla="*/ 74 h 166"/>
                <a:gd name="T16" fmla="*/ 144 w 230"/>
                <a:gd name="T17" fmla="*/ 80 h 166"/>
                <a:gd name="T18" fmla="*/ 126 w 230"/>
                <a:gd name="T19" fmla="*/ 71 h 166"/>
                <a:gd name="T20" fmla="*/ 58 w 230"/>
                <a:gd name="T21" fmla="*/ 60 h 166"/>
                <a:gd name="T22" fmla="*/ 44 w 230"/>
                <a:gd name="T23" fmla="*/ 77 h 166"/>
                <a:gd name="T24" fmla="*/ 35 w 230"/>
                <a:gd name="T25" fmla="*/ 56 h 166"/>
                <a:gd name="T26" fmla="*/ 27 w 230"/>
                <a:gd name="T27" fmla="*/ 36 h 166"/>
                <a:gd name="T28" fmla="*/ 7 w 230"/>
                <a:gd name="T29" fmla="*/ 3 h 166"/>
                <a:gd name="T30" fmla="*/ 3 w 230"/>
                <a:gd name="T31" fmla="*/ 5 h 166"/>
                <a:gd name="T32" fmla="*/ 15 w 230"/>
                <a:gd name="T33" fmla="*/ 69 h 166"/>
                <a:gd name="T34" fmla="*/ 50 w 230"/>
                <a:gd name="T35" fmla="*/ 162 h 166"/>
                <a:gd name="T36" fmla="*/ 62 w 230"/>
                <a:gd name="T37" fmla="*/ 132 h 166"/>
                <a:gd name="T38" fmla="*/ 66 w 230"/>
                <a:gd name="T39" fmla="*/ 99 h 166"/>
                <a:gd name="T40" fmla="*/ 67 w 230"/>
                <a:gd name="T41" fmla="*/ 89 h 166"/>
                <a:gd name="T42" fmla="*/ 89 w 230"/>
                <a:gd name="T43" fmla="*/ 56 h 166"/>
                <a:gd name="T44" fmla="*/ 106 w 230"/>
                <a:gd name="T45" fmla="*/ 84 h 166"/>
                <a:gd name="T46" fmla="*/ 113 w 230"/>
                <a:gd name="T47" fmla="*/ 116 h 166"/>
                <a:gd name="T48" fmla="*/ 113 w 230"/>
                <a:gd name="T49" fmla="*/ 129 h 166"/>
                <a:gd name="T50" fmla="*/ 126 w 230"/>
                <a:gd name="T51" fmla="*/ 136 h 166"/>
                <a:gd name="T52" fmla="*/ 160 w 230"/>
                <a:gd name="T53" fmla="*/ 94 h 166"/>
                <a:gd name="T54" fmla="*/ 189 w 230"/>
                <a:gd name="T55" fmla="*/ 59 h 166"/>
                <a:gd name="T56" fmla="*/ 206 w 230"/>
                <a:gd name="T57" fmla="*/ 109 h 166"/>
                <a:gd name="T58" fmla="*/ 212 w 230"/>
                <a:gd name="T59" fmla="*/ 13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0" h="166">
                  <a:moveTo>
                    <a:pt x="212" y="130"/>
                  </a:moveTo>
                  <a:cubicBezTo>
                    <a:pt x="223" y="130"/>
                    <a:pt x="225" y="129"/>
                    <a:pt x="226" y="121"/>
                  </a:cubicBezTo>
                  <a:cubicBezTo>
                    <a:pt x="226" y="117"/>
                    <a:pt x="226" y="110"/>
                    <a:pt x="227" y="105"/>
                  </a:cubicBezTo>
                  <a:cubicBezTo>
                    <a:pt x="230" y="95"/>
                    <a:pt x="217" y="54"/>
                    <a:pt x="211" y="52"/>
                  </a:cubicBezTo>
                  <a:cubicBezTo>
                    <a:pt x="209" y="52"/>
                    <a:pt x="204" y="46"/>
                    <a:pt x="200" y="40"/>
                  </a:cubicBezTo>
                  <a:cubicBezTo>
                    <a:pt x="194" y="29"/>
                    <a:pt x="194" y="29"/>
                    <a:pt x="180" y="38"/>
                  </a:cubicBezTo>
                  <a:cubicBezTo>
                    <a:pt x="172" y="43"/>
                    <a:pt x="163" y="53"/>
                    <a:pt x="159" y="61"/>
                  </a:cubicBezTo>
                  <a:cubicBezTo>
                    <a:pt x="156" y="69"/>
                    <a:pt x="152" y="74"/>
                    <a:pt x="150" y="74"/>
                  </a:cubicBezTo>
                  <a:cubicBezTo>
                    <a:pt x="149" y="73"/>
                    <a:pt x="146" y="76"/>
                    <a:pt x="144" y="80"/>
                  </a:cubicBezTo>
                  <a:cubicBezTo>
                    <a:pt x="139" y="93"/>
                    <a:pt x="135" y="91"/>
                    <a:pt x="126" y="71"/>
                  </a:cubicBezTo>
                  <a:cubicBezTo>
                    <a:pt x="109" y="32"/>
                    <a:pt x="80" y="27"/>
                    <a:pt x="58" y="60"/>
                  </a:cubicBezTo>
                  <a:cubicBezTo>
                    <a:pt x="52" y="69"/>
                    <a:pt x="45" y="76"/>
                    <a:pt x="44" y="77"/>
                  </a:cubicBezTo>
                  <a:cubicBezTo>
                    <a:pt x="42" y="78"/>
                    <a:pt x="38" y="68"/>
                    <a:pt x="35" y="56"/>
                  </a:cubicBezTo>
                  <a:cubicBezTo>
                    <a:pt x="32" y="43"/>
                    <a:pt x="28" y="35"/>
                    <a:pt x="27" y="36"/>
                  </a:cubicBezTo>
                  <a:cubicBezTo>
                    <a:pt x="24" y="39"/>
                    <a:pt x="7" y="11"/>
                    <a:pt x="7" y="3"/>
                  </a:cubicBezTo>
                  <a:cubicBezTo>
                    <a:pt x="7" y="0"/>
                    <a:pt x="5" y="1"/>
                    <a:pt x="3" y="5"/>
                  </a:cubicBezTo>
                  <a:cubicBezTo>
                    <a:pt x="0" y="9"/>
                    <a:pt x="5" y="32"/>
                    <a:pt x="15" y="69"/>
                  </a:cubicBezTo>
                  <a:cubicBezTo>
                    <a:pt x="41" y="166"/>
                    <a:pt x="40" y="163"/>
                    <a:pt x="50" y="162"/>
                  </a:cubicBezTo>
                  <a:cubicBezTo>
                    <a:pt x="57" y="161"/>
                    <a:pt x="60" y="155"/>
                    <a:pt x="62" y="132"/>
                  </a:cubicBezTo>
                  <a:cubicBezTo>
                    <a:pt x="63" y="117"/>
                    <a:pt x="65" y="102"/>
                    <a:pt x="66" y="99"/>
                  </a:cubicBezTo>
                  <a:cubicBezTo>
                    <a:pt x="68" y="96"/>
                    <a:pt x="68" y="92"/>
                    <a:pt x="67" y="89"/>
                  </a:cubicBezTo>
                  <a:cubicBezTo>
                    <a:pt x="65" y="81"/>
                    <a:pt x="81" y="57"/>
                    <a:pt x="89" y="56"/>
                  </a:cubicBezTo>
                  <a:cubicBezTo>
                    <a:pt x="95" y="55"/>
                    <a:pt x="98" y="61"/>
                    <a:pt x="106" y="84"/>
                  </a:cubicBezTo>
                  <a:cubicBezTo>
                    <a:pt x="111" y="100"/>
                    <a:pt x="114" y="114"/>
                    <a:pt x="113" y="116"/>
                  </a:cubicBezTo>
                  <a:cubicBezTo>
                    <a:pt x="111" y="118"/>
                    <a:pt x="111" y="124"/>
                    <a:pt x="113" y="129"/>
                  </a:cubicBezTo>
                  <a:cubicBezTo>
                    <a:pt x="115" y="137"/>
                    <a:pt x="118" y="138"/>
                    <a:pt x="126" y="136"/>
                  </a:cubicBezTo>
                  <a:cubicBezTo>
                    <a:pt x="134" y="134"/>
                    <a:pt x="144" y="121"/>
                    <a:pt x="160" y="94"/>
                  </a:cubicBezTo>
                  <a:cubicBezTo>
                    <a:pt x="178" y="62"/>
                    <a:pt x="184" y="55"/>
                    <a:pt x="189" y="59"/>
                  </a:cubicBezTo>
                  <a:cubicBezTo>
                    <a:pt x="198" y="64"/>
                    <a:pt x="210" y="101"/>
                    <a:pt x="206" y="109"/>
                  </a:cubicBezTo>
                  <a:cubicBezTo>
                    <a:pt x="201" y="117"/>
                    <a:pt x="205" y="129"/>
                    <a:pt x="212" y="1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26"/>
            <p:cNvSpPr/>
            <p:nvPr/>
          </p:nvSpPr>
          <p:spPr bwMode="auto">
            <a:xfrm>
              <a:off x="483" y="1580"/>
              <a:ext cx="104" cy="150"/>
            </a:xfrm>
            <a:custGeom>
              <a:avLst/>
              <a:gdLst>
                <a:gd name="T0" fmla="*/ 25 w 192"/>
                <a:gd name="T1" fmla="*/ 138 h 277"/>
                <a:gd name="T2" fmla="*/ 33 w 192"/>
                <a:gd name="T3" fmla="*/ 182 h 277"/>
                <a:gd name="T4" fmla="*/ 40 w 192"/>
                <a:gd name="T5" fmla="*/ 264 h 277"/>
                <a:gd name="T6" fmla="*/ 39 w 192"/>
                <a:gd name="T7" fmla="*/ 272 h 277"/>
                <a:gd name="T8" fmla="*/ 109 w 192"/>
                <a:gd name="T9" fmla="*/ 268 h 277"/>
                <a:gd name="T10" fmla="*/ 188 w 192"/>
                <a:gd name="T11" fmla="*/ 238 h 277"/>
                <a:gd name="T12" fmla="*/ 150 w 192"/>
                <a:gd name="T13" fmla="*/ 238 h 277"/>
                <a:gd name="T14" fmla="*/ 98 w 192"/>
                <a:gd name="T15" fmla="*/ 247 h 277"/>
                <a:gd name="T16" fmla="*/ 73 w 192"/>
                <a:gd name="T17" fmla="*/ 249 h 277"/>
                <a:gd name="T18" fmla="*/ 65 w 192"/>
                <a:gd name="T19" fmla="*/ 218 h 277"/>
                <a:gd name="T20" fmla="*/ 54 w 192"/>
                <a:gd name="T21" fmla="*/ 175 h 277"/>
                <a:gd name="T22" fmla="*/ 63 w 192"/>
                <a:gd name="T23" fmla="*/ 158 h 277"/>
                <a:gd name="T24" fmla="*/ 92 w 192"/>
                <a:gd name="T25" fmla="*/ 145 h 277"/>
                <a:gd name="T26" fmla="*/ 110 w 192"/>
                <a:gd name="T27" fmla="*/ 139 h 277"/>
                <a:gd name="T28" fmla="*/ 130 w 192"/>
                <a:gd name="T29" fmla="*/ 124 h 277"/>
                <a:gd name="T30" fmla="*/ 77 w 192"/>
                <a:gd name="T31" fmla="*/ 127 h 277"/>
                <a:gd name="T32" fmla="*/ 49 w 192"/>
                <a:gd name="T33" fmla="*/ 133 h 277"/>
                <a:gd name="T34" fmla="*/ 38 w 192"/>
                <a:gd name="T35" fmla="*/ 90 h 277"/>
                <a:gd name="T36" fmla="*/ 28 w 192"/>
                <a:gd name="T37" fmla="*/ 48 h 277"/>
                <a:gd name="T38" fmla="*/ 76 w 192"/>
                <a:gd name="T39" fmla="*/ 35 h 277"/>
                <a:gd name="T40" fmla="*/ 131 w 192"/>
                <a:gd name="T41" fmla="*/ 27 h 277"/>
                <a:gd name="T42" fmla="*/ 144 w 192"/>
                <a:gd name="T43" fmla="*/ 20 h 277"/>
                <a:gd name="T44" fmla="*/ 98 w 192"/>
                <a:gd name="T45" fmla="*/ 9 h 277"/>
                <a:gd name="T46" fmla="*/ 52 w 192"/>
                <a:gd name="T47" fmla="*/ 19 h 277"/>
                <a:gd name="T48" fmla="*/ 27 w 192"/>
                <a:gd name="T49" fmla="*/ 22 h 277"/>
                <a:gd name="T50" fmla="*/ 12 w 192"/>
                <a:gd name="T51" fmla="*/ 83 h 277"/>
                <a:gd name="T52" fmla="*/ 25 w 192"/>
                <a:gd name="T53" fmla="*/ 138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2" h="277">
                  <a:moveTo>
                    <a:pt x="25" y="138"/>
                  </a:moveTo>
                  <a:cubicBezTo>
                    <a:pt x="26" y="146"/>
                    <a:pt x="30" y="166"/>
                    <a:pt x="33" y="182"/>
                  </a:cubicBezTo>
                  <a:cubicBezTo>
                    <a:pt x="42" y="226"/>
                    <a:pt x="45" y="260"/>
                    <a:pt x="40" y="264"/>
                  </a:cubicBezTo>
                  <a:cubicBezTo>
                    <a:pt x="37" y="266"/>
                    <a:pt x="37" y="270"/>
                    <a:pt x="39" y="272"/>
                  </a:cubicBezTo>
                  <a:cubicBezTo>
                    <a:pt x="43" y="277"/>
                    <a:pt x="76" y="275"/>
                    <a:pt x="109" y="268"/>
                  </a:cubicBezTo>
                  <a:cubicBezTo>
                    <a:pt x="142" y="260"/>
                    <a:pt x="184" y="244"/>
                    <a:pt x="188" y="238"/>
                  </a:cubicBezTo>
                  <a:cubicBezTo>
                    <a:pt x="192" y="230"/>
                    <a:pt x="176" y="230"/>
                    <a:pt x="150" y="238"/>
                  </a:cubicBezTo>
                  <a:cubicBezTo>
                    <a:pt x="135" y="242"/>
                    <a:pt x="112" y="246"/>
                    <a:pt x="98" y="247"/>
                  </a:cubicBezTo>
                  <a:cubicBezTo>
                    <a:pt x="73" y="249"/>
                    <a:pt x="73" y="249"/>
                    <a:pt x="73" y="249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61" y="201"/>
                    <a:pt x="56" y="182"/>
                    <a:pt x="54" y="175"/>
                  </a:cubicBezTo>
                  <a:cubicBezTo>
                    <a:pt x="50" y="163"/>
                    <a:pt x="51" y="161"/>
                    <a:pt x="63" y="158"/>
                  </a:cubicBezTo>
                  <a:cubicBezTo>
                    <a:pt x="70" y="155"/>
                    <a:pt x="83" y="150"/>
                    <a:pt x="92" y="145"/>
                  </a:cubicBezTo>
                  <a:cubicBezTo>
                    <a:pt x="101" y="140"/>
                    <a:pt x="109" y="137"/>
                    <a:pt x="110" y="139"/>
                  </a:cubicBezTo>
                  <a:cubicBezTo>
                    <a:pt x="115" y="145"/>
                    <a:pt x="132" y="132"/>
                    <a:pt x="130" y="124"/>
                  </a:cubicBezTo>
                  <a:cubicBezTo>
                    <a:pt x="127" y="116"/>
                    <a:pt x="115" y="117"/>
                    <a:pt x="77" y="127"/>
                  </a:cubicBezTo>
                  <a:cubicBezTo>
                    <a:pt x="63" y="131"/>
                    <a:pt x="50" y="134"/>
                    <a:pt x="49" y="133"/>
                  </a:cubicBezTo>
                  <a:cubicBezTo>
                    <a:pt x="48" y="133"/>
                    <a:pt x="43" y="113"/>
                    <a:pt x="38" y="90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114" y="25"/>
                    <a:pt x="125" y="23"/>
                    <a:pt x="131" y="27"/>
                  </a:cubicBezTo>
                  <a:cubicBezTo>
                    <a:pt x="138" y="32"/>
                    <a:pt x="139" y="31"/>
                    <a:pt x="144" y="20"/>
                  </a:cubicBezTo>
                  <a:cubicBezTo>
                    <a:pt x="153" y="2"/>
                    <a:pt x="143" y="0"/>
                    <a:pt x="98" y="9"/>
                  </a:cubicBezTo>
                  <a:cubicBezTo>
                    <a:pt x="78" y="14"/>
                    <a:pt x="57" y="18"/>
                    <a:pt x="52" y="19"/>
                  </a:cubicBezTo>
                  <a:cubicBezTo>
                    <a:pt x="47" y="19"/>
                    <a:pt x="36" y="21"/>
                    <a:pt x="27" y="22"/>
                  </a:cubicBezTo>
                  <a:cubicBezTo>
                    <a:pt x="2" y="25"/>
                    <a:pt x="0" y="34"/>
                    <a:pt x="12" y="83"/>
                  </a:cubicBezTo>
                  <a:cubicBezTo>
                    <a:pt x="18" y="105"/>
                    <a:pt x="23" y="130"/>
                    <a:pt x="25" y="1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127"/>
            <p:cNvSpPr/>
            <p:nvPr/>
          </p:nvSpPr>
          <p:spPr bwMode="auto">
            <a:xfrm>
              <a:off x="567" y="1633"/>
              <a:ext cx="70" cy="28"/>
            </a:xfrm>
            <a:custGeom>
              <a:avLst/>
              <a:gdLst>
                <a:gd name="T0" fmla="*/ 69 w 131"/>
                <a:gd name="T1" fmla="*/ 17 h 52"/>
                <a:gd name="T2" fmla="*/ 8 w 131"/>
                <a:gd name="T3" fmla="*/ 39 h 52"/>
                <a:gd name="T4" fmla="*/ 20 w 131"/>
                <a:gd name="T5" fmla="*/ 52 h 52"/>
                <a:gd name="T6" fmla="*/ 52 w 131"/>
                <a:gd name="T7" fmla="*/ 43 h 52"/>
                <a:gd name="T8" fmla="*/ 102 w 131"/>
                <a:gd name="T9" fmla="*/ 27 h 52"/>
                <a:gd name="T10" fmla="*/ 128 w 131"/>
                <a:gd name="T11" fmla="*/ 9 h 52"/>
                <a:gd name="T12" fmla="*/ 69 w 131"/>
                <a:gd name="T13" fmla="*/ 1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52">
                  <a:moveTo>
                    <a:pt x="69" y="17"/>
                  </a:moveTo>
                  <a:cubicBezTo>
                    <a:pt x="39" y="27"/>
                    <a:pt x="11" y="37"/>
                    <a:pt x="8" y="39"/>
                  </a:cubicBezTo>
                  <a:cubicBezTo>
                    <a:pt x="0" y="45"/>
                    <a:pt x="6" y="52"/>
                    <a:pt x="20" y="52"/>
                  </a:cubicBezTo>
                  <a:cubicBezTo>
                    <a:pt x="26" y="52"/>
                    <a:pt x="41" y="48"/>
                    <a:pt x="52" y="43"/>
                  </a:cubicBezTo>
                  <a:cubicBezTo>
                    <a:pt x="64" y="39"/>
                    <a:pt x="86" y="31"/>
                    <a:pt x="102" y="27"/>
                  </a:cubicBezTo>
                  <a:cubicBezTo>
                    <a:pt x="129" y="19"/>
                    <a:pt x="131" y="18"/>
                    <a:pt x="128" y="9"/>
                  </a:cubicBezTo>
                  <a:cubicBezTo>
                    <a:pt x="125" y="0"/>
                    <a:pt x="125" y="0"/>
                    <a:pt x="69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128"/>
            <p:cNvSpPr/>
            <p:nvPr/>
          </p:nvSpPr>
          <p:spPr bwMode="auto">
            <a:xfrm>
              <a:off x="561" y="1608"/>
              <a:ext cx="88" cy="21"/>
            </a:xfrm>
            <a:custGeom>
              <a:avLst/>
              <a:gdLst>
                <a:gd name="T0" fmla="*/ 55 w 164"/>
                <a:gd name="T1" fmla="*/ 29 h 38"/>
                <a:gd name="T2" fmla="*/ 105 w 164"/>
                <a:gd name="T3" fmla="*/ 22 h 38"/>
                <a:gd name="T4" fmla="*/ 163 w 164"/>
                <a:gd name="T5" fmla="*/ 10 h 38"/>
                <a:gd name="T6" fmla="*/ 153 w 164"/>
                <a:gd name="T7" fmla="*/ 7 h 38"/>
                <a:gd name="T8" fmla="*/ 130 w 164"/>
                <a:gd name="T9" fmla="*/ 3 h 38"/>
                <a:gd name="T10" fmla="*/ 26 w 164"/>
                <a:gd name="T11" fmla="*/ 15 h 38"/>
                <a:gd name="T12" fmla="*/ 55 w 164"/>
                <a:gd name="T13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38">
                  <a:moveTo>
                    <a:pt x="55" y="29"/>
                  </a:moveTo>
                  <a:cubicBezTo>
                    <a:pt x="64" y="26"/>
                    <a:pt x="86" y="23"/>
                    <a:pt x="105" y="22"/>
                  </a:cubicBezTo>
                  <a:cubicBezTo>
                    <a:pt x="144" y="20"/>
                    <a:pt x="164" y="16"/>
                    <a:pt x="163" y="10"/>
                  </a:cubicBezTo>
                  <a:cubicBezTo>
                    <a:pt x="162" y="8"/>
                    <a:pt x="158" y="7"/>
                    <a:pt x="153" y="7"/>
                  </a:cubicBezTo>
                  <a:cubicBezTo>
                    <a:pt x="149" y="6"/>
                    <a:pt x="138" y="5"/>
                    <a:pt x="130" y="3"/>
                  </a:cubicBezTo>
                  <a:cubicBezTo>
                    <a:pt x="110" y="0"/>
                    <a:pt x="41" y="7"/>
                    <a:pt x="26" y="15"/>
                  </a:cubicBezTo>
                  <a:cubicBezTo>
                    <a:pt x="0" y="28"/>
                    <a:pt x="21" y="38"/>
                    <a:pt x="55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129"/>
            <p:cNvSpPr/>
            <p:nvPr/>
          </p:nvSpPr>
          <p:spPr bwMode="auto">
            <a:xfrm>
              <a:off x="835" y="1366"/>
              <a:ext cx="42" cy="25"/>
            </a:xfrm>
            <a:custGeom>
              <a:avLst/>
              <a:gdLst>
                <a:gd name="T0" fmla="*/ 76 w 78"/>
                <a:gd name="T1" fmla="*/ 16 h 47"/>
                <a:gd name="T2" fmla="*/ 77 w 78"/>
                <a:gd name="T3" fmla="*/ 8 h 47"/>
                <a:gd name="T4" fmla="*/ 67 w 78"/>
                <a:gd name="T5" fmla="*/ 2 h 47"/>
                <a:gd name="T6" fmla="*/ 64 w 78"/>
                <a:gd name="T7" fmla="*/ 3 h 47"/>
                <a:gd name="T8" fmla="*/ 39 w 78"/>
                <a:gd name="T9" fmla="*/ 13 h 47"/>
                <a:gd name="T10" fmla="*/ 11 w 78"/>
                <a:gd name="T11" fmla="*/ 24 h 47"/>
                <a:gd name="T12" fmla="*/ 1 w 78"/>
                <a:gd name="T13" fmla="*/ 35 h 47"/>
                <a:gd name="T14" fmla="*/ 3 w 78"/>
                <a:gd name="T15" fmla="*/ 44 h 47"/>
                <a:gd name="T16" fmla="*/ 18 w 78"/>
                <a:gd name="T17" fmla="*/ 39 h 47"/>
                <a:gd name="T18" fmla="*/ 49 w 78"/>
                <a:gd name="T19" fmla="*/ 27 h 47"/>
                <a:gd name="T20" fmla="*/ 76 w 78"/>
                <a:gd name="T21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47">
                  <a:moveTo>
                    <a:pt x="76" y="16"/>
                  </a:moveTo>
                  <a:cubicBezTo>
                    <a:pt x="77" y="14"/>
                    <a:pt x="78" y="10"/>
                    <a:pt x="77" y="8"/>
                  </a:cubicBezTo>
                  <a:cubicBezTo>
                    <a:pt x="75" y="2"/>
                    <a:pt x="73" y="0"/>
                    <a:pt x="67" y="2"/>
                  </a:cubicBezTo>
                  <a:cubicBezTo>
                    <a:pt x="66" y="2"/>
                    <a:pt x="65" y="3"/>
                    <a:pt x="64" y="3"/>
                  </a:cubicBezTo>
                  <a:cubicBezTo>
                    <a:pt x="60" y="5"/>
                    <a:pt x="49" y="9"/>
                    <a:pt x="39" y="13"/>
                  </a:cubicBezTo>
                  <a:cubicBezTo>
                    <a:pt x="30" y="16"/>
                    <a:pt x="17" y="21"/>
                    <a:pt x="11" y="24"/>
                  </a:cubicBezTo>
                  <a:cubicBezTo>
                    <a:pt x="2" y="28"/>
                    <a:pt x="1" y="30"/>
                    <a:pt x="1" y="35"/>
                  </a:cubicBezTo>
                  <a:cubicBezTo>
                    <a:pt x="0" y="40"/>
                    <a:pt x="1" y="42"/>
                    <a:pt x="3" y="44"/>
                  </a:cubicBezTo>
                  <a:cubicBezTo>
                    <a:pt x="8" y="47"/>
                    <a:pt x="10" y="46"/>
                    <a:pt x="18" y="39"/>
                  </a:cubicBezTo>
                  <a:cubicBezTo>
                    <a:pt x="23" y="35"/>
                    <a:pt x="29" y="33"/>
                    <a:pt x="49" y="27"/>
                  </a:cubicBezTo>
                  <a:cubicBezTo>
                    <a:pt x="71" y="21"/>
                    <a:pt x="74" y="19"/>
                    <a:pt x="76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130"/>
            <p:cNvSpPr/>
            <p:nvPr/>
          </p:nvSpPr>
          <p:spPr bwMode="auto">
            <a:xfrm>
              <a:off x="942" y="1251"/>
              <a:ext cx="12" cy="22"/>
            </a:xfrm>
            <a:custGeom>
              <a:avLst/>
              <a:gdLst>
                <a:gd name="T0" fmla="*/ 8 w 21"/>
                <a:gd name="T1" fmla="*/ 39 h 40"/>
                <a:gd name="T2" fmla="*/ 13 w 21"/>
                <a:gd name="T3" fmla="*/ 40 h 40"/>
                <a:gd name="T4" fmla="*/ 17 w 21"/>
                <a:gd name="T5" fmla="*/ 24 h 40"/>
                <a:gd name="T6" fmla="*/ 9 w 21"/>
                <a:gd name="T7" fmla="*/ 3 h 40"/>
                <a:gd name="T8" fmla="*/ 8 w 21"/>
                <a:gd name="T9" fmla="*/ 3 h 40"/>
                <a:gd name="T10" fmla="*/ 5 w 21"/>
                <a:gd name="T11" fmla="*/ 7 h 40"/>
                <a:gd name="T12" fmla="*/ 2 w 21"/>
                <a:gd name="T13" fmla="*/ 26 h 40"/>
                <a:gd name="T14" fmla="*/ 8 w 21"/>
                <a:gd name="T15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40">
                  <a:moveTo>
                    <a:pt x="8" y="39"/>
                  </a:moveTo>
                  <a:cubicBezTo>
                    <a:pt x="10" y="40"/>
                    <a:pt x="13" y="40"/>
                    <a:pt x="13" y="40"/>
                  </a:cubicBezTo>
                  <a:cubicBezTo>
                    <a:pt x="14" y="40"/>
                    <a:pt x="16" y="32"/>
                    <a:pt x="17" y="24"/>
                  </a:cubicBezTo>
                  <a:cubicBezTo>
                    <a:pt x="21" y="5"/>
                    <a:pt x="18" y="0"/>
                    <a:pt x="9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6" y="4"/>
                    <a:pt x="4" y="6"/>
                    <a:pt x="5" y="7"/>
                  </a:cubicBezTo>
                  <a:cubicBezTo>
                    <a:pt x="6" y="10"/>
                    <a:pt x="4" y="23"/>
                    <a:pt x="2" y="26"/>
                  </a:cubicBezTo>
                  <a:cubicBezTo>
                    <a:pt x="0" y="28"/>
                    <a:pt x="4" y="37"/>
                    <a:pt x="8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131"/>
            <p:cNvSpPr/>
            <p:nvPr/>
          </p:nvSpPr>
          <p:spPr bwMode="auto">
            <a:xfrm>
              <a:off x="977" y="1402"/>
              <a:ext cx="18" cy="18"/>
            </a:xfrm>
            <a:custGeom>
              <a:avLst/>
              <a:gdLst>
                <a:gd name="T0" fmla="*/ 11 w 33"/>
                <a:gd name="T1" fmla="*/ 21 h 33"/>
                <a:gd name="T2" fmla="*/ 26 w 33"/>
                <a:gd name="T3" fmla="*/ 32 h 33"/>
                <a:gd name="T4" fmla="*/ 33 w 33"/>
                <a:gd name="T5" fmla="*/ 24 h 33"/>
                <a:gd name="T6" fmla="*/ 24 w 33"/>
                <a:gd name="T7" fmla="*/ 10 h 33"/>
                <a:gd name="T8" fmla="*/ 6 w 33"/>
                <a:gd name="T9" fmla="*/ 1 h 33"/>
                <a:gd name="T10" fmla="*/ 5 w 33"/>
                <a:gd name="T11" fmla="*/ 1 h 33"/>
                <a:gd name="T12" fmla="*/ 2 w 33"/>
                <a:gd name="T13" fmla="*/ 5 h 33"/>
                <a:gd name="T14" fmla="*/ 6 w 33"/>
                <a:gd name="T15" fmla="*/ 15 h 33"/>
                <a:gd name="T16" fmla="*/ 11 w 33"/>
                <a:gd name="T17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11" y="21"/>
                  </a:moveTo>
                  <a:cubicBezTo>
                    <a:pt x="12" y="22"/>
                    <a:pt x="23" y="31"/>
                    <a:pt x="26" y="32"/>
                  </a:cubicBezTo>
                  <a:cubicBezTo>
                    <a:pt x="29" y="33"/>
                    <a:pt x="33" y="29"/>
                    <a:pt x="33" y="24"/>
                  </a:cubicBezTo>
                  <a:cubicBezTo>
                    <a:pt x="33" y="21"/>
                    <a:pt x="30" y="17"/>
                    <a:pt x="24" y="10"/>
                  </a:cubicBezTo>
                  <a:cubicBezTo>
                    <a:pt x="16" y="3"/>
                    <a:pt x="10" y="0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4" y="2"/>
                    <a:pt x="3" y="3"/>
                    <a:pt x="2" y="5"/>
                  </a:cubicBezTo>
                  <a:cubicBezTo>
                    <a:pt x="0" y="9"/>
                    <a:pt x="1" y="10"/>
                    <a:pt x="6" y="15"/>
                  </a:cubicBezTo>
                  <a:cubicBezTo>
                    <a:pt x="9" y="18"/>
                    <a:pt x="11" y="20"/>
                    <a:pt x="11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132"/>
            <p:cNvSpPr/>
            <p:nvPr/>
          </p:nvSpPr>
          <p:spPr bwMode="auto">
            <a:xfrm>
              <a:off x="996" y="1371"/>
              <a:ext cx="24" cy="10"/>
            </a:xfrm>
            <a:custGeom>
              <a:avLst/>
              <a:gdLst>
                <a:gd name="T0" fmla="*/ 33 w 45"/>
                <a:gd name="T1" fmla="*/ 1 h 20"/>
                <a:gd name="T2" fmla="*/ 20 w 45"/>
                <a:gd name="T3" fmla="*/ 6 h 20"/>
                <a:gd name="T4" fmla="*/ 18 w 45"/>
                <a:gd name="T5" fmla="*/ 5 h 20"/>
                <a:gd name="T6" fmla="*/ 15 w 45"/>
                <a:gd name="T7" fmla="*/ 4 h 20"/>
                <a:gd name="T8" fmla="*/ 12 w 45"/>
                <a:gd name="T9" fmla="*/ 6 h 20"/>
                <a:gd name="T10" fmla="*/ 2 w 45"/>
                <a:gd name="T11" fmla="*/ 13 h 20"/>
                <a:gd name="T12" fmla="*/ 4 w 45"/>
                <a:gd name="T13" fmla="*/ 18 h 20"/>
                <a:gd name="T14" fmla="*/ 12 w 45"/>
                <a:gd name="T15" fmla="*/ 19 h 20"/>
                <a:gd name="T16" fmla="*/ 26 w 45"/>
                <a:gd name="T17" fmla="*/ 18 h 20"/>
                <a:gd name="T18" fmla="*/ 38 w 45"/>
                <a:gd name="T19" fmla="*/ 16 h 20"/>
                <a:gd name="T20" fmla="*/ 45 w 45"/>
                <a:gd name="T21" fmla="*/ 14 h 20"/>
                <a:gd name="T22" fmla="*/ 44 w 45"/>
                <a:gd name="T23" fmla="*/ 7 h 20"/>
                <a:gd name="T24" fmla="*/ 33 w 45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20">
                  <a:moveTo>
                    <a:pt x="33" y="1"/>
                  </a:moveTo>
                  <a:cubicBezTo>
                    <a:pt x="28" y="2"/>
                    <a:pt x="22" y="4"/>
                    <a:pt x="20" y="6"/>
                  </a:cubicBezTo>
                  <a:cubicBezTo>
                    <a:pt x="17" y="8"/>
                    <a:pt x="16" y="8"/>
                    <a:pt x="18" y="5"/>
                  </a:cubicBezTo>
                  <a:cubicBezTo>
                    <a:pt x="19" y="4"/>
                    <a:pt x="18" y="4"/>
                    <a:pt x="15" y="4"/>
                  </a:cubicBezTo>
                  <a:cubicBezTo>
                    <a:pt x="15" y="5"/>
                    <a:pt x="13" y="5"/>
                    <a:pt x="12" y="6"/>
                  </a:cubicBezTo>
                  <a:cubicBezTo>
                    <a:pt x="8" y="8"/>
                    <a:pt x="3" y="11"/>
                    <a:pt x="2" y="13"/>
                  </a:cubicBezTo>
                  <a:cubicBezTo>
                    <a:pt x="0" y="16"/>
                    <a:pt x="0" y="16"/>
                    <a:pt x="4" y="18"/>
                  </a:cubicBezTo>
                  <a:cubicBezTo>
                    <a:pt x="6" y="19"/>
                    <a:pt x="10" y="20"/>
                    <a:pt x="12" y="19"/>
                  </a:cubicBezTo>
                  <a:cubicBezTo>
                    <a:pt x="15" y="19"/>
                    <a:pt x="21" y="18"/>
                    <a:pt x="26" y="18"/>
                  </a:cubicBezTo>
                  <a:cubicBezTo>
                    <a:pt x="30" y="18"/>
                    <a:pt x="36" y="18"/>
                    <a:pt x="38" y="16"/>
                  </a:cubicBezTo>
                  <a:cubicBezTo>
                    <a:pt x="41" y="15"/>
                    <a:pt x="44" y="14"/>
                    <a:pt x="45" y="14"/>
                  </a:cubicBezTo>
                  <a:cubicBezTo>
                    <a:pt x="45" y="13"/>
                    <a:pt x="45" y="10"/>
                    <a:pt x="44" y="7"/>
                  </a:cubicBezTo>
                  <a:cubicBezTo>
                    <a:pt x="42" y="0"/>
                    <a:pt x="41" y="0"/>
                    <a:pt x="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133"/>
            <p:cNvSpPr/>
            <p:nvPr/>
          </p:nvSpPr>
          <p:spPr bwMode="auto">
            <a:xfrm>
              <a:off x="983" y="1328"/>
              <a:ext cx="38" cy="22"/>
            </a:xfrm>
            <a:custGeom>
              <a:avLst/>
              <a:gdLst>
                <a:gd name="T0" fmla="*/ 2 w 71"/>
                <a:gd name="T1" fmla="*/ 34 h 41"/>
                <a:gd name="T2" fmla="*/ 6 w 71"/>
                <a:gd name="T3" fmla="*/ 40 h 41"/>
                <a:gd name="T4" fmla="*/ 12 w 71"/>
                <a:gd name="T5" fmla="*/ 40 h 41"/>
                <a:gd name="T6" fmla="*/ 28 w 71"/>
                <a:gd name="T7" fmla="*/ 33 h 41"/>
                <a:gd name="T8" fmla="*/ 69 w 71"/>
                <a:gd name="T9" fmla="*/ 12 h 41"/>
                <a:gd name="T10" fmla="*/ 66 w 71"/>
                <a:gd name="T11" fmla="*/ 0 h 41"/>
                <a:gd name="T12" fmla="*/ 64 w 71"/>
                <a:gd name="T13" fmla="*/ 0 h 41"/>
                <a:gd name="T14" fmla="*/ 61 w 71"/>
                <a:gd name="T15" fmla="*/ 1 h 41"/>
                <a:gd name="T16" fmla="*/ 52 w 71"/>
                <a:gd name="T17" fmla="*/ 5 h 41"/>
                <a:gd name="T18" fmla="*/ 26 w 71"/>
                <a:gd name="T19" fmla="*/ 16 h 41"/>
                <a:gd name="T20" fmla="*/ 2 w 71"/>
                <a:gd name="T21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41">
                  <a:moveTo>
                    <a:pt x="2" y="34"/>
                  </a:moveTo>
                  <a:cubicBezTo>
                    <a:pt x="0" y="37"/>
                    <a:pt x="1" y="38"/>
                    <a:pt x="6" y="40"/>
                  </a:cubicBezTo>
                  <a:cubicBezTo>
                    <a:pt x="9" y="41"/>
                    <a:pt x="12" y="41"/>
                    <a:pt x="12" y="40"/>
                  </a:cubicBezTo>
                  <a:cubicBezTo>
                    <a:pt x="12" y="39"/>
                    <a:pt x="19" y="36"/>
                    <a:pt x="28" y="33"/>
                  </a:cubicBezTo>
                  <a:cubicBezTo>
                    <a:pt x="44" y="27"/>
                    <a:pt x="66" y="16"/>
                    <a:pt x="69" y="12"/>
                  </a:cubicBezTo>
                  <a:cubicBezTo>
                    <a:pt x="71" y="9"/>
                    <a:pt x="69" y="1"/>
                    <a:pt x="66" y="0"/>
                  </a:cubicBezTo>
                  <a:cubicBezTo>
                    <a:pt x="65" y="0"/>
                    <a:pt x="65" y="0"/>
                    <a:pt x="64" y="0"/>
                  </a:cubicBezTo>
                  <a:cubicBezTo>
                    <a:pt x="63" y="0"/>
                    <a:pt x="62" y="1"/>
                    <a:pt x="61" y="1"/>
                  </a:cubicBezTo>
                  <a:cubicBezTo>
                    <a:pt x="59" y="2"/>
                    <a:pt x="55" y="3"/>
                    <a:pt x="52" y="5"/>
                  </a:cubicBezTo>
                  <a:cubicBezTo>
                    <a:pt x="45" y="8"/>
                    <a:pt x="34" y="13"/>
                    <a:pt x="26" y="16"/>
                  </a:cubicBezTo>
                  <a:cubicBezTo>
                    <a:pt x="11" y="22"/>
                    <a:pt x="5" y="26"/>
                    <a:pt x="2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134"/>
            <p:cNvSpPr/>
            <p:nvPr/>
          </p:nvSpPr>
          <p:spPr bwMode="auto">
            <a:xfrm>
              <a:off x="979" y="1287"/>
              <a:ext cx="19" cy="17"/>
            </a:xfrm>
            <a:custGeom>
              <a:avLst/>
              <a:gdLst>
                <a:gd name="T0" fmla="*/ 5 w 36"/>
                <a:gd name="T1" fmla="*/ 28 h 30"/>
                <a:gd name="T2" fmla="*/ 28 w 36"/>
                <a:gd name="T3" fmla="*/ 16 h 30"/>
                <a:gd name="T4" fmla="*/ 34 w 36"/>
                <a:gd name="T5" fmla="*/ 4 h 30"/>
                <a:gd name="T6" fmla="*/ 26 w 36"/>
                <a:gd name="T7" fmla="*/ 1 h 30"/>
                <a:gd name="T8" fmla="*/ 17 w 36"/>
                <a:gd name="T9" fmla="*/ 9 h 30"/>
                <a:gd name="T10" fmla="*/ 7 w 36"/>
                <a:gd name="T11" fmla="*/ 18 h 30"/>
                <a:gd name="T12" fmla="*/ 5 w 36"/>
                <a:gd name="T13" fmla="*/ 2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0">
                  <a:moveTo>
                    <a:pt x="5" y="28"/>
                  </a:moveTo>
                  <a:cubicBezTo>
                    <a:pt x="10" y="30"/>
                    <a:pt x="17" y="27"/>
                    <a:pt x="28" y="16"/>
                  </a:cubicBezTo>
                  <a:cubicBezTo>
                    <a:pt x="35" y="9"/>
                    <a:pt x="36" y="8"/>
                    <a:pt x="34" y="4"/>
                  </a:cubicBezTo>
                  <a:cubicBezTo>
                    <a:pt x="32" y="1"/>
                    <a:pt x="29" y="0"/>
                    <a:pt x="26" y="1"/>
                  </a:cubicBezTo>
                  <a:cubicBezTo>
                    <a:pt x="24" y="2"/>
                    <a:pt x="20" y="5"/>
                    <a:pt x="17" y="9"/>
                  </a:cubicBezTo>
                  <a:cubicBezTo>
                    <a:pt x="15" y="13"/>
                    <a:pt x="10" y="17"/>
                    <a:pt x="7" y="18"/>
                  </a:cubicBezTo>
                  <a:cubicBezTo>
                    <a:pt x="1" y="21"/>
                    <a:pt x="0" y="25"/>
                    <a:pt x="5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135"/>
            <p:cNvSpPr/>
            <p:nvPr/>
          </p:nvSpPr>
          <p:spPr bwMode="auto">
            <a:xfrm>
              <a:off x="866" y="1415"/>
              <a:ext cx="17" cy="21"/>
            </a:xfrm>
            <a:custGeom>
              <a:avLst/>
              <a:gdLst>
                <a:gd name="T0" fmla="*/ 21 w 30"/>
                <a:gd name="T1" fmla="*/ 3 h 40"/>
                <a:gd name="T2" fmla="*/ 14 w 30"/>
                <a:gd name="T3" fmla="*/ 8 h 40"/>
                <a:gd name="T4" fmla="*/ 11 w 30"/>
                <a:gd name="T5" fmla="*/ 15 h 40"/>
                <a:gd name="T6" fmla="*/ 7 w 30"/>
                <a:gd name="T7" fmla="*/ 23 h 40"/>
                <a:gd name="T8" fmla="*/ 3 w 30"/>
                <a:gd name="T9" fmla="*/ 26 h 40"/>
                <a:gd name="T10" fmla="*/ 1 w 30"/>
                <a:gd name="T11" fmla="*/ 31 h 40"/>
                <a:gd name="T12" fmla="*/ 6 w 30"/>
                <a:gd name="T13" fmla="*/ 37 h 40"/>
                <a:gd name="T14" fmla="*/ 19 w 30"/>
                <a:gd name="T15" fmla="*/ 32 h 40"/>
                <a:gd name="T16" fmla="*/ 25 w 30"/>
                <a:gd name="T17" fmla="*/ 20 h 40"/>
                <a:gd name="T18" fmla="*/ 29 w 30"/>
                <a:gd name="T19" fmla="*/ 6 h 40"/>
                <a:gd name="T20" fmla="*/ 21 w 30"/>
                <a:gd name="T21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40">
                  <a:moveTo>
                    <a:pt x="21" y="3"/>
                  </a:moveTo>
                  <a:cubicBezTo>
                    <a:pt x="16" y="4"/>
                    <a:pt x="14" y="6"/>
                    <a:pt x="14" y="8"/>
                  </a:cubicBezTo>
                  <a:cubicBezTo>
                    <a:pt x="15" y="9"/>
                    <a:pt x="13" y="12"/>
                    <a:pt x="11" y="15"/>
                  </a:cubicBezTo>
                  <a:cubicBezTo>
                    <a:pt x="8" y="18"/>
                    <a:pt x="6" y="22"/>
                    <a:pt x="7" y="23"/>
                  </a:cubicBezTo>
                  <a:cubicBezTo>
                    <a:pt x="7" y="24"/>
                    <a:pt x="5" y="25"/>
                    <a:pt x="3" y="26"/>
                  </a:cubicBezTo>
                  <a:cubicBezTo>
                    <a:pt x="0" y="27"/>
                    <a:pt x="0" y="28"/>
                    <a:pt x="1" y="31"/>
                  </a:cubicBezTo>
                  <a:cubicBezTo>
                    <a:pt x="2" y="33"/>
                    <a:pt x="4" y="36"/>
                    <a:pt x="6" y="37"/>
                  </a:cubicBezTo>
                  <a:cubicBezTo>
                    <a:pt x="9" y="40"/>
                    <a:pt x="17" y="37"/>
                    <a:pt x="19" y="32"/>
                  </a:cubicBezTo>
                  <a:cubicBezTo>
                    <a:pt x="19" y="30"/>
                    <a:pt x="22" y="24"/>
                    <a:pt x="25" y="20"/>
                  </a:cubicBezTo>
                  <a:cubicBezTo>
                    <a:pt x="28" y="16"/>
                    <a:pt x="30" y="9"/>
                    <a:pt x="29" y="6"/>
                  </a:cubicBezTo>
                  <a:cubicBezTo>
                    <a:pt x="29" y="0"/>
                    <a:pt x="28" y="0"/>
                    <a:pt x="2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136"/>
            <p:cNvSpPr/>
            <p:nvPr/>
          </p:nvSpPr>
          <p:spPr bwMode="auto">
            <a:xfrm>
              <a:off x="856" y="1287"/>
              <a:ext cx="20" cy="16"/>
            </a:xfrm>
            <a:custGeom>
              <a:avLst/>
              <a:gdLst>
                <a:gd name="T0" fmla="*/ 10 w 38"/>
                <a:gd name="T1" fmla="*/ 17 h 30"/>
                <a:gd name="T2" fmla="*/ 18 w 38"/>
                <a:gd name="T3" fmla="*/ 24 h 30"/>
                <a:gd name="T4" fmla="*/ 32 w 38"/>
                <a:gd name="T5" fmla="*/ 30 h 30"/>
                <a:gd name="T6" fmla="*/ 38 w 38"/>
                <a:gd name="T7" fmla="*/ 29 h 30"/>
                <a:gd name="T8" fmla="*/ 36 w 38"/>
                <a:gd name="T9" fmla="*/ 20 h 30"/>
                <a:gd name="T10" fmla="*/ 29 w 38"/>
                <a:gd name="T11" fmla="*/ 13 h 30"/>
                <a:gd name="T12" fmla="*/ 26 w 38"/>
                <a:gd name="T13" fmla="*/ 11 h 30"/>
                <a:gd name="T14" fmla="*/ 12 w 38"/>
                <a:gd name="T15" fmla="*/ 2 h 30"/>
                <a:gd name="T16" fmla="*/ 5 w 38"/>
                <a:gd name="T17" fmla="*/ 1 h 30"/>
                <a:gd name="T18" fmla="*/ 4 w 38"/>
                <a:gd name="T19" fmla="*/ 1 h 30"/>
                <a:gd name="T20" fmla="*/ 3 w 38"/>
                <a:gd name="T21" fmla="*/ 2 h 30"/>
                <a:gd name="T22" fmla="*/ 10 w 38"/>
                <a:gd name="T23" fmla="*/ 1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30">
                  <a:moveTo>
                    <a:pt x="10" y="17"/>
                  </a:moveTo>
                  <a:cubicBezTo>
                    <a:pt x="14" y="20"/>
                    <a:pt x="17" y="23"/>
                    <a:pt x="18" y="24"/>
                  </a:cubicBezTo>
                  <a:cubicBezTo>
                    <a:pt x="19" y="27"/>
                    <a:pt x="27" y="30"/>
                    <a:pt x="32" y="30"/>
                  </a:cubicBezTo>
                  <a:cubicBezTo>
                    <a:pt x="35" y="29"/>
                    <a:pt x="38" y="29"/>
                    <a:pt x="38" y="29"/>
                  </a:cubicBezTo>
                  <a:cubicBezTo>
                    <a:pt x="38" y="29"/>
                    <a:pt x="37" y="25"/>
                    <a:pt x="36" y="20"/>
                  </a:cubicBezTo>
                  <a:cubicBezTo>
                    <a:pt x="33" y="13"/>
                    <a:pt x="33" y="12"/>
                    <a:pt x="29" y="13"/>
                  </a:cubicBezTo>
                  <a:cubicBezTo>
                    <a:pt x="27" y="14"/>
                    <a:pt x="25" y="13"/>
                    <a:pt x="26" y="11"/>
                  </a:cubicBezTo>
                  <a:cubicBezTo>
                    <a:pt x="26" y="8"/>
                    <a:pt x="21" y="5"/>
                    <a:pt x="12" y="2"/>
                  </a:cubicBezTo>
                  <a:cubicBezTo>
                    <a:pt x="9" y="1"/>
                    <a:pt x="6" y="0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3" y="2"/>
                    <a:pt x="3" y="2"/>
                  </a:cubicBezTo>
                  <a:cubicBezTo>
                    <a:pt x="0" y="7"/>
                    <a:pt x="2" y="11"/>
                    <a:pt x="1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137"/>
            <p:cNvSpPr/>
            <p:nvPr/>
          </p:nvSpPr>
          <p:spPr bwMode="auto">
            <a:xfrm>
              <a:off x="894" y="1254"/>
              <a:ext cx="16" cy="30"/>
            </a:xfrm>
            <a:custGeom>
              <a:avLst/>
              <a:gdLst>
                <a:gd name="T0" fmla="*/ 8 w 28"/>
                <a:gd name="T1" fmla="*/ 27 h 55"/>
                <a:gd name="T2" fmla="*/ 11 w 28"/>
                <a:gd name="T3" fmla="*/ 36 h 55"/>
                <a:gd name="T4" fmla="*/ 24 w 28"/>
                <a:gd name="T5" fmla="*/ 39 h 55"/>
                <a:gd name="T6" fmla="*/ 14 w 28"/>
                <a:gd name="T7" fmla="*/ 8 h 55"/>
                <a:gd name="T8" fmla="*/ 10 w 28"/>
                <a:gd name="T9" fmla="*/ 2 h 55"/>
                <a:gd name="T10" fmla="*/ 5 w 28"/>
                <a:gd name="T11" fmla="*/ 1 h 55"/>
                <a:gd name="T12" fmla="*/ 1 w 28"/>
                <a:gd name="T13" fmla="*/ 3 h 55"/>
                <a:gd name="T14" fmla="*/ 3 w 28"/>
                <a:gd name="T15" fmla="*/ 11 h 55"/>
                <a:gd name="T16" fmla="*/ 8 w 28"/>
                <a:gd name="T17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5">
                  <a:moveTo>
                    <a:pt x="8" y="27"/>
                  </a:moveTo>
                  <a:cubicBezTo>
                    <a:pt x="9" y="30"/>
                    <a:pt x="10" y="33"/>
                    <a:pt x="11" y="36"/>
                  </a:cubicBezTo>
                  <a:cubicBezTo>
                    <a:pt x="18" y="55"/>
                    <a:pt x="28" y="49"/>
                    <a:pt x="24" y="3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4"/>
                    <a:pt x="12" y="3"/>
                    <a:pt x="10" y="2"/>
                  </a:cubicBezTo>
                  <a:cubicBezTo>
                    <a:pt x="8" y="0"/>
                    <a:pt x="7" y="0"/>
                    <a:pt x="5" y="1"/>
                  </a:cubicBezTo>
                  <a:cubicBezTo>
                    <a:pt x="4" y="1"/>
                    <a:pt x="2" y="2"/>
                    <a:pt x="1" y="3"/>
                  </a:cubicBezTo>
                  <a:cubicBezTo>
                    <a:pt x="0" y="4"/>
                    <a:pt x="3" y="10"/>
                    <a:pt x="3" y="11"/>
                  </a:cubicBezTo>
                  <a:lnTo>
                    <a:pt x="8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138"/>
            <p:cNvSpPr/>
            <p:nvPr/>
          </p:nvSpPr>
          <p:spPr bwMode="auto">
            <a:xfrm>
              <a:off x="833" y="1334"/>
              <a:ext cx="20" cy="12"/>
            </a:xfrm>
            <a:custGeom>
              <a:avLst/>
              <a:gdLst>
                <a:gd name="T0" fmla="*/ 19 w 38"/>
                <a:gd name="T1" fmla="*/ 18 h 22"/>
                <a:gd name="T2" fmla="*/ 38 w 38"/>
                <a:gd name="T3" fmla="*/ 13 h 22"/>
                <a:gd name="T4" fmla="*/ 25 w 38"/>
                <a:gd name="T5" fmla="*/ 1 h 22"/>
                <a:gd name="T6" fmla="*/ 11 w 38"/>
                <a:gd name="T7" fmla="*/ 2 h 22"/>
                <a:gd name="T8" fmla="*/ 4 w 38"/>
                <a:gd name="T9" fmla="*/ 7 h 22"/>
                <a:gd name="T10" fmla="*/ 7 w 38"/>
                <a:gd name="T11" fmla="*/ 17 h 22"/>
                <a:gd name="T12" fmla="*/ 19 w 38"/>
                <a:gd name="T13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2">
                  <a:moveTo>
                    <a:pt x="19" y="18"/>
                  </a:moveTo>
                  <a:cubicBezTo>
                    <a:pt x="31" y="22"/>
                    <a:pt x="37" y="21"/>
                    <a:pt x="38" y="13"/>
                  </a:cubicBezTo>
                  <a:cubicBezTo>
                    <a:pt x="38" y="6"/>
                    <a:pt x="35" y="3"/>
                    <a:pt x="25" y="1"/>
                  </a:cubicBezTo>
                  <a:cubicBezTo>
                    <a:pt x="19" y="0"/>
                    <a:pt x="14" y="1"/>
                    <a:pt x="11" y="2"/>
                  </a:cubicBezTo>
                  <a:cubicBezTo>
                    <a:pt x="8" y="3"/>
                    <a:pt x="6" y="5"/>
                    <a:pt x="4" y="7"/>
                  </a:cubicBezTo>
                  <a:cubicBezTo>
                    <a:pt x="0" y="13"/>
                    <a:pt x="2" y="20"/>
                    <a:pt x="7" y="17"/>
                  </a:cubicBezTo>
                  <a:cubicBezTo>
                    <a:pt x="8" y="16"/>
                    <a:pt x="14" y="16"/>
                    <a:pt x="19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139"/>
            <p:cNvSpPr/>
            <p:nvPr/>
          </p:nvSpPr>
          <p:spPr bwMode="auto">
            <a:xfrm>
              <a:off x="935" y="1404"/>
              <a:ext cx="22" cy="41"/>
            </a:xfrm>
            <a:custGeom>
              <a:avLst/>
              <a:gdLst>
                <a:gd name="T0" fmla="*/ 27 w 41"/>
                <a:gd name="T1" fmla="*/ 41 h 76"/>
                <a:gd name="T2" fmla="*/ 19 w 41"/>
                <a:gd name="T3" fmla="*/ 21 h 76"/>
                <a:gd name="T4" fmla="*/ 9 w 41"/>
                <a:gd name="T5" fmla="*/ 0 h 76"/>
                <a:gd name="T6" fmla="*/ 7 w 41"/>
                <a:gd name="T7" fmla="*/ 0 h 76"/>
                <a:gd name="T8" fmla="*/ 3 w 41"/>
                <a:gd name="T9" fmla="*/ 2 h 76"/>
                <a:gd name="T10" fmla="*/ 4 w 41"/>
                <a:gd name="T11" fmla="*/ 14 h 76"/>
                <a:gd name="T12" fmla="*/ 12 w 41"/>
                <a:gd name="T13" fmla="*/ 34 h 76"/>
                <a:gd name="T14" fmla="*/ 23 w 41"/>
                <a:gd name="T15" fmla="*/ 57 h 76"/>
                <a:gd name="T16" fmla="*/ 29 w 41"/>
                <a:gd name="T17" fmla="*/ 72 h 76"/>
                <a:gd name="T18" fmla="*/ 30 w 41"/>
                <a:gd name="T19" fmla="*/ 75 h 76"/>
                <a:gd name="T20" fmla="*/ 36 w 41"/>
                <a:gd name="T21" fmla="*/ 75 h 76"/>
                <a:gd name="T22" fmla="*/ 38 w 41"/>
                <a:gd name="T23" fmla="*/ 64 h 76"/>
                <a:gd name="T24" fmla="*/ 27 w 41"/>
                <a:gd name="T25" fmla="*/ 4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76">
                  <a:moveTo>
                    <a:pt x="27" y="41"/>
                  </a:moveTo>
                  <a:cubicBezTo>
                    <a:pt x="26" y="41"/>
                    <a:pt x="22" y="31"/>
                    <a:pt x="19" y="21"/>
                  </a:cubicBezTo>
                  <a:cubicBezTo>
                    <a:pt x="15" y="10"/>
                    <a:pt x="11" y="1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6" y="1"/>
                    <a:pt x="4" y="1"/>
                    <a:pt x="3" y="2"/>
                  </a:cubicBezTo>
                  <a:cubicBezTo>
                    <a:pt x="0" y="5"/>
                    <a:pt x="0" y="6"/>
                    <a:pt x="4" y="14"/>
                  </a:cubicBezTo>
                  <a:cubicBezTo>
                    <a:pt x="6" y="19"/>
                    <a:pt x="10" y="28"/>
                    <a:pt x="12" y="34"/>
                  </a:cubicBezTo>
                  <a:cubicBezTo>
                    <a:pt x="15" y="39"/>
                    <a:pt x="19" y="50"/>
                    <a:pt x="23" y="57"/>
                  </a:cubicBezTo>
                  <a:cubicBezTo>
                    <a:pt x="26" y="64"/>
                    <a:pt x="29" y="71"/>
                    <a:pt x="29" y="72"/>
                  </a:cubicBezTo>
                  <a:cubicBezTo>
                    <a:pt x="28" y="73"/>
                    <a:pt x="29" y="74"/>
                    <a:pt x="30" y="75"/>
                  </a:cubicBezTo>
                  <a:cubicBezTo>
                    <a:pt x="31" y="76"/>
                    <a:pt x="34" y="76"/>
                    <a:pt x="36" y="75"/>
                  </a:cubicBezTo>
                  <a:cubicBezTo>
                    <a:pt x="41" y="74"/>
                    <a:pt x="41" y="71"/>
                    <a:pt x="38" y="64"/>
                  </a:cubicBezTo>
                  <a:cubicBezTo>
                    <a:pt x="36" y="59"/>
                    <a:pt x="28" y="42"/>
                    <a:pt x="27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140"/>
            <p:cNvSpPr/>
            <p:nvPr/>
          </p:nvSpPr>
          <p:spPr bwMode="auto">
            <a:xfrm>
              <a:off x="915" y="1430"/>
              <a:ext cx="10" cy="20"/>
            </a:xfrm>
            <a:custGeom>
              <a:avLst/>
              <a:gdLst>
                <a:gd name="T0" fmla="*/ 10 w 17"/>
                <a:gd name="T1" fmla="*/ 2 h 36"/>
                <a:gd name="T2" fmla="*/ 9 w 17"/>
                <a:gd name="T3" fmla="*/ 2 h 36"/>
                <a:gd name="T4" fmla="*/ 3 w 17"/>
                <a:gd name="T5" fmla="*/ 8 h 36"/>
                <a:gd name="T6" fmla="*/ 2 w 17"/>
                <a:gd name="T7" fmla="*/ 33 h 36"/>
                <a:gd name="T8" fmla="*/ 12 w 17"/>
                <a:gd name="T9" fmla="*/ 31 h 36"/>
                <a:gd name="T10" fmla="*/ 15 w 17"/>
                <a:gd name="T11" fmla="*/ 5 h 36"/>
                <a:gd name="T12" fmla="*/ 10 w 17"/>
                <a:gd name="T13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6">
                  <a:moveTo>
                    <a:pt x="10" y="2"/>
                  </a:moveTo>
                  <a:cubicBezTo>
                    <a:pt x="10" y="2"/>
                    <a:pt x="9" y="2"/>
                    <a:pt x="9" y="2"/>
                  </a:cubicBezTo>
                  <a:cubicBezTo>
                    <a:pt x="6" y="3"/>
                    <a:pt x="4" y="6"/>
                    <a:pt x="3" y="8"/>
                  </a:cubicBezTo>
                  <a:cubicBezTo>
                    <a:pt x="1" y="24"/>
                    <a:pt x="0" y="31"/>
                    <a:pt x="2" y="33"/>
                  </a:cubicBezTo>
                  <a:cubicBezTo>
                    <a:pt x="4" y="36"/>
                    <a:pt x="10" y="35"/>
                    <a:pt x="12" y="31"/>
                  </a:cubicBezTo>
                  <a:cubicBezTo>
                    <a:pt x="15" y="28"/>
                    <a:pt x="17" y="10"/>
                    <a:pt x="15" y="5"/>
                  </a:cubicBezTo>
                  <a:cubicBezTo>
                    <a:pt x="14" y="1"/>
                    <a:pt x="13" y="0"/>
                    <a:pt x="1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141"/>
            <p:cNvSpPr/>
            <p:nvPr/>
          </p:nvSpPr>
          <p:spPr bwMode="auto">
            <a:xfrm>
              <a:off x="892" y="1284"/>
              <a:ext cx="47" cy="114"/>
            </a:xfrm>
            <a:custGeom>
              <a:avLst/>
              <a:gdLst>
                <a:gd name="T0" fmla="*/ 84 w 87"/>
                <a:gd name="T1" fmla="*/ 146 h 211"/>
                <a:gd name="T2" fmla="*/ 85 w 87"/>
                <a:gd name="T3" fmla="*/ 131 h 211"/>
                <a:gd name="T4" fmla="*/ 78 w 87"/>
                <a:gd name="T5" fmla="*/ 118 h 211"/>
                <a:gd name="T6" fmla="*/ 73 w 87"/>
                <a:gd name="T7" fmla="*/ 117 h 211"/>
                <a:gd name="T8" fmla="*/ 72 w 87"/>
                <a:gd name="T9" fmla="*/ 113 h 211"/>
                <a:gd name="T10" fmla="*/ 73 w 87"/>
                <a:gd name="T11" fmla="*/ 106 h 211"/>
                <a:gd name="T12" fmla="*/ 75 w 87"/>
                <a:gd name="T13" fmla="*/ 97 h 211"/>
                <a:gd name="T14" fmla="*/ 74 w 87"/>
                <a:gd name="T15" fmla="*/ 63 h 211"/>
                <a:gd name="T16" fmla="*/ 67 w 87"/>
                <a:gd name="T17" fmla="*/ 48 h 211"/>
                <a:gd name="T18" fmla="*/ 57 w 87"/>
                <a:gd name="T19" fmla="*/ 35 h 211"/>
                <a:gd name="T20" fmla="*/ 44 w 87"/>
                <a:gd name="T21" fmla="*/ 26 h 211"/>
                <a:gd name="T22" fmla="*/ 40 w 87"/>
                <a:gd name="T23" fmla="*/ 23 h 211"/>
                <a:gd name="T24" fmla="*/ 35 w 87"/>
                <a:gd name="T25" fmla="*/ 11 h 211"/>
                <a:gd name="T26" fmla="*/ 32 w 87"/>
                <a:gd name="T27" fmla="*/ 3 h 211"/>
                <a:gd name="T28" fmla="*/ 27 w 87"/>
                <a:gd name="T29" fmla="*/ 1 h 211"/>
                <a:gd name="T30" fmla="*/ 26 w 87"/>
                <a:gd name="T31" fmla="*/ 8 h 211"/>
                <a:gd name="T32" fmla="*/ 27 w 87"/>
                <a:gd name="T33" fmla="*/ 11 h 211"/>
                <a:gd name="T34" fmla="*/ 28 w 87"/>
                <a:gd name="T35" fmla="*/ 29 h 211"/>
                <a:gd name="T36" fmla="*/ 26 w 87"/>
                <a:gd name="T37" fmla="*/ 40 h 211"/>
                <a:gd name="T38" fmla="*/ 27 w 87"/>
                <a:gd name="T39" fmla="*/ 45 h 211"/>
                <a:gd name="T40" fmla="*/ 27 w 87"/>
                <a:gd name="T41" fmla="*/ 62 h 211"/>
                <a:gd name="T42" fmla="*/ 31 w 87"/>
                <a:gd name="T43" fmla="*/ 81 h 211"/>
                <a:gd name="T44" fmla="*/ 41 w 87"/>
                <a:gd name="T45" fmla="*/ 96 h 211"/>
                <a:gd name="T46" fmla="*/ 47 w 87"/>
                <a:gd name="T47" fmla="*/ 102 h 211"/>
                <a:gd name="T48" fmla="*/ 55 w 87"/>
                <a:gd name="T49" fmla="*/ 110 h 211"/>
                <a:gd name="T50" fmla="*/ 59 w 87"/>
                <a:gd name="T51" fmla="*/ 115 h 211"/>
                <a:gd name="T52" fmla="*/ 60 w 87"/>
                <a:gd name="T53" fmla="*/ 122 h 211"/>
                <a:gd name="T54" fmla="*/ 54 w 87"/>
                <a:gd name="T55" fmla="*/ 138 h 211"/>
                <a:gd name="T56" fmla="*/ 56 w 87"/>
                <a:gd name="T57" fmla="*/ 148 h 211"/>
                <a:gd name="T58" fmla="*/ 56 w 87"/>
                <a:gd name="T59" fmla="*/ 149 h 211"/>
                <a:gd name="T60" fmla="*/ 55 w 87"/>
                <a:gd name="T61" fmla="*/ 149 h 211"/>
                <a:gd name="T62" fmla="*/ 55 w 87"/>
                <a:gd name="T63" fmla="*/ 150 h 211"/>
                <a:gd name="T64" fmla="*/ 43 w 87"/>
                <a:gd name="T65" fmla="*/ 154 h 211"/>
                <a:gd name="T66" fmla="*/ 32 w 87"/>
                <a:gd name="T67" fmla="*/ 159 h 211"/>
                <a:gd name="T68" fmla="*/ 21 w 87"/>
                <a:gd name="T69" fmla="*/ 167 h 211"/>
                <a:gd name="T70" fmla="*/ 14 w 87"/>
                <a:gd name="T71" fmla="*/ 176 h 211"/>
                <a:gd name="T72" fmla="*/ 10 w 87"/>
                <a:gd name="T73" fmla="*/ 187 h 211"/>
                <a:gd name="T74" fmla="*/ 9 w 87"/>
                <a:gd name="T75" fmla="*/ 187 h 211"/>
                <a:gd name="T76" fmla="*/ 9 w 87"/>
                <a:gd name="T77" fmla="*/ 188 h 211"/>
                <a:gd name="T78" fmla="*/ 4 w 87"/>
                <a:gd name="T79" fmla="*/ 199 h 211"/>
                <a:gd name="T80" fmla="*/ 4 w 87"/>
                <a:gd name="T81" fmla="*/ 200 h 211"/>
                <a:gd name="T82" fmla="*/ 0 w 87"/>
                <a:gd name="T83" fmla="*/ 202 h 211"/>
                <a:gd name="T84" fmla="*/ 2 w 87"/>
                <a:gd name="T85" fmla="*/ 208 h 211"/>
                <a:gd name="T86" fmla="*/ 11 w 87"/>
                <a:gd name="T87" fmla="*/ 208 h 211"/>
                <a:gd name="T88" fmla="*/ 14 w 87"/>
                <a:gd name="T89" fmla="*/ 206 h 211"/>
                <a:gd name="T90" fmla="*/ 15 w 87"/>
                <a:gd name="T91" fmla="*/ 204 h 211"/>
                <a:gd name="T92" fmla="*/ 16 w 87"/>
                <a:gd name="T93" fmla="*/ 202 h 211"/>
                <a:gd name="T94" fmla="*/ 29 w 87"/>
                <a:gd name="T95" fmla="*/ 199 h 211"/>
                <a:gd name="T96" fmla="*/ 53 w 87"/>
                <a:gd name="T97" fmla="*/ 184 h 211"/>
                <a:gd name="T98" fmla="*/ 60 w 87"/>
                <a:gd name="T99" fmla="*/ 162 h 211"/>
                <a:gd name="T100" fmla="*/ 63 w 87"/>
                <a:gd name="T101" fmla="*/ 160 h 211"/>
                <a:gd name="T102" fmla="*/ 67 w 87"/>
                <a:gd name="T103" fmla="*/ 153 h 211"/>
                <a:gd name="T104" fmla="*/ 69 w 87"/>
                <a:gd name="T105" fmla="*/ 154 h 211"/>
                <a:gd name="T106" fmla="*/ 76 w 87"/>
                <a:gd name="T107" fmla="*/ 152 h 211"/>
                <a:gd name="T108" fmla="*/ 84 w 87"/>
                <a:gd name="T109" fmla="*/ 146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7" h="211">
                  <a:moveTo>
                    <a:pt x="84" y="146"/>
                  </a:moveTo>
                  <a:cubicBezTo>
                    <a:pt x="87" y="141"/>
                    <a:pt x="87" y="136"/>
                    <a:pt x="85" y="131"/>
                  </a:cubicBezTo>
                  <a:cubicBezTo>
                    <a:pt x="84" y="126"/>
                    <a:pt x="82" y="121"/>
                    <a:pt x="78" y="118"/>
                  </a:cubicBezTo>
                  <a:cubicBezTo>
                    <a:pt x="76" y="118"/>
                    <a:pt x="75" y="117"/>
                    <a:pt x="73" y="117"/>
                  </a:cubicBezTo>
                  <a:cubicBezTo>
                    <a:pt x="72" y="116"/>
                    <a:pt x="72" y="114"/>
                    <a:pt x="72" y="113"/>
                  </a:cubicBezTo>
                  <a:cubicBezTo>
                    <a:pt x="72" y="111"/>
                    <a:pt x="72" y="108"/>
                    <a:pt x="73" y="106"/>
                  </a:cubicBezTo>
                  <a:cubicBezTo>
                    <a:pt x="74" y="103"/>
                    <a:pt x="74" y="100"/>
                    <a:pt x="75" y="97"/>
                  </a:cubicBezTo>
                  <a:cubicBezTo>
                    <a:pt x="76" y="85"/>
                    <a:pt x="78" y="74"/>
                    <a:pt x="74" y="63"/>
                  </a:cubicBezTo>
                  <a:cubicBezTo>
                    <a:pt x="73" y="57"/>
                    <a:pt x="71" y="52"/>
                    <a:pt x="67" y="48"/>
                  </a:cubicBezTo>
                  <a:cubicBezTo>
                    <a:pt x="64" y="44"/>
                    <a:pt x="61" y="39"/>
                    <a:pt x="57" y="35"/>
                  </a:cubicBezTo>
                  <a:cubicBezTo>
                    <a:pt x="53" y="31"/>
                    <a:pt x="48" y="30"/>
                    <a:pt x="44" y="26"/>
                  </a:cubicBezTo>
                  <a:cubicBezTo>
                    <a:pt x="43" y="25"/>
                    <a:pt x="41" y="24"/>
                    <a:pt x="40" y="23"/>
                  </a:cubicBezTo>
                  <a:cubicBezTo>
                    <a:pt x="39" y="19"/>
                    <a:pt x="38" y="15"/>
                    <a:pt x="35" y="11"/>
                  </a:cubicBezTo>
                  <a:cubicBezTo>
                    <a:pt x="37" y="8"/>
                    <a:pt x="35" y="4"/>
                    <a:pt x="32" y="3"/>
                  </a:cubicBezTo>
                  <a:cubicBezTo>
                    <a:pt x="32" y="2"/>
                    <a:pt x="30" y="0"/>
                    <a:pt x="27" y="1"/>
                  </a:cubicBezTo>
                  <a:cubicBezTo>
                    <a:pt x="24" y="2"/>
                    <a:pt x="24" y="6"/>
                    <a:pt x="26" y="8"/>
                  </a:cubicBezTo>
                  <a:cubicBezTo>
                    <a:pt x="26" y="9"/>
                    <a:pt x="26" y="10"/>
                    <a:pt x="27" y="11"/>
                  </a:cubicBezTo>
                  <a:cubicBezTo>
                    <a:pt x="27" y="17"/>
                    <a:pt x="29" y="23"/>
                    <a:pt x="28" y="29"/>
                  </a:cubicBezTo>
                  <a:cubicBezTo>
                    <a:pt x="27" y="32"/>
                    <a:pt x="24" y="36"/>
                    <a:pt x="26" y="40"/>
                  </a:cubicBezTo>
                  <a:cubicBezTo>
                    <a:pt x="26" y="41"/>
                    <a:pt x="27" y="43"/>
                    <a:pt x="27" y="45"/>
                  </a:cubicBezTo>
                  <a:cubicBezTo>
                    <a:pt x="26" y="51"/>
                    <a:pt x="27" y="57"/>
                    <a:pt x="27" y="62"/>
                  </a:cubicBezTo>
                  <a:cubicBezTo>
                    <a:pt x="27" y="69"/>
                    <a:pt x="29" y="75"/>
                    <a:pt x="31" y="81"/>
                  </a:cubicBezTo>
                  <a:cubicBezTo>
                    <a:pt x="33" y="87"/>
                    <a:pt x="37" y="91"/>
                    <a:pt x="41" y="96"/>
                  </a:cubicBezTo>
                  <a:cubicBezTo>
                    <a:pt x="43" y="98"/>
                    <a:pt x="45" y="100"/>
                    <a:pt x="47" y="102"/>
                  </a:cubicBezTo>
                  <a:cubicBezTo>
                    <a:pt x="50" y="104"/>
                    <a:pt x="52" y="107"/>
                    <a:pt x="55" y="110"/>
                  </a:cubicBezTo>
                  <a:cubicBezTo>
                    <a:pt x="56" y="111"/>
                    <a:pt x="58" y="113"/>
                    <a:pt x="59" y="115"/>
                  </a:cubicBezTo>
                  <a:cubicBezTo>
                    <a:pt x="59" y="117"/>
                    <a:pt x="60" y="119"/>
                    <a:pt x="60" y="122"/>
                  </a:cubicBezTo>
                  <a:cubicBezTo>
                    <a:pt x="56" y="126"/>
                    <a:pt x="53" y="132"/>
                    <a:pt x="54" y="138"/>
                  </a:cubicBezTo>
                  <a:cubicBezTo>
                    <a:pt x="54" y="142"/>
                    <a:pt x="54" y="146"/>
                    <a:pt x="56" y="148"/>
                  </a:cubicBezTo>
                  <a:cubicBezTo>
                    <a:pt x="56" y="149"/>
                    <a:pt x="56" y="149"/>
                    <a:pt x="56" y="149"/>
                  </a:cubicBezTo>
                  <a:cubicBezTo>
                    <a:pt x="56" y="149"/>
                    <a:pt x="56" y="149"/>
                    <a:pt x="55" y="149"/>
                  </a:cubicBezTo>
                  <a:cubicBezTo>
                    <a:pt x="55" y="150"/>
                    <a:pt x="55" y="150"/>
                    <a:pt x="55" y="150"/>
                  </a:cubicBezTo>
                  <a:cubicBezTo>
                    <a:pt x="51" y="151"/>
                    <a:pt x="47" y="153"/>
                    <a:pt x="43" y="154"/>
                  </a:cubicBezTo>
                  <a:cubicBezTo>
                    <a:pt x="40" y="156"/>
                    <a:pt x="35" y="157"/>
                    <a:pt x="32" y="159"/>
                  </a:cubicBezTo>
                  <a:cubicBezTo>
                    <a:pt x="28" y="161"/>
                    <a:pt x="24" y="163"/>
                    <a:pt x="21" y="167"/>
                  </a:cubicBezTo>
                  <a:cubicBezTo>
                    <a:pt x="18" y="170"/>
                    <a:pt x="16" y="173"/>
                    <a:pt x="14" y="176"/>
                  </a:cubicBezTo>
                  <a:cubicBezTo>
                    <a:pt x="12" y="180"/>
                    <a:pt x="11" y="183"/>
                    <a:pt x="10" y="187"/>
                  </a:cubicBezTo>
                  <a:cubicBezTo>
                    <a:pt x="9" y="187"/>
                    <a:pt x="9" y="187"/>
                    <a:pt x="9" y="187"/>
                  </a:cubicBezTo>
                  <a:cubicBezTo>
                    <a:pt x="9" y="187"/>
                    <a:pt x="9" y="188"/>
                    <a:pt x="9" y="188"/>
                  </a:cubicBezTo>
                  <a:cubicBezTo>
                    <a:pt x="7" y="192"/>
                    <a:pt x="6" y="196"/>
                    <a:pt x="4" y="199"/>
                  </a:cubicBezTo>
                  <a:cubicBezTo>
                    <a:pt x="4" y="199"/>
                    <a:pt x="4" y="200"/>
                    <a:pt x="4" y="200"/>
                  </a:cubicBezTo>
                  <a:cubicBezTo>
                    <a:pt x="3" y="200"/>
                    <a:pt x="1" y="201"/>
                    <a:pt x="0" y="202"/>
                  </a:cubicBezTo>
                  <a:cubicBezTo>
                    <a:pt x="0" y="204"/>
                    <a:pt x="1" y="206"/>
                    <a:pt x="2" y="208"/>
                  </a:cubicBezTo>
                  <a:cubicBezTo>
                    <a:pt x="5" y="211"/>
                    <a:pt x="8" y="210"/>
                    <a:pt x="11" y="208"/>
                  </a:cubicBezTo>
                  <a:cubicBezTo>
                    <a:pt x="12" y="207"/>
                    <a:pt x="13" y="206"/>
                    <a:pt x="14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5" y="203"/>
                    <a:pt x="16" y="203"/>
                    <a:pt x="16" y="202"/>
                  </a:cubicBezTo>
                  <a:cubicBezTo>
                    <a:pt x="20" y="201"/>
                    <a:pt x="25" y="201"/>
                    <a:pt x="29" y="199"/>
                  </a:cubicBezTo>
                  <a:cubicBezTo>
                    <a:pt x="38" y="196"/>
                    <a:pt x="48" y="192"/>
                    <a:pt x="53" y="184"/>
                  </a:cubicBezTo>
                  <a:cubicBezTo>
                    <a:pt x="57" y="177"/>
                    <a:pt x="58" y="170"/>
                    <a:pt x="60" y="162"/>
                  </a:cubicBezTo>
                  <a:cubicBezTo>
                    <a:pt x="61" y="161"/>
                    <a:pt x="62" y="160"/>
                    <a:pt x="63" y="160"/>
                  </a:cubicBezTo>
                  <a:cubicBezTo>
                    <a:pt x="65" y="158"/>
                    <a:pt x="66" y="156"/>
                    <a:pt x="67" y="153"/>
                  </a:cubicBezTo>
                  <a:cubicBezTo>
                    <a:pt x="68" y="153"/>
                    <a:pt x="69" y="154"/>
                    <a:pt x="69" y="154"/>
                  </a:cubicBezTo>
                  <a:cubicBezTo>
                    <a:pt x="72" y="154"/>
                    <a:pt x="74" y="153"/>
                    <a:pt x="76" y="152"/>
                  </a:cubicBezTo>
                  <a:cubicBezTo>
                    <a:pt x="80" y="151"/>
                    <a:pt x="83" y="149"/>
                    <a:pt x="84" y="1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142"/>
            <p:cNvSpPr/>
            <p:nvPr/>
          </p:nvSpPr>
          <p:spPr bwMode="auto">
            <a:xfrm>
              <a:off x="737" y="1244"/>
              <a:ext cx="40" cy="18"/>
            </a:xfrm>
            <a:custGeom>
              <a:avLst/>
              <a:gdLst>
                <a:gd name="T0" fmla="*/ 14 w 75"/>
                <a:gd name="T1" fmla="*/ 22 h 33"/>
                <a:gd name="T2" fmla="*/ 48 w 75"/>
                <a:gd name="T3" fmla="*/ 31 h 33"/>
                <a:gd name="T4" fmla="*/ 75 w 75"/>
                <a:gd name="T5" fmla="*/ 20 h 33"/>
                <a:gd name="T6" fmla="*/ 48 w 75"/>
                <a:gd name="T7" fmla="*/ 7 h 33"/>
                <a:gd name="T8" fmla="*/ 14 w 75"/>
                <a:gd name="T9" fmla="*/ 1 h 33"/>
                <a:gd name="T10" fmla="*/ 14 w 75"/>
                <a:gd name="T11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33">
                  <a:moveTo>
                    <a:pt x="14" y="22"/>
                  </a:moveTo>
                  <a:cubicBezTo>
                    <a:pt x="26" y="21"/>
                    <a:pt x="37" y="27"/>
                    <a:pt x="48" y="31"/>
                  </a:cubicBezTo>
                  <a:cubicBezTo>
                    <a:pt x="57" y="33"/>
                    <a:pt x="75" y="33"/>
                    <a:pt x="75" y="20"/>
                  </a:cubicBezTo>
                  <a:cubicBezTo>
                    <a:pt x="74" y="9"/>
                    <a:pt x="56" y="9"/>
                    <a:pt x="48" y="7"/>
                  </a:cubicBezTo>
                  <a:cubicBezTo>
                    <a:pt x="37" y="3"/>
                    <a:pt x="26" y="0"/>
                    <a:pt x="14" y="1"/>
                  </a:cubicBezTo>
                  <a:cubicBezTo>
                    <a:pt x="0" y="2"/>
                    <a:pt x="1" y="22"/>
                    <a:pt x="1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143"/>
            <p:cNvSpPr/>
            <p:nvPr/>
          </p:nvSpPr>
          <p:spPr bwMode="auto">
            <a:xfrm>
              <a:off x="742" y="1196"/>
              <a:ext cx="54" cy="31"/>
            </a:xfrm>
            <a:custGeom>
              <a:avLst/>
              <a:gdLst>
                <a:gd name="T0" fmla="*/ 8 w 100"/>
                <a:gd name="T1" fmla="*/ 21 h 59"/>
                <a:gd name="T2" fmla="*/ 56 w 100"/>
                <a:gd name="T3" fmla="*/ 48 h 59"/>
                <a:gd name="T4" fmla="*/ 99 w 100"/>
                <a:gd name="T5" fmla="*/ 44 h 59"/>
                <a:gd name="T6" fmla="*/ 98 w 100"/>
                <a:gd name="T7" fmla="*/ 37 h 59"/>
                <a:gd name="T8" fmla="*/ 61 w 100"/>
                <a:gd name="T9" fmla="*/ 27 h 59"/>
                <a:gd name="T10" fmla="*/ 18 w 100"/>
                <a:gd name="T11" fmla="*/ 6 h 59"/>
                <a:gd name="T12" fmla="*/ 8 w 100"/>
                <a:gd name="T13" fmla="*/ 2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59">
                  <a:moveTo>
                    <a:pt x="8" y="21"/>
                  </a:moveTo>
                  <a:cubicBezTo>
                    <a:pt x="23" y="32"/>
                    <a:pt x="38" y="43"/>
                    <a:pt x="56" y="48"/>
                  </a:cubicBezTo>
                  <a:cubicBezTo>
                    <a:pt x="69" y="53"/>
                    <a:pt x="91" y="59"/>
                    <a:pt x="99" y="44"/>
                  </a:cubicBezTo>
                  <a:cubicBezTo>
                    <a:pt x="100" y="41"/>
                    <a:pt x="100" y="39"/>
                    <a:pt x="98" y="37"/>
                  </a:cubicBezTo>
                  <a:cubicBezTo>
                    <a:pt x="89" y="28"/>
                    <a:pt x="72" y="30"/>
                    <a:pt x="61" y="27"/>
                  </a:cubicBezTo>
                  <a:cubicBezTo>
                    <a:pt x="46" y="22"/>
                    <a:pt x="32" y="15"/>
                    <a:pt x="18" y="6"/>
                  </a:cubicBezTo>
                  <a:cubicBezTo>
                    <a:pt x="10" y="0"/>
                    <a:pt x="0" y="15"/>
                    <a:pt x="8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144"/>
            <p:cNvSpPr/>
            <p:nvPr/>
          </p:nvSpPr>
          <p:spPr bwMode="auto">
            <a:xfrm>
              <a:off x="789" y="1163"/>
              <a:ext cx="35" cy="28"/>
            </a:xfrm>
            <a:custGeom>
              <a:avLst/>
              <a:gdLst>
                <a:gd name="T0" fmla="*/ 11 w 66"/>
                <a:gd name="T1" fmla="*/ 20 h 52"/>
                <a:gd name="T2" fmla="*/ 34 w 66"/>
                <a:gd name="T3" fmla="*/ 38 h 52"/>
                <a:gd name="T4" fmla="*/ 65 w 66"/>
                <a:gd name="T5" fmla="*/ 38 h 52"/>
                <a:gd name="T6" fmla="*/ 56 w 66"/>
                <a:gd name="T7" fmla="*/ 28 h 52"/>
                <a:gd name="T8" fmla="*/ 43 w 66"/>
                <a:gd name="T9" fmla="*/ 20 h 52"/>
                <a:gd name="T10" fmla="*/ 15 w 66"/>
                <a:gd name="T11" fmla="*/ 2 h 52"/>
                <a:gd name="T12" fmla="*/ 11 w 66"/>
                <a:gd name="T13" fmla="*/ 2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2">
                  <a:moveTo>
                    <a:pt x="11" y="20"/>
                  </a:moveTo>
                  <a:cubicBezTo>
                    <a:pt x="21" y="22"/>
                    <a:pt x="27" y="32"/>
                    <a:pt x="34" y="38"/>
                  </a:cubicBezTo>
                  <a:cubicBezTo>
                    <a:pt x="42" y="45"/>
                    <a:pt x="60" y="52"/>
                    <a:pt x="65" y="38"/>
                  </a:cubicBezTo>
                  <a:cubicBezTo>
                    <a:pt x="66" y="33"/>
                    <a:pt x="60" y="30"/>
                    <a:pt x="56" y="28"/>
                  </a:cubicBezTo>
                  <a:cubicBezTo>
                    <a:pt x="51" y="26"/>
                    <a:pt x="47" y="24"/>
                    <a:pt x="43" y="20"/>
                  </a:cubicBezTo>
                  <a:cubicBezTo>
                    <a:pt x="35" y="12"/>
                    <a:pt x="27" y="4"/>
                    <a:pt x="15" y="2"/>
                  </a:cubicBezTo>
                  <a:cubicBezTo>
                    <a:pt x="4" y="0"/>
                    <a:pt x="0" y="17"/>
                    <a:pt x="11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145"/>
            <p:cNvSpPr/>
            <p:nvPr/>
          </p:nvSpPr>
          <p:spPr bwMode="auto">
            <a:xfrm>
              <a:off x="826" y="1133"/>
              <a:ext cx="26" cy="41"/>
            </a:xfrm>
            <a:custGeom>
              <a:avLst/>
              <a:gdLst>
                <a:gd name="T0" fmla="*/ 45 w 49"/>
                <a:gd name="T1" fmla="*/ 65 h 76"/>
                <a:gd name="T2" fmla="*/ 48 w 49"/>
                <a:gd name="T3" fmla="*/ 56 h 76"/>
                <a:gd name="T4" fmla="*/ 35 w 49"/>
                <a:gd name="T5" fmla="*/ 35 h 76"/>
                <a:gd name="T6" fmla="*/ 21 w 49"/>
                <a:gd name="T7" fmla="*/ 10 h 76"/>
                <a:gd name="T8" fmla="*/ 6 w 49"/>
                <a:gd name="T9" fmla="*/ 20 h 76"/>
                <a:gd name="T10" fmla="*/ 45 w 49"/>
                <a:gd name="T11" fmla="*/ 6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6">
                  <a:moveTo>
                    <a:pt x="45" y="65"/>
                  </a:moveTo>
                  <a:cubicBezTo>
                    <a:pt x="48" y="63"/>
                    <a:pt x="49" y="59"/>
                    <a:pt x="48" y="56"/>
                  </a:cubicBezTo>
                  <a:cubicBezTo>
                    <a:pt x="46" y="48"/>
                    <a:pt x="39" y="42"/>
                    <a:pt x="35" y="35"/>
                  </a:cubicBezTo>
                  <a:cubicBezTo>
                    <a:pt x="30" y="27"/>
                    <a:pt x="26" y="18"/>
                    <a:pt x="21" y="10"/>
                  </a:cubicBezTo>
                  <a:cubicBezTo>
                    <a:pt x="14" y="0"/>
                    <a:pt x="0" y="10"/>
                    <a:pt x="6" y="20"/>
                  </a:cubicBezTo>
                  <a:cubicBezTo>
                    <a:pt x="13" y="32"/>
                    <a:pt x="24" y="76"/>
                    <a:pt x="45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146"/>
            <p:cNvSpPr/>
            <p:nvPr/>
          </p:nvSpPr>
          <p:spPr bwMode="auto">
            <a:xfrm>
              <a:off x="871" y="1116"/>
              <a:ext cx="18" cy="43"/>
            </a:xfrm>
            <a:custGeom>
              <a:avLst/>
              <a:gdLst>
                <a:gd name="T0" fmla="*/ 13 w 33"/>
                <a:gd name="T1" fmla="*/ 73 h 80"/>
                <a:gd name="T2" fmla="*/ 23 w 33"/>
                <a:gd name="T3" fmla="*/ 80 h 80"/>
                <a:gd name="T4" fmla="*/ 28 w 33"/>
                <a:gd name="T5" fmla="*/ 79 h 80"/>
                <a:gd name="T6" fmla="*/ 33 w 33"/>
                <a:gd name="T7" fmla="*/ 70 h 80"/>
                <a:gd name="T8" fmla="*/ 16 w 33"/>
                <a:gd name="T9" fmla="*/ 8 h 80"/>
                <a:gd name="T10" fmla="*/ 2 w 33"/>
                <a:gd name="T11" fmla="*/ 13 h 80"/>
                <a:gd name="T12" fmla="*/ 13 w 33"/>
                <a:gd name="T13" fmla="*/ 7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80">
                  <a:moveTo>
                    <a:pt x="13" y="73"/>
                  </a:moveTo>
                  <a:cubicBezTo>
                    <a:pt x="15" y="77"/>
                    <a:pt x="18" y="80"/>
                    <a:pt x="23" y="80"/>
                  </a:cubicBezTo>
                  <a:cubicBezTo>
                    <a:pt x="25" y="80"/>
                    <a:pt x="27" y="80"/>
                    <a:pt x="28" y="79"/>
                  </a:cubicBezTo>
                  <a:cubicBezTo>
                    <a:pt x="31" y="77"/>
                    <a:pt x="33" y="73"/>
                    <a:pt x="33" y="70"/>
                  </a:cubicBezTo>
                  <a:cubicBezTo>
                    <a:pt x="31" y="48"/>
                    <a:pt x="25" y="27"/>
                    <a:pt x="16" y="8"/>
                  </a:cubicBezTo>
                  <a:cubicBezTo>
                    <a:pt x="12" y="0"/>
                    <a:pt x="0" y="4"/>
                    <a:pt x="2" y="13"/>
                  </a:cubicBezTo>
                  <a:cubicBezTo>
                    <a:pt x="8" y="32"/>
                    <a:pt x="5" y="54"/>
                    <a:pt x="13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147"/>
            <p:cNvSpPr/>
            <p:nvPr/>
          </p:nvSpPr>
          <p:spPr bwMode="auto">
            <a:xfrm>
              <a:off x="928" y="1120"/>
              <a:ext cx="21" cy="35"/>
            </a:xfrm>
            <a:custGeom>
              <a:avLst/>
              <a:gdLst>
                <a:gd name="T0" fmla="*/ 12 w 39"/>
                <a:gd name="T1" fmla="*/ 64 h 66"/>
                <a:gd name="T2" fmla="*/ 30 w 39"/>
                <a:gd name="T3" fmla="*/ 39 h 66"/>
                <a:gd name="T4" fmla="*/ 39 w 39"/>
                <a:gd name="T5" fmla="*/ 11 h 66"/>
                <a:gd name="T6" fmla="*/ 24 w 39"/>
                <a:gd name="T7" fmla="*/ 7 h 66"/>
                <a:gd name="T8" fmla="*/ 24 w 39"/>
                <a:gd name="T9" fmla="*/ 7 h 66"/>
                <a:gd name="T10" fmla="*/ 22 w 39"/>
                <a:gd name="T11" fmla="*/ 10 h 66"/>
                <a:gd name="T12" fmla="*/ 19 w 39"/>
                <a:gd name="T13" fmla="*/ 16 h 66"/>
                <a:gd name="T14" fmla="*/ 12 w 39"/>
                <a:gd name="T15" fmla="*/ 30 h 66"/>
                <a:gd name="T16" fmla="*/ 4 w 39"/>
                <a:gd name="T17" fmla="*/ 61 h 66"/>
                <a:gd name="T18" fmla="*/ 12 w 39"/>
                <a:gd name="T19" fmla="*/ 6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66">
                  <a:moveTo>
                    <a:pt x="12" y="64"/>
                  </a:moveTo>
                  <a:cubicBezTo>
                    <a:pt x="21" y="61"/>
                    <a:pt x="26" y="48"/>
                    <a:pt x="30" y="39"/>
                  </a:cubicBezTo>
                  <a:cubicBezTo>
                    <a:pt x="35" y="30"/>
                    <a:pt x="39" y="20"/>
                    <a:pt x="39" y="11"/>
                  </a:cubicBezTo>
                  <a:cubicBezTo>
                    <a:pt x="39" y="3"/>
                    <a:pt x="27" y="0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8"/>
                    <a:pt x="23" y="9"/>
                    <a:pt x="22" y="10"/>
                  </a:cubicBezTo>
                  <a:cubicBezTo>
                    <a:pt x="21" y="12"/>
                    <a:pt x="20" y="14"/>
                    <a:pt x="19" y="16"/>
                  </a:cubicBezTo>
                  <a:cubicBezTo>
                    <a:pt x="17" y="20"/>
                    <a:pt x="15" y="25"/>
                    <a:pt x="12" y="30"/>
                  </a:cubicBezTo>
                  <a:cubicBezTo>
                    <a:pt x="8" y="38"/>
                    <a:pt x="0" y="51"/>
                    <a:pt x="4" y="61"/>
                  </a:cubicBezTo>
                  <a:cubicBezTo>
                    <a:pt x="5" y="63"/>
                    <a:pt x="9" y="66"/>
                    <a:pt x="12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148"/>
            <p:cNvSpPr/>
            <p:nvPr/>
          </p:nvSpPr>
          <p:spPr bwMode="auto">
            <a:xfrm>
              <a:off x="958" y="1152"/>
              <a:ext cx="35" cy="28"/>
            </a:xfrm>
            <a:custGeom>
              <a:avLst/>
              <a:gdLst>
                <a:gd name="T0" fmla="*/ 7 w 66"/>
                <a:gd name="T1" fmla="*/ 52 h 52"/>
                <a:gd name="T2" fmla="*/ 55 w 66"/>
                <a:gd name="T3" fmla="*/ 18 h 52"/>
                <a:gd name="T4" fmla="*/ 52 w 66"/>
                <a:gd name="T5" fmla="*/ 0 h 52"/>
                <a:gd name="T6" fmla="*/ 19 w 66"/>
                <a:gd name="T7" fmla="*/ 15 h 52"/>
                <a:gd name="T8" fmla="*/ 0 w 66"/>
                <a:gd name="T9" fmla="*/ 45 h 52"/>
                <a:gd name="T10" fmla="*/ 7 w 66"/>
                <a:gd name="T1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52">
                  <a:moveTo>
                    <a:pt x="7" y="52"/>
                  </a:moveTo>
                  <a:cubicBezTo>
                    <a:pt x="27" y="51"/>
                    <a:pt x="35" y="22"/>
                    <a:pt x="55" y="18"/>
                  </a:cubicBezTo>
                  <a:cubicBezTo>
                    <a:pt x="66" y="16"/>
                    <a:pt x="61" y="1"/>
                    <a:pt x="52" y="0"/>
                  </a:cubicBezTo>
                  <a:cubicBezTo>
                    <a:pt x="39" y="0"/>
                    <a:pt x="28" y="6"/>
                    <a:pt x="19" y="15"/>
                  </a:cubicBezTo>
                  <a:cubicBezTo>
                    <a:pt x="11" y="23"/>
                    <a:pt x="0" y="34"/>
                    <a:pt x="0" y="45"/>
                  </a:cubicBezTo>
                  <a:cubicBezTo>
                    <a:pt x="0" y="49"/>
                    <a:pt x="3" y="52"/>
                    <a:pt x="7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149"/>
            <p:cNvSpPr/>
            <p:nvPr/>
          </p:nvSpPr>
          <p:spPr bwMode="auto">
            <a:xfrm>
              <a:off x="986" y="1178"/>
              <a:ext cx="31" cy="24"/>
            </a:xfrm>
            <a:custGeom>
              <a:avLst/>
              <a:gdLst>
                <a:gd name="T0" fmla="*/ 7 w 58"/>
                <a:gd name="T1" fmla="*/ 43 h 43"/>
                <a:gd name="T2" fmla="*/ 27 w 58"/>
                <a:gd name="T3" fmla="*/ 31 h 43"/>
                <a:gd name="T4" fmla="*/ 44 w 58"/>
                <a:gd name="T5" fmla="*/ 22 h 43"/>
                <a:gd name="T6" fmla="*/ 50 w 58"/>
                <a:gd name="T7" fmla="*/ 5 h 43"/>
                <a:gd name="T8" fmla="*/ 20 w 58"/>
                <a:gd name="T9" fmla="*/ 9 h 43"/>
                <a:gd name="T10" fmla="*/ 0 w 58"/>
                <a:gd name="T11" fmla="*/ 36 h 43"/>
                <a:gd name="T12" fmla="*/ 7 w 58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43">
                  <a:moveTo>
                    <a:pt x="7" y="43"/>
                  </a:moveTo>
                  <a:cubicBezTo>
                    <a:pt x="15" y="43"/>
                    <a:pt x="21" y="36"/>
                    <a:pt x="27" y="31"/>
                  </a:cubicBezTo>
                  <a:cubicBezTo>
                    <a:pt x="31" y="28"/>
                    <a:pt x="39" y="20"/>
                    <a:pt x="44" y="22"/>
                  </a:cubicBezTo>
                  <a:cubicBezTo>
                    <a:pt x="54" y="25"/>
                    <a:pt x="58" y="10"/>
                    <a:pt x="50" y="5"/>
                  </a:cubicBezTo>
                  <a:cubicBezTo>
                    <a:pt x="39" y="0"/>
                    <a:pt x="30" y="3"/>
                    <a:pt x="20" y="9"/>
                  </a:cubicBezTo>
                  <a:cubicBezTo>
                    <a:pt x="11" y="15"/>
                    <a:pt x="0" y="25"/>
                    <a:pt x="0" y="36"/>
                  </a:cubicBezTo>
                  <a:cubicBezTo>
                    <a:pt x="0" y="40"/>
                    <a:pt x="4" y="43"/>
                    <a:pt x="7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150"/>
            <p:cNvSpPr>
              <a:spLocks noEditPoints="1"/>
            </p:cNvSpPr>
            <p:nvPr/>
          </p:nvSpPr>
          <p:spPr bwMode="auto">
            <a:xfrm>
              <a:off x="2188" y="1990"/>
              <a:ext cx="107" cy="134"/>
            </a:xfrm>
            <a:custGeom>
              <a:avLst/>
              <a:gdLst>
                <a:gd name="T0" fmla="*/ 22 w 198"/>
                <a:gd name="T1" fmla="*/ 206 h 249"/>
                <a:gd name="T2" fmla="*/ 39 w 198"/>
                <a:gd name="T3" fmla="*/ 227 h 249"/>
                <a:gd name="T4" fmla="*/ 46 w 198"/>
                <a:gd name="T5" fmla="*/ 242 h 249"/>
                <a:gd name="T6" fmla="*/ 52 w 198"/>
                <a:gd name="T7" fmla="*/ 243 h 249"/>
                <a:gd name="T8" fmla="*/ 60 w 198"/>
                <a:gd name="T9" fmla="*/ 236 h 249"/>
                <a:gd name="T10" fmla="*/ 127 w 198"/>
                <a:gd name="T11" fmla="*/ 131 h 249"/>
                <a:gd name="T12" fmla="*/ 178 w 198"/>
                <a:gd name="T13" fmla="*/ 47 h 249"/>
                <a:gd name="T14" fmla="*/ 190 w 198"/>
                <a:gd name="T15" fmla="*/ 41 h 249"/>
                <a:gd name="T16" fmla="*/ 194 w 198"/>
                <a:gd name="T17" fmla="*/ 34 h 249"/>
                <a:gd name="T18" fmla="*/ 184 w 198"/>
                <a:gd name="T19" fmla="*/ 21 h 249"/>
                <a:gd name="T20" fmla="*/ 169 w 198"/>
                <a:gd name="T21" fmla="*/ 18 h 249"/>
                <a:gd name="T22" fmla="*/ 148 w 198"/>
                <a:gd name="T23" fmla="*/ 10 h 249"/>
                <a:gd name="T24" fmla="*/ 128 w 198"/>
                <a:gd name="T25" fmla="*/ 3 h 249"/>
                <a:gd name="T26" fmla="*/ 87 w 198"/>
                <a:gd name="T27" fmla="*/ 5 h 249"/>
                <a:gd name="T28" fmla="*/ 77 w 198"/>
                <a:gd name="T29" fmla="*/ 5 h 249"/>
                <a:gd name="T30" fmla="*/ 48 w 198"/>
                <a:gd name="T31" fmla="*/ 16 h 249"/>
                <a:gd name="T32" fmla="*/ 42 w 198"/>
                <a:gd name="T33" fmla="*/ 18 h 249"/>
                <a:gd name="T34" fmla="*/ 31 w 198"/>
                <a:gd name="T35" fmla="*/ 32 h 249"/>
                <a:gd name="T36" fmla="*/ 24 w 198"/>
                <a:gd name="T37" fmla="*/ 47 h 249"/>
                <a:gd name="T38" fmla="*/ 6 w 198"/>
                <a:gd name="T39" fmla="*/ 83 h 249"/>
                <a:gd name="T40" fmla="*/ 4 w 198"/>
                <a:gd name="T41" fmla="*/ 91 h 249"/>
                <a:gd name="T42" fmla="*/ 3 w 198"/>
                <a:gd name="T43" fmla="*/ 98 h 249"/>
                <a:gd name="T44" fmla="*/ 1 w 198"/>
                <a:gd name="T45" fmla="*/ 145 h 249"/>
                <a:gd name="T46" fmla="*/ 22 w 198"/>
                <a:gd name="T47" fmla="*/ 206 h 249"/>
                <a:gd name="T48" fmla="*/ 24 w 198"/>
                <a:gd name="T49" fmla="*/ 89 h 249"/>
                <a:gd name="T50" fmla="*/ 37 w 198"/>
                <a:gd name="T51" fmla="*/ 59 h 249"/>
                <a:gd name="T52" fmla="*/ 46 w 198"/>
                <a:gd name="T53" fmla="*/ 34 h 249"/>
                <a:gd name="T54" fmla="*/ 57 w 198"/>
                <a:gd name="T55" fmla="*/ 29 h 249"/>
                <a:gd name="T56" fmla="*/ 91 w 198"/>
                <a:gd name="T57" fmla="*/ 17 h 249"/>
                <a:gd name="T58" fmla="*/ 126 w 198"/>
                <a:gd name="T59" fmla="*/ 17 h 249"/>
                <a:gd name="T60" fmla="*/ 147 w 198"/>
                <a:gd name="T61" fmla="*/ 24 h 249"/>
                <a:gd name="T62" fmla="*/ 163 w 198"/>
                <a:gd name="T63" fmla="*/ 31 h 249"/>
                <a:gd name="T64" fmla="*/ 167 w 198"/>
                <a:gd name="T65" fmla="*/ 36 h 249"/>
                <a:gd name="T66" fmla="*/ 116 w 198"/>
                <a:gd name="T67" fmla="*/ 114 h 249"/>
                <a:gd name="T68" fmla="*/ 63 w 198"/>
                <a:gd name="T69" fmla="*/ 208 h 249"/>
                <a:gd name="T70" fmla="*/ 57 w 198"/>
                <a:gd name="T71" fmla="*/ 216 h 249"/>
                <a:gd name="T72" fmla="*/ 40 w 198"/>
                <a:gd name="T73" fmla="*/ 204 h 249"/>
                <a:gd name="T74" fmla="*/ 20 w 198"/>
                <a:gd name="T75" fmla="*/ 166 h 249"/>
                <a:gd name="T76" fmla="*/ 24 w 198"/>
                <a:gd name="T77" fmla="*/ 8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8" h="249">
                  <a:moveTo>
                    <a:pt x="22" y="206"/>
                  </a:moveTo>
                  <a:cubicBezTo>
                    <a:pt x="26" y="211"/>
                    <a:pt x="34" y="221"/>
                    <a:pt x="39" y="227"/>
                  </a:cubicBezTo>
                  <a:cubicBezTo>
                    <a:pt x="44" y="234"/>
                    <a:pt x="47" y="239"/>
                    <a:pt x="46" y="242"/>
                  </a:cubicBezTo>
                  <a:cubicBezTo>
                    <a:pt x="43" y="248"/>
                    <a:pt x="49" y="249"/>
                    <a:pt x="52" y="243"/>
                  </a:cubicBezTo>
                  <a:cubicBezTo>
                    <a:pt x="54" y="240"/>
                    <a:pt x="57" y="237"/>
                    <a:pt x="60" y="236"/>
                  </a:cubicBezTo>
                  <a:cubicBezTo>
                    <a:pt x="88" y="210"/>
                    <a:pt x="111" y="167"/>
                    <a:pt x="127" y="131"/>
                  </a:cubicBezTo>
                  <a:cubicBezTo>
                    <a:pt x="136" y="98"/>
                    <a:pt x="165" y="77"/>
                    <a:pt x="178" y="47"/>
                  </a:cubicBezTo>
                  <a:cubicBezTo>
                    <a:pt x="179" y="44"/>
                    <a:pt x="187" y="39"/>
                    <a:pt x="190" y="41"/>
                  </a:cubicBezTo>
                  <a:cubicBezTo>
                    <a:pt x="190" y="41"/>
                    <a:pt x="192" y="38"/>
                    <a:pt x="194" y="34"/>
                  </a:cubicBezTo>
                  <a:cubicBezTo>
                    <a:pt x="198" y="24"/>
                    <a:pt x="195" y="20"/>
                    <a:pt x="184" y="21"/>
                  </a:cubicBezTo>
                  <a:cubicBezTo>
                    <a:pt x="179" y="22"/>
                    <a:pt x="174" y="21"/>
                    <a:pt x="169" y="18"/>
                  </a:cubicBezTo>
                  <a:cubicBezTo>
                    <a:pt x="165" y="16"/>
                    <a:pt x="156" y="12"/>
                    <a:pt x="148" y="10"/>
                  </a:cubicBezTo>
                  <a:cubicBezTo>
                    <a:pt x="141" y="7"/>
                    <a:pt x="132" y="4"/>
                    <a:pt x="128" y="3"/>
                  </a:cubicBezTo>
                  <a:cubicBezTo>
                    <a:pt x="122" y="0"/>
                    <a:pt x="100" y="1"/>
                    <a:pt x="87" y="5"/>
                  </a:cubicBezTo>
                  <a:cubicBezTo>
                    <a:pt x="83" y="5"/>
                    <a:pt x="79" y="6"/>
                    <a:pt x="77" y="5"/>
                  </a:cubicBezTo>
                  <a:cubicBezTo>
                    <a:pt x="75" y="4"/>
                    <a:pt x="50" y="13"/>
                    <a:pt x="48" y="16"/>
                  </a:cubicBezTo>
                  <a:cubicBezTo>
                    <a:pt x="48" y="17"/>
                    <a:pt x="45" y="18"/>
                    <a:pt x="42" y="18"/>
                  </a:cubicBezTo>
                  <a:cubicBezTo>
                    <a:pt x="39" y="18"/>
                    <a:pt x="37" y="20"/>
                    <a:pt x="31" y="32"/>
                  </a:cubicBezTo>
                  <a:cubicBezTo>
                    <a:pt x="29" y="36"/>
                    <a:pt x="27" y="41"/>
                    <a:pt x="24" y="47"/>
                  </a:cubicBezTo>
                  <a:cubicBezTo>
                    <a:pt x="16" y="63"/>
                    <a:pt x="8" y="79"/>
                    <a:pt x="6" y="83"/>
                  </a:cubicBezTo>
                  <a:cubicBezTo>
                    <a:pt x="4" y="87"/>
                    <a:pt x="3" y="90"/>
                    <a:pt x="4" y="91"/>
                  </a:cubicBezTo>
                  <a:cubicBezTo>
                    <a:pt x="5" y="91"/>
                    <a:pt x="5" y="95"/>
                    <a:pt x="3" y="98"/>
                  </a:cubicBezTo>
                  <a:cubicBezTo>
                    <a:pt x="1" y="106"/>
                    <a:pt x="0" y="125"/>
                    <a:pt x="1" y="145"/>
                  </a:cubicBezTo>
                  <a:cubicBezTo>
                    <a:pt x="2" y="163"/>
                    <a:pt x="12" y="193"/>
                    <a:pt x="22" y="206"/>
                  </a:cubicBezTo>
                  <a:close/>
                  <a:moveTo>
                    <a:pt x="24" y="89"/>
                  </a:moveTo>
                  <a:cubicBezTo>
                    <a:pt x="26" y="85"/>
                    <a:pt x="32" y="72"/>
                    <a:pt x="37" y="59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67" y="24"/>
                    <a:pt x="80" y="19"/>
                    <a:pt x="91" y="17"/>
                  </a:cubicBezTo>
                  <a:cubicBezTo>
                    <a:pt x="113" y="13"/>
                    <a:pt x="116" y="13"/>
                    <a:pt x="126" y="17"/>
                  </a:cubicBezTo>
                  <a:cubicBezTo>
                    <a:pt x="132" y="19"/>
                    <a:pt x="141" y="23"/>
                    <a:pt x="147" y="24"/>
                  </a:cubicBezTo>
                  <a:cubicBezTo>
                    <a:pt x="153" y="26"/>
                    <a:pt x="160" y="29"/>
                    <a:pt x="163" y="31"/>
                  </a:cubicBezTo>
                  <a:cubicBezTo>
                    <a:pt x="166" y="34"/>
                    <a:pt x="168" y="36"/>
                    <a:pt x="167" y="36"/>
                  </a:cubicBezTo>
                  <a:cubicBezTo>
                    <a:pt x="148" y="61"/>
                    <a:pt x="131" y="87"/>
                    <a:pt x="116" y="114"/>
                  </a:cubicBezTo>
                  <a:cubicBezTo>
                    <a:pt x="97" y="142"/>
                    <a:pt x="84" y="182"/>
                    <a:pt x="63" y="208"/>
                  </a:cubicBezTo>
                  <a:cubicBezTo>
                    <a:pt x="62" y="209"/>
                    <a:pt x="59" y="212"/>
                    <a:pt x="57" y="216"/>
                  </a:cubicBezTo>
                  <a:cubicBezTo>
                    <a:pt x="54" y="220"/>
                    <a:pt x="49" y="217"/>
                    <a:pt x="40" y="204"/>
                  </a:cubicBezTo>
                  <a:cubicBezTo>
                    <a:pt x="27" y="186"/>
                    <a:pt x="24" y="179"/>
                    <a:pt x="20" y="166"/>
                  </a:cubicBezTo>
                  <a:cubicBezTo>
                    <a:pt x="14" y="141"/>
                    <a:pt x="16" y="101"/>
                    <a:pt x="24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151"/>
            <p:cNvSpPr>
              <a:spLocks noEditPoints="1"/>
            </p:cNvSpPr>
            <p:nvPr/>
          </p:nvSpPr>
          <p:spPr bwMode="auto">
            <a:xfrm>
              <a:off x="1830" y="2841"/>
              <a:ext cx="97" cy="72"/>
            </a:xfrm>
            <a:custGeom>
              <a:avLst/>
              <a:gdLst>
                <a:gd name="T0" fmla="*/ 146 w 179"/>
                <a:gd name="T1" fmla="*/ 53 h 135"/>
                <a:gd name="T2" fmla="*/ 41 w 179"/>
                <a:gd name="T3" fmla="*/ 7 h 135"/>
                <a:gd name="T4" fmla="*/ 20 w 179"/>
                <a:gd name="T5" fmla="*/ 0 h 135"/>
                <a:gd name="T6" fmla="*/ 8 w 179"/>
                <a:gd name="T7" fmla="*/ 26 h 135"/>
                <a:gd name="T8" fmla="*/ 3 w 179"/>
                <a:gd name="T9" fmla="*/ 59 h 135"/>
                <a:gd name="T10" fmla="*/ 7 w 179"/>
                <a:gd name="T11" fmla="*/ 61 h 135"/>
                <a:gd name="T12" fmla="*/ 70 w 179"/>
                <a:gd name="T13" fmla="*/ 102 h 135"/>
                <a:gd name="T14" fmla="*/ 129 w 179"/>
                <a:gd name="T15" fmla="*/ 132 h 135"/>
                <a:gd name="T16" fmla="*/ 141 w 179"/>
                <a:gd name="T17" fmla="*/ 135 h 135"/>
                <a:gd name="T18" fmla="*/ 153 w 179"/>
                <a:gd name="T19" fmla="*/ 120 h 135"/>
                <a:gd name="T20" fmla="*/ 178 w 179"/>
                <a:gd name="T21" fmla="*/ 84 h 135"/>
                <a:gd name="T22" fmla="*/ 176 w 179"/>
                <a:gd name="T23" fmla="*/ 70 h 135"/>
                <a:gd name="T24" fmla="*/ 146 w 179"/>
                <a:gd name="T25" fmla="*/ 53 h 135"/>
                <a:gd name="T26" fmla="*/ 138 w 179"/>
                <a:gd name="T27" fmla="*/ 95 h 135"/>
                <a:gd name="T28" fmla="*/ 125 w 179"/>
                <a:gd name="T29" fmla="*/ 110 h 135"/>
                <a:gd name="T30" fmla="*/ 116 w 179"/>
                <a:gd name="T31" fmla="*/ 107 h 135"/>
                <a:gd name="T32" fmla="*/ 78 w 179"/>
                <a:gd name="T33" fmla="*/ 82 h 135"/>
                <a:gd name="T34" fmla="*/ 37 w 179"/>
                <a:gd name="T35" fmla="*/ 53 h 135"/>
                <a:gd name="T36" fmla="*/ 26 w 179"/>
                <a:gd name="T37" fmla="*/ 46 h 135"/>
                <a:gd name="T38" fmla="*/ 29 w 179"/>
                <a:gd name="T39" fmla="*/ 38 h 135"/>
                <a:gd name="T40" fmla="*/ 34 w 179"/>
                <a:gd name="T41" fmla="*/ 29 h 135"/>
                <a:gd name="T42" fmla="*/ 63 w 179"/>
                <a:gd name="T43" fmla="*/ 42 h 135"/>
                <a:gd name="T44" fmla="*/ 135 w 179"/>
                <a:gd name="T45" fmla="*/ 72 h 135"/>
                <a:gd name="T46" fmla="*/ 143 w 179"/>
                <a:gd name="T47" fmla="*/ 73 h 135"/>
                <a:gd name="T48" fmla="*/ 149 w 179"/>
                <a:gd name="T49" fmla="*/ 77 h 135"/>
                <a:gd name="T50" fmla="*/ 138 w 179"/>
                <a:gd name="T51" fmla="*/ 9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9" h="135">
                  <a:moveTo>
                    <a:pt x="146" y="53"/>
                  </a:moveTo>
                  <a:cubicBezTo>
                    <a:pt x="111" y="41"/>
                    <a:pt x="43" y="12"/>
                    <a:pt x="41" y="7"/>
                  </a:cubicBezTo>
                  <a:cubicBezTo>
                    <a:pt x="40" y="5"/>
                    <a:pt x="27" y="1"/>
                    <a:pt x="20" y="0"/>
                  </a:cubicBezTo>
                  <a:cubicBezTo>
                    <a:pt x="18" y="0"/>
                    <a:pt x="13" y="10"/>
                    <a:pt x="8" y="26"/>
                  </a:cubicBezTo>
                  <a:cubicBezTo>
                    <a:pt x="2" y="44"/>
                    <a:pt x="0" y="54"/>
                    <a:pt x="3" y="59"/>
                  </a:cubicBezTo>
                  <a:cubicBezTo>
                    <a:pt x="3" y="60"/>
                    <a:pt x="5" y="61"/>
                    <a:pt x="7" y="61"/>
                  </a:cubicBezTo>
                  <a:cubicBezTo>
                    <a:pt x="11" y="62"/>
                    <a:pt x="50" y="87"/>
                    <a:pt x="70" y="102"/>
                  </a:cubicBezTo>
                  <a:cubicBezTo>
                    <a:pt x="89" y="117"/>
                    <a:pt x="111" y="128"/>
                    <a:pt x="129" y="132"/>
                  </a:cubicBezTo>
                  <a:cubicBezTo>
                    <a:pt x="141" y="135"/>
                    <a:pt x="141" y="135"/>
                    <a:pt x="141" y="135"/>
                  </a:cubicBezTo>
                  <a:cubicBezTo>
                    <a:pt x="153" y="120"/>
                    <a:pt x="153" y="120"/>
                    <a:pt x="153" y="120"/>
                  </a:cubicBezTo>
                  <a:cubicBezTo>
                    <a:pt x="169" y="99"/>
                    <a:pt x="175" y="91"/>
                    <a:pt x="178" y="84"/>
                  </a:cubicBezTo>
                  <a:cubicBezTo>
                    <a:pt x="179" y="81"/>
                    <a:pt x="179" y="75"/>
                    <a:pt x="176" y="70"/>
                  </a:cubicBezTo>
                  <a:cubicBezTo>
                    <a:pt x="173" y="63"/>
                    <a:pt x="168" y="60"/>
                    <a:pt x="146" y="53"/>
                  </a:cubicBezTo>
                  <a:close/>
                  <a:moveTo>
                    <a:pt x="138" y="95"/>
                  </a:moveTo>
                  <a:cubicBezTo>
                    <a:pt x="125" y="110"/>
                    <a:pt x="125" y="110"/>
                    <a:pt x="125" y="110"/>
                  </a:cubicBezTo>
                  <a:cubicBezTo>
                    <a:pt x="116" y="107"/>
                    <a:pt x="116" y="107"/>
                    <a:pt x="116" y="107"/>
                  </a:cubicBezTo>
                  <a:cubicBezTo>
                    <a:pt x="111" y="106"/>
                    <a:pt x="94" y="95"/>
                    <a:pt x="78" y="82"/>
                  </a:cubicBezTo>
                  <a:cubicBezTo>
                    <a:pt x="61" y="69"/>
                    <a:pt x="43" y="56"/>
                    <a:pt x="37" y="53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30" y="33"/>
                    <a:pt x="33" y="29"/>
                    <a:pt x="34" y="29"/>
                  </a:cubicBezTo>
                  <a:cubicBezTo>
                    <a:pt x="35" y="29"/>
                    <a:pt x="48" y="35"/>
                    <a:pt x="63" y="42"/>
                  </a:cubicBezTo>
                  <a:cubicBezTo>
                    <a:pt x="99" y="60"/>
                    <a:pt x="132" y="73"/>
                    <a:pt x="135" y="72"/>
                  </a:cubicBezTo>
                  <a:cubicBezTo>
                    <a:pt x="136" y="71"/>
                    <a:pt x="140" y="72"/>
                    <a:pt x="143" y="73"/>
                  </a:cubicBezTo>
                  <a:cubicBezTo>
                    <a:pt x="146" y="74"/>
                    <a:pt x="149" y="76"/>
                    <a:pt x="149" y="77"/>
                  </a:cubicBezTo>
                  <a:cubicBezTo>
                    <a:pt x="150" y="78"/>
                    <a:pt x="145" y="86"/>
                    <a:pt x="138" y="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152"/>
            <p:cNvSpPr/>
            <p:nvPr/>
          </p:nvSpPr>
          <p:spPr bwMode="auto">
            <a:xfrm>
              <a:off x="1884" y="2671"/>
              <a:ext cx="115" cy="157"/>
            </a:xfrm>
            <a:custGeom>
              <a:avLst/>
              <a:gdLst>
                <a:gd name="T0" fmla="*/ 75 w 213"/>
                <a:gd name="T1" fmla="*/ 210 h 291"/>
                <a:gd name="T2" fmla="*/ 122 w 213"/>
                <a:gd name="T3" fmla="*/ 145 h 291"/>
                <a:gd name="T4" fmla="*/ 199 w 213"/>
                <a:gd name="T5" fmla="*/ 37 h 291"/>
                <a:gd name="T6" fmla="*/ 209 w 213"/>
                <a:gd name="T7" fmla="*/ 22 h 291"/>
                <a:gd name="T8" fmla="*/ 205 w 213"/>
                <a:gd name="T9" fmla="*/ 2 h 291"/>
                <a:gd name="T10" fmla="*/ 190 w 213"/>
                <a:gd name="T11" fmla="*/ 12 h 291"/>
                <a:gd name="T12" fmla="*/ 180 w 213"/>
                <a:gd name="T13" fmla="*/ 26 h 291"/>
                <a:gd name="T14" fmla="*/ 142 w 213"/>
                <a:gd name="T15" fmla="*/ 79 h 291"/>
                <a:gd name="T16" fmla="*/ 119 w 213"/>
                <a:gd name="T17" fmla="*/ 114 h 291"/>
                <a:gd name="T18" fmla="*/ 103 w 213"/>
                <a:gd name="T19" fmla="*/ 140 h 291"/>
                <a:gd name="T20" fmla="*/ 45 w 213"/>
                <a:gd name="T21" fmla="*/ 219 h 291"/>
                <a:gd name="T22" fmla="*/ 1 w 213"/>
                <a:gd name="T23" fmla="*/ 278 h 291"/>
                <a:gd name="T24" fmla="*/ 1 w 213"/>
                <a:gd name="T25" fmla="*/ 285 h 291"/>
                <a:gd name="T26" fmla="*/ 1 w 213"/>
                <a:gd name="T27" fmla="*/ 286 h 291"/>
                <a:gd name="T28" fmla="*/ 10 w 213"/>
                <a:gd name="T29" fmla="*/ 291 h 291"/>
                <a:gd name="T30" fmla="*/ 34 w 213"/>
                <a:gd name="T31" fmla="*/ 266 h 291"/>
                <a:gd name="T32" fmla="*/ 75 w 213"/>
                <a:gd name="T33" fmla="*/ 21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3" h="291">
                  <a:moveTo>
                    <a:pt x="75" y="210"/>
                  </a:moveTo>
                  <a:cubicBezTo>
                    <a:pt x="97" y="182"/>
                    <a:pt x="118" y="153"/>
                    <a:pt x="122" y="145"/>
                  </a:cubicBezTo>
                  <a:cubicBezTo>
                    <a:pt x="137" y="118"/>
                    <a:pt x="187" y="47"/>
                    <a:pt x="199" y="37"/>
                  </a:cubicBezTo>
                  <a:cubicBezTo>
                    <a:pt x="202" y="34"/>
                    <a:pt x="206" y="28"/>
                    <a:pt x="209" y="22"/>
                  </a:cubicBezTo>
                  <a:cubicBezTo>
                    <a:pt x="213" y="12"/>
                    <a:pt x="212" y="5"/>
                    <a:pt x="205" y="2"/>
                  </a:cubicBezTo>
                  <a:cubicBezTo>
                    <a:pt x="198" y="0"/>
                    <a:pt x="193" y="4"/>
                    <a:pt x="190" y="12"/>
                  </a:cubicBezTo>
                  <a:cubicBezTo>
                    <a:pt x="188" y="15"/>
                    <a:pt x="184" y="22"/>
                    <a:pt x="180" y="26"/>
                  </a:cubicBezTo>
                  <a:cubicBezTo>
                    <a:pt x="173" y="35"/>
                    <a:pt x="147" y="71"/>
                    <a:pt x="142" y="79"/>
                  </a:cubicBezTo>
                  <a:cubicBezTo>
                    <a:pt x="131" y="97"/>
                    <a:pt x="120" y="114"/>
                    <a:pt x="119" y="114"/>
                  </a:cubicBezTo>
                  <a:cubicBezTo>
                    <a:pt x="118" y="115"/>
                    <a:pt x="111" y="126"/>
                    <a:pt x="103" y="140"/>
                  </a:cubicBezTo>
                  <a:cubicBezTo>
                    <a:pt x="95" y="153"/>
                    <a:pt x="69" y="189"/>
                    <a:pt x="45" y="219"/>
                  </a:cubicBezTo>
                  <a:cubicBezTo>
                    <a:pt x="22" y="249"/>
                    <a:pt x="2" y="276"/>
                    <a:pt x="1" y="278"/>
                  </a:cubicBezTo>
                  <a:cubicBezTo>
                    <a:pt x="0" y="280"/>
                    <a:pt x="0" y="283"/>
                    <a:pt x="1" y="285"/>
                  </a:cubicBezTo>
                  <a:cubicBezTo>
                    <a:pt x="1" y="285"/>
                    <a:pt x="1" y="285"/>
                    <a:pt x="1" y="286"/>
                  </a:cubicBezTo>
                  <a:cubicBezTo>
                    <a:pt x="3" y="288"/>
                    <a:pt x="6" y="290"/>
                    <a:pt x="10" y="291"/>
                  </a:cubicBezTo>
                  <a:cubicBezTo>
                    <a:pt x="15" y="291"/>
                    <a:pt x="22" y="284"/>
                    <a:pt x="34" y="266"/>
                  </a:cubicBezTo>
                  <a:cubicBezTo>
                    <a:pt x="35" y="263"/>
                    <a:pt x="54" y="239"/>
                    <a:pt x="75" y="2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153"/>
            <p:cNvSpPr/>
            <p:nvPr/>
          </p:nvSpPr>
          <p:spPr bwMode="auto">
            <a:xfrm>
              <a:off x="1896" y="2682"/>
              <a:ext cx="114" cy="157"/>
            </a:xfrm>
            <a:custGeom>
              <a:avLst/>
              <a:gdLst>
                <a:gd name="T0" fmla="*/ 206 w 211"/>
                <a:gd name="T1" fmla="*/ 4 h 292"/>
                <a:gd name="T2" fmla="*/ 186 w 211"/>
                <a:gd name="T3" fmla="*/ 16 h 292"/>
                <a:gd name="T4" fmla="*/ 149 w 211"/>
                <a:gd name="T5" fmla="*/ 70 h 292"/>
                <a:gd name="T6" fmla="*/ 87 w 211"/>
                <a:gd name="T7" fmla="*/ 162 h 292"/>
                <a:gd name="T8" fmla="*/ 54 w 211"/>
                <a:gd name="T9" fmla="*/ 209 h 292"/>
                <a:gd name="T10" fmla="*/ 23 w 211"/>
                <a:gd name="T11" fmla="*/ 248 h 292"/>
                <a:gd name="T12" fmla="*/ 0 w 211"/>
                <a:gd name="T13" fmla="*/ 280 h 292"/>
                <a:gd name="T14" fmla="*/ 0 w 211"/>
                <a:gd name="T15" fmla="*/ 284 h 292"/>
                <a:gd name="T16" fmla="*/ 1 w 211"/>
                <a:gd name="T17" fmla="*/ 285 h 292"/>
                <a:gd name="T18" fmla="*/ 32 w 211"/>
                <a:gd name="T19" fmla="*/ 274 h 292"/>
                <a:gd name="T20" fmla="*/ 55 w 211"/>
                <a:gd name="T21" fmla="*/ 239 h 292"/>
                <a:gd name="T22" fmla="*/ 90 w 211"/>
                <a:gd name="T23" fmla="*/ 189 h 292"/>
                <a:gd name="T24" fmla="*/ 116 w 211"/>
                <a:gd name="T25" fmla="*/ 153 h 292"/>
                <a:gd name="T26" fmla="*/ 135 w 211"/>
                <a:gd name="T27" fmla="*/ 127 h 292"/>
                <a:gd name="T28" fmla="*/ 164 w 211"/>
                <a:gd name="T29" fmla="*/ 83 h 292"/>
                <a:gd name="T30" fmla="*/ 178 w 211"/>
                <a:gd name="T31" fmla="*/ 61 h 292"/>
                <a:gd name="T32" fmla="*/ 185 w 211"/>
                <a:gd name="T33" fmla="*/ 52 h 292"/>
                <a:gd name="T34" fmla="*/ 210 w 211"/>
                <a:gd name="T35" fmla="*/ 16 h 292"/>
                <a:gd name="T36" fmla="*/ 206 w 211"/>
                <a:gd name="T37" fmla="*/ 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1" h="292">
                  <a:moveTo>
                    <a:pt x="206" y="4"/>
                  </a:moveTo>
                  <a:cubicBezTo>
                    <a:pt x="201" y="0"/>
                    <a:pt x="195" y="4"/>
                    <a:pt x="186" y="16"/>
                  </a:cubicBezTo>
                  <a:cubicBezTo>
                    <a:pt x="174" y="34"/>
                    <a:pt x="160" y="54"/>
                    <a:pt x="149" y="70"/>
                  </a:cubicBezTo>
                  <a:cubicBezTo>
                    <a:pt x="119" y="116"/>
                    <a:pt x="109" y="131"/>
                    <a:pt x="87" y="162"/>
                  </a:cubicBezTo>
                  <a:cubicBezTo>
                    <a:pt x="74" y="181"/>
                    <a:pt x="59" y="202"/>
                    <a:pt x="54" y="209"/>
                  </a:cubicBezTo>
                  <a:cubicBezTo>
                    <a:pt x="49" y="216"/>
                    <a:pt x="35" y="234"/>
                    <a:pt x="23" y="248"/>
                  </a:cubicBezTo>
                  <a:cubicBezTo>
                    <a:pt x="11" y="263"/>
                    <a:pt x="1" y="277"/>
                    <a:pt x="0" y="280"/>
                  </a:cubicBezTo>
                  <a:cubicBezTo>
                    <a:pt x="0" y="282"/>
                    <a:pt x="0" y="283"/>
                    <a:pt x="0" y="284"/>
                  </a:cubicBezTo>
                  <a:cubicBezTo>
                    <a:pt x="0" y="285"/>
                    <a:pt x="1" y="285"/>
                    <a:pt x="1" y="285"/>
                  </a:cubicBezTo>
                  <a:cubicBezTo>
                    <a:pt x="6" y="292"/>
                    <a:pt x="28" y="286"/>
                    <a:pt x="32" y="274"/>
                  </a:cubicBezTo>
                  <a:cubicBezTo>
                    <a:pt x="33" y="270"/>
                    <a:pt x="44" y="255"/>
                    <a:pt x="55" y="239"/>
                  </a:cubicBezTo>
                  <a:cubicBezTo>
                    <a:pt x="67" y="223"/>
                    <a:pt x="82" y="201"/>
                    <a:pt x="90" y="189"/>
                  </a:cubicBezTo>
                  <a:cubicBezTo>
                    <a:pt x="98" y="178"/>
                    <a:pt x="109" y="161"/>
                    <a:pt x="116" y="153"/>
                  </a:cubicBezTo>
                  <a:cubicBezTo>
                    <a:pt x="123" y="144"/>
                    <a:pt x="131" y="133"/>
                    <a:pt x="135" y="127"/>
                  </a:cubicBezTo>
                  <a:cubicBezTo>
                    <a:pt x="142" y="115"/>
                    <a:pt x="150" y="104"/>
                    <a:pt x="164" y="83"/>
                  </a:cubicBezTo>
                  <a:cubicBezTo>
                    <a:pt x="170" y="75"/>
                    <a:pt x="176" y="66"/>
                    <a:pt x="178" y="61"/>
                  </a:cubicBezTo>
                  <a:cubicBezTo>
                    <a:pt x="181" y="57"/>
                    <a:pt x="184" y="53"/>
                    <a:pt x="185" y="52"/>
                  </a:cubicBezTo>
                  <a:cubicBezTo>
                    <a:pt x="190" y="50"/>
                    <a:pt x="209" y="23"/>
                    <a:pt x="210" y="16"/>
                  </a:cubicBezTo>
                  <a:cubicBezTo>
                    <a:pt x="211" y="10"/>
                    <a:pt x="211" y="9"/>
                    <a:pt x="206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154"/>
            <p:cNvSpPr>
              <a:spLocks noEditPoints="1"/>
            </p:cNvSpPr>
            <p:nvPr/>
          </p:nvSpPr>
          <p:spPr bwMode="auto">
            <a:xfrm>
              <a:off x="1853" y="2653"/>
              <a:ext cx="190" cy="213"/>
            </a:xfrm>
            <a:custGeom>
              <a:avLst/>
              <a:gdLst>
                <a:gd name="T0" fmla="*/ 297 w 353"/>
                <a:gd name="T1" fmla="*/ 26 h 394"/>
                <a:gd name="T2" fmla="*/ 248 w 353"/>
                <a:gd name="T3" fmla="*/ 6 h 394"/>
                <a:gd name="T4" fmla="*/ 227 w 353"/>
                <a:gd name="T5" fmla="*/ 19 h 394"/>
                <a:gd name="T6" fmla="*/ 220 w 353"/>
                <a:gd name="T7" fmla="*/ 33 h 394"/>
                <a:gd name="T8" fmla="*/ 201 w 353"/>
                <a:gd name="T9" fmla="*/ 60 h 394"/>
                <a:gd name="T10" fmla="*/ 192 w 353"/>
                <a:gd name="T11" fmla="*/ 74 h 394"/>
                <a:gd name="T12" fmla="*/ 115 w 353"/>
                <a:gd name="T13" fmla="*/ 175 h 394"/>
                <a:gd name="T14" fmla="*/ 2 w 353"/>
                <a:gd name="T15" fmla="*/ 319 h 394"/>
                <a:gd name="T16" fmla="*/ 6 w 353"/>
                <a:gd name="T17" fmla="*/ 338 h 394"/>
                <a:gd name="T18" fmla="*/ 19 w 353"/>
                <a:gd name="T19" fmla="*/ 346 h 394"/>
                <a:gd name="T20" fmla="*/ 121 w 353"/>
                <a:gd name="T21" fmla="*/ 387 h 394"/>
                <a:gd name="T22" fmla="*/ 144 w 353"/>
                <a:gd name="T23" fmla="*/ 392 h 394"/>
                <a:gd name="T24" fmla="*/ 188 w 353"/>
                <a:gd name="T25" fmla="*/ 322 h 394"/>
                <a:gd name="T26" fmla="*/ 224 w 353"/>
                <a:gd name="T27" fmla="*/ 274 h 394"/>
                <a:gd name="T28" fmla="*/ 256 w 353"/>
                <a:gd name="T29" fmla="*/ 229 h 394"/>
                <a:gd name="T30" fmla="*/ 284 w 353"/>
                <a:gd name="T31" fmla="*/ 190 h 394"/>
                <a:gd name="T32" fmla="*/ 298 w 353"/>
                <a:gd name="T33" fmla="*/ 168 h 394"/>
                <a:gd name="T34" fmla="*/ 314 w 353"/>
                <a:gd name="T35" fmla="*/ 142 h 394"/>
                <a:gd name="T36" fmla="*/ 333 w 353"/>
                <a:gd name="T37" fmla="*/ 52 h 394"/>
                <a:gd name="T38" fmla="*/ 321 w 353"/>
                <a:gd name="T39" fmla="*/ 86 h 394"/>
                <a:gd name="T40" fmla="*/ 314 w 353"/>
                <a:gd name="T41" fmla="*/ 87 h 394"/>
                <a:gd name="T42" fmla="*/ 292 w 353"/>
                <a:gd name="T43" fmla="*/ 87 h 394"/>
                <a:gd name="T44" fmla="*/ 259 w 353"/>
                <a:gd name="T45" fmla="*/ 134 h 394"/>
                <a:gd name="T46" fmla="*/ 201 w 353"/>
                <a:gd name="T47" fmla="*/ 216 h 394"/>
                <a:gd name="T48" fmla="*/ 136 w 353"/>
                <a:gd name="T49" fmla="*/ 316 h 394"/>
                <a:gd name="T50" fmla="*/ 115 w 353"/>
                <a:gd name="T51" fmla="*/ 359 h 394"/>
                <a:gd name="T52" fmla="*/ 141 w 353"/>
                <a:gd name="T53" fmla="*/ 342 h 394"/>
                <a:gd name="T54" fmla="*/ 179 w 353"/>
                <a:gd name="T55" fmla="*/ 288 h 394"/>
                <a:gd name="T56" fmla="*/ 221 w 353"/>
                <a:gd name="T57" fmla="*/ 222 h 394"/>
                <a:gd name="T58" fmla="*/ 272 w 353"/>
                <a:gd name="T59" fmla="*/ 149 h 394"/>
                <a:gd name="T60" fmla="*/ 310 w 353"/>
                <a:gd name="T61" fmla="*/ 109 h 394"/>
                <a:gd name="T62" fmla="*/ 202 w 353"/>
                <a:gd name="T63" fmla="*/ 273 h 394"/>
                <a:gd name="T64" fmla="*/ 160 w 353"/>
                <a:gd name="T65" fmla="*/ 330 h 394"/>
                <a:gd name="T66" fmla="*/ 126 w 353"/>
                <a:gd name="T67" fmla="*/ 368 h 394"/>
                <a:gd name="T68" fmla="*/ 38 w 353"/>
                <a:gd name="T69" fmla="*/ 323 h 394"/>
                <a:gd name="T70" fmla="*/ 34 w 353"/>
                <a:gd name="T71" fmla="*/ 320 h 394"/>
                <a:gd name="T72" fmla="*/ 91 w 353"/>
                <a:gd name="T73" fmla="*/ 241 h 394"/>
                <a:gd name="T74" fmla="*/ 110 w 353"/>
                <a:gd name="T75" fmla="*/ 214 h 394"/>
                <a:gd name="T76" fmla="*/ 222 w 353"/>
                <a:gd name="T77" fmla="*/ 58 h 394"/>
                <a:gd name="T78" fmla="*/ 247 w 353"/>
                <a:gd name="T79" fmla="*/ 31 h 394"/>
                <a:gd name="T80" fmla="*/ 255 w 353"/>
                <a:gd name="T81" fmla="*/ 24 h 394"/>
                <a:gd name="T82" fmla="*/ 276 w 353"/>
                <a:gd name="T83" fmla="*/ 33 h 394"/>
                <a:gd name="T84" fmla="*/ 307 w 353"/>
                <a:gd name="T85" fmla="*/ 55 h 394"/>
                <a:gd name="T86" fmla="*/ 324 w 353"/>
                <a:gd name="T87" fmla="*/ 83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3" h="394">
                  <a:moveTo>
                    <a:pt x="333" y="52"/>
                  </a:moveTo>
                  <a:cubicBezTo>
                    <a:pt x="328" y="48"/>
                    <a:pt x="311" y="37"/>
                    <a:pt x="297" y="26"/>
                  </a:cubicBezTo>
                  <a:cubicBezTo>
                    <a:pt x="283" y="16"/>
                    <a:pt x="268" y="5"/>
                    <a:pt x="262" y="3"/>
                  </a:cubicBezTo>
                  <a:cubicBezTo>
                    <a:pt x="253" y="0"/>
                    <a:pt x="245" y="1"/>
                    <a:pt x="248" y="6"/>
                  </a:cubicBezTo>
                  <a:cubicBezTo>
                    <a:pt x="248" y="7"/>
                    <a:pt x="244" y="10"/>
                    <a:pt x="237" y="12"/>
                  </a:cubicBezTo>
                  <a:cubicBezTo>
                    <a:pt x="230" y="15"/>
                    <a:pt x="226" y="18"/>
                    <a:pt x="227" y="19"/>
                  </a:cubicBezTo>
                  <a:cubicBezTo>
                    <a:pt x="227" y="20"/>
                    <a:pt x="227" y="22"/>
                    <a:pt x="225" y="23"/>
                  </a:cubicBezTo>
                  <a:cubicBezTo>
                    <a:pt x="224" y="23"/>
                    <a:pt x="222" y="28"/>
                    <a:pt x="220" y="33"/>
                  </a:cubicBezTo>
                  <a:cubicBezTo>
                    <a:pt x="218" y="38"/>
                    <a:pt x="215" y="43"/>
                    <a:pt x="213" y="44"/>
                  </a:cubicBezTo>
                  <a:cubicBezTo>
                    <a:pt x="209" y="46"/>
                    <a:pt x="200" y="58"/>
                    <a:pt x="201" y="60"/>
                  </a:cubicBezTo>
                  <a:cubicBezTo>
                    <a:pt x="202" y="61"/>
                    <a:pt x="201" y="62"/>
                    <a:pt x="199" y="63"/>
                  </a:cubicBezTo>
                  <a:cubicBezTo>
                    <a:pt x="198" y="64"/>
                    <a:pt x="195" y="69"/>
                    <a:pt x="192" y="74"/>
                  </a:cubicBezTo>
                  <a:cubicBezTo>
                    <a:pt x="188" y="83"/>
                    <a:pt x="146" y="138"/>
                    <a:pt x="142" y="140"/>
                  </a:cubicBezTo>
                  <a:cubicBezTo>
                    <a:pt x="139" y="141"/>
                    <a:pt x="119" y="167"/>
                    <a:pt x="115" y="175"/>
                  </a:cubicBezTo>
                  <a:cubicBezTo>
                    <a:pt x="87" y="223"/>
                    <a:pt x="26" y="304"/>
                    <a:pt x="10" y="311"/>
                  </a:cubicBezTo>
                  <a:cubicBezTo>
                    <a:pt x="7" y="313"/>
                    <a:pt x="4" y="316"/>
                    <a:pt x="2" y="319"/>
                  </a:cubicBezTo>
                  <a:cubicBezTo>
                    <a:pt x="0" y="324"/>
                    <a:pt x="1" y="333"/>
                    <a:pt x="4" y="336"/>
                  </a:cubicBezTo>
                  <a:cubicBezTo>
                    <a:pt x="4" y="338"/>
                    <a:pt x="5" y="338"/>
                    <a:pt x="6" y="338"/>
                  </a:cubicBezTo>
                  <a:cubicBezTo>
                    <a:pt x="7" y="337"/>
                    <a:pt x="10" y="339"/>
                    <a:pt x="12" y="343"/>
                  </a:cubicBezTo>
                  <a:cubicBezTo>
                    <a:pt x="14" y="347"/>
                    <a:pt x="16" y="348"/>
                    <a:pt x="19" y="346"/>
                  </a:cubicBezTo>
                  <a:cubicBezTo>
                    <a:pt x="22" y="345"/>
                    <a:pt x="32" y="349"/>
                    <a:pt x="48" y="358"/>
                  </a:cubicBezTo>
                  <a:cubicBezTo>
                    <a:pt x="82" y="377"/>
                    <a:pt x="118" y="391"/>
                    <a:pt x="121" y="387"/>
                  </a:cubicBezTo>
                  <a:cubicBezTo>
                    <a:pt x="123" y="386"/>
                    <a:pt x="125" y="386"/>
                    <a:pt x="126" y="388"/>
                  </a:cubicBezTo>
                  <a:cubicBezTo>
                    <a:pt x="128" y="393"/>
                    <a:pt x="134" y="394"/>
                    <a:pt x="144" y="392"/>
                  </a:cubicBezTo>
                  <a:cubicBezTo>
                    <a:pt x="150" y="390"/>
                    <a:pt x="152" y="389"/>
                    <a:pt x="151" y="385"/>
                  </a:cubicBezTo>
                  <a:cubicBezTo>
                    <a:pt x="150" y="379"/>
                    <a:pt x="163" y="356"/>
                    <a:pt x="188" y="322"/>
                  </a:cubicBezTo>
                  <a:cubicBezTo>
                    <a:pt x="196" y="310"/>
                    <a:pt x="207" y="296"/>
                    <a:pt x="212" y="289"/>
                  </a:cubicBezTo>
                  <a:cubicBezTo>
                    <a:pt x="216" y="283"/>
                    <a:pt x="222" y="276"/>
                    <a:pt x="224" y="274"/>
                  </a:cubicBezTo>
                  <a:cubicBezTo>
                    <a:pt x="226" y="272"/>
                    <a:pt x="232" y="264"/>
                    <a:pt x="236" y="256"/>
                  </a:cubicBezTo>
                  <a:cubicBezTo>
                    <a:pt x="241" y="249"/>
                    <a:pt x="250" y="236"/>
                    <a:pt x="256" y="229"/>
                  </a:cubicBezTo>
                  <a:cubicBezTo>
                    <a:pt x="262" y="221"/>
                    <a:pt x="271" y="209"/>
                    <a:pt x="276" y="203"/>
                  </a:cubicBezTo>
                  <a:cubicBezTo>
                    <a:pt x="281" y="197"/>
                    <a:pt x="285" y="191"/>
                    <a:pt x="284" y="190"/>
                  </a:cubicBezTo>
                  <a:cubicBezTo>
                    <a:pt x="284" y="189"/>
                    <a:pt x="284" y="187"/>
                    <a:pt x="286" y="186"/>
                  </a:cubicBezTo>
                  <a:cubicBezTo>
                    <a:pt x="287" y="186"/>
                    <a:pt x="293" y="177"/>
                    <a:pt x="298" y="168"/>
                  </a:cubicBezTo>
                  <a:cubicBezTo>
                    <a:pt x="303" y="159"/>
                    <a:pt x="308" y="151"/>
                    <a:pt x="309" y="151"/>
                  </a:cubicBezTo>
                  <a:cubicBezTo>
                    <a:pt x="310" y="150"/>
                    <a:pt x="312" y="146"/>
                    <a:pt x="314" y="142"/>
                  </a:cubicBezTo>
                  <a:cubicBezTo>
                    <a:pt x="320" y="125"/>
                    <a:pt x="337" y="92"/>
                    <a:pt x="344" y="80"/>
                  </a:cubicBezTo>
                  <a:cubicBezTo>
                    <a:pt x="353" y="67"/>
                    <a:pt x="353" y="65"/>
                    <a:pt x="333" y="52"/>
                  </a:cubicBezTo>
                  <a:close/>
                  <a:moveTo>
                    <a:pt x="324" y="83"/>
                  </a:moveTo>
                  <a:cubicBezTo>
                    <a:pt x="322" y="84"/>
                    <a:pt x="321" y="85"/>
                    <a:pt x="321" y="86"/>
                  </a:cubicBezTo>
                  <a:cubicBezTo>
                    <a:pt x="322" y="88"/>
                    <a:pt x="321" y="90"/>
                    <a:pt x="319" y="92"/>
                  </a:cubicBezTo>
                  <a:cubicBezTo>
                    <a:pt x="317" y="95"/>
                    <a:pt x="316" y="94"/>
                    <a:pt x="314" y="87"/>
                  </a:cubicBezTo>
                  <a:cubicBezTo>
                    <a:pt x="313" y="81"/>
                    <a:pt x="311" y="79"/>
                    <a:pt x="306" y="78"/>
                  </a:cubicBezTo>
                  <a:cubicBezTo>
                    <a:pt x="301" y="77"/>
                    <a:pt x="299" y="78"/>
                    <a:pt x="292" y="87"/>
                  </a:cubicBezTo>
                  <a:cubicBezTo>
                    <a:pt x="288" y="92"/>
                    <a:pt x="284" y="99"/>
                    <a:pt x="282" y="103"/>
                  </a:cubicBezTo>
                  <a:cubicBezTo>
                    <a:pt x="281" y="107"/>
                    <a:pt x="270" y="121"/>
                    <a:pt x="259" y="134"/>
                  </a:cubicBezTo>
                  <a:cubicBezTo>
                    <a:pt x="247" y="148"/>
                    <a:pt x="232" y="169"/>
                    <a:pt x="225" y="180"/>
                  </a:cubicBezTo>
                  <a:cubicBezTo>
                    <a:pt x="218" y="192"/>
                    <a:pt x="207" y="208"/>
                    <a:pt x="201" y="216"/>
                  </a:cubicBezTo>
                  <a:cubicBezTo>
                    <a:pt x="195" y="224"/>
                    <a:pt x="190" y="233"/>
                    <a:pt x="188" y="236"/>
                  </a:cubicBezTo>
                  <a:cubicBezTo>
                    <a:pt x="183" y="248"/>
                    <a:pt x="149" y="301"/>
                    <a:pt x="136" y="316"/>
                  </a:cubicBezTo>
                  <a:cubicBezTo>
                    <a:pt x="113" y="343"/>
                    <a:pt x="112" y="345"/>
                    <a:pt x="111" y="351"/>
                  </a:cubicBezTo>
                  <a:cubicBezTo>
                    <a:pt x="110" y="354"/>
                    <a:pt x="111" y="356"/>
                    <a:pt x="115" y="359"/>
                  </a:cubicBezTo>
                  <a:cubicBezTo>
                    <a:pt x="121" y="364"/>
                    <a:pt x="133" y="358"/>
                    <a:pt x="135" y="351"/>
                  </a:cubicBezTo>
                  <a:cubicBezTo>
                    <a:pt x="136" y="348"/>
                    <a:pt x="138" y="344"/>
                    <a:pt x="141" y="342"/>
                  </a:cubicBezTo>
                  <a:cubicBezTo>
                    <a:pt x="143" y="339"/>
                    <a:pt x="152" y="326"/>
                    <a:pt x="161" y="313"/>
                  </a:cubicBezTo>
                  <a:cubicBezTo>
                    <a:pt x="170" y="299"/>
                    <a:pt x="178" y="288"/>
                    <a:pt x="179" y="288"/>
                  </a:cubicBezTo>
                  <a:cubicBezTo>
                    <a:pt x="180" y="288"/>
                    <a:pt x="198" y="257"/>
                    <a:pt x="208" y="240"/>
                  </a:cubicBezTo>
                  <a:cubicBezTo>
                    <a:pt x="211" y="236"/>
                    <a:pt x="216" y="228"/>
                    <a:pt x="221" y="222"/>
                  </a:cubicBezTo>
                  <a:cubicBezTo>
                    <a:pt x="226" y="217"/>
                    <a:pt x="235" y="202"/>
                    <a:pt x="242" y="191"/>
                  </a:cubicBezTo>
                  <a:cubicBezTo>
                    <a:pt x="249" y="179"/>
                    <a:pt x="262" y="160"/>
                    <a:pt x="272" y="149"/>
                  </a:cubicBezTo>
                  <a:cubicBezTo>
                    <a:pt x="281" y="138"/>
                    <a:pt x="293" y="123"/>
                    <a:pt x="298" y="114"/>
                  </a:cubicBezTo>
                  <a:cubicBezTo>
                    <a:pt x="311" y="95"/>
                    <a:pt x="316" y="93"/>
                    <a:pt x="310" y="109"/>
                  </a:cubicBezTo>
                  <a:cubicBezTo>
                    <a:pt x="305" y="122"/>
                    <a:pt x="264" y="194"/>
                    <a:pt x="261" y="196"/>
                  </a:cubicBezTo>
                  <a:cubicBezTo>
                    <a:pt x="260" y="196"/>
                    <a:pt x="225" y="241"/>
                    <a:pt x="202" y="273"/>
                  </a:cubicBezTo>
                  <a:cubicBezTo>
                    <a:pt x="194" y="284"/>
                    <a:pt x="184" y="298"/>
                    <a:pt x="179" y="305"/>
                  </a:cubicBezTo>
                  <a:cubicBezTo>
                    <a:pt x="175" y="311"/>
                    <a:pt x="166" y="322"/>
                    <a:pt x="160" y="330"/>
                  </a:cubicBezTo>
                  <a:cubicBezTo>
                    <a:pt x="153" y="337"/>
                    <a:pt x="145" y="349"/>
                    <a:pt x="140" y="356"/>
                  </a:cubicBezTo>
                  <a:cubicBezTo>
                    <a:pt x="133" y="368"/>
                    <a:pt x="131" y="369"/>
                    <a:pt x="126" y="368"/>
                  </a:cubicBezTo>
                  <a:cubicBezTo>
                    <a:pt x="109" y="366"/>
                    <a:pt x="73" y="348"/>
                    <a:pt x="52" y="331"/>
                  </a:cubicBezTo>
                  <a:cubicBezTo>
                    <a:pt x="46" y="327"/>
                    <a:pt x="40" y="323"/>
                    <a:pt x="38" y="323"/>
                  </a:cubicBezTo>
                  <a:cubicBezTo>
                    <a:pt x="37" y="323"/>
                    <a:pt x="35" y="322"/>
                    <a:pt x="34" y="320"/>
                  </a:cubicBezTo>
                  <a:cubicBezTo>
                    <a:pt x="34" y="320"/>
                    <a:pt x="34" y="320"/>
                    <a:pt x="34" y="320"/>
                  </a:cubicBezTo>
                  <a:cubicBezTo>
                    <a:pt x="33" y="317"/>
                    <a:pt x="33" y="315"/>
                    <a:pt x="36" y="314"/>
                  </a:cubicBezTo>
                  <a:cubicBezTo>
                    <a:pt x="40" y="312"/>
                    <a:pt x="91" y="245"/>
                    <a:pt x="91" y="241"/>
                  </a:cubicBezTo>
                  <a:cubicBezTo>
                    <a:pt x="91" y="239"/>
                    <a:pt x="93" y="237"/>
                    <a:pt x="95" y="236"/>
                  </a:cubicBezTo>
                  <a:cubicBezTo>
                    <a:pt x="97" y="235"/>
                    <a:pt x="104" y="225"/>
                    <a:pt x="110" y="214"/>
                  </a:cubicBezTo>
                  <a:cubicBezTo>
                    <a:pt x="129" y="183"/>
                    <a:pt x="150" y="153"/>
                    <a:pt x="159" y="144"/>
                  </a:cubicBezTo>
                  <a:cubicBezTo>
                    <a:pt x="178" y="125"/>
                    <a:pt x="219" y="69"/>
                    <a:pt x="222" y="58"/>
                  </a:cubicBezTo>
                  <a:cubicBezTo>
                    <a:pt x="223" y="53"/>
                    <a:pt x="239" y="36"/>
                    <a:pt x="244" y="34"/>
                  </a:cubicBezTo>
                  <a:cubicBezTo>
                    <a:pt x="247" y="33"/>
                    <a:pt x="248" y="31"/>
                    <a:pt x="247" y="31"/>
                  </a:cubicBezTo>
                  <a:cubicBezTo>
                    <a:pt x="245" y="30"/>
                    <a:pt x="247" y="21"/>
                    <a:pt x="249" y="20"/>
                  </a:cubicBezTo>
                  <a:cubicBezTo>
                    <a:pt x="250" y="19"/>
                    <a:pt x="253" y="21"/>
                    <a:pt x="255" y="24"/>
                  </a:cubicBezTo>
                  <a:cubicBezTo>
                    <a:pt x="257" y="27"/>
                    <a:pt x="262" y="29"/>
                    <a:pt x="267" y="29"/>
                  </a:cubicBezTo>
                  <a:cubicBezTo>
                    <a:pt x="271" y="29"/>
                    <a:pt x="275" y="30"/>
                    <a:pt x="276" y="33"/>
                  </a:cubicBezTo>
                  <a:cubicBezTo>
                    <a:pt x="278" y="35"/>
                    <a:pt x="280" y="38"/>
                    <a:pt x="282" y="38"/>
                  </a:cubicBezTo>
                  <a:cubicBezTo>
                    <a:pt x="284" y="39"/>
                    <a:pt x="295" y="47"/>
                    <a:pt x="307" y="55"/>
                  </a:cubicBezTo>
                  <a:cubicBezTo>
                    <a:pt x="319" y="64"/>
                    <a:pt x="329" y="71"/>
                    <a:pt x="329" y="72"/>
                  </a:cubicBezTo>
                  <a:cubicBezTo>
                    <a:pt x="330" y="74"/>
                    <a:pt x="326" y="81"/>
                    <a:pt x="324" y="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155"/>
            <p:cNvSpPr>
              <a:spLocks noEditPoints="1"/>
            </p:cNvSpPr>
            <p:nvPr/>
          </p:nvSpPr>
          <p:spPr bwMode="auto">
            <a:xfrm>
              <a:off x="1996" y="2593"/>
              <a:ext cx="78" cy="79"/>
            </a:xfrm>
            <a:custGeom>
              <a:avLst/>
              <a:gdLst>
                <a:gd name="T0" fmla="*/ 133 w 143"/>
                <a:gd name="T1" fmla="*/ 1 h 145"/>
                <a:gd name="T2" fmla="*/ 72 w 143"/>
                <a:gd name="T3" fmla="*/ 33 h 145"/>
                <a:gd name="T4" fmla="*/ 52 w 143"/>
                <a:gd name="T5" fmla="*/ 47 h 145"/>
                <a:gd name="T6" fmla="*/ 30 w 143"/>
                <a:gd name="T7" fmla="*/ 61 h 145"/>
                <a:gd name="T8" fmla="*/ 13 w 143"/>
                <a:gd name="T9" fmla="*/ 67 h 145"/>
                <a:gd name="T10" fmla="*/ 3 w 143"/>
                <a:gd name="T11" fmla="*/ 83 h 145"/>
                <a:gd name="T12" fmla="*/ 4 w 143"/>
                <a:gd name="T13" fmla="*/ 85 h 145"/>
                <a:gd name="T14" fmla="*/ 5 w 143"/>
                <a:gd name="T15" fmla="*/ 86 h 145"/>
                <a:gd name="T16" fmla="*/ 12 w 143"/>
                <a:gd name="T17" fmla="*/ 92 h 145"/>
                <a:gd name="T18" fmla="*/ 91 w 143"/>
                <a:gd name="T19" fmla="*/ 139 h 145"/>
                <a:gd name="T20" fmla="*/ 96 w 143"/>
                <a:gd name="T21" fmla="*/ 141 h 145"/>
                <a:gd name="T22" fmla="*/ 103 w 143"/>
                <a:gd name="T23" fmla="*/ 143 h 145"/>
                <a:gd name="T24" fmla="*/ 111 w 143"/>
                <a:gd name="T25" fmla="*/ 142 h 145"/>
                <a:gd name="T26" fmla="*/ 116 w 143"/>
                <a:gd name="T27" fmla="*/ 117 h 145"/>
                <a:gd name="T28" fmla="*/ 119 w 143"/>
                <a:gd name="T29" fmla="*/ 84 h 145"/>
                <a:gd name="T30" fmla="*/ 122 w 143"/>
                <a:gd name="T31" fmla="*/ 53 h 145"/>
                <a:gd name="T32" fmla="*/ 134 w 143"/>
                <a:gd name="T33" fmla="*/ 24 h 145"/>
                <a:gd name="T34" fmla="*/ 140 w 143"/>
                <a:gd name="T35" fmla="*/ 17 h 145"/>
                <a:gd name="T36" fmla="*/ 133 w 143"/>
                <a:gd name="T37" fmla="*/ 1 h 145"/>
                <a:gd name="T38" fmla="*/ 98 w 143"/>
                <a:gd name="T39" fmla="*/ 72 h 145"/>
                <a:gd name="T40" fmla="*/ 96 w 143"/>
                <a:gd name="T41" fmla="*/ 107 h 145"/>
                <a:gd name="T42" fmla="*/ 79 w 143"/>
                <a:gd name="T43" fmla="*/ 105 h 145"/>
                <a:gd name="T44" fmla="*/ 53 w 143"/>
                <a:gd name="T45" fmla="*/ 90 h 145"/>
                <a:gd name="T46" fmla="*/ 41 w 143"/>
                <a:gd name="T47" fmla="*/ 82 h 145"/>
                <a:gd name="T48" fmla="*/ 50 w 143"/>
                <a:gd name="T49" fmla="*/ 72 h 145"/>
                <a:gd name="T50" fmla="*/ 73 w 143"/>
                <a:gd name="T51" fmla="*/ 55 h 145"/>
                <a:gd name="T52" fmla="*/ 93 w 143"/>
                <a:gd name="T53" fmla="*/ 41 h 145"/>
                <a:gd name="T54" fmla="*/ 101 w 143"/>
                <a:gd name="T55" fmla="*/ 38 h 145"/>
                <a:gd name="T56" fmla="*/ 98 w 143"/>
                <a:gd name="T57" fmla="*/ 7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3" h="145">
                  <a:moveTo>
                    <a:pt x="133" y="1"/>
                  </a:moveTo>
                  <a:cubicBezTo>
                    <a:pt x="128" y="0"/>
                    <a:pt x="93" y="18"/>
                    <a:pt x="72" y="33"/>
                  </a:cubicBezTo>
                  <a:cubicBezTo>
                    <a:pt x="68" y="36"/>
                    <a:pt x="59" y="43"/>
                    <a:pt x="52" y="47"/>
                  </a:cubicBezTo>
                  <a:cubicBezTo>
                    <a:pt x="46" y="51"/>
                    <a:pt x="36" y="57"/>
                    <a:pt x="30" y="61"/>
                  </a:cubicBezTo>
                  <a:cubicBezTo>
                    <a:pt x="23" y="65"/>
                    <a:pt x="17" y="68"/>
                    <a:pt x="13" y="67"/>
                  </a:cubicBezTo>
                  <a:cubicBezTo>
                    <a:pt x="4" y="67"/>
                    <a:pt x="0" y="76"/>
                    <a:pt x="3" y="83"/>
                  </a:cubicBezTo>
                  <a:cubicBezTo>
                    <a:pt x="3" y="84"/>
                    <a:pt x="4" y="84"/>
                    <a:pt x="4" y="85"/>
                  </a:cubicBezTo>
                  <a:cubicBezTo>
                    <a:pt x="4" y="85"/>
                    <a:pt x="5" y="86"/>
                    <a:pt x="5" y="86"/>
                  </a:cubicBezTo>
                  <a:cubicBezTo>
                    <a:pt x="8" y="89"/>
                    <a:pt x="11" y="92"/>
                    <a:pt x="12" y="92"/>
                  </a:cubicBezTo>
                  <a:cubicBezTo>
                    <a:pt x="18" y="94"/>
                    <a:pt x="89" y="136"/>
                    <a:pt x="91" y="139"/>
                  </a:cubicBezTo>
                  <a:cubicBezTo>
                    <a:pt x="92" y="141"/>
                    <a:pt x="94" y="142"/>
                    <a:pt x="96" y="141"/>
                  </a:cubicBezTo>
                  <a:cubicBezTo>
                    <a:pt x="98" y="140"/>
                    <a:pt x="101" y="141"/>
                    <a:pt x="103" y="143"/>
                  </a:cubicBezTo>
                  <a:cubicBezTo>
                    <a:pt x="105" y="145"/>
                    <a:pt x="108" y="144"/>
                    <a:pt x="111" y="142"/>
                  </a:cubicBezTo>
                  <a:cubicBezTo>
                    <a:pt x="115" y="140"/>
                    <a:pt x="116" y="133"/>
                    <a:pt x="116" y="117"/>
                  </a:cubicBezTo>
                  <a:cubicBezTo>
                    <a:pt x="116" y="105"/>
                    <a:pt x="117" y="91"/>
                    <a:pt x="119" y="84"/>
                  </a:cubicBezTo>
                  <a:cubicBezTo>
                    <a:pt x="120" y="78"/>
                    <a:pt x="121" y="64"/>
                    <a:pt x="122" y="53"/>
                  </a:cubicBezTo>
                  <a:cubicBezTo>
                    <a:pt x="124" y="34"/>
                    <a:pt x="127" y="27"/>
                    <a:pt x="134" y="24"/>
                  </a:cubicBezTo>
                  <a:cubicBezTo>
                    <a:pt x="136" y="23"/>
                    <a:pt x="139" y="20"/>
                    <a:pt x="140" y="17"/>
                  </a:cubicBezTo>
                  <a:cubicBezTo>
                    <a:pt x="143" y="11"/>
                    <a:pt x="139" y="4"/>
                    <a:pt x="133" y="1"/>
                  </a:cubicBezTo>
                  <a:close/>
                  <a:moveTo>
                    <a:pt x="98" y="72"/>
                  </a:moveTo>
                  <a:cubicBezTo>
                    <a:pt x="96" y="90"/>
                    <a:pt x="95" y="105"/>
                    <a:pt x="96" y="107"/>
                  </a:cubicBezTo>
                  <a:cubicBezTo>
                    <a:pt x="100" y="115"/>
                    <a:pt x="93" y="114"/>
                    <a:pt x="79" y="105"/>
                  </a:cubicBezTo>
                  <a:cubicBezTo>
                    <a:pt x="71" y="99"/>
                    <a:pt x="60" y="93"/>
                    <a:pt x="53" y="90"/>
                  </a:cubicBezTo>
                  <a:cubicBezTo>
                    <a:pt x="47" y="87"/>
                    <a:pt x="42" y="84"/>
                    <a:pt x="41" y="82"/>
                  </a:cubicBezTo>
                  <a:cubicBezTo>
                    <a:pt x="40" y="80"/>
                    <a:pt x="44" y="76"/>
                    <a:pt x="50" y="72"/>
                  </a:cubicBezTo>
                  <a:cubicBezTo>
                    <a:pt x="56" y="68"/>
                    <a:pt x="67" y="60"/>
                    <a:pt x="73" y="55"/>
                  </a:cubicBezTo>
                  <a:cubicBezTo>
                    <a:pt x="80" y="50"/>
                    <a:pt x="89" y="44"/>
                    <a:pt x="93" y="41"/>
                  </a:cubicBezTo>
                  <a:cubicBezTo>
                    <a:pt x="97" y="39"/>
                    <a:pt x="101" y="37"/>
                    <a:pt x="101" y="38"/>
                  </a:cubicBezTo>
                  <a:cubicBezTo>
                    <a:pt x="102" y="39"/>
                    <a:pt x="101" y="54"/>
                    <a:pt x="98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156"/>
            <p:cNvSpPr/>
            <p:nvPr/>
          </p:nvSpPr>
          <p:spPr bwMode="auto">
            <a:xfrm>
              <a:off x="2044" y="2340"/>
              <a:ext cx="130" cy="106"/>
            </a:xfrm>
            <a:custGeom>
              <a:avLst/>
              <a:gdLst>
                <a:gd name="T0" fmla="*/ 138 w 242"/>
                <a:gd name="T1" fmla="*/ 78 h 197"/>
                <a:gd name="T2" fmla="*/ 114 w 242"/>
                <a:gd name="T3" fmla="*/ 94 h 197"/>
                <a:gd name="T4" fmla="*/ 95 w 242"/>
                <a:gd name="T5" fmla="*/ 112 h 197"/>
                <a:gd name="T6" fmla="*/ 90 w 242"/>
                <a:gd name="T7" fmla="*/ 118 h 197"/>
                <a:gd name="T8" fmla="*/ 18 w 242"/>
                <a:gd name="T9" fmla="*/ 175 h 197"/>
                <a:gd name="T10" fmla="*/ 6 w 242"/>
                <a:gd name="T11" fmla="*/ 187 h 197"/>
                <a:gd name="T12" fmla="*/ 5 w 242"/>
                <a:gd name="T13" fmla="*/ 195 h 197"/>
                <a:gd name="T14" fmla="*/ 17 w 242"/>
                <a:gd name="T15" fmla="*/ 193 h 197"/>
                <a:gd name="T16" fmla="*/ 99 w 242"/>
                <a:gd name="T17" fmla="*/ 124 h 197"/>
                <a:gd name="T18" fmla="*/ 105 w 242"/>
                <a:gd name="T19" fmla="*/ 121 h 197"/>
                <a:gd name="T20" fmla="*/ 111 w 242"/>
                <a:gd name="T21" fmla="*/ 116 h 197"/>
                <a:gd name="T22" fmla="*/ 115 w 242"/>
                <a:gd name="T23" fmla="*/ 112 h 197"/>
                <a:gd name="T24" fmla="*/ 117 w 242"/>
                <a:gd name="T25" fmla="*/ 108 h 197"/>
                <a:gd name="T26" fmla="*/ 121 w 242"/>
                <a:gd name="T27" fmla="*/ 105 h 197"/>
                <a:gd name="T28" fmla="*/ 126 w 242"/>
                <a:gd name="T29" fmla="*/ 102 h 197"/>
                <a:gd name="T30" fmla="*/ 134 w 242"/>
                <a:gd name="T31" fmla="*/ 94 h 197"/>
                <a:gd name="T32" fmla="*/ 142 w 242"/>
                <a:gd name="T33" fmla="*/ 89 h 197"/>
                <a:gd name="T34" fmla="*/ 147 w 242"/>
                <a:gd name="T35" fmla="*/ 85 h 197"/>
                <a:gd name="T36" fmla="*/ 153 w 242"/>
                <a:gd name="T37" fmla="*/ 81 h 197"/>
                <a:gd name="T38" fmla="*/ 157 w 242"/>
                <a:gd name="T39" fmla="*/ 78 h 197"/>
                <a:gd name="T40" fmla="*/ 163 w 242"/>
                <a:gd name="T41" fmla="*/ 73 h 197"/>
                <a:gd name="T42" fmla="*/ 176 w 242"/>
                <a:gd name="T43" fmla="*/ 62 h 197"/>
                <a:gd name="T44" fmla="*/ 186 w 242"/>
                <a:gd name="T45" fmla="*/ 55 h 197"/>
                <a:gd name="T46" fmla="*/ 191 w 242"/>
                <a:gd name="T47" fmla="*/ 49 h 197"/>
                <a:gd name="T48" fmla="*/ 199 w 242"/>
                <a:gd name="T49" fmla="*/ 43 h 197"/>
                <a:gd name="T50" fmla="*/ 209 w 242"/>
                <a:gd name="T51" fmla="*/ 34 h 197"/>
                <a:gd name="T52" fmla="*/ 213 w 242"/>
                <a:gd name="T53" fmla="*/ 34 h 197"/>
                <a:gd name="T54" fmla="*/ 218 w 242"/>
                <a:gd name="T55" fmla="*/ 30 h 197"/>
                <a:gd name="T56" fmla="*/ 229 w 242"/>
                <a:gd name="T57" fmla="*/ 22 h 197"/>
                <a:gd name="T58" fmla="*/ 236 w 242"/>
                <a:gd name="T59" fmla="*/ 14 h 197"/>
                <a:gd name="T60" fmla="*/ 239 w 242"/>
                <a:gd name="T61" fmla="*/ 5 h 197"/>
                <a:gd name="T62" fmla="*/ 226 w 242"/>
                <a:gd name="T63" fmla="*/ 11 h 197"/>
                <a:gd name="T64" fmla="*/ 182 w 242"/>
                <a:gd name="T65" fmla="*/ 4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2" h="197">
                  <a:moveTo>
                    <a:pt x="155" y="64"/>
                  </a:moveTo>
                  <a:cubicBezTo>
                    <a:pt x="149" y="69"/>
                    <a:pt x="141" y="76"/>
                    <a:pt x="138" y="78"/>
                  </a:cubicBezTo>
                  <a:cubicBezTo>
                    <a:pt x="135" y="80"/>
                    <a:pt x="132" y="83"/>
                    <a:pt x="131" y="83"/>
                  </a:cubicBezTo>
                  <a:cubicBezTo>
                    <a:pt x="128" y="83"/>
                    <a:pt x="115" y="92"/>
                    <a:pt x="114" y="94"/>
                  </a:cubicBezTo>
                  <a:cubicBezTo>
                    <a:pt x="114" y="94"/>
                    <a:pt x="113" y="96"/>
                    <a:pt x="111" y="98"/>
                  </a:cubicBezTo>
                  <a:cubicBezTo>
                    <a:pt x="102" y="107"/>
                    <a:pt x="96" y="112"/>
                    <a:pt x="95" y="112"/>
                  </a:cubicBezTo>
                  <a:cubicBezTo>
                    <a:pt x="94" y="112"/>
                    <a:pt x="93" y="113"/>
                    <a:pt x="93" y="115"/>
                  </a:cubicBezTo>
                  <a:cubicBezTo>
                    <a:pt x="93" y="116"/>
                    <a:pt x="92" y="117"/>
                    <a:pt x="90" y="118"/>
                  </a:cubicBezTo>
                  <a:cubicBezTo>
                    <a:pt x="87" y="118"/>
                    <a:pt x="75" y="128"/>
                    <a:pt x="42" y="155"/>
                  </a:cubicBezTo>
                  <a:cubicBezTo>
                    <a:pt x="29" y="166"/>
                    <a:pt x="18" y="175"/>
                    <a:pt x="18" y="175"/>
                  </a:cubicBezTo>
                  <a:cubicBezTo>
                    <a:pt x="17" y="176"/>
                    <a:pt x="17" y="176"/>
                    <a:pt x="16" y="177"/>
                  </a:cubicBezTo>
                  <a:cubicBezTo>
                    <a:pt x="15" y="179"/>
                    <a:pt x="13" y="181"/>
                    <a:pt x="6" y="187"/>
                  </a:cubicBezTo>
                  <a:cubicBezTo>
                    <a:pt x="1" y="192"/>
                    <a:pt x="0" y="193"/>
                    <a:pt x="2" y="194"/>
                  </a:cubicBezTo>
                  <a:cubicBezTo>
                    <a:pt x="3" y="194"/>
                    <a:pt x="4" y="195"/>
                    <a:pt x="5" y="195"/>
                  </a:cubicBezTo>
                  <a:cubicBezTo>
                    <a:pt x="6" y="197"/>
                    <a:pt x="12" y="196"/>
                    <a:pt x="14" y="194"/>
                  </a:cubicBezTo>
                  <a:cubicBezTo>
                    <a:pt x="15" y="193"/>
                    <a:pt x="16" y="193"/>
                    <a:pt x="17" y="193"/>
                  </a:cubicBezTo>
                  <a:cubicBezTo>
                    <a:pt x="18" y="193"/>
                    <a:pt x="19" y="192"/>
                    <a:pt x="19" y="191"/>
                  </a:cubicBezTo>
                  <a:cubicBezTo>
                    <a:pt x="22" y="185"/>
                    <a:pt x="90" y="128"/>
                    <a:pt x="99" y="124"/>
                  </a:cubicBezTo>
                  <a:cubicBezTo>
                    <a:pt x="101" y="123"/>
                    <a:pt x="102" y="123"/>
                    <a:pt x="102" y="122"/>
                  </a:cubicBezTo>
                  <a:cubicBezTo>
                    <a:pt x="102" y="121"/>
                    <a:pt x="103" y="121"/>
                    <a:pt x="105" y="121"/>
                  </a:cubicBezTo>
                  <a:cubicBezTo>
                    <a:pt x="106" y="121"/>
                    <a:pt x="107" y="120"/>
                    <a:pt x="107" y="119"/>
                  </a:cubicBezTo>
                  <a:cubicBezTo>
                    <a:pt x="106" y="117"/>
                    <a:pt x="110" y="114"/>
                    <a:pt x="111" y="116"/>
                  </a:cubicBezTo>
                  <a:cubicBezTo>
                    <a:pt x="111" y="116"/>
                    <a:pt x="113" y="116"/>
                    <a:pt x="114" y="115"/>
                  </a:cubicBezTo>
                  <a:cubicBezTo>
                    <a:pt x="115" y="114"/>
                    <a:pt x="115" y="113"/>
                    <a:pt x="115" y="112"/>
                  </a:cubicBezTo>
                  <a:cubicBezTo>
                    <a:pt x="114" y="112"/>
                    <a:pt x="115" y="111"/>
                    <a:pt x="116" y="110"/>
                  </a:cubicBezTo>
                  <a:cubicBezTo>
                    <a:pt x="117" y="110"/>
                    <a:pt x="117" y="109"/>
                    <a:pt x="117" y="108"/>
                  </a:cubicBezTo>
                  <a:cubicBezTo>
                    <a:pt x="117" y="107"/>
                    <a:pt x="118" y="107"/>
                    <a:pt x="119" y="107"/>
                  </a:cubicBezTo>
                  <a:cubicBezTo>
                    <a:pt x="121" y="107"/>
                    <a:pt x="121" y="106"/>
                    <a:pt x="121" y="105"/>
                  </a:cubicBezTo>
                  <a:cubicBezTo>
                    <a:pt x="121" y="103"/>
                    <a:pt x="123" y="101"/>
                    <a:pt x="124" y="103"/>
                  </a:cubicBezTo>
                  <a:cubicBezTo>
                    <a:pt x="125" y="105"/>
                    <a:pt x="127" y="104"/>
                    <a:pt x="126" y="102"/>
                  </a:cubicBezTo>
                  <a:cubicBezTo>
                    <a:pt x="126" y="101"/>
                    <a:pt x="128" y="100"/>
                    <a:pt x="130" y="99"/>
                  </a:cubicBezTo>
                  <a:cubicBezTo>
                    <a:pt x="133" y="97"/>
                    <a:pt x="134" y="96"/>
                    <a:pt x="134" y="94"/>
                  </a:cubicBezTo>
                  <a:cubicBezTo>
                    <a:pt x="134" y="91"/>
                    <a:pt x="136" y="90"/>
                    <a:pt x="139" y="90"/>
                  </a:cubicBezTo>
                  <a:cubicBezTo>
                    <a:pt x="141" y="90"/>
                    <a:pt x="141" y="90"/>
                    <a:pt x="142" y="89"/>
                  </a:cubicBezTo>
                  <a:cubicBezTo>
                    <a:pt x="142" y="87"/>
                    <a:pt x="142" y="87"/>
                    <a:pt x="144" y="87"/>
                  </a:cubicBezTo>
                  <a:cubicBezTo>
                    <a:pt x="146" y="88"/>
                    <a:pt x="147" y="87"/>
                    <a:pt x="147" y="85"/>
                  </a:cubicBezTo>
                  <a:cubicBezTo>
                    <a:pt x="148" y="83"/>
                    <a:pt x="149" y="82"/>
                    <a:pt x="150" y="83"/>
                  </a:cubicBezTo>
                  <a:cubicBezTo>
                    <a:pt x="152" y="83"/>
                    <a:pt x="152" y="83"/>
                    <a:pt x="153" y="81"/>
                  </a:cubicBezTo>
                  <a:cubicBezTo>
                    <a:pt x="153" y="79"/>
                    <a:pt x="153" y="79"/>
                    <a:pt x="155" y="79"/>
                  </a:cubicBezTo>
                  <a:cubicBezTo>
                    <a:pt x="155" y="79"/>
                    <a:pt x="157" y="79"/>
                    <a:pt x="157" y="78"/>
                  </a:cubicBezTo>
                  <a:cubicBezTo>
                    <a:pt x="158" y="76"/>
                    <a:pt x="159" y="76"/>
                    <a:pt x="159" y="76"/>
                  </a:cubicBezTo>
                  <a:cubicBezTo>
                    <a:pt x="160" y="77"/>
                    <a:pt x="162" y="75"/>
                    <a:pt x="163" y="73"/>
                  </a:cubicBezTo>
                  <a:cubicBezTo>
                    <a:pt x="165" y="71"/>
                    <a:pt x="167" y="69"/>
                    <a:pt x="168" y="69"/>
                  </a:cubicBezTo>
                  <a:cubicBezTo>
                    <a:pt x="169" y="68"/>
                    <a:pt x="173" y="65"/>
                    <a:pt x="176" y="62"/>
                  </a:cubicBezTo>
                  <a:cubicBezTo>
                    <a:pt x="180" y="59"/>
                    <a:pt x="184" y="56"/>
                    <a:pt x="185" y="56"/>
                  </a:cubicBezTo>
                  <a:cubicBezTo>
                    <a:pt x="186" y="56"/>
                    <a:pt x="186" y="55"/>
                    <a:pt x="186" y="55"/>
                  </a:cubicBezTo>
                  <a:cubicBezTo>
                    <a:pt x="186" y="53"/>
                    <a:pt x="186" y="53"/>
                    <a:pt x="188" y="53"/>
                  </a:cubicBezTo>
                  <a:cubicBezTo>
                    <a:pt x="189" y="53"/>
                    <a:pt x="190" y="52"/>
                    <a:pt x="191" y="49"/>
                  </a:cubicBezTo>
                  <a:cubicBezTo>
                    <a:pt x="192" y="47"/>
                    <a:pt x="193" y="46"/>
                    <a:pt x="194" y="46"/>
                  </a:cubicBezTo>
                  <a:cubicBezTo>
                    <a:pt x="195" y="46"/>
                    <a:pt x="197" y="45"/>
                    <a:pt x="199" y="43"/>
                  </a:cubicBezTo>
                  <a:cubicBezTo>
                    <a:pt x="201" y="41"/>
                    <a:pt x="204" y="39"/>
                    <a:pt x="205" y="38"/>
                  </a:cubicBezTo>
                  <a:cubicBezTo>
                    <a:pt x="207" y="37"/>
                    <a:pt x="209" y="35"/>
                    <a:pt x="209" y="34"/>
                  </a:cubicBezTo>
                  <a:cubicBezTo>
                    <a:pt x="210" y="32"/>
                    <a:pt x="210" y="32"/>
                    <a:pt x="211" y="34"/>
                  </a:cubicBezTo>
                  <a:cubicBezTo>
                    <a:pt x="213" y="37"/>
                    <a:pt x="213" y="37"/>
                    <a:pt x="213" y="34"/>
                  </a:cubicBezTo>
                  <a:cubicBezTo>
                    <a:pt x="213" y="31"/>
                    <a:pt x="214" y="29"/>
                    <a:pt x="217" y="30"/>
                  </a:cubicBezTo>
                  <a:cubicBezTo>
                    <a:pt x="219" y="31"/>
                    <a:pt x="219" y="31"/>
                    <a:pt x="218" y="30"/>
                  </a:cubicBezTo>
                  <a:cubicBezTo>
                    <a:pt x="216" y="27"/>
                    <a:pt x="218" y="24"/>
                    <a:pt x="221" y="26"/>
                  </a:cubicBezTo>
                  <a:cubicBezTo>
                    <a:pt x="223" y="26"/>
                    <a:pt x="225" y="26"/>
                    <a:pt x="229" y="22"/>
                  </a:cubicBezTo>
                  <a:cubicBezTo>
                    <a:pt x="232" y="19"/>
                    <a:pt x="235" y="16"/>
                    <a:pt x="235" y="15"/>
                  </a:cubicBezTo>
                  <a:cubicBezTo>
                    <a:pt x="235" y="13"/>
                    <a:pt x="235" y="13"/>
                    <a:pt x="236" y="14"/>
                  </a:cubicBezTo>
                  <a:cubicBezTo>
                    <a:pt x="236" y="15"/>
                    <a:pt x="238" y="14"/>
                    <a:pt x="240" y="13"/>
                  </a:cubicBezTo>
                  <a:cubicBezTo>
                    <a:pt x="242" y="10"/>
                    <a:pt x="242" y="8"/>
                    <a:pt x="239" y="5"/>
                  </a:cubicBezTo>
                  <a:cubicBezTo>
                    <a:pt x="238" y="4"/>
                    <a:pt x="238" y="2"/>
                    <a:pt x="239" y="1"/>
                  </a:cubicBezTo>
                  <a:cubicBezTo>
                    <a:pt x="239" y="0"/>
                    <a:pt x="238" y="1"/>
                    <a:pt x="226" y="11"/>
                  </a:cubicBezTo>
                  <a:cubicBezTo>
                    <a:pt x="219" y="17"/>
                    <a:pt x="217" y="18"/>
                    <a:pt x="215" y="18"/>
                  </a:cubicBezTo>
                  <a:cubicBezTo>
                    <a:pt x="212" y="17"/>
                    <a:pt x="211" y="19"/>
                    <a:pt x="182" y="42"/>
                  </a:cubicBezTo>
                  <a:cubicBezTo>
                    <a:pt x="174" y="49"/>
                    <a:pt x="162" y="59"/>
                    <a:pt x="155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157"/>
            <p:cNvSpPr>
              <a:spLocks noEditPoints="1"/>
            </p:cNvSpPr>
            <p:nvPr/>
          </p:nvSpPr>
          <p:spPr bwMode="auto">
            <a:xfrm>
              <a:off x="1990" y="2278"/>
              <a:ext cx="227" cy="208"/>
            </a:xfrm>
            <a:custGeom>
              <a:avLst/>
              <a:gdLst>
                <a:gd name="T0" fmla="*/ 150 w 419"/>
                <a:gd name="T1" fmla="*/ 104 h 386"/>
                <a:gd name="T2" fmla="*/ 76 w 419"/>
                <a:gd name="T3" fmla="*/ 164 h 386"/>
                <a:gd name="T4" fmla="*/ 47 w 419"/>
                <a:gd name="T5" fmla="*/ 191 h 386"/>
                <a:gd name="T6" fmla="*/ 1 w 419"/>
                <a:gd name="T7" fmla="*/ 230 h 386"/>
                <a:gd name="T8" fmla="*/ 84 w 419"/>
                <a:gd name="T9" fmla="*/ 320 h 386"/>
                <a:gd name="T10" fmla="*/ 106 w 419"/>
                <a:gd name="T11" fmla="*/ 345 h 386"/>
                <a:gd name="T12" fmla="*/ 145 w 419"/>
                <a:gd name="T13" fmla="*/ 385 h 386"/>
                <a:gd name="T14" fmla="*/ 293 w 419"/>
                <a:gd name="T15" fmla="*/ 262 h 386"/>
                <a:gd name="T16" fmla="*/ 334 w 419"/>
                <a:gd name="T17" fmla="*/ 231 h 386"/>
                <a:gd name="T18" fmla="*/ 391 w 419"/>
                <a:gd name="T19" fmla="*/ 184 h 386"/>
                <a:gd name="T20" fmla="*/ 405 w 419"/>
                <a:gd name="T21" fmla="*/ 173 h 386"/>
                <a:gd name="T22" fmla="*/ 417 w 419"/>
                <a:gd name="T23" fmla="*/ 161 h 386"/>
                <a:gd name="T24" fmla="*/ 403 w 419"/>
                <a:gd name="T25" fmla="*/ 141 h 386"/>
                <a:gd name="T26" fmla="*/ 388 w 419"/>
                <a:gd name="T27" fmla="*/ 126 h 386"/>
                <a:gd name="T28" fmla="*/ 367 w 419"/>
                <a:gd name="T29" fmla="*/ 100 h 386"/>
                <a:gd name="T30" fmla="*/ 360 w 419"/>
                <a:gd name="T31" fmla="*/ 95 h 386"/>
                <a:gd name="T32" fmla="*/ 351 w 419"/>
                <a:gd name="T33" fmla="*/ 85 h 386"/>
                <a:gd name="T34" fmla="*/ 332 w 419"/>
                <a:gd name="T35" fmla="*/ 66 h 386"/>
                <a:gd name="T36" fmla="*/ 315 w 419"/>
                <a:gd name="T37" fmla="*/ 45 h 386"/>
                <a:gd name="T38" fmla="*/ 299 w 419"/>
                <a:gd name="T39" fmla="*/ 30 h 386"/>
                <a:gd name="T40" fmla="*/ 283 w 419"/>
                <a:gd name="T41" fmla="*/ 10 h 386"/>
                <a:gd name="T42" fmla="*/ 249 w 419"/>
                <a:gd name="T43" fmla="*/ 20 h 386"/>
                <a:gd name="T44" fmla="*/ 290 w 419"/>
                <a:gd name="T45" fmla="*/ 42 h 386"/>
                <a:gd name="T46" fmla="*/ 373 w 419"/>
                <a:gd name="T47" fmla="*/ 131 h 386"/>
                <a:gd name="T48" fmla="*/ 396 w 419"/>
                <a:gd name="T49" fmla="*/ 166 h 386"/>
                <a:gd name="T50" fmla="*/ 385 w 419"/>
                <a:gd name="T51" fmla="*/ 176 h 386"/>
                <a:gd name="T52" fmla="*/ 374 w 419"/>
                <a:gd name="T53" fmla="*/ 184 h 386"/>
                <a:gd name="T54" fmla="*/ 353 w 419"/>
                <a:gd name="T55" fmla="*/ 200 h 386"/>
                <a:gd name="T56" fmla="*/ 337 w 419"/>
                <a:gd name="T57" fmla="*/ 215 h 386"/>
                <a:gd name="T58" fmla="*/ 323 w 419"/>
                <a:gd name="T59" fmla="*/ 224 h 386"/>
                <a:gd name="T60" fmla="*/ 300 w 419"/>
                <a:gd name="T61" fmla="*/ 240 h 386"/>
                <a:gd name="T62" fmla="*/ 286 w 419"/>
                <a:gd name="T63" fmla="*/ 252 h 386"/>
                <a:gd name="T64" fmla="*/ 270 w 419"/>
                <a:gd name="T65" fmla="*/ 261 h 386"/>
                <a:gd name="T66" fmla="*/ 249 w 419"/>
                <a:gd name="T67" fmla="*/ 281 h 386"/>
                <a:gd name="T68" fmla="*/ 186 w 419"/>
                <a:gd name="T69" fmla="*/ 336 h 386"/>
                <a:gd name="T70" fmla="*/ 121 w 419"/>
                <a:gd name="T71" fmla="*/ 349 h 386"/>
                <a:gd name="T72" fmla="*/ 113 w 419"/>
                <a:gd name="T73" fmla="*/ 340 h 386"/>
                <a:gd name="T74" fmla="*/ 103 w 419"/>
                <a:gd name="T75" fmla="*/ 328 h 386"/>
                <a:gd name="T76" fmla="*/ 73 w 419"/>
                <a:gd name="T77" fmla="*/ 295 h 386"/>
                <a:gd name="T78" fmla="*/ 43 w 419"/>
                <a:gd name="T79" fmla="*/ 260 h 386"/>
                <a:gd name="T80" fmla="*/ 44 w 419"/>
                <a:gd name="T81" fmla="*/ 211 h 386"/>
                <a:gd name="T82" fmla="*/ 131 w 419"/>
                <a:gd name="T83" fmla="*/ 135 h 386"/>
                <a:gd name="T84" fmla="*/ 165 w 419"/>
                <a:gd name="T85" fmla="*/ 106 h 386"/>
                <a:gd name="T86" fmla="*/ 199 w 419"/>
                <a:gd name="T87" fmla="*/ 76 h 386"/>
                <a:gd name="T88" fmla="*/ 206 w 419"/>
                <a:gd name="T89" fmla="*/ 72 h 386"/>
                <a:gd name="T90" fmla="*/ 248 w 419"/>
                <a:gd name="T91" fmla="*/ 3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9" h="386">
                  <a:moveTo>
                    <a:pt x="212" y="51"/>
                  </a:moveTo>
                  <a:cubicBezTo>
                    <a:pt x="185" y="74"/>
                    <a:pt x="185" y="73"/>
                    <a:pt x="171" y="87"/>
                  </a:cubicBezTo>
                  <a:cubicBezTo>
                    <a:pt x="166" y="91"/>
                    <a:pt x="157" y="99"/>
                    <a:pt x="150" y="104"/>
                  </a:cubicBezTo>
                  <a:cubicBezTo>
                    <a:pt x="143" y="109"/>
                    <a:pt x="129" y="121"/>
                    <a:pt x="118" y="130"/>
                  </a:cubicBezTo>
                  <a:cubicBezTo>
                    <a:pt x="106" y="140"/>
                    <a:pt x="96" y="149"/>
                    <a:pt x="93" y="150"/>
                  </a:cubicBezTo>
                  <a:cubicBezTo>
                    <a:pt x="91" y="151"/>
                    <a:pt x="83" y="158"/>
                    <a:pt x="76" y="164"/>
                  </a:cubicBezTo>
                  <a:cubicBezTo>
                    <a:pt x="68" y="170"/>
                    <a:pt x="61" y="175"/>
                    <a:pt x="61" y="175"/>
                  </a:cubicBezTo>
                  <a:cubicBezTo>
                    <a:pt x="60" y="175"/>
                    <a:pt x="59" y="177"/>
                    <a:pt x="58" y="178"/>
                  </a:cubicBezTo>
                  <a:cubicBezTo>
                    <a:pt x="58" y="180"/>
                    <a:pt x="53" y="185"/>
                    <a:pt x="47" y="191"/>
                  </a:cubicBezTo>
                  <a:cubicBezTo>
                    <a:pt x="42" y="196"/>
                    <a:pt x="34" y="204"/>
                    <a:pt x="30" y="208"/>
                  </a:cubicBezTo>
                  <a:cubicBezTo>
                    <a:pt x="18" y="220"/>
                    <a:pt x="9" y="227"/>
                    <a:pt x="4" y="228"/>
                  </a:cubicBezTo>
                  <a:cubicBezTo>
                    <a:pt x="3" y="228"/>
                    <a:pt x="1" y="229"/>
                    <a:pt x="1" y="230"/>
                  </a:cubicBezTo>
                  <a:cubicBezTo>
                    <a:pt x="0" y="232"/>
                    <a:pt x="3" y="237"/>
                    <a:pt x="6" y="237"/>
                  </a:cubicBezTo>
                  <a:cubicBezTo>
                    <a:pt x="8" y="238"/>
                    <a:pt x="23" y="253"/>
                    <a:pt x="55" y="289"/>
                  </a:cubicBezTo>
                  <a:cubicBezTo>
                    <a:pt x="70" y="306"/>
                    <a:pt x="83" y="320"/>
                    <a:pt x="84" y="320"/>
                  </a:cubicBezTo>
                  <a:cubicBezTo>
                    <a:pt x="84" y="320"/>
                    <a:pt x="85" y="321"/>
                    <a:pt x="85" y="322"/>
                  </a:cubicBezTo>
                  <a:cubicBezTo>
                    <a:pt x="85" y="323"/>
                    <a:pt x="86" y="324"/>
                    <a:pt x="88" y="325"/>
                  </a:cubicBezTo>
                  <a:cubicBezTo>
                    <a:pt x="89" y="325"/>
                    <a:pt x="97" y="334"/>
                    <a:pt x="106" y="345"/>
                  </a:cubicBezTo>
                  <a:cubicBezTo>
                    <a:pt x="127" y="370"/>
                    <a:pt x="126" y="369"/>
                    <a:pt x="128" y="369"/>
                  </a:cubicBezTo>
                  <a:cubicBezTo>
                    <a:pt x="129" y="369"/>
                    <a:pt x="131" y="371"/>
                    <a:pt x="133" y="375"/>
                  </a:cubicBezTo>
                  <a:cubicBezTo>
                    <a:pt x="137" y="382"/>
                    <a:pt x="141" y="386"/>
                    <a:pt x="145" y="385"/>
                  </a:cubicBezTo>
                  <a:cubicBezTo>
                    <a:pt x="147" y="385"/>
                    <a:pt x="151" y="381"/>
                    <a:pt x="159" y="375"/>
                  </a:cubicBezTo>
                  <a:cubicBezTo>
                    <a:pt x="217" y="323"/>
                    <a:pt x="272" y="276"/>
                    <a:pt x="280" y="270"/>
                  </a:cubicBezTo>
                  <a:cubicBezTo>
                    <a:pt x="284" y="268"/>
                    <a:pt x="289" y="264"/>
                    <a:pt x="293" y="262"/>
                  </a:cubicBezTo>
                  <a:cubicBezTo>
                    <a:pt x="296" y="260"/>
                    <a:pt x="305" y="254"/>
                    <a:pt x="311" y="248"/>
                  </a:cubicBezTo>
                  <a:cubicBezTo>
                    <a:pt x="318" y="242"/>
                    <a:pt x="324" y="238"/>
                    <a:pt x="324" y="238"/>
                  </a:cubicBezTo>
                  <a:cubicBezTo>
                    <a:pt x="325" y="238"/>
                    <a:pt x="330" y="235"/>
                    <a:pt x="334" y="231"/>
                  </a:cubicBezTo>
                  <a:cubicBezTo>
                    <a:pt x="347" y="220"/>
                    <a:pt x="383" y="191"/>
                    <a:pt x="384" y="192"/>
                  </a:cubicBezTo>
                  <a:cubicBezTo>
                    <a:pt x="385" y="192"/>
                    <a:pt x="388" y="189"/>
                    <a:pt x="388" y="187"/>
                  </a:cubicBezTo>
                  <a:cubicBezTo>
                    <a:pt x="388" y="186"/>
                    <a:pt x="389" y="185"/>
                    <a:pt x="391" y="184"/>
                  </a:cubicBezTo>
                  <a:cubicBezTo>
                    <a:pt x="394" y="183"/>
                    <a:pt x="395" y="182"/>
                    <a:pt x="396" y="180"/>
                  </a:cubicBezTo>
                  <a:cubicBezTo>
                    <a:pt x="397" y="178"/>
                    <a:pt x="398" y="177"/>
                    <a:pt x="399" y="178"/>
                  </a:cubicBezTo>
                  <a:cubicBezTo>
                    <a:pt x="400" y="179"/>
                    <a:pt x="405" y="174"/>
                    <a:pt x="405" y="173"/>
                  </a:cubicBezTo>
                  <a:cubicBezTo>
                    <a:pt x="405" y="171"/>
                    <a:pt x="410" y="167"/>
                    <a:pt x="412" y="167"/>
                  </a:cubicBezTo>
                  <a:cubicBezTo>
                    <a:pt x="412" y="167"/>
                    <a:pt x="414" y="165"/>
                    <a:pt x="415" y="164"/>
                  </a:cubicBezTo>
                  <a:cubicBezTo>
                    <a:pt x="416" y="162"/>
                    <a:pt x="417" y="161"/>
                    <a:pt x="417" y="161"/>
                  </a:cubicBezTo>
                  <a:cubicBezTo>
                    <a:pt x="419" y="161"/>
                    <a:pt x="418" y="155"/>
                    <a:pt x="414" y="151"/>
                  </a:cubicBezTo>
                  <a:cubicBezTo>
                    <a:pt x="412" y="147"/>
                    <a:pt x="410" y="146"/>
                    <a:pt x="408" y="146"/>
                  </a:cubicBezTo>
                  <a:cubicBezTo>
                    <a:pt x="405" y="145"/>
                    <a:pt x="403" y="144"/>
                    <a:pt x="403" y="141"/>
                  </a:cubicBezTo>
                  <a:cubicBezTo>
                    <a:pt x="403" y="139"/>
                    <a:pt x="403" y="139"/>
                    <a:pt x="402" y="140"/>
                  </a:cubicBezTo>
                  <a:cubicBezTo>
                    <a:pt x="401" y="141"/>
                    <a:pt x="399" y="139"/>
                    <a:pt x="395" y="133"/>
                  </a:cubicBezTo>
                  <a:cubicBezTo>
                    <a:pt x="391" y="128"/>
                    <a:pt x="389" y="126"/>
                    <a:pt x="388" y="126"/>
                  </a:cubicBezTo>
                  <a:cubicBezTo>
                    <a:pt x="387" y="127"/>
                    <a:pt x="386" y="126"/>
                    <a:pt x="387" y="125"/>
                  </a:cubicBezTo>
                  <a:cubicBezTo>
                    <a:pt x="387" y="122"/>
                    <a:pt x="373" y="104"/>
                    <a:pt x="369" y="103"/>
                  </a:cubicBezTo>
                  <a:cubicBezTo>
                    <a:pt x="368" y="102"/>
                    <a:pt x="367" y="102"/>
                    <a:pt x="367" y="100"/>
                  </a:cubicBezTo>
                  <a:cubicBezTo>
                    <a:pt x="368" y="99"/>
                    <a:pt x="367" y="99"/>
                    <a:pt x="365" y="100"/>
                  </a:cubicBezTo>
                  <a:cubicBezTo>
                    <a:pt x="362" y="101"/>
                    <a:pt x="360" y="99"/>
                    <a:pt x="362" y="98"/>
                  </a:cubicBezTo>
                  <a:cubicBezTo>
                    <a:pt x="364" y="96"/>
                    <a:pt x="363" y="95"/>
                    <a:pt x="360" y="95"/>
                  </a:cubicBezTo>
                  <a:cubicBezTo>
                    <a:pt x="359" y="95"/>
                    <a:pt x="359" y="94"/>
                    <a:pt x="359" y="93"/>
                  </a:cubicBezTo>
                  <a:cubicBezTo>
                    <a:pt x="359" y="92"/>
                    <a:pt x="357" y="90"/>
                    <a:pt x="355" y="88"/>
                  </a:cubicBezTo>
                  <a:cubicBezTo>
                    <a:pt x="353" y="87"/>
                    <a:pt x="351" y="85"/>
                    <a:pt x="351" y="85"/>
                  </a:cubicBezTo>
                  <a:cubicBezTo>
                    <a:pt x="351" y="83"/>
                    <a:pt x="346" y="76"/>
                    <a:pt x="344" y="76"/>
                  </a:cubicBezTo>
                  <a:cubicBezTo>
                    <a:pt x="340" y="76"/>
                    <a:pt x="338" y="75"/>
                    <a:pt x="337" y="71"/>
                  </a:cubicBezTo>
                  <a:cubicBezTo>
                    <a:pt x="336" y="67"/>
                    <a:pt x="336" y="67"/>
                    <a:pt x="332" y="66"/>
                  </a:cubicBezTo>
                  <a:cubicBezTo>
                    <a:pt x="328" y="66"/>
                    <a:pt x="327" y="65"/>
                    <a:pt x="329" y="63"/>
                  </a:cubicBezTo>
                  <a:cubicBezTo>
                    <a:pt x="329" y="63"/>
                    <a:pt x="329" y="61"/>
                    <a:pt x="326" y="58"/>
                  </a:cubicBezTo>
                  <a:cubicBezTo>
                    <a:pt x="322" y="53"/>
                    <a:pt x="321" y="52"/>
                    <a:pt x="315" y="45"/>
                  </a:cubicBezTo>
                  <a:cubicBezTo>
                    <a:pt x="313" y="43"/>
                    <a:pt x="311" y="42"/>
                    <a:pt x="309" y="42"/>
                  </a:cubicBezTo>
                  <a:cubicBezTo>
                    <a:pt x="308" y="42"/>
                    <a:pt x="307" y="42"/>
                    <a:pt x="307" y="41"/>
                  </a:cubicBezTo>
                  <a:cubicBezTo>
                    <a:pt x="307" y="40"/>
                    <a:pt x="305" y="36"/>
                    <a:pt x="299" y="30"/>
                  </a:cubicBezTo>
                  <a:cubicBezTo>
                    <a:pt x="295" y="26"/>
                    <a:pt x="291" y="22"/>
                    <a:pt x="291" y="22"/>
                  </a:cubicBezTo>
                  <a:cubicBezTo>
                    <a:pt x="291" y="22"/>
                    <a:pt x="289" y="20"/>
                    <a:pt x="286" y="17"/>
                  </a:cubicBezTo>
                  <a:cubicBezTo>
                    <a:pt x="282" y="12"/>
                    <a:pt x="282" y="12"/>
                    <a:pt x="283" y="10"/>
                  </a:cubicBezTo>
                  <a:cubicBezTo>
                    <a:pt x="285" y="7"/>
                    <a:pt x="285" y="7"/>
                    <a:pt x="281" y="4"/>
                  </a:cubicBezTo>
                  <a:cubicBezTo>
                    <a:pt x="279" y="2"/>
                    <a:pt x="277" y="1"/>
                    <a:pt x="277" y="1"/>
                  </a:cubicBezTo>
                  <a:cubicBezTo>
                    <a:pt x="274" y="0"/>
                    <a:pt x="259" y="11"/>
                    <a:pt x="249" y="20"/>
                  </a:cubicBezTo>
                  <a:cubicBezTo>
                    <a:pt x="242" y="26"/>
                    <a:pt x="225" y="40"/>
                    <a:pt x="212" y="51"/>
                  </a:cubicBezTo>
                  <a:close/>
                  <a:moveTo>
                    <a:pt x="274" y="25"/>
                  </a:moveTo>
                  <a:cubicBezTo>
                    <a:pt x="276" y="27"/>
                    <a:pt x="283" y="35"/>
                    <a:pt x="290" y="42"/>
                  </a:cubicBezTo>
                  <a:cubicBezTo>
                    <a:pt x="306" y="59"/>
                    <a:pt x="325" y="79"/>
                    <a:pt x="339" y="95"/>
                  </a:cubicBezTo>
                  <a:cubicBezTo>
                    <a:pt x="346" y="102"/>
                    <a:pt x="351" y="107"/>
                    <a:pt x="351" y="107"/>
                  </a:cubicBezTo>
                  <a:cubicBezTo>
                    <a:pt x="352" y="107"/>
                    <a:pt x="361" y="118"/>
                    <a:pt x="373" y="131"/>
                  </a:cubicBezTo>
                  <a:cubicBezTo>
                    <a:pt x="385" y="144"/>
                    <a:pt x="395" y="155"/>
                    <a:pt x="395" y="154"/>
                  </a:cubicBezTo>
                  <a:cubicBezTo>
                    <a:pt x="395" y="154"/>
                    <a:pt x="396" y="155"/>
                    <a:pt x="396" y="156"/>
                  </a:cubicBezTo>
                  <a:cubicBezTo>
                    <a:pt x="398" y="160"/>
                    <a:pt x="398" y="164"/>
                    <a:pt x="396" y="166"/>
                  </a:cubicBezTo>
                  <a:cubicBezTo>
                    <a:pt x="395" y="167"/>
                    <a:pt x="394" y="169"/>
                    <a:pt x="393" y="170"/>
                  </a:cubicBezTo>
                  <a:cubicBezTo>
                    <a:pt x="392" y="171"/>
                    <a:pt x="390" y="172"/>
                    <a:pt x="389" y="173"/>
                  </a:cubicBezTo>
                  <a:cubicBezTo>
                    <a:pt x="388" y="173"/>
                    <a:pt x="386" y="174"/>
                    <a:pt x="385" y="176"/>
                  </a:cubicBezTo>
                  <a:cubicBezTo>
                    <a:pt x="384" y="177"/>
                    <a:pt x="382" y="178"/>
                    <a:pt x="381" y="178"/>
                  </a:cubicBezTo>
                  <a:cubicBezTo>
                    <a:pt x="380" y="178"/>
                    <a:pt x="380" y="178"/>
                    <a:pt x="380" y="179"/>
                  </a:cubicBezTo>
                  <a:cubicBezTo>
                    <a:pt x="380" y="180"/>
                    <a:pt x="378" y="182"/>
                    <a:pt x="374" y="184"/>
                  </a:cubicBezTo>
                  <a:cubicBezTo>
                    <a:pt x="370" y="187"/>
                    <a:pt x="365" y="190"/>
                    <a:pt x="362" y="192"/>
                  </a:cubicBezTo>
                  <a:cubicBezTo>
                    <a:pt x="358" y="195"/>
                    <a:pt x="356" y="197"/>
                    <a:pt x="356" y="198"/>
                  </a:cubicBezTo>
                  <a:cubicBezTo>
                    <a:pt x="356" y="200"/>
                    <a:pt x="355" y="200"/>
                    <a:pt x="353" y="200"/>
                  </a:cubicBezTo>
                  <a:cubicBezTo>
                    <a:pt x="352" y="200"/>
                    <a:pt x="351" y="200"/>
                    <a:pt x="351" y="201"/>
                  </a:cubicBezTo>
                  <a:cubicBezTo>
                    <a:pt x="350" y="202"/>
                    <a:pt x="347" y="206"/>
                    <a:pt x="343" y="209"/>
                  </a:cubicBezTo>
                  <a:cubicBezTo>
                    <a:pt x="340" y="212"/>
                    <a:pt x="337" y="215"/>
                    <a:pt x="337" y="215"/>
                  </a:cubicBezTo>
                  <a:cubicBezTo>
                    <a:pt x="338" y="217"/>
                    <a:pt x="335" y="218"/>
                    <a:pt x="333" y="217"/>
                  </a:cubicBezTo>
                  <a:cubicBezTo>
                    <a:pt x="332" y="217"/>
                    <a:pt x="331" y="217"/>
                    <a:pt x="328" y="220"/>
                  </a:cubicBezTo>
                  <a:cubicBezTo>
                    <a:pt x="326" y="223"/>
                    <a:pt x="323" y="224"/>
                    <a:pt x="323" y="224"/>
                  </a:cubicBezTo>
                  <a:cubicBezTo>
                    <a:pt x="322" y="223"/>
                    <a:pt x="314" y="229"/>
                    <a:pt x="313" y="232"/>
                  </a:cubicBezTo>
                  <a:cubicBezTo>
                    <a:pt x="312" y="234"/>
                    <a:pt x="310" y="235"/>
                    <a:pt x="307" y="235"/>
                  </a:cubicBezTo>
                  <a:cubicBezTo>
                    <a:pt x="304" y="236"/>
                    <a:pt x="302" y="238"/>
                    <a:pt x="300" y="240"/>
                  </a:cubicBezTo>
                  <a:cubicBezTo>
                    <a:pt x="298" y="243"/>
                    <a:pt x="295" y="245"/>
                    <a:pt x="293" y="245"/>
                  </a:cubicBezTo>
                  <a:cubicBezTo>
                    <a:pt x="290" y="246"/>
                    <a:pt x="289" y="247"/>
                    <a:pt x="290" y="249"/>
                  </a:cubicBezTo>
                  <a:cubicBezTo>
                    <a:pt x="290" y="252"/>
                    <a:pt x="288" y="254"/>
                    <a:pt x="286" y="252"/>
                  </a:cubicBezTo>
                  <a:cubicBezTo>
                    <a:pt x="285" y="252"/>
                    <a:pt x="283" y="252"/>
                    <a:pt x="282" y="254"/>
                  </a:cubicBezTo>
                  <a:cubicBezTo>
                    <a:pt x="280" y="255"/>
                    <a:pt x="278" y="256"/>
                    <a:pt x="278" y="256"/>
                  </a:cubicBezTo>
                  <a:cubicBezTo>
                    <a:pt x="277" y="256"/>
                    <a:pt x="274" y="258"/>
                    <a:pt x="270" y="261"/>
                  </a:cubicBezTo>
                  <a:cubicBezTo>
                    <a:pt x="267" y="264"/>
                    <a:pt x="263" y="267"/>
                    <a:pt x="261" y="268"/>
                  </a:cubicBezTo>
                  <a:cubicBezTo>
                    <a:pt x="260" y="268"/>
                    <a:pt x="259" y="270"/>
                    <a:pt x="259" y="270"/>
                  </a:cubicBezTo>
                  <a:cubicBezTo>
                    <a:pt x="260" y="272"/>
                    <a:pt x="252" y="280"/>
                    <a:pt x="249" y="281"/>
                  </a:cubicBezTo>
                  <a:cubicBezTo>
                    <a:pt x="247" y="281"/>
                    <a:pt x="247" y="281"/>
                    <a:pt x="247" y="283"/>
                  </a:cubicBezTo>
                  <a:cubicBezTo>
                    <a:pt x="247" y="284"/>
                    <a:pt x="244" y="287"/>
                    <a:pt x="231" y="297"/>
                  </a:cubicBezTo>
                  <a:cubicBezTo>
                    <a:pt x="223" y="304"/>
                    <a:pt x="202" y="322"/>
                    <a:pt x="186" y="336"/>
                  </a:cubicBezTo>
                  <a:cubicBezTo>
                    <a:pt x="142" y="376"/>
                    <a:pt x="145" y="374"/>
                    <a:pt x="140" y="367"/>
                  </a:cubicBezTo>
                  <a:cubicBezTo>
                    <a:pt x="137" y="363"/>
                    <a:pt x="137" y="363"/>
                    <a:pt x="129" y="355"/>
                  </a:cubicBezTo>
                  <a:cubicBezTo>
                    <a:pt x="125" y="351"/>
                    <a:pt x="121" y="348"/>
                    <a:pt x="121" y="349"/>
                  </a:cubicBezTo>
                  <a:cubicBezTo>
                    <a:pt x="120" y="349"/>
                    <a:pt x="119" y="348"/>
                    <a:pt x="119" y="347"/>
                  </a:cubicBezTo>
                  <a:cubicBezTo>
                    <a:pt x="119" y="345"/>
                    <a:pt x="118" y="344"/>
                    <a:pt x="116" y="343"/>
                  </a:cubicBezTo>
                  <a:cubicBezTo>
                    <a:pt x="114" y="342"/>
                    <a:pt x="113" y="341"/>
                    <a:pt x="113" y="340"/>
                  </a:cubicBezTo>
                  <a:cubicBezTo>
                    <a:pt x="113" y="338"/>
                    <a:pt x="109" y="332"/>
                    <a:pt x="108" y="333"/>
                  </a:cubicBezTo>
                  <a:cubicBezTo>
                    <a:pt x="107" y="333"/>
                    <a:pt x="106" y="332"/>
                    <a:pt x="106" y="331"/>
                  </a:cubicBezTo>
                  <a:cubicBezTo>
                    <a:pt x="105" y="330"/>
                    <a:pt x="104" y="328"/>
                    <a:pt x="103" y="328"/>
                  </a:cubicBezTo>
                  <a:cubicBezTo>
                    <a:pt x="101" y="327"/>
                    <a:pt x="100" y="326"/>
                    <a:pt x="99" y="324"/>
                  </a:cubicBezTo>
                  <a:cubicBezTo>
                    <a:pt x="99" y="321"/>
                    <a:pt x="98" y="320"/>
                    <a:pt x="97" y="320"/>
                  </a:cubicBezTo>
                  <a:cubicBezTo>
                    <a:pt x="95" y="320"/>
                    <a:pt x="86" y="310"/>
                    <a:pt x="73" y="295"/>
                  </a:cubicBezTo>
                  <a:cubicBezTo>
                    <a:pt x="61" y="282"/>
                    <a:pt x="51" y="270"/>
                    <a:pt x="50" y="269"/>
                  </a:cubicBezTo>
                  <a:cubicBezTo>
                    <a:pt x="50" y="268"/>
                    <a:pt x="48" y="266"/>
                    <a:pt x="47" y="265"/>
                  </a:cubicBezTo>
                  <a:cubicBezTo>
                    <a:pt x="46" y="263"/>
                    <a:pt x="44" y="261"/>
                    <a:pt x="43" y="260"/>
                  </a:cubicBezTo>
                  <a:cubicBezTo>
                    <a:pt x="39" y="258"/>
                    <a:pt x="23" y="241"/>
                    <a:pt x="21" y="236"/>
                  </a:cubicBezTo>
                  <a:cubicBezTo>
                    <a:pt x="19" y="232"/>
                    <a:pt x="19" y="231"/>
                    <a:pt x="23" y="229"/>
                  </a:cubicBezTo>
                  <a:cubicBezTo>
                    <a:pt x="30" y="224"/>
                    <a:pt x="44" y="213"/>
                    <a:pt x="44" y="211"/>
                  </a:cubicBezTo>
                  <a:cubicBezTo>
                    <a:pt x="43" y="211"/>
                    <a:pt x="55" y="200"/>
                    <a:pt x="69" y="188"/>
                  </a:cubicBezTo>
                  <a:cubicBezTo>
                    <a:pt x="109" y="155"/>
                    <a:pt x="128" y="137"/>
                    <a:pt x="129" y="136"/>
                  </a:cubicBezTo>
                  <a:cubicBezTo>
                    <a:pt x="129" y="135"/>
                    <a:pt x="130" y="134"/>
                    <a:pt x="131" y="135"/>
                  </a:cubicBezTo>
                  <a:cubicBezTo>
                    <a:pt x="133" y="135"/>
                    <a:pt x="133" y="135"/>
                    <a:pt x="132" y="134"/>
                  </a:cubicBezTo>
                  <a:cubicBezTo>
                    <a:pt x="132" y="133"/>
                    <a:pt x="132" y="133"/>
                    <a:pt x="133" y="132"/>
                  </a:cubicBezTo>
                  <a:cubicBezTo>
                    <a:pt x="136" y="132"/>
                    <a:pt x="156" y="116"/>
                    <a:pt x="165" y="106"/>
                  </a:cubicBezTo>
                  <a:cubicBezTo>
                    <a:pt x="168" y="103"/>
                    <a:pt x="170" y="101"/>
                    <a:pt x="170" y="102"/>
                  </a:cubicBezTo>
                  <a:cubicBezTo>
                    <a:pt x="171" y="102"/>
                    <a:pt x="173" y="100"/>
                    <a:pt x="189" y="87"/>
                  </a:cubicBezTo>
                  <a:cubicBezTo>
                    <a:pt x="197" y="80"/>
                    <a:pt x="200" y="77"/>
                    <a:pt x="199" y="76"/>
                  </a:cubicBezTo>
                  <a:cubicBezTo>
                    <a:pt x="199" y="74"/>
                    <a:pt x="200" y="74"/>
                    <a:pt x="201" y="75"/>
                  </a:cubicBezTo>
                  <a:cubicBezTo>
                    <a:pt x="202" y="75"/>
                    <a:pt x="203" y="74"/>
                    <a:pt x="204" y="73"/>
                  </a:cubicBezTo>
                  <a:cubicBezTo>
                    <a:pt x="204" y="72"/>
                    <a:pt x="205" y="72"/>
                    <a:pt x="206" y="72"/>
                  </a:cubicBezTo>
                  <a:cubicBezTo>
                    <a:pt x="207" y="73"/>
                    <a:pt x="225" y="58"/>
                    <a:pt x="224" y="56"/>
                  </a:cubicBezTo>
                  <a:cubicBezTo>
                    <a:pt x="224" y="56"/>
                    <a:pt x="226" y="54"/>
                    <a:pt x="228" y="52"/>
                  </a:cubicBezTo>
                  <a:cubicBezTo>
                    <a:pt x="230" y="51"/>
                    <a:pt x="239" y="44"/>
                    <a:pt x="248" y="36"/>
                  </a:cubicBezTo>
                  <a:cubicBezTo>
                    <a:pt x="256" y="29"/>
                    <a:pt x="265" y="23"/>
                    <a:pt x="267" y="22"/>
                  </a:cubicBezTo>
                  <a:cubicBezTo>
                    <a:pt x="270" y="21"/>
                    <a:pt x="271" y="21"/>
                    <a:pt x="274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158"/>
            <p:cNvSpPr/>
            <p:nvPr/>
          </p:nvSpPr>
          <p:spPr bwMode="auto">
            <a:xfrm>
              <a:off x="2027" y="2322"/>
              <a:ext cx="129" cy="108"/>
            </a:xfrm>
            <a:custGeom>
              <a:avLst/>
              <a:gdLst>
                <a:gd name="T0" fmla="*/ 139 w 238"/>
                <a:gd name="T1" fmla="*/ 71 h 201"/>
                <a:gd name="T2" fmla="*/ 91 w 238"/>
                <a:gd name="T3" fmla="*/ 112 h 201"/>
                <a:gd name="T4" fmla="*/ 47 w 238"/>
                <a:gd name="T5" fmla="*/ 153 h 201"/>
                <a:gd name="T6" fmla="*/ 46 w 238"/>
                <a:gd name="T7" fmla="*/ 155 h 201"/>
                <a:gd name="T8" fmla="*/ 30 w 238"/>
                <a:gd name="T9" fmla="*/ 167 h 201"/>
                <a:gd name="T10" fmla="*/ 8 w 238"/>
                <a:gd name="T11" fmla="*/ 185 h 201"/>
                <a:gd name="T12" fmla="*/ 3 w 238"/>
                <a:gd name="T13" fmla="*/ 195 h 201"/>
                <a:gd name="T14" fmla="*/ 14 w 238"/>
                <a:gd name="T15" fmla="*/ 199 h 201"/>
                <a:gd name="T16" fmla="*/ 15 w 238"/>
                <a:gd name="T17" fmla="*/ 197 h 201"/>
                <a:gd name="T18" fmla="*/ 18 w 238"/>
                <a:gd name="T19" fmla="*/ 194 h 201"/>
                <a:gd name="T20" fmla="*/ 18 w 238"/>
                <a:gd name="T21" fmla="*/ 195 h 201"/>
                <a:gd name="T22" fmla="*/ 18 w 238"/>
                <a:gd name="T23" fmla="*/ 195 h 201"/>
                <a:gd name="T24" fmla="*/ 21 w 238"/>
                <a:gd name="T25" fmla="*/ 194 h 201"/>
                <a:gd name="T26" fmla="*/ 23 w 238"/>
                <a:gd name="T27" fmla="*/ 194 h 201"/>
                <a:gd name="T28" fmla="*/ 25 w 238"/>
                <a:gd name="T29" fmla="*/ 193 h 201"/>
                <a:gd name="T30" fmla="*/ 30 w 238"/>
                <a:gd name="T31" fmla="*/ 188 h 201"/>
                <a:gd name="T32" fmla="*/ 34 w 238"/>
                <a:gd name="T33" fmla="*/ 183 h 201"/>
                <a:gd name="T34" fmla="*/ 35 w 238"/>
                <a:gd name="T35" fmla="*/ 181 h 201"/>
                <a:gd name="T36" fmla="*/ 38 w 238"/>
                <a:gd name="T37" fmla="*/ 179 h 201"/>
                <a:gd name="T38" fmla="*/ 41 w 238"/>
                <a:gd name="T39" fmla="*/ 179 h 201"/>
                <a:gd name="T40" fmla="*/ 42 w 238"/>
                <a:gd name="T41" fmla="*/ 177 h 201"/>
                <a:gd name="T42" fmla="*/ 49 w 238"/>
                <a:gd name="T43" fmla="*/ 173 h 201"/>
                <a:gd name="T44" fmla="*/ 48 w 238"/>
                <a:gd name="T45" fmla="*/ 171 h 201"/>
                <a:gd name="T46" fmla="*/ 50 w 238"/>
                <a:gd name="T47" fmla="*/ 168 h 201"/>
                <a:gd name="T48" fmla="*/ 62 w 238"/>
                <a:gd name="T49" fmla="*/ 158 h 201"/>
                <a:gd name="T50" fmla="*/ 71 w 238"/>
                <a:gd name="T51" fmla="*/ 152 h 201"/>
                <a:gd name="T52" fmla="*/ 73 w 238"/>
                <a:gd name="T53" fmla="*/ 151 h 201"/>
                <a:gd name="T54" fmla="*/ 95 w 238"/>
                <a:gd name="T55" fmla="*/ 134 h 201"/>
                <a:gd name="T56" fmla="*/ 95 w 238"/>
                <a:gd name="T57" fmla="*/ 134 h 201"/>
                <a:gd name="T58" fmla="*/ 94 w 238"/>
                <a:gd name="T59" fmla="*/ 131 h 201"/>
                <a:gd name="T60" fmla="*/ 101 w 238"/>
                <a:gd name="T61" fmla="*/ 124 h 201"/>
                <a:gd name="T62" fmla="*/ 110 w 238"/>
                <a:gd name="T63" fmla="*/ 118 h 201"/>
                <a:gd name="T64" fmla="*/ 112 w 238"/>
                <a:gd name="T65" fmla="*/ 117 h 201"/>
                <a:gd name="T66" fmla="*/ 135 w 238"/>
                <a:gd name="T67" fmla="*/ 95 h 201"/>
                <a:gd name="T68" fmla="*/ 162 w 238"/>
                <a:gd name="T69" fmla="*/ 69 h 201"/>
                <a:gd name="T70" fmla="*/ 171 w 238"/>
                <a:gd name="T71" fmla="*/ 61 h 201"/>
                <a:gd name="T72" fmla="*/ 177 w 238"/>
                <a:gd name="T73" fmla="*/ 55 h 201"/>
                <a:gd name="T74" fmla="*/ 181 w 238"/>
                <a:gd name="T75" fmla="*/ 52 h 201"/>
                <a:gd name="T76" fmla="*/ 183 w 238"/>
                <a:gd name="T77" fmla="*/ 51 h 201"/>
                <a:gd name="T78" fmla="*/ 190 w 238"/>
                <a:gd name="T79" fmla="*/ 45 h 201"/>
                <a:gd name="T80" fmla="*/ 191 w 238"/>
                <a:gd name="T81" fmla="*/ 44 h 201"/>
                <a:gd name="T82" fmla="*/ 198 w 238"/>
                <a:gd name="T83" fmla="*/ 37 h 201"/>
                <a:gd name="T84" fmla="*/ 205 w 238"/>
                <a:gd name="T85" fmla="*/ 31 h 201"/>
                <a:gd name="T86" fmla="*/ 206 w 238"/>
                <a:gd name="T87" fmla="*/ 31 h 201"/>
                <a:gd name="T88" fmla="*/ 216 w 238"/>
                <a:gd name="T89" fmla="*/ 24 h 201"/>
                <a:gd name="T90" fmla="*/ 227 w 238"/>
                <a:gd name="T91" fmla="*/ 15 h 201"/>
                <a:gd name="T92" fmla="*/ 233 w 238"/>
                <a:gd name="T93" fmla="*/ 12 h 201"/>
                <a:gd name="T94" fmla="*/ 238 w 238"/>
                <a:gd name="T95" fmla="*/ 9 h 201"/>
                <a:gd name="T96" fmla="*/ 235 w 238"/>
                <a:gd name="T97" fmla="*/ 6 h 201"/>
                <a:gd name="T98" fmla="*/ 226 w 238"/>
                <a:gd name="T99" fmla="*/ 2 h 201"/>
                <a:gd name="T100" fmla="*/ 219 w 238"/>
                <a:gd name="T101" fmla="*/ 7 h 201"/>
                <a:gd name="T102" fmla="*/ 209 w 238"/>
                <a:gd name="T103" fmla="*/ 13 h 201"/>
                <a:gd name="T104" fmla="*/ 204 w 238"/>
                <a:gd name="T105" fmla="*/ 17 h 201"/>
                <a:gd name="T106" fmla="*/ 200 w 238"/>
                <a:gd name="T107" fmla="*/ 21 h 201"/>
                <a:gd name="T108" fmla="*/ 190 w 238"/>
                <a:gd name="T109" fmla="*/ 28 h 201"/>
                <a:gd name="T110" fmla="*/ 182 w 238"/>
                <a:gd name="T111" fmla="*/ 34 h 201"/>
                <a:gd name="T112" fmla="*/ 162 w 238"/>
                <a:gd name="T113" fmla="*/ 51 h 201"/>
                <a:gd name="T114" fmla="*/ 139 w 238"/>
                <a:gd name="T115" fmla="*/ 7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8" h="201">
                  <a:moveTo>
                    <a:pt x="139" y="71"/>
                  </a:moveTo>
                  <a:cubicBezTo>
                    <a:pt x="137" y="73"/>
                    <a:pt x="116" y="91"/>
                    <a:pt x="91" y="112"/>
                  </a:cubicBezTo>
                  <a:cubicBezTo>
                    <a:pt x="56" y="143"/>
                    <a:pt x="47" y="151"/>
                    <a:pt x="47" y="153"/>
                  </a:cubicBezTo>
                  <a:cubicBezTo>
                    <a:pt x="47" y="154"/>
                    <a:pt x="46" y="155"/>
                    <a:pt x="46" y="155"/>
                  </a:cubicBezTo>
                  <a:cubicBezTo>
                    <a:pt x="46" y="154"/>
                    <a:pt x="38" y="160"/>
                    <a:pt x="30" y="167"/>
                  </a:cubicBezTo>
                  <a:cubicBezTo>
                    <a:pt x="22" y="175"/>
                    <a:pt x="12" y="183"/>
                    <a:pt x="8" y="185"/>
                  </a:cubicBezTo>
                  <a:cubicBezTo>
                    <a:pt x="1" y="189"/>
                    <a:pt x="0" y="191"/>
                    <a:pt x="3" y="195"/>
                  </a:cubicBezTo>
                  <a:cubicBezTo>
                    <a:pt x="7" y="199"/>
                    <a:pt x="12" y="201"/>
                    <a:pt x="14" y="199"/>
                  </a:cubicBezTo>
                  <a:cubicBezTo>
                    <a:pt x="15" y="198"/>
                    <a:pt x="15" y="197"/>
                    <a:pt x="15" y="197"/>
                  </a:cubicBezTo>
                  <a:cubicBezTo>
                    <a:pt x="14" y="195"/>
                    <a:pt x="16" y="193"/>
                    <a:pt x="18" y="194"/>
                  </a:cubicBezTo>
                  <a:cubicBezTo>
                    <a:pt x="19" y="194"/>
                    <a:pt x="19" y="194"/>
                    <a:pt x="18" y="195"/>
                  </a:cubicBezTo>
                  <a:cubicBezTo>
                    <a:pt x="17" y="195"/>
                    <a:pt x="17" y="195"/>
                    <a:pt x="18" y="195"/>
                  </a:cubicBezTo>
                  <a:cubicBezTo>
                    <a:pt x="19" y="196"/>
                    <a:pt x="20" y="195"/>
                    <a:pt x="21" y="194"/>
                  </a:cubicBezTo>
                  <a:cubicBezTo>
                    <a:pt x="22" y="192"/>
                    <a:pt x="22" y="192"/>
                    <a:pt x="23" y="194"/>
                  </a:cubicBezTo>
                  <a:cubicBezTo>
                    <a:pt x="23" y="195"/>
                    <a:pt x="24" y="195"/>
                    <a:pt x="25" y="193"/>
                  </a:cubicBezTo>
                  <a:cubicBezTo>
                    <a:pt x="26" y="191"/>
                    <a:pt x="28" y="189"/>
                    <a:pt x="30" y="188"/>
                  </a:cubicBezTo>
                  <a:cubicBezTo>
                    <a:pt x="34" y="186"/>
                    <a:pt x="37" y="182"/>
                    <a:pt x="34" y="183"/>
                  </a:cubicBezTo>
                  <a:cubicBezTo>
                    <a:pt x="33" y="183"/>
                    <a:pt x="33" y="182"/>
                    <a:pt x="35" y="181"/>
                  </a:cubicBezTo>
                  <a:cubicBezTo>
                    <a:pt x="36" y="180"/>
                    <a:pt x="37" y="179"/>
                    <a:pt x="38" y="179"/>
                  </a:cubicBezTo>
                  <a:cubicBezTo>
                    <a:pt x="38" y="180"/>
                    <a:pt x="40" y="180"/>
                    <a:pt x="41" y="179"/>
                  </a:cubicBezTo>
                  <a:cubicBezTo>
                    <a:pt x="42" y="178"/>
                    <a:pt x="43" y="178"/>
                    <a:pt x="42" y="177"/>
                  </a:cubicBezTo>
                  <a:cubicBezTo>
                    <a:pt x="42" y="176"/>
                    <a:pt x="44" y="175"/>
                    <a:pt x="49" y="173"/>
                  </a:cubicBezTo>
                  <a:cubicBezTo>
                    <a:pt x="50" y="173"/>
                    <a:pt x="50" y="172"/>
                    <a:pt x="48" y="171"/>
                  </a:cubicBezTo>
                  <a:cubicBezTo>
                    <a:pt x="46" y="171"/>
                    <a:pt x="47" y="170"/>
                    <a:pt x="50" y="168"/>
                  </a:cubicBezTo>
                  <a:cubicBezTo>
                    <a:pt x="52" y="167"/>
                    <a:pt x="58" y="162"/>
                    <a:pt x="62" y="158"/>
                  </a:cubicBezTo>
                  <a:cubicBezTo>
                    <a:pt x="68" y="153"/>
                    <a:pt x="71" y="151"/>
                    <a:pt x="71" y="152"/>
                  </a:cubicBezTo>
                  <a:cubicBezTo>
                    <a:pt x="71" y="153"/>
                    <a:pt x="72" y="153"/>
                    <a:pt x="73" y="151"/>
                  </a:cubicBezTo>
                  <a:cubicBezTo>
                    <a:pt x="75" y="147"/>
                    <a:pt x="94" y="132"/>
                    <a:pt x="95" y="134"/>
                  </a:cubicBezTo>
                  <a:cubicBezTo>
                    <a:pt x="95" y="135"/>
                    <a:pt x="95" y="134"/>
                    <a:pt x="95" y="134"/>
                  </a:cubicBezTo>
                  <a:cubicBezTo>
                    <a:pt x="96" y="133"/>
                    <a:pt x="95" y="132"/>
                    <a:pt x="94" y="131"/>
                  </a:cubicBezTo>
                  <a:cubicBezTo>
                    <a:pt x="94" y="131"/>
                    <a:pt x="96" y="129"/>
                    <a:pt x="101" y="124"/>
                  </a:cubicBezTo>
                  <a:cubicBezTo>
                    <a:pt x="106" y="120"/>
                    <a:pt x="110" y="118"/>
                    <a:pt x="110" y="118"/>
                  </a:cubicBezTo>
                  <a:cubicBezTo>
                    <a:pt x="111" y="119"/>
                    <a:pt x="111" y="118"/>
                    <a:pt x="112" y="117"/>
                  </a:cubicBezTo>
                  <a:cubicBezTo>
                    <a:pt x="112" y="115"/>
                    <a:pt x="123" y="105"/>
                    <a:pt x="135" y="95"/>
                  </a:cubicBezTo>
                  <a:cubicBezTo>
                    <a:pt x="147" y="84"/>
                    <a:pt x="160" y="72"/>
                    <a:pt x="162" y="69"/>
                  </a:cubicBezTo>
                  <a:cubicBezTo>
                    <a:pt x="165" y="65"/>
                    <a:pt x="169" y="62"/>
                    <a:pt x="171" y="61"/>
                  </a:cubicBezTo>
                  <a:cubicBezTo>
                    <a:pt x="174" y="60"/>
                    <a:pt x="176" y="58"/>
                    <a:pt x="177" y="55"/>
                  </a:cubicBezTo>
                  <a:cubicBezTo>
                    <a:pt x="179" y="52"/>
                    <a:pt x="180" y="51"/>
                    <a:pt x="181" y="52"/>
                  </a:cubicBezTo>
                  <a:cubicBezTo>
                    <a:pt x="183" y="52"/>
                    <a:pt x="183" y="52"/>
                    <a:pt x="183" y="51"/>
                  </a:cubicBezTo>
                  <a:cubicBezTo>
                    <a:pt x="183" y="49"/>
                    <a:pt x="189" y="44"/>
                    <a:pt x="190" y="45"/>
                  </a:cubicBezTo>
                  <a:cubicBezTo>
                    <a:pt x="191" y="45"/>
                    <a:pt x="191" y="45"/>
                    <a:pt x="191" y="44"/>
                  </a:cubicBezTo>
                  <a:cubicBezTo>
                    <a:pt x="191" y="42"/>
                    <a:pt x="194" y="40"/>
                    <a:pt x="198" y="37"/>
                  </a:cubicBezTo>
                  <a:cubicBezTo>
                    <a:pt x="202" y="35"/>
                    <a:pt x="205" y="32"/>
                    <a:pt x="205" y="31"/>
                  </a:cubicBezTo>
                  <a:cubicBezTo>
                    <a:pt x="206" y="31"/>
                    <a:pt x="206" y="31"/>
                    <a:pt x="206" y="31"/>
                  </a:cubicBezTo>
                  <a:cubicBezTo>
                    <a:pt x="207" y="32"/>
                    <a:pt x="211" y="28"/>
                    <a:pt x="216" y="24"/>
                  </a:cubicBezTo>
                  <a:cubicBezTo>
                    <a:pt x="221" y="19"/>
                    <a:pt x="226" y="15"/>
                    <a:pt x="227" y="15"/>
                  </a:cubicBezTo>
                  <a:cubicBezTo>
                    <a:pt x="228" y="15"/>
                    <a:pt x="231" y="13"/>
                    <a:pt x="233" y="12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35" y="6"/>
                    <a:pt x="235" y="6"/>
                    <a:pt x="235" y="6"/>
                  </a:cubicBezTo>
                  <a:cubicBezTo>
                    <a:pt x="232" y="2"/>
                    <a:pt x="228" y="0"/>
                    <a:pt x="226" y="2"/>
                  </a:cubicBezTo>
                  <a:cubicBezTo>
                    <a:pt x="225" y="2"/>
                    <a:pt x="222" y="4"/>
                    <a:pt x="219" y="7"/>
                  </a:cubicBezTo>
                  <a:cubicBezTo>
                    <a:pt x="215" y="9"/>
                    <a:pt x="211" y="12"/>
                    <a:pt x="209" y="13"/>
                  </a:cubicBezTo>
                  <a:cubicBezTo>
                    <a:pt x="206" y="14"/>
                    <a:pt x="204" y="16"/>
                    <a:pt x="204" y="17"/>
                  </a:cubicBezTo>
                  <a:cubicBezTo>
                    <a:pt x="204" y="18"/>
                    <a:pt x="202" y="20"/>
                    <a:pt x="200" y="21"/>
                  </a:cubicBezTo>
                  <a:cubicBezTo>
                    <a:pt x="198" y="21"/>
                    <a:pt x="194" y="25"/>
                    <a:pt x="190" y="28"/>
                  </a:cubicBezTo>
                  <a:cubicBezTo>
                    <a:pt x="186" y="31"/>
                    <a:pt x="183" y="34"/>
                    <a:pt x="182" y="34"/>
                  </a:cubicBezTo>
                  <a:cubicBezTo>
                    <a:pt x="181" y="34"/>
                    <a:pt x="172" y="42"/>
                    <a:pt x="162" y="51"/>
                  </a:cubicBezTo>
                  <a:cubicBezTo>
                    <a:pt x="151" y="60"/>
                    <a:pt x="141" y="69"/>
                    <a:pt x="139" y="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159"/>
            <p:cNvSpPr/>
            <p:nvPr/>
          </p:nvSpPr>
          <p:spPr bwMode="auto">
            <a:xfrm>
              <a:off x="2016" y="2374"/>
              <a:ext cx="42" cy="38"/>
            </a:xfrm>
            <a:custGeom>
              <a:avLst/>
              <a:gdLst>
                <a:gd name="T0" fmla="*/ 40 w 77"/>
                <a:gd name="T1" fmla="*/ 42 h 72"/>
                <a:gd name="T2" fmla="*/ 42 w 77"/>
                <a:gd name="T3" fmla="*/ 39 h 72"/>
                <a:gd name="T4" fmla="*/ 49 w 77"/>
                <a:gd name="T5" fmla="*/ 31 h 72"/>
                <a:gd name="T6" fmla="*/ 51 w 77"/>
                <a:gd name="T7" fmla="*/ 30 h 72"/>
                <a:gd name="T8" fmla="*/ 53 w 77"/>
                <a:gd name="T9" fmla="*/ 29 h 72"/>
                <a:gd name="T10" fmla="*/ 58 w 77"/>
                <a:gd name="T11" fmla="*/ 27 h 72"/>
                <a:gd name="T12" fmla="*/ 64 w 77"/>
                <a:gd name="T13" fmla="*/ 23 h 72"/>
                <a:gd name="T14" fmla="*/ 73 w 77"/>
                <a:gd name="T15" fmla="*/ 14 h 72"/>
                <a:gd name="T16" fmla="*/ 75 w 77"/>
                <a:gd name="T17" fmla="*/ 12 h 72"/>
                <a:gd name="T18" fmla="*/ 76 w 77"/>
                <a:gd name="T19" fmla="*/ 9 h 72"/>
                <a:gd name="T20" fmla="*/ 75 w 77"/>
                <a:gd name="T21" fmla="*/ 7 h 72"/>
                <a:gd name="T22" fmla="*/ 71 w 77"/>
                <a:gd name="T23" fmla="*/ 1 h 72"/>
                <a:gd name="T24" fmla="*/ 57 w 77"/>
                <a:gd name="T25" fmla="*/ 8 h 72"/>
                <a:gd name="T26" fmla="*/ 40 w 77"/>
                <a:gd name="T27" fmla="*/ 22 h 72"/>
                <a:gd name="T28" fmla="*/ 32 w 77"/>
                <a:gd name="T29" fmla="*/ 27 h 72"/>
                <a:gd name="T30" fmla="*/ 29 w 77"/>
                <a:gd name="T31" fmla="*/ 29 h 72"/>
                <a:gd name="T32" fmla="*/ 17 w 77"/>
                <a:gd name="T33" fmla="*/ 43 h 72"/>
                <a:gd name="T34" fmla="*/ 1 w 77"/>
                <a:gd name="T35" fmla="*/ 62 h 72"/>
                <a:gd name="T36" fmla="*/ 1 w 77"/>
                <a:gd name="T37" fmla="*/ 65 h 72"/>
                <a:gd name="T38" fmla="*/ 3 w 77"/>
                <a:gd name="T39" fmla="*/ 66 h 72"/>
                <a:gd name="T40" fmla="*/ 5 w 77"/>
                <a:gd name="T41" fmla="*/ 67 h 72"/>
                <a:gd name="T42" fmla="*/ 7 w 77"/>
                <a:gd name="T43" fmla="*/ 69 h 72"/>
                <a:gd name="T44" fmla="*/ 14 w 77"/>
                <a:gd name="T45" fmla="*/ 67 h 72"/>
                <a:gd name="T46" fmla="*/ 19 w 77"/>
                <a:gd name="T47" fmla="*/ 60 h 72"/>
                <a:gd name="T48" fmla="*/ 40 w 77"/>
                <a:gd name="T49" fmla="*/ 4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" h="72">
                  <a:moveTo>
                    <a:pt x="40" y="42"/>
                  </a:moveTo>
                  <a:cubicBezTo>
                    <a:pt x="41" y="42"/>
                    <a:pt x="41" y="41"/>
                    <a:pt x="42" y="39"/>
                  </a:cubicBezTo>
                  <a:cubicBezTo>
                    <a:pt x="42" y="36"/>
                    <a:pt x="47" y="31"/>
                    <a:pt x="49" y="31"/>
                  </a:cubicBezTo>
                  <a:cubicBezTo>
                    <a:pt x="50" y="31"/>
                    <a:pt x="51" y="31"/>
                    <a:pt x="51" y="30"/>
                  </a:cubicBezTo>
                  <a:cubicBezTo>
                    <a:pt x="52" y="29"/>
                    <a:pt x="53" y="28"/>
                    <a:pt x="53" y="29"/>
                  </a:cubicBezTo>
                  <a:cubicBezTo>
                    <a:pt x="54" y="30"/>
                    <a:pt x="56" y="29"/>
                    <a:pt x="58" y="27"/>
                  </a:cubicBezTo>
                  <a:cubicBezTo>
                    <a:pt x="60" y="25"/>
                    <a:pt x="63" y="23"/>
                    <a:pt x="64" y="23"/>
                  </a:cubicBezTo>
                  <a:cubicBezTo>
                    <a:pt x="68" y="21"/>
                    <a:pt x="74" y="15"/>
                    <a:pt x="73" y="14"/>
                  </a:cubicBezTo>
                  <a:cubicBezTo>
                    <a:pt x="73" y="14"/>
                    <a:pt x="74" y="13"/>
                    <a:pt x="75" y="12"/>
                  </a:cubicBezTo>
                  <a:cubicBezTo>
                    <a:pt x="77" y="11"/>
                    <a:pt x="77" y="10"/>
                    <a:pt x="76" y="9"/>
                  </a:cubicBezTo>
                  <a:cubicBezTo>
                    <a:pt x="75" y="8"/>
                    <a:pt x="75" y="7"/>
                    <a:pt x="75" y="7"/>
                  </a:cubicBezTo>
                  <a:cubicBezTo>
                    <a:pt x="76" y="5"/>
                    <a:pt x="74" y="2"/>
                    <a:pt x="71" y="1"/>
                  </a:cubicBezTo>
                  <a:cubicBezTo>
                    <a:pt x="68" y="0"/>
                    <a:pt x="68" y="0"/>
                    <a:pt x="57" y="8"/>
                  </a:cubicBezTo>
                  <a:cubicBezTo>
                    <a:pt x="51" y="13"/>
                    <a:pt x="43" y="19"/>
                    <a:pt x="40" y="22"/>
                  </a:cubicBezTo>
                  <a:cubicBezTo>
                    <a:pt x="35" y="26"/>
                    <a:pt x="33" y="27"/>
                    <a:pt x="32" y="27"/>
                  </a:cubicBezTo>
                  <a:cubicBezTo>
                    <a:pt x="31" y="26"/>
                    <a:pt x="30" y="26"/>
                    <a:pt x="29" y="29"/>
                  </a:cubicBezTo>
                  <a:cubicBezTo>
                    <a:pt x="29" y="31"/>
                    <a:pt x="25" y="36"/>
                    <a:pt x="17" y="43"/>
                  </a:cubicBezTo>
                  <a:cubicBezTo>
                    <a:pt x="3" y="57"/>
                    <a:pt x="2" y="57"/>
                    <a:pt x="1" y="62"/>
                  </a:cubicBezTo>
                  <a:cubicBezTo>
                    <a:pt x="0" y="64"/>
                    <a:pt x="0" y="65"/>
                    <a:pt x="1" y="65"/>
                  </a:cubicBezTo>
                  <a:cubicBezTo>
                    <a:pt x="2" y="64"/>
                    <a:pt x="3" y="65"/>
                    <a:pt x="3" y="66"/>
                  </a:cubicBezTo>
                  <a:cubicBezTo>
                    <a:pt x="4" y="67"/>
                    <a:pt x="4" y="67"/>
                    <a:pt x="5" y="67"/>
                  </a:cubicBezTo>
                  <a:cubicBezTo>
                    <a:pt x="6" y="67"/>
                    <a:pt x="7" y="68"/>
                    <a:pt x="7" y="69"/>
                  </a:cubicBezTo>
                  <a:cubicBezTo>
                    <a:pt x="8" y="72"/>
                    <a:pt x="8" y="72"/>
                    <a:pt x="14" y="67"/>
                  </a:cubicBezTo>
                  <a:cubicBezTo>
                    <a:pt x="17" y="64"/>
                    <a:pt x="19" y="61"/>
                    <a:pt x="19" y="60"/>
                  </a:cubicBezTo>
                  <a:cubicBezTo>
                    <a:pt x="19" y="58"/>
                    <a:pt x="38" y="41"/>
                    <a:pt x="40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160"/>
            <p:cNvSpPr/>
            <p:nvPr/>
          </p:nvSpPr>
          <p:spPr bwMode="auto">
            <a:xfrm>
              <a:off x="2063" y="2360"/>
              <a:ext cx="129" cy="104"/>
            </a:xfrm>
            <a:custGeom>
              <a:avLst/>
              <a:gdLst>
                <a:gd name="T0" fmla="*/ 178 w 239"/>
                <a:gd name="T1" fmla="*/ 41 h 194"/>
                <a:gd name="T2" fmla="*/ 159 w 239"/>
                <a:gd name="T3" fmla="*/ 55 h 194"/>
                <a:gd name="T4" fmla="*/ 155 w 239"/>
                <a:gd name="T5" fmla="*/ 58 h 194"/>
                <a:gd name="T6" fmla="*/ 150 w 239"/>
                <a:gd name="T7" fmla="*/ 62 h 194"/>
                <a:gd name="T8" fmla="*/ 133 w 239"/>
                <a:gd name="T9" fmla="*/ 73 h 194"/>
                <a:gd name="T10" fmla="*/ 113 w 239"/>
                <a:gd name="T11" fmla="*/ 89 h 194"/>
                <a:gd name="T12" fmla="*/ 105 w 239"/>
                <a:gd name="T13" fmla="*/ 96 h 194"/>
                <a:gd name="T14" fmla="*/ 101 w 239"/>
                <a:gd name="T15" fmla="*/ 100 h 194"/>
                <a:gd name="T16" fmla="*/ 71 w 239"/>
                <a:gd name="T17" fmla="*/ 127 h 194"/>
                <a:gd name="T18" fmla="*/ 26 w 239"/>
                <a:gd name="T19" fmla="*/ 165 h 194"/>
                <a:gd name="T20" fmla="*/ 0 w 239"/>
                <a:gd name="T21" fmla="*/ 188 h 194"/>
                <a:gd name="T22" fmla="*/ 10 w 239"/>
                <a:gd name="T23" fmla="*/ 190 h 194"/>
                <a:gd name="T24" fmla="*/ 12 w 239"/>
                <a:gd name="T25" fmla="*/ 189 h 194"/>
                <a:gd name="T26" fmla="*/ 18 w 239"/>
                <a:gd name="T27" fmla="*/ 183 h 194"/>
                <a:gd name="T28" fmla="*/ 19 w 239"/>
                <a:gd name="T29" fmla="*/ 181 h 194"/>
                <a:gd name="T30" fmla="*/ 23 w 239"/>
                <a:gd name="T31" fmla="*/ 180 h 194"/>
                <a:gd name="T32" fmla="*/ 25 w 239"/>
                <a:gd name="T33" fmla="*/ 179 h 194"/>
                <a:gd name="T34" fmla="*/ 31 w 239"/>
                <a:gd name="T35" fmla="*/ 174 h 194"/>
                <a:gd name="T36" fmla="*/ 33 w 239"/>
                <a:gd name="T37" fmla="*/ 173 h 194"/>
                <a:gd name="T38" fmla="*/ 51 w 239"/>
                <a:gd name="T39" fmla="*/ 158 h 194"/>
                <a:gd name="T40" fmla="*/ 52 w 239"/>
                <a:gd name="T41" fmla="*/ 157 h 194"/>
                <a:gd name="T42" fmla="*/ 55 w 239"/>
                <a:gd name="T43" fmla="*/ 155 h 194"/>
                <a:gd name="T44" fmla="*/ 60 w 239"/>
                <a:gd name="T45" fmla="*/ 152 h 194"/>
                <a:gd name="T46" fmla="*/ 61 w 239"/>
                <a:gd name="T47" fmla="*/ 152 h 194"/>
                <a:gd name="T48" fmla="*/ 67 w 239"/>
                <a:gd name="T49" fmla="*/ 145 h 194"/>
                <a:gd name="T50" fmla="*/ 74 w 239"/>
                <a:gd name="T51" fmla="*/ 138 h 194"/>
                <a:gd name="T52" fmla="*/ 76 w 239"/>
                <a:gd name="T53" fmla="*/ 136 h 194"/>
                <a:gd name="T54" fmla="*/ 80 w 239"/>
                <a:gd name="T55" fmla="*/ 134 h 194"/>
                <a:gd name="T56" fmla="*/ 88 w 239"/>
                <a:gd name="T57" fmla="*/ 126 h 194"/>
                <a:gd name="T58" fmla="*/ 93 w 239"/>
                <a:gd name="T59" fmla="*/ 120 h 194"/>
                <a:gd name="T60" fmla="*/ 102 w 239"/>
                <a:gd name="T61" fmla="*/ 113 h 194"/>
                <a:gd name="T62" fmla="*/ 108 w 239"/>
                <a:gd name="T63" fmla="*/ 107 h 194"/>
                <a:gd name="T64" fmla="*/ 111 w 239"/>
                <a:gd name="T65" fmla="*/ 104 h 194"/>
                <a:gd name="T66" fmla="*/ 123 w 239"/>
                <a:gd name="T67" fmla="*/ 95 h 194"/>
                <a:gd name="T68" fmla="*/ 125 w 239"/>
                <a:gd name="T69" fmla="*/ 94 h 194"/>
                <a:gd name="T70" fmla="*/ 129 w 239"/>
                <a:gd name="T71" fmla="*/ 91 h 194"/>
                <a:gd name="T72" fmla="*/ 131 w 239"/>
                <a:gd name="T73" fmla="*/ 87 h 194"/>
                <a:gd name="T74" fmla="*/ 150 w 239"/>
                <a:gd name="T75" fmla="*/ 74 h 194"/>
                <a:gd name="T76" fmla="*/ 153 w 239"/>
                <a:gd name="T77" fmla="*/ 72 h 194"/>
                <a:gd name="T78" fmla="*/ 158 w 239"/>
                <a:gd name="T79" fmla="*/ 69 h 194"/>
                <a:gd name="T80" fmla="*/ 159 w 239"/>
                <a:gd name="T81" fmla="*/ 67 h 194"/>
                <a:gd name="T82" fmla="*/ 180 w 239"/>
                <a:gd name="T83" fmla="*/ 53 h 194"/>
                <a:gd name="T84" fmla="*/ 184 w 239"/>
                <a:gd name="T85" fmla="*/ 50 h 194"/>
                <a:gd name="T86" fmla="*/ 186 w 239"/>
                <a:gd name="T87" fmla="*/ 49 h 194"/>
                <a:gd name="T88" fmla="*/ 188 w 239"/>
                <a:gd name="T89" fmla="*/ 47 h 194"/>
                <a:gd name="T90" fmla="*/ 223 w 239"/>
                <a:gd name="T91" fmla="*/ 20 h 194"/>
                <a:gd name="T92" fmla="*/ 227 w 239"/>
                <a:gd name="T93" fmla="*/ 18 h 194"/>
                <a:gd name="T94" fmla="*/ 228 w 239"/>
                <a:gd name="T95" fmla="*/ 17 h 194"/>
                <a:gd name="T96" fmla="*/ 230 w 239"/>
                <a:gd name="T97" fmla="*/ 15 h 194"/>
                <a:gd name="T98" fmla="*/ 237 w 239"/>
                <a:gd name="T99" fmla="*/ 8 h 194"/>
                <a:gd name="T100" fmla="*/ 236 w 239"/>
                <a:gd name="T101" fmla="*/ 3 h 194"/>
                <a:gd name="T102" fmla="*/ 235 w 239"/>
                <a:gd name="T103" fmla="*/ 2 h 194"/>
                <a:gd name="T104" fmla="*/ 232 w 239"/>
                <a:gd name="T105" fmla="*/ 4 h 194"/>
                <a:gd name="T106" fmla="*/ 217 w 239"/>
                <a:gd name="T107" fmla="*/ 11 h 194"/>
                <a:gd name="T108" fmla="*/ 215 w 239"/>
                <a:gd name="T109" fmla="*/ 12 h 194"/>
                <a:gd name="T110" fmla="*/ 209 w 239"/>
                <a:gd name="T111" fmla="*/ 16 h 194"/>
                <a:gd name="T112" fmla="*/ 199 w 239"/>
                <a:gd name="T113" fmla="*/ 25 h 194"/>
                <a:gd name="T114" fmla="*/ 178 w 239"/>
                <a:gd name="T115" fmla="*/ 4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9" h="194">
                  <a:moveTo>
                    <a:pt x="178" y="41"/>
                  </a:moveTo>
                  <a:cubicBezTo>
                    <a:pt x="169" y="48"/>
                    <a:pt x="161" y="54"/>
                    <a:pt x="159" y="55"/>
                  </a:cubicBezTo>
                  <a:cubicBezTo>
                    <a:pt x="158" y="56"/>
                    <a:pt x="156" y="58"/>
                    <a:pt x="155" y="58"/>
                  </a:cubicBezTo>
                  <a:cubicBezTo>
                    <a:pt x="154" y="59"/>
                    <a:pt x="152" y="61"/>
                    <a:pt x="150" y="62"/>
                  </a:cubicBezTo>
                  <a:cubicBezTo>
                    <a:pt x="147" y="63"/>
                    <a:pt x="140" y="68"/>
                    <a:pt x="133" y="73"/>
                  </a:cubicBezTo>
                  <a:cubicBezTo>
                    <a:pt x="127" y="79"/>
                    <a:pt x="118" y="85"/>
                    <a:pt x="113" y="89"/>
                  </a:cubicBezTo>
                  <a:cubicBezTo>
                    <a:pt x="109" y="92"/>
                    <a:pt x="105" y="95"/>
                    <a:pt x="105" y="96"/>
                  </a:cubicBezTo>
                  <a:cubicBezTo>
                    <a:pt x="105" y="96"/>
                    <a:pt x="103" y="98"/>
                    <a:pt x="101" y="100"/>
                  </a:cubicBezTo>
                  <a:cubicBezTo>
                    <a:pt x="95" y="103"/>
                    <a:pt x="77" y="119"/>
                    <a:pt x="71" y="127"/>
                  </a:cubicBezTo>
                  <a:cubicBezTo>
                    <a:pt x="64" y="137"/>
                    <a:pt x="44" y="153"/>
                    <a:pt x="26" y="165"/>
                  </a:cubicBezTo>
                  <a:cubicBezTo>
                    <a:pt x="15" y="172"/>
                    <a:pt x="0" y="186"/>
                    <a:pt x="0" y="188"/>
                  </a:cubicBezTo>
                  <a:cubicBezTo>
                    <a:pt x="0" y="193"/>
                    <a:pt x="7" y="194"/>
                    <a:pt x="10" y="190"/>
                  </a:cubicBezTo>
                  <a:cubicBezTo>
                    <a:pt x="10" y="189"/>
                    <a:pt x="11" y="189"/>
                    <a:pt x="12" y="189"/>
                  </a:cubicBezTo>
                  <a:cubicBezTo>
                    <a:pt x="14" y="190"/>
                    <a:pt x="17" y="186"/>
                    <a:pt x="18" y="183"/>
                  </a:cubicBezTo>
                  <a:cubicBezTo>
                    <a:pt x="18" y="180"/>
                    <a:pt x="18" y="180"/>
                    <a:pt x="19" y="181"/>
                  </a:cubicBezTo>
                  <a:cubicBezTo>
                    <a:pt x="20" y="182"/>
                    <a:pt x="21" y="182"/>
                    <a:pt x="23" y="180"/>
                  </a:cubicBezTo>
                  <a:cubicBezTo>
                    <a:pt x="24" y="179"/>
                    <a:pt x="25" y="178"/>
                    <a:pt x="25" y="179"/>
                  </a:cubicBezTo>
                  <a:cubicBezTo>
                    <a:pt x="27" y="180"/>
                    <a:pt x="31" y="176"/>
                    <a:pt x="31" y="174"/>
                  </a:cubicBezTo>
                  <a:cubicBezTo>
                    <a:pt x="31" y="173"/>
                    <a:pt x="31" y="173"/>
                    <a:pt x="33" y="173"/>
                  </a:cubicBezTo>
                  <a:cubicBezTo>
                    <a:pt x="35" y="173"/>
                    <a:pt x="52" y="160"/>
                    <a:pt x="51" y="158"/>
                  </a:cubicBezTo>
                  <a:cubicBezTo>
                    <a:pt x="50" y="158"/>
                    <a:pt x="51" y="157"/>
                    <a:pt x="52" y="157"/>
                  </a:cubicBezTo>
                  <a:cubicBezTo>
                    <a:pt x="53" y="157"/>
                    <a:pt x="54" y="156"/>
                    <a:pt x="55" y="155"/>
                  </a:cubicBezTo>
                  <a:cubicBezTo>
                    <a:pt x="56" y="153"/>
                    <a:pt x="58" y="152"/>
                    <a:pt x="60" y="152"/>
                  </a:cubicBezTo>
                  <a:cubicBezTo>
                    <a:pt x="61" y="152"/>
                    <a:pt x="62" y="152"/>
                    <a:pt x="61" y="152"/>
                  </a:cubicBezTo>
                  <a:cubicBezTo>
                    <a:pt x="61" y="151"/>
                    <a:pt x="63" y="148"/>
                    <a:pt x="67" y="145"/>
                  </a:cubicBezTo>
                  <a:cubicBezTo>
                    <a:pt x="70" y="142"/>
                    <a:pt x="74" y="139"/>
                    <a:pt x="74" y="138"/>
                  </a:cubicBezTo>
                  <a:cubicBezTo>
                    <a:pt x="75" y="136"/>
                    <a:pt x="75" y="136"/>
                    <a:pt x="76" y="136"/>
                  </a:cubicBezTo>
                  <a:cubicBezTo>
                    <a:pt x="77" y="137"/>
                    <a:pt x="78" y="136"/>
                    <a:pt x="80" y="134"/>
                  </a:cubicBezTo>
                  <a:cubicBezTo>
                    <a:pt x="81" y="132"/>
                    <a:pt x="85" y="129"/>
                    <a:pt x="88" y="126"/>
                  </a:cubicBezTo>
                  <a:cubicBezTo>
                    <a:pt x="91" y="123"/>
                    <a:pt x="93" y="120"/>
                    <a:pt x="93" y="120"/>
                  </a:cubicBezTo>
                  <a:cubicBezTo>
                    <a:pt x="92" y="118"/>
                    <a:pt x="100" y="113"/>
                    <a:pt x="102" y="113"/>
                  </a:cubicBezTo>
                  <a:cubicBezTo>
                    <a:pt x="104" y="115"/>
                    <a:pt x="110" y="109"/>
                    <a:pt x="108" y="107"/>
                  </a:cubicBezTo>
                  <a:cubicBezTo>
                    <a:pt x="107" y="105"/>
                    <a:pt x="109" y="103"/>
                    <a:pt x="111" y="104"/>
                  </a:cubicBezTo>
                  <a:cubicBezTo>
                    <a:pt x="114" y="104"/>
                    <a:pt x="124" y="96"/>
                    <a:pt x="123" y="95"/>
                  </a:cubicBezTo>
                  <a:cubicBezTo>
                    <a:pt x="123" y="93"/>
                    <a:pt x="123" y="93"/>
                    <a:pt x="125" y="94"/>
                  </a:cubicBezTo>
                  <a:cubicBezTo>
                    <a:pt x="128" y="94"/>
                    <a:pt x="128" y="94"/>
                    <a:pt x="129" y="91"/>
                  </a:cubicBezTo>
                  <a:cubicBezTo>
                    <a:pt x="129" y="89"/>
                    <a:pt x="130" y="88"/>
                    <a:pt x="131" y="87"/>
                  </a:cubicBezTo>
                  <a:cubicBezTo>
                    <a:pt x="136" y="84"/>
                    <a:pt x="148" y="76"/>
                    <a:pt x="150" y="74"/>
                  </a:cubicBezTo>
                  <a:cubicBezTo>
                    <a:pt x="151" y="73"/>
                    <a:pt x="152" y="72"/>
                    <a:pt x="153" y="72"/>
                  </a:cubicBezTo>
                  <a:cubicBezTo>
                    <a:pt x="154" y="74"/>
                    <a:pt x="158" y="71"/>
                    <a:pt x="158" y="69"/>
                  </a:cubicBezTo>
                  <a:cubicBezTo>
                    <a:pt x="158" y="68"/>
                    <a:pt x="158" y="67"/>
                    <a:pt x="159" y="67"/>
                  </a:cubicBezTo>
                  <a:cubicBezTo>
                    <a:pt x="161" y="68"/>
                    <a:pt x="168" y="62"/>
                    <a:pt x="180" y="53"/>
                  </a:cubicBezTo>
                  <a:cubicBezTo>
                    <a:pt x="182" y="51"/>
                    <a:pt x="184" y="49"/>
                    <a:pt x="184" y="50"/>
                  </a:cubicBezTo>
                  <a:cubicBezTo>
                    <a:pt x="185" y="50"/>
                    <a:pt x="185" y="50"/>
                    <a:pt x="186" y="49"/>
                  </a:cubicBezTo>
                  <a:cubicBezTo>
                    <a:pt x="186" y="48"/>
                    <a:pt x="187" y="47"/>
                    <a:pt x="188" y="47"/>
                  </a:cubicBezTo>
                  <a:cubicBezTo>
                    <a:pt x="190" y="46"/>
                    <a:pt x="210" y="30"/>
                    <a:pt x="223" y="20"/>
                  </a:cubicBezTo>
                  <a:cubicBezTo>
                    <a:pt x="225" y="18"/>
                    <a:pt x="227" y="17"/>
                    <a:pt x="227" y="18"/>
                  </a:cubicBezTo>
                  <a:cubicBezTo>
                    <a:pt x="228" y="18"/>
                    <a:pt x="228" y="18"/>
                    <a:pt x="228" y="17"/>
                  </a:cubicBezTo>
                  <a:cubicBezTo>
                    <a:pt x="228" y="15"/>
                    <a:pt x="228" y="15"/>
                    <a:pt x="230" y="15"/>
                  </a:cubicBezTo>
                  <a:cubicBezTo>
                    <a:pt x="233" y="16"/>
                    <a:pt x="239" y="10"/>
                    <a:pt x="237" y="8"/>
                  </a:cubicBezTo>
                  <a:cubicBezTo>
                    <a:pt x="237" y="7"/>
                    <a:pt x="236" y="5"/>
                    <a:pt x="236" y="3"/>
                  </a:cubicBezTo>
                  <a:cubicBezTo>
                    <a:pt x="236" y="0"/>
                    <a:pt x="236" y="0"/>
                    <a:pt x="235" y="2"/>
                  </a:cubicBezTo>
                  <a:cubicBezTo>
                    <a:pt x="234" y="3"/>
                    <a:pt x="233" y="4"/>
                    <a:pt x="232" y="4"/>
                  </a:cubicBezTo>
                  <a:cubicBezTo>
                    <a:pt x="229" y="4"/>
                    <a:pt x="218" y="10"/>
                    <a:pt x="217" y="11"/>
                  </a:cubicBezTo>
                  <a:cubicBezTo>
                    <a:pt x="217" y="12"/>
                    <a:pt x="216" y="13"/>
                    <a:pt x="215" y="12"/>
                  </a:cubicBezTo>
                  <a:cubicBezTo>
                    <a:pt x="214" y="12"/>
                    <a:pt x="212" y="14"/>
                    <a:pt x="209" y="16"/>
                  </a:cubicBezTo>
                  <a:cubicBezTo>
                    <a:pt x="206" y="19"/>
                    <a:pt x="202" y="22"/>
                    <a:pt x="199" y="25"/>
                  </a:cubicBezTo>
                  <a:cubicBezTo>
                    <a:pt x="196" y="27"/>
                    <a:pt x="186" y="34"/>
                    <a:pt x="178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161"/>
            <p:cNvSpPr>
              <a:spLocks noEditPoints="1"/>
            </p:cNvSpPr>
            <p:nvPr/>
          </p:nvSpPr>
          <p:spPr bwMode="auto">
            <a:xfrm>
              <a:off x="1470" y="875"/>
              <a:ext cx="195" cy="211"/>
            </a:xfrm>
            <a:custGeom>
              <a:avLst/>
              <a:gdLst>
                <a:gd name="T0" fmla="*/ 65 w 360"/>
                <a:gd name="T1" fmla="*/ 72 h 392"/>
                <a:gd name="T2" fmla="*/ 16 w 360"/>
                <a:gd name="T3" fmla="*/ 146 h 392"/>
                <a:gd name="T4" fmla="*/ 69 w 360"/>
                <a:gd name="T5" fmla="*/ 323 h 392"/>
                <a:gd name="T6" fmla="*/ 92 w 360"/>
                <a:gd name="T7" fmla="*/ 342 h 392"/>
                <a:gd name="T8" fmla="*/ 99 w 360"/>
                <a:gd name="T9" fmla="*/ 346 h 392"/>
                <a:gd name="T10" fmla="*/ 110 w 360"/>
                <a:gd name="T11" fmla="*/ 350 h 392"/>
                <a:gd name="T12" fmla="*/ 122 w 360"/>
                <a:gd name="T13" fmla="*/ 367 h 392"/>
                <a:gd name="T14" fmla="*/ 164 w 360"/>
                <a:gd name="T15" fmla="*/ 382 h 392"/>
                <a:gd name="T16" fmla="*/ 233 w 360"/>
                <a:gd name="T17" fmla="*/ 370 h 392"/>
                <a:gd name="T18" fmla="*/ 281 w 360"/>
                <a:gd name="T19" fmla="*/ 321 h 392"/>
                <a:gd name="T20" fmla="*/ 344 w 360"/>
                <a:gd name="T21" fmla="*/ 258 h 392"/>
                <a:gd name="T22" fmla="*/ 316 w 360"/>
                <a:gd name="T23" fmla="*/ 129 h 392"/>
                <a:gd name="T24" fmla="*/ 237 w 360"/>
                <a:gd name="T25" fmla="*/ 128 h 392"/>
                <a:gd name="T26" fmla="*/ 344 w 360"/>
                <a:gd name="T27" fmla="*/ 222 h 392"/>
                <a:gd name="T28" fmla="*/ 311 w 360"/>
                <a:gd name="T29" fmla="*/ 279 h 392"/>
                <a:gd name="T30" fmla="*/ 234 w 360"/>
                <a:gd name="T31" fmla="*/ 358 h 392"/>
                <a:gd name="T32" fmla="*/ 162 w 360"/>
                <a:gd name="T33" fmla="*/ 367 h 392"/>
                <a:gd name="T34" fmla="*/ 92 w 360"/>
                <a:gd name="T35" fmla="*/ 312 h 392"/>
                <a:gd name="T36" fmla="*/ 28 w 360"/>
                <a:gd name="T37" fmla="*/ 190 h 392"/>
                <a:gd name="T38" fmla="*/ 54 w 360"/>
                <a:gd name="T39" fmla="*/ 87 h 392"/>
                <a:gd name="T40" fmla="*/ 132 w 360"/>
                <a:gd name="T41" fmla="*/ 91 h 392"/>
                <a:gd name="T42" fmla="*/ 189 w 360"/>
                <a:gd name="T43" fmla="*/ 133 h 392"/>
                <a:gd name="T44" fmla="*/ 191 w 360"/>
                <a:gd name="T45" fmla="*/ 149 h 392"/>
                <a:gd name="T46" fmla="*/ 202 w 360"/>
                <a:gd name="T47" fmla="*/ 167 h 392"/>
                <a:gd name="T48" fmla="*/ 236 w 360"/>
                <a:gd name="T49" fmla="*/ 118 h 392"/>
                <a:gd name="T50" fmla="*/ 247 w 360"/>
                <a:gd name="T51" fmla="*/ 64 h 392"/>
                <a:gd name="T52" fmla="*/ 233 w 360"/>
                <a:gd name="T53" fmla="*/ 56 h 392"/>
                <a:gd name="T54" fmla="*/ 195 w 360"/>
                <a:gd name="T55" fmla="*/ 102 h 392"/>
                <a:gd name="T56" fmla="*/ 161 w 360"/>
                <a:gd name="T57" fmla="*/ 67 h 392"/>
                <a:gd name="T58" fmla="*/ 41 w 360"/>
                <a:gd name="T59" fmla="*/ 3 h 392"/>
                <a:gd name="T60" fmla="*/ 9 w 360"/>
                <a:gd name="T61" fmla="*/ 7 h 392"/>
                <a:gd name="T62" fmla="*/ 129 w 360"/>
                <a:gd name="T63" fmla="*/ 342 h 392"/>
                <a:gd name="T64" fmla="*/ 129 w 360"/>
                <a:gd name="T65" fmla="*/ 343 h 392"/>
                <a:gd name="T66" fmla="*/ 118 w 360"/>
                <a:gd name="T67" fmla="*/ 325 h 392"/>
                <a:gd name="T68" fmla="*/ 222 w 360"/>
                <a:gd name="T69" fmla="*/ 106 h 392"/>
                <a:gd name="T70" fmla="*/ 238 w 360"/>
                <a:gd name="T71" fmla="*/ 77 h 392"/>
                <a:gd name="T72" fmla="*/ 222 w 360"/>
                <a:gd name="T73" fmla="*/ 106 h 392"/>
                <a:gd name="T74" fmla="*/ 198 w 360"/>
                <a:gd name="T75" fmla="*/ 130 h 392"/>
                <a:gd name="T76" fmla="*/ 181 w 360"/>
                <a:gd name="T77" fmla="*/ 121 h 392"/>
                <a:gd name="T78" fmla="*/ 80 w 360"/>
                <a:gd name="T79" fmla="*/ 15 h 392"/>
                <a:gd name="T80" fmla="*/ 125 w 360"/>
                <a:gd name="T81" fmla="*/ 52 h 392"/>
                <a:gd name="T82" fmla="*/ 105 w 360"/>
                <a:gd name="T83" fmla="*/ 28 h 392"/>
                <a:gd name="T84" fmla="*/ 79 w 360"/>
                <a:gd name="T85" fmla="*/ 15 h 392"/>
                <a:gd name="T86" fmla="*/ 75 w 360"/>
                <a:gd name="T87" fmla="*/ 15 h 392"/>
                <a:gd name="T88" fmla="*/ 59 w 360"/>
                <a:gd name="T89" fmla="*/ 24 h 392"/>
                <a:gd name="T90" fmla="*/ 80 w 360"/>
                <a:gd name="T91" fmla="*/ 36 h 392"/>
                <a:gd name="T92" fmla="*/ 92 w 360"/>
                <a:gd name="T93" fmla="*/ 46 h 392"/>
                <a:gd name="T94" fmla="*/ 88 w 360"/>
                <a:gd name="T95" fmla="*/ 56 h 392"/>
                <a:gd name="T96" fmla="*/ 97 w 360"/>
                <a:gd name="T97" fmla="*/ 54 h 392"/>
                <a:gd name="T98" fmla="*/ 128 w 360"/>
                <a:gd name="T99" fmla="*/ 64 h 392"/>
                <a:gd name="T100" fmla="*/ 136 w 360"/>
                <a:gd name="T101" fmla="*/ 68 h 392"/>
                <a:gd name="T102" fmla="*/ 109 w 360"/>
                <a:gd name="T103" fmla="*/ 77 h 392"/>
                <a:gd name="T104" fmla="*/ 39 w 360"/>
                <a:gd name="T105" fmla="*/ 23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0" h="392">
                  <a:moveTo>
                    <a:pt x="8" y="19"/>
                  </a:moveTo>
                  <a:cubicBezTo>
                    <a:pt x="12" y="21"/>
                    <a:pt x="16" y="22"/>
                    <a:pt x="21" y="22"/>
                  </a:cubicBezTo>
                  <a:cubicBezTo>
                    <a:pt x="28" y="28"/>
                    <a:pt x="38" y="36"/>
                    <a:pt x="40" y="44"/>
                  </a:cubicBezTo>
                  <a:cubicBezTo>
                    <a:pt x="45" y="58"/>
                    <a:pt x="54" y="66"/>
                    <a:pt x="65" y="72"/>
                  </a:cubicBezTo>
                  <a:cubicBezTo>
                    <a:pt x="63" y="73"/>
                    <a:pt x="61" y="74"/>
                    <a:pt x="59" y="75"/>
                  </a:cubicBezTo>
                  <a:cubicBezTo>
                    <a:pt x="53" y="77"/>
                    <a:pt x="49" y="79"/>
                    <a:pt x="44" y="82"/>
                  </a:cubicBezTo>
                  <a:cubicBezTo>
                    <a:pt x="36" y="89"/>
                    <a:pt x="30" y="100"/>
                    <a:pt x="27" y="111"/>
                  </a:cubicBezTo>
                  <a:cubicBezTo>
                    <a:pt x="23" y="122"/>
                    <a:pt x="19" y="134"/>
                    <a:pt x="16" y="146"/>
                  </a:cubicBezTo>
                  <a:cubicBezTo>
                    <a:pt x="13" y="159"/>
                    <a:pt x="14" y="174"/>
                    <a:pt x="15" y="186"/>
                  </a:cubicBezTo>
                  <a:cubicBezTo>
                    <a:pt x="17" y="199"/>
                    <a:pt x="18" y="212"/>
                    <a:pt x="20" y="225"/>
                  </a:cubicBezTo>
                  <a:cubicBezTo>
                    <a:pt x="23" y="239"/>
                    <a:pt x="27" y="253"/>
                    <a:pt x="31" y="267"/>
                  </a:cubicBezTo>
                  <a:cubicBezTo>
                    <a:pt x="36" y="291"/>
                    <a:pt x="46" y="312"/>
                    <a:pt x="69" y="323"/>
                  </a:cubicBezTo>
                  <a:cubicBezTo>
                    <a:pt x="73" y="324"/>
                    <a:pt x="78" y="326"/>
                    <a:pt x="82" y="326"/>
                  </a:cubicBezTo>
                  <a:cubicBezTo>
                    <a:pt x="79" y="333"/>
                    <a:pt x="77" y="340"/>
                    <a:pt x="76" y="346"/>
                  </a:cubicBezTo>
                  <a:cubicBezTo>
                    <a:pt x="76" y="353"/>
                    <a:pt x="85" y="357"/>
                    <a:pt x="89" y="350"/>
                  </a:cubicBezTo>
                  <a:cubicBezTo>
                    <a:pt x="90" y="347"/>
                    <a:pt x="91" y="345"/>
                    <a:pt x="92" y="342"/>
                  </a:cubicBezTo>
                  <a:cubicBezTo>
                    <a:pt x="94" y="342"/>
                    <a:pt x="95" y="342"/>
                    <a:pt x="96" y="341"/>
                  </a:cubicBezTo>
                  <a:cubicBezTo>
                    <a:pt x="97" y="342"/>
                    <a:pt x="97" y="342"/>
                    <a:pt x="98" y="342"/>
                  </a:cubicBezTo>
                  <a:cubicBezTo>
                    <a:pt x="99" y="343"/>
                    <a:pt x="100" y="343"/>
                    <a:pt x="100" y="343"/>
                  </a:cubicBezTo>
                  <a:cubicBezTo>
                    <a:pt x="100" y="344"/>
                    <a:pt x="99" y="345"/>
                    <a:pt x="99" y="346"/>
                  </a:cubicBezTo>
                  <a:cubicBezTo>
                    <a:pt x="96" y="352"/>
                    <a:pt x="104" y="356"/>
                    <a:pt x="107" y="350"/>
                  </a:cubicBezTo>
                  <a:cubicBezTo>
                    <a:pt x="108" y="350"/>
                    <a:pt x="108" y="349"/>
                    <a:pt x="109" y="348"/>
                  </a:cubicBezTo>
                  <a:cubicBezTo>
                    <a:pt x="109" y="349"/>
                    <a:pt x="110" y="350"/>
                    <a:pt x="111" y="350"/>
                  </a:cubicBezTo>
                  <a:cubicBezTo>
                    <a:pt x="110" y="350"/>
                    <a:pt x="110" y="350"/>
                    <a:pt x="110" y="350"/>
                  </a:cubicBezTo>
                  <a:cubicBezTo>
                    <a:pt x="107" y="353"/>
                    <a:pt x="109" y="357"/>
                    <a:pt x="113" y="358"/>
                  </a:cubicBezTo>
                  <a:cubicBezTo>
                    <a:pt x="111" y="362"/>
                    <a:pt x="114" y="367"/>
                    <a:pt x="119" y="365"/>
                  </a:cubicBezTo>
                  <a:cubicBezTo>
                    <a:pt x="120" y="365"/>
                    <a:pt x="123" y="363"/>
                    <a:pt x="125" y="362"/>
                  </a:cubicBezTo>
                  <a:cubicBezTo>
                    <a:pt x="124" y="364"/>
                    <a:pt x="123" y="366"/>
                    <a:pt x="122" y="367"/>
                  </a:cubicBezTo>
                  <a:cubicBezTo>
                    <a:pt x="120" y="371"/>
                    <a:pt x="125" y="375"/>
                    <a:pt x="128" y="373"/>
                  </a:cubicBezTo>
                  <a:cubicBezTo>
                    <a:pt x="133" y="370"/>
                    <a:pt x="136" y="367"/>
                    <a:pt x="138" y="363"/>
                  </a:cubicBezTo>
                  <a:cubicBezTo>
                    <a:pt x="141" y="366"/>
                    <a:pt x="145" y="368"/>
                    <a:pt x="149" y="370"/>
                  </a:cubicBezTo>
                  <a:cubicBezTo>
                    <a:pt x="155" y="373"/>
                    <a:pt x="159" y="377"/>
                    <a:pt x="164" y="382"/>
                  </a:cubicBezTo>
                  <a:cubicBezTo>
                    <a:pt x="167" y="385"/>
                    <a:pt x="171" y="390"/>
                    <a:pt x="176" y="391"/>
                  </a:cubicBezTo>
                  <a:cubicBezTo>
                    <a:pt x="180" y="392"/>
                    <a:pt x="183" y="391"/>
                    <a:pt x="186" y="389"/>
                  </a:cubicBezTo>
                  <a:cubicBezTo>
                    <a:pt x="192" y="387"/>
                    <a:pt x="199" y="388"/>
                    <a:pt x="205" y="387"/>
                  </a:cubicBezTo>
                  <a:cubicBezTo>
                    <a:pt x="216" y="385"/>
                    <a:pt x="225" y="378"/>
                    <a:pt x="233" y="370"/>
                  </a:cubicBezTo>
                  <a:cubicBezTo>
                    <a:pt x="237" y="366"/>
                    <a:pt x="241" y="363"/>
                    <a:pt x="244" y="358"/>
                  </a:cubicBezTo>
                  <a:cubicBezTo>
                    <a:pt x="247" y="353"/>
                    <a:pt x="253" y="349"/>
                    <a:pt x="256" y="344"/>
                  </a:cubicBezTo>
                  <a:cubicBezTo>
                    <a:pt x="260" y="338"/>
                    <a:pt x="265" y="331"/>
                    <a:pt x="272" y="326"/>
                  </a:cubicBezTo>
                  <a:cubicBezTo>
                    <a:pt x="275" y="324"/>
                    <a:pt x="278" y="323"/>
                    <a:pt x="281" y="321"/>
                  </a:cubicBezTo>
                  <a:cubicBezTo>
                    <a:pt x="284" y="319"/>
                    <a:pt x="287" y="315"/>
                    <a:pt x="289" y="312"/>
                  </a:cubicBezTo>
                  <a:cubicBezTo>
                    <a:pt x="294" y="307"/>
                    <a:pt x="300" y="302"/>
                    <a:pt x="306" y="297"/>
                  </a:cubicBezTo>
                  <a:cubicBezTo>
                    <a:pt x="311" y="292"/>
                    <a:pt x="314" y="286"/>
                    <a:pt x="321" y="283"/>
                  </a:cubicBezTo>
                  <a:cubicBezTo>
                    <a:pt x="332" y="278"/>
                    <a:pt x="337" y="267"/>
                    <a:pt x="344" y="258"/>
                  </a:cubicBezTo>
                  <a:cubicBezTo>
                    <a:pt x="352" y="248"/>
                    <a:pt x="354" y="237"/>
                    <a:pt x="354" y="225"/>
                  </a:cubicBezTo>
                  <a:cubicBezTo>
                    <a:pt x="353" y="211"/>
                    <a:pt x="360" y="197"/>
                    <a:pt x="358" y="183"/>
                  </a:cubicBezTo>
                  <a:cubicBezTo>
                    <a:pt x="357" y="172"/>
                    <a:pt x="350" y="162"/>
                    <a:pt x="344" y="154"/>
                  </a:cubicBezTo>
                  <a:cubicBezTo>
                    <a:pt x="337" y="144"/>
                    <a:pt x="327" y="135"/>
                    <a:pt x="316" y="129"/>
                  </a:cubicBezTo>
                  <a:cubicBezTo>
                    <a:pt x="306" y="122"/>
                    <a:pt x="295" y="122"/>
                    <a:pt x="284" y="122"/>
                  </a:cubicBezTo>
                  <a:cubicBezTo>
                    <a:pt x="276" y="122"/>
                    <a:pt x="268" y="119"/>
                    <a:pt x="260" y="119"/>
                  </a:cubicBezTo>
                  <a:cubicBezTo>
                    <a:pt x="253" y="118"/>
                    <a:pt x="245" y="119"/>
                    <a:pt x="238" y="120"/>
                  </a:cubicBezTo>
                  <a:cubicBezTo>
                    <a:pt x="233" y="120"/>
                    <a:pt x="232" y="128"/>
                    <a:pt x="237" y="128"/>
                  </a:cubicBezTo>
                  <a:cubicBezTo>
                    <a:pt x="249" y="130"/>
                    <a:pt x="262" y="129"/>
                    <a:pt x="274" y="133"/>
                  </a:cubicBezTo>
                  <a:cubicBezTo>
                    <a:pt x="285" y="136"/>
                    <a:pt x="297" y="131"/>
                    <a:pt x="307" y="136"/>
                  </a:cubicBezTo>
                  <a:cubicBezTo>
                    <a:pt x="325" y="145"/>
                    <a:pt x="348" y="167"/>
                    <a:pt x="349" y="189"/>
                  </a:cubicBezTo>
                  <a:cubicBezTo>
                    <a:pt x="350" y="200"/>
                    <a:pt x="343" y="212"/>
                    <a:pt x="344" y="222"/>
                  </a:cubicBezTo>
                  <a:cubicBezTo>
                    <a:pt x="345" y="228"/>
                    <a:pt x="346" y="235"/>
                    <a:pt x="344" y="240"/>
                  </a:cubicBezTo>
                  <a:cubicBezTo>
                    <a:pt x="340" y="246"/>
                    <a:pt x="337" y="252"/>
                    <a:pt x="332" y="258"/>
                  </a:cubicBezTo>
                  <a:cubicBezTo>
                    <a:pt x="329" y="263"/>
                    <a:pt x="326" y="267"/>
                    <a:pt x="323" y="271"/>
                  </a:cubicBezTo>
                  <a:cubicBezTo>
                    <a:pt x="320" y="274"/>
                    <a:pt x="314" y="276"/>
                    <a:pt x="311" y="279"/>
                  </a:cubicBezTo>
                  <a:cubicBezTo>
                    <a:pt x="306" y="283"/>
                    <a:pt x="303" y="287"/>
                    <a:pt x="299" y="291"/>
                  </a:cubicBezTo>
                  <a:cubicBezTo>
                    <a:pt x="294" y="296"/>
                    <a:pt x="288" y="301"/>
                    <a:pt x="283" y="306"/>
                  </a:cubicBezTo>
                  <a:cubicBezTo>
                    <a:pt x="274" y="315"/>
                    <a:pt x="262" y="321"/>
                    <a:pt x="254" y="331"/>
                  </a:cubicBezTo>
                  <a:cubicBezTo>
                    <a:pt x="248" y="340"/>
                    <a:pt x="241" y="349"/>
                    <a:pt x="234" y="358"/>
                  </a:cubicBezTo>
                  <a:cubicBezTo>
                    <a:pt x="226" y="368"/>
                    <a:pt x="213" y="376"/>
                    <a:pt x="201" y="378"/>
                  </a:cubicBezTo>
                  <a:cubicBezTo>
                    <a:pt x="196" y="379"/>
                    <a:pt x="190" y="378"/>
                    <a:pt x="186" y="379"/>
                  </a:cubicBezTo>
                  <a:cubicBezTo>
                    <a:pt x="179" y="382"/>
                    <a:pt x="176" y="380"/>
                    <a:pt x="170" y="375"/>
                  </a:cubicBezTo>
                  <a:cubicBezTo>
                    <a:pt x="167" y="372"/>
                    <a:pt x="165" y="369"/>
                    <a:pt x="162" y="367"/>
                  </a:cubicBezTo>
                  <a:cubicBezTo>
                    <a:pt x="156" y="363"/>
                    <a:pt x="146" y="361"/>
                    <a:pt x="144" y="354"/>
                  </a:cubicBezTo>
                  <a:cubicBezTo>
                    <a:pt x="140" y="342"/>
                    <a:pt x="138" y="332"/>
                    <a:pt x="129" y="323"/>
                  </a:cubicBezTo>
                  <a:cubicBezTo>
                    <a:pt x="122" y="316"/>
                    <a:pt x="113" y="315"/>
                    <a:pt x="103" y="313"/>
                  </a:cubicBezTo>
                  <a:cubicBezTo>
                    <a:pt x="99" y="312"/>
                    <a:pt x="96" y="312"/>
                    <a:pt x="92" y="312"/>
                  </a:cubicBezTo>
                  <a:cubicBezTo>
                    <a:pt x="88" y="313"/>
                    <a:pt x="87" y="315"/>
                    <a:pt x="85" y="317"/>
                  </a:cubicBezTo>
                  <a:cubicBezTo>
                    <a:pt x="60" y="313"/>
                    <a:pt x="47" y="290"/>
                    <a:pt x="42" y="267"/>
                  </a:cubicBezTo>
                  <a:cubicBezTo>
                    <a:pt x="40" y="255"/>
                    <a:pt x="37" y="243"/>
                    <a:pt x="33" y="232"/>
                  </a:cubicBezTo>
                  <a:cubicBezTo>
                    <a:pt x="29" y="218"/>
                    <a:pt x="32" y="204"/>
                    <a:pt x="28" y="190"/>
                  </a:cubicBezTo>
                  <a:cubicBezTo>
                    <a:pt x="25" y="179"/>
                    <a:pt x="25" y="163"/>
                    <a:pt x="27" y="151"/>
                  </a:cubicBezTo>
                  <a:cubicBezTo>
                    <a:pt x="28" y="146"/>
                    <a:pt x="29" y="140"/>
                    <a:pt x="31" y="134"/>
                  </a:cubicBezTo>
                  <a:cubicBezTo>
                    <a:pt x="34" y="128"/>
                    <a:pt x="33" y="122"/>
                    <a:pt x="36" y="116"/>
                  </a:cubicBezTo>
                  <a:cubicBezTo>
                    <a:pt x="40" y="105"/>
                    <a:pt x="44" y="95"/>
                    <a:pt x="54" y="87"/>
                  </a:cubicBezTo>
                  <a:cubicBezTo>
                    <a:pt x="60" y="83"/>
                    <a:pt x="69" y="82"/>
                    <a:pt x="75" y="77"/>
                  </a:cubicBezTo>
                  <a:cubicBezTo>
                    <a:pt x="75" y="78"/>
                    <a:pt x="76" y="78"/>
                    <a:pt x="77" y="78"/>
                  </a:cubicBezTo>
                  <a:cubicBezTo>
                    <a:pt x="85" y="83"/>
                    <a:pt x="94" y="87"/>
                    <a:pt x="103" y="89"/>
                  </a:cubicBezTo>
                  <a:cubicBezTo>
                    <a:pt x="112" y="92"/>
                    <a:pt x="122" y="91"/>
                    <a:pt x="132" y="91"/>
                  </a:cubicBezTo>
                  <a:cubicBezTo>
                    <a:pt x="137" y="93"/>
                    <a:pt x="141" y="97"/>
                    <a:pt x="144" y="102"/>
                  </a:cubicBezTo>
                  <a:cubicBezTo>
                    <a:pt x="146" y="106"/>
                    <a:pt x="152" y="108"/>
                    <a:pt x="156" y="111"/>
                  </a:cubicBezTo>
                  <a:cubicBezTo>
                    <a:pt x="159" y="114"/>
                    <a:pt x="162" y="119"/>
                    <a:pt x="165" y="123"/>
                  </a:cubicBezTo>
                  <a:cubicBezTo>
                    <a:pt x="171" y="129"/>
                    <a:pt x="181" y="130"/>
                    <a:pt x="189" y="133"/>
                  </a:cubicBezTo>
                  <a:cubicBezTo>
                    <a:pt x="191" y="134"/>
                    <a:pt x="192" y="134"/>
                    <a:pt x="194" y="133"/>
                  </a:cubicBezTo>
                  <a:cubicBezTo>
                    <a:pt x="195" y="133"/>
                    <a:pt x="197" y="131"/>
                    <a:pt x="198" y="131"/>
                  </a:cubicBezTo>
                  <a:cubicBezTo>
                    <a:pt x="198" y="131"/>
                    <a:pt x="198" y="131"/>
                    <a:pt x="198" y="131"/>
                  </a:cubicBezTo>
                  <a:cubicBezTo>
                    <a:pt x="195" y="137"/>
                    <a:pt x="193" y="143"/>
                    <a:pt x="191" y="149"/>
                  </a:cubicBezTo>
                  <a:cubicBezTo>
                    <a:pt x="182" y="144"/>
                    <a:pt x="173" y="140"/>
                    <a:pt x="164" y="138"/>
                  </a:cubicBezTo>
                  <a:cubicBezTo>
                    <a:pt x="161" y="137"/>
                    <a:pt x="159" y="141"/>
                    <a:pt x="161" y="143"/>
                  </a:cubicBezTo>
                  <a:cubicBezTo>
                    <a:pt x="172" y="152"/>
                    <a:pt x="185" y="158"/>
                    <a:pt x="198" y="165"/>
                  </a:cubicBezTo>
                  <a:cubicBezTo>
                    <a:pt x="198" y="167"/>
                    <a:pt x="200" y="168"/>
                    <a:pt x="202" y="167"/>
                  </a:cubicBezTo>
                  <a:cubicBezTo>
                    <a:pt x="211" y="173"/>
                    <a:pt x="220" y="179"/>
                    <a:pt x="226" y="187"/>
                  </a:cubicBezTo>
                  <a:cubicBezTo>
                    <a:pt x="228" y="190"/>
                    <a:pt x="233" y="187"/>
                    <a:pt x="231" y="184"/>
                  </a:cubicBezTo>
                  <a:cubicBezTo>
                    <a:pt x="226" y="175"/>
                    <a:pt x="218" y="167"/>
                    <a:pt x="210" y="161"/>
                  </a:cubicBezTo>
                  <a:cubicBezTo>
                    <a:pt x="222" y="150"/>
                    <a:pt x="229" y="133"/>
                    <a:pt x="236" y="118"/>
                  </a:cubicBezTo>
                  <a:cubicBezTo>
                    <a:pt x="240" y="108"/>
                    <a:pt x="243" y="99"/>
                    <a:pt x="246" y="89"/>
                  </a:cubicBezTo>
                  <a:cubicBezTo>
                    <a:pt x="248" y="84"/>
                    <a:pt x="248" y="79"/>
                    <a:pt x="248" y="73"/>
                  </a:cubicBezTo>
                  <a:cubicBezTo>
                    <a:pt x="249" y="70"/>
                    <a:pt x="247" y="68"/>
                    <a:pt x="247" y="66"/>
                  </a:cubicBezTo>
                  <a:cubicBezTo>
                    <a:pt x="247" y="65"/>
                    <a:pt x="247" y="65"/>
                    <a:pt x="247" y="64"/>
                  </a:cubicBezTo>
                  <a:cubicBezTo>
                    <a:pt x="248" y="64"/>
                    <a:pt x="249" y="63"/>
                    <a:pt x="250" y="62"/>
                  </a:cubicBezTo>
                  <a:cubicBezTo>
                    <a:pt x="251" y="61"/>
                    <a:pt x="251" y="59"/>
                    <a:pt x="249" y="58"/>
                  </a:cubicBezTo>
                  <a:cubicBezTo>
                    <a:pt x="244" y="56"/>
                    <a:pt x="239" y="59"/>
                    <a:pt x="233" y="58"/>
                  </a:cubicBezTo>
                  <a:cubicBezTo>
                    <a:pt x="233" y="57"/>
                    <a:pt x="233" y="57"/>
                    <a:pt x="233" y="56"/>
                  </a:cubicBezTo>
                  <a:cubicBezTo>
                    <a:pt x="232" y="52"/>
                    <a:pt x="224" y="53"/>
                    <a:pt x="225" y="58"/>
                  </a:cubicBezTo>
                  <a:cubicBezTo>
                    <a:pt x="227" y="73"/>
                    <a:pt x="219" y="88"/>
                    <a:pt x="212" y="102"/>
                  </a:cubicBezTo>
                  <a:cubicBezTo>
                    <a:pt x="211" y="102"/>
                    <a:pt x="211" y="102"/>
                    <a:pt x="211" y="102"/>
                  </a:cubicBezTo>
                  <a:cubicBezTo>
                    <a:pt x="205" y="106"/>
                    <a:pt x="200" y="105"/>
                    <a:pt x="195" y="102"/>
                  </a:cubicBezTo>
                  <a:cubicBezTo>
                    <a:pt x="197" y="100"/>
                    <a:pt x="197" y="97"/>
                    <a:pt x="195" y="95"/>
                  </a:cubicBezTo>
                  <a:cubicBezTo>
                    <a:pt x="191" y="90"/>
                    <a:pt x="185" y="88"/>
                    <a:pt x="179" y="86"/>
                  </a:cubicBezTo>
                  <a:cubicBezTo>
                    <a:pt x="176" y="83"/>
                    <a:pt x="174" y="80"/>
                    <a:pt x="172" y="76"/>
                  </a:cubicBezTo>
                  <a:cubicBezTo>
                    <a:pt x="169" y="73"/>
                    <a:pt x="165" y="70"/>
                    <a:pt x="161" y="67"/>
                  </a:cubicBezTo>
                  <a:cubicBezTo>
                    <a:pt x="146" y="53"/>
                    <a:pt x="140" y="30"/>
                    <a:pt x="123" y="17"/>
                  </a:cubicBezTo>
                  <a:cubicBezTo>
                    <a:pt x="108" y="6"/>
                    <a:pt x="87" y="4"/>
                    <a:pt x="69" y="3"/>
                  </a:cubicBezTo>
                  <a:cubicBezTo>
                    <a:pt x="62" y="2"/>
                    <a:pt x="55" y="2"/>
                    <a:pt x="48" y="3"/>
                  </a:cubicBezTo>
                  <a:cubicBezTo>
                    <a:pt x="46" y="1"/>
                    <a:pt x="43" y="0"/>
                    <a:pt x="41" y="3"/>
                  </a:cubicBezTo>
                  <a:cubicBezTo>
                    <a:pt x="40" y="4"/>
                    <a:pt x="39" y="5"/>
                    <a:pt x="38" y="5"/>
                  </a:cubicBezTo>
                  <a:cubicBezTo>
                    <a:pt x="34" y="7"/>
                    <a:pt x="30" y="8"/>
                    <a:pt x="27" y="10"/>
                  </a:cubicBezTo>
                  <a:cubicBezTo>
                    <a:pt x="25" y="10"/>
                    <a:pt x="23" y="10"/>
                    <a:pt x="22" y="11"/>
                  </a:cubicBezTo>
                  <a:cubicBezTo>
                    <a:pt x="18" y="9"/>
                    <a:pt x="13" y="7"/>
                    <a:pt x="9" y="7"/>
                  </a:cubicBezTo>
                  <a:cubicBezTo>
                    <a:pt x="8" y="7"/>
                    <a:pt x="7" y="7"/>
                    <a:pt x="6" y="7"/>
                  </a:cubicBezTo>
                  <a:cubicBezTo>
                    <a:pt x="3" y="8"/>
                    <a:pt x="0" y="10"/>
                    <a:pt x="1" y="13"/>
                  </a:cubicBezTo>
                  <a:cubicBezTo>
                    <a:pt x="1" y="17"/>
                    <a:pt x="5" y="17"/>
                    <a:pt x="8" y="19"/>
                  </a:cubicBezTo>
                  <a:close/>
                  <a:moveTo>
                    <a:pt x="129" y="342"/>
                  </a:moveTo>
                  <a:cubicBezTo>
                    <a:pt x="130" y="342"/>
                    <a:pt x="130" y="341"/>
                    <a:pt x="131" y="341"/>
                  </a:cubicBezTo>
                  <a:cubicBezTo>
                    <a:pt x="131" y="342"/>
                    <a:pt x="131" y="343"/>
                    <a:pt x="132" y="343"/>
                  </a:cubicBezTo>
                  <a:cubicBezTo>
                    <a:pt x="132" y="344"/>
                    <a:pt x="132" y="344"/>
                    <a:pt x="132" y="344"/>
                  </a:cubicBezTo>
                  <a:cubicBezTo>
                    <a:pt x="131" y="343"/>
                    <a:pt x="130" y="343"/>
                    <a:pt x="129" y="343"/>
                  </a:cubicBezTo>
                  <a:cubicBezTo>
                    <a:pt x="129" y="342"/>
                    <a:pt x="129" y="342"/>
                    <a:pt x="129" y="342"/>
                  </a:cubicBezTo>
                  <a:close/>
                  <a:moveTo>
                    <a:pt x="120" y="326"/>
                  </a:moveTo>
                  <a:cubicBezTo>
                    <a:pt x="120" y="326"/>
                    <a:pt x="119" y="326"/>
                    <a:pt x="119" y="326"/>
                  </a:cubicBezTo>
                  <a:cubicBezTo>
                    <a:pt x="118" y="325"/>
                    <a:pt x="118" y="325"/>
                    <a:pt x="118" y="325"/>
                  </a:cubicBezTo>
                  <a:cubicBezTo>
                    <a:pt x="117" y="324"/>
                    <a:pt x="117" y="324"/>
                    <a:pt x="117" y="324"/>
                  </a:cubicBezTo>
                  <a:cubicBezTo>
                    <a:pt x="117" y="323"/>
                    <a:pt x="117" y="323"/>
                    <a:pt x="117" y="323"/>
                  </a:cubicBezTo>
                  <a:cubicBezTo>
                    <a:pt x="118" y="324"/>
                    <a:pt x="119" y="325"/>
                    <a:pt x="120" y="326"/>
                  </a:cubicBezTo>
                  <a:close/>
                  <a:moveTo>
                    <a:pt x="222" y="106"/>
                  </a:moveTo>
                  <a:cubicBezTo>
                    <a:pt x="228" y="93"/>
                    <a:pt x="235" y="79"/>
                    <a:pt x="234" y="65"/>
                  </a:cubicBezTo>
                  <a:cubicBezTo>
                    <a:pt x="236" y="65"/>
                    <a:pt x="237" y="65"/>
                    <a:pt x="239" y="65"/>
                  </a:cubicBezTo>
                  <a:cubicBezTo>
                    <a:pt x="239" y="66"/>
                    <a:pt x="239" y="65"/>
                    <a:pt x="240" y="65"/>
                  </a:cubicBezTo>
                  <a:cubicBezTo>
                    <a:pt x="239" y="69"/>
                    <a:pt x="239" y="73"/>
                    <a:pt x="238" y="77"/>
                  </a:cubicBezTo>
                  <a:cubicBezTo>
                    <a:pt x="236" y="88"/>
                    <a:pt x="231" y="99"/>
                    <a:pt x="226" y="109"/>
                  </a:cubicBezTo>
                  <a:cubicBezTo>
                    <a:pt x="219" y="125"/>
                    <a:pt x="210" y="140"/>
                    <a:pt x="202" y="156"/>
                  </a:cubicBezTo>
                  <a:cubicBezTo>
                    <a:pt x="200" y="155"/>
                    <a:pt x="199" y="154"/>
                    <a:pt x="197" y="153"/>
                  </a:cubicBezTo>
                  <a:cubicBezTo>
                    <a:pt x="208" y="139"/>
                    <a:pt x="214" y="121"/>
                    <a:pt x="222" y="106"/>
                  </a:cubicBezTo>
                  <a:close/>
                  <a:moveTo>
                    <a:pt x="165" y="97"/>
                  </a:moveTo>
                  <a:cubicBezTo>
                    <a:pt x="170" y="98"/>
                    <a:pt x="175" y="100"/>
                    <a:pt x="180" y="101"/>
                  </a:cubicBezTo>
                  <a:cubicBezTo>
                    <a:pt x="189" y="109"/>
                    <a:pt x="198" y="114"/>
                    <a:pt x="208" y="109"/>
                  </a:cubicBezTo>
                  <a:cubicBezTo>
                    <a:pt x="205" y="116"/>
                    <a:pt x="201" y="123"/>
                    <a:pt x="198" y="130"/>
                  </a:cubicBezTo>
                  <a:cubicBezTo>
                    <a:pt x="198" y="130"/>
                    <a:pt x="198" y="130"/>
                    <a:pt x="197" y="130"/>
                  </a:cubicBezTo>
                  <a:cubicBezTo>
                    <a:pt x="197" y="129"/>
                    <a:pt x="196" y="128"/>
                    <a:pt x="196" y="129"/>
                  </a:cubicBezTo>
                  <a:cubicBezTo>
                    <a:pt x="196" y="129"/>
                    <a:pt x="193" y="126"/>
                    <a:pt x="192" y="126"/>
                  </a:cubicBezTo>
                  <a:cubicBezTo>
                    <a:pt x="189" y="124"/>
                    <a:pt x="185" y="123"/>
                    <a:pt x="181" y="121"/>
                  </a:cubicBezTo>
                  <a:cubicBezTo>
                    <a:pt x="171" y="118"/>
                    <a:pt x="168" y="108"/>
                    <a:pt x="160" y="102"/>
                  </a:cubicBezTo>
                  <a:cubicBezTo>
                    <a:pt x="158" y="99"/>
                    <a:pt x="155" y="97"/>
                    <a:pt x="153" y="94"/>
                  </a:cubicBezTo>
                  <a:cubicBezTo>
                    <a:pt x="157" y="95"/>
                    <a:pt x="161" y="96"/>
                    <a:pt x="165" y="97"/>
                  </a:cubicBezTo>
                  <a:close/>
                  <a:moveTo>
                    <a:pt x="80" y="15"/>
                  </a:moveTo>
                  <a:cubicBezTo>
                    <a:pt x="90" y="16"/>
                    <a:pt x="101" y="19"/>
                    <a:pt x="111" y="23"/>
                  </a:cubicBezTo>
                  <a:cubicBezTo>
                    <a:pt x="122" y="28"/>
                    <a:pt x="129" y="40"/>
                    <a:pt x="135" y="50"/>
                  </a:cubicBezTo>
                  <a:cubicBezTo>
                    <a:pt x="138" y="54"/>
                    <a:pt x="140" y="57"/>
                    <a:pt x="142" y="61"/>
                  </a:cubicBezTo>
                  <a:cubicBezTo>
                    <a:pt x="137" y="57"/>
                    <a:pt x="131" y="55"/>
                    <a:pt x="125" y="52"/>
                  </a:cubicBezTo>
                  <a:cubicBezTo>
                    <a:pt x="125" y="51"/>
                    <a:pt x="125" y="50"/>
                    <a:pt x="125" y="49"/>
                  </a:cubicBezTo>
                  <a:cubicBezTo>
                    <a:pt x="125" y="47"/>
                    <a:pt x="123" y="45"/>
                    <a:pt x="122" y="43"/>
                  </a:cubicBezTo>
                  <a:cubicBezTo>
                    <a:pt x="120" y="41"/>
                    <a:pt x="119" y="38"/>
                    <a:pt x="116" y="36"/>
                  </a:cubicBezTo>
                  <a:cubicBezTo>
                    <a:pt x="113" y="33"/>
                    <a:pt x="111" y="27"/>
                    <a:pt x="105" y="28"/>
                  </a:cubicBezTo>
                  <a:cubicBezTo>
                    <a:pt x="104" y="29"/>
                    <a:pt x="103" y="30"/>
                    <a:pt x="103" y="31"/>
                  </a:cubicBezTo>
                  <a:cubicBezTo>
                    <a:pt x="104" y="37"/>
                    <a:pt x="108" y="41"/>
                    <a:pt x="112" y="45"/>
                  </a:cubicBezTo>
                  <a:cubicBezTo>
                    <a:pt x="105" y="41"/>
                    <a:pt x="98" y="37"/>
                    <a:pt x="90" y="32"/>
                  </a:cubicBezTo>
                  <a:cubicBezTo>
                    <a:pt x="88" y="26"/>
                    <a:pt x="85" y="17"/>
                    <a:pt x="79" y="15"/>
                  </a:cubicBezTo>
                  <a:cubicBezTo>
                    <a:pt x="79" y="15"/>
                    <a:pt x="79" y="15"/>
                    <a:pt x="80" y="15"/>
                  </a:cubicBezTo>
                  <a:close/>
                  <a:moveTo>
                    <a:pt x="41" y="17"/>
                  </a:moveTo>
                  <a:cubicBezTo>
                    <a:pt x="43" y="16"/>
                    <a:pt x="45" y="16"/>
                    <a:pt x="48" y="15"/>
                  </a:cubicBezTo>
                  <a:cubicBezTo>
                    <a:pt x="57" y="14"/>
                    <a:pt x="66" y="14"/>
                    <a:pt x="7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3" y="15"/>
                    <a:pt x="72" y="16"/>
                    <a:pt x="73" y="18"/>
                  </a:cubicBezTo>
                  <a:cubicBezTo>
                    <a:pt x="74" y="21"/>
                    <a:pt x="77" y="23"/>
                    <a:pt x="79" y="26"/>
                  </a:cubicBezTo>
                  <a:cubicBezTo>
                    <a:pt x="73" y="24"/>
                    <a:pt x="66" y="25"/>
                    <a:pt x="59" y="24"/>
                  </a:cubicBezTo>
                  <a:cubicBezTo>
                    <a:pt x="58" y="22"/>
                    <a:pt x="55" y="22"/>
                    <a:pt x="53" y="24"/>
                  </a:cubicBezTo>
                  <a:cubicBezTo>
                    <a:pt x="53" y="25"/>
                    <a:pt x="53" y="25"/>
                    <a:pt x="52" y="25"/>
                  </a:cubicBezTo>
                  <a:cubicBezTo>
                    <a:pt x="50" y="27"/>
                    <a:pt x="51" y="31"/>
                    <a:pt x="55" y="32"/>
                  </a:cubicBezTo>
                  <a:cubicBezTo>
                    <a:pt x="63" y="34"/>
                    <a:pt x="72" y="32"/>
                    <a:pt x="80" y="36"/>
                  </a:cubicBezTo>
                  <a:cubicBezTo>
                    <a:pt x="85" y="39"/>
                    <a:pt x="90" y="42"/>
                    <a:pt x="95" y="4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4" y="46"/>
                    <a:pt x="93" y="46"/>
                    <a:pt x="92" y="46"/>
                  </a:cubicBezTo>
                  <a:cubicBezTo>
                    <a:pt x="91" y="46"/>
                    <a:pt x="89" y="46"/>
                    <a:pt x="88" y="47"/>
                  </a:cubicBezTo>
                  <a:cubicBezTo>
                    <a:pt x="84" y="48"/>
                    <a:pt x="81" y="51"/>
                    <a:pt x="82" y="55"/>
                  </a:cubicBezTo>
                  <a:cubicBezTo>
                    <a:pt x="82" y="56"/>
                    <a:pt x="84" y="58"/>
                    <a:pt x="86" y="57"/>
                  </a:cubicBezTo>
                  <a:cubicBezTo>
                    <a:pt x="87" y="57"/>
                    <a:pt x="88" y="56"/>
                    <a:pt x="88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2" y="55"/>
                    <a:pt x="95" y="55"/>
                    <a:pt x="97" y="54"/>
                  </a:cubicBezTo>
                  <a:cubicBezTo>
                    <a:pt x="97" y="53"/>
                    <a:pt x="98" y="53"/>
                    <a:pt x="99" y="52"/>
                  </a:cubicBezTo>
                  <a:cubicBezTo>
                    <a:pt x="100" y="51"/>
                    <a:pt x="100" y="50"/>
                    <a:pt x="100" y="49"/>
                  </a:cubicBezTo>
                  <a:cubicBezTo>
                    <a:pt x="102" y="50"/>
                    <a:pt x="104" y="51"/>
                    <a:pt x="106" y="52"/>
                  </a:cubicBezTo>
                  <a:cubicBezTo>
                    <a:pt x="114" y="56"/>
                    <a:pt x="121" y="60"/>
                    <a:pt x="128" y="64"/>
                  </a:cubicBezTo>
                  <a:cubicBezTo>
                    <a:pt x="128" y="64"/>
                    <a:pt x="127" y="64"/>
                    <a:pt x="127" y="65"/>
                  </a:cubicBezTo>
                  <a:cubicBezTo>
                    <a:pt x="124" y="66"/>
                    <a:pt x="122" y="67"/>
                    <a:pt x="120" y="69"/>
                  </a:cubicBezTo>
                  <a:cubicBezTo>
                    <a:pt x="119" y="71"/>
                    <a:pt x="119" y="73"/>
                    <a:pt x="121" y="74"/>
                  </a:cubicBezTo>
                  <a:cubicBezTo>
                    <a:pt x="126" y="75"/>
                    <a:pt x="132" y="71"/>
                    <a:pt x="136" y="68"/>
                  </a:cubicBezTo>
                  <a:cubicBezTo>
                    <a:pt x="137" y="68"/>
                    <a:pt x="138" y="69"/>
                    <a:pt x="139" y="69"/>
                  </a:cubicBezTo>
                  <a:cubicBezTo>
                    <a:pt x="146" y="73"/>
                    <a:pt x="153" y="78"/>
                    <a:pt x="160" y="82"/>
                  </a:cubicBezTo>
                  <a:cubicBezTo>
                    <a:pt x="154" y="81"/>
                    <a:pt x="148" y="79"/>
                    <a:pt x="141" y="79"/>
                  </a:cubicBezTo>
                  <a:cubicBezTo>
                    <a:pt x="131" y="78"/>
                    <a:pt x="120" y="79"/>
                    <a:pt x="109" y="77"/>
                  </a:cubicBezTo>
                  <a:cubicBezTo>
                    <a:pt x="99" y="76"/>
                    <a:pt x="89" y="70"/>
                    <a:pt x="80" y="65"/>
                  </a:cubicBezTo>
                  <a:cubicBezTo>
                    <a:pt x="70" y="60"/>
                    <a:pt x="61" y="57"/>
                    <a:pt x="55" y="47"/>
                  </a:cubicBezTo>
                  <a:cubicBezTo>
                    <a:pt x="53" y="44"/>
                    <a:pt x="53" y="39"/>
                    <a:pt x="50" y="35"/>
                  </a:cubicBezTo>
                  <a:cubicBezTo>
                    <a:pt x="47" y="31"/>
                    <a:pt x="43" y="27"/>
                    <a:pt x="39" y="23"/>
                  </a:cubicBezTo>
                  <a:cubicBezTo>
                    <a:pt x="38" y="22"/>
                    <a:pt x="37" y="21"/>
                    <a:pt x="35" y="19"/>
                  </a:cubicBezTo>
                  <a:cubicBezTo>
                    <a:pt x="37" y="19"/>
                    <a:pt x="39" y="18"/>
                    <a:pt x="41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162"/>
            <p:cNvSpPr/>
            <p:nvPr/>
          </p:nvSpPr>
          <p:spPr bwMode="auto">
            <a:xfrm>
              <a:off x="1691" y="1042"/>
              <a:ext cx="58" cy="59"/>
            </a:xfrm>
            <a:custGeom>
              <a:avLst/>
              <a:gdLst>
                <a:gd name="T0" fmla="*/ 33 w 108"/>
                <a:gd name="T1" fmla="*/ 42 h 108"/>
                <a:gd name="T2" fmla="*/ 27 w 108"/>
                <a:gd name="T3" fmla="*/ 56 h 108"/>
                <a:gd name="T4" fmla="*/ 20 w 108"/>
                <a:gd name="T5" fmla="*/ 104 h 108"/>
                <a:gd name="T6" fmla="*/ 27 w 108"/>
                <a:gd name="T7" fmla="*/ 105 h 108"/>
                <a:gd name="T8" fmla="*/ 35 w 108"/>
                <a:gd name="T9" fmla="*/ 79 h 108"/>
                <a:gd name="T10" fmla="*/ 46 w 108"/>
                <a:gd name="T11" fmla="*/ 49 h 108"/>
                <a:gd name="T12" fmla="*/ 96 w 108"/>
                <a:gd name="T13" fmla="*/ 73 h 108"/>
                <a:gd name="T14" fmla="*/ 101 w 108"/>
                <a:gd name="T15" fmla="*/ 63 h 108"/>
                <a:gd name="T16" fmla="*/ 53 w 108"/>
                <a:gd name="T17" fmla="*/ 36 h 108"/>
                <a:gd name="T18" fmla="*/ 62 w 108"/>
                <a:gd name="T19" fmla="*/ 19 h 108"/>
                <a:gd name="T20" fmla="*/ 61 w 108"/>
                <a:gd name="T21" fmla="*/ 4 h 108"/>
                <a:gd name="T22" fmla="*/ 50 w 108"/>
                <a:gd name="T23" fmla="*/ 11 h 108"/>
                <a:gd name="T24" fmla="*/ 49 w 108"/>
                <a:gd name="T25" fmla="*/ 13 h 108"/>
                <a:gd name="T26" fmla="*/ 47 w 108"/>
                <a:gd name="T27" fmla="*/ 16 h 108"/>
                <a:gd name="T28" fmla="*/ 40 w 108"/>
                <a:gd name="T29" fmla="*/ 29 h 108"/>
                <a:gd name="T30" fmla="*/ 4 w 108"/>
                <a:gd name="T31" fmla="*/ 14 h 108"/>
                <a:gd name="T32" fmla="*/ 1 w 108"/>
                <a:gd name="T33" fmla="*/ 19 h 108"/>
                <a:gd name="T34" fmla="*/ 33 w 108"/>
                <a:gd name="T35" fmla="*/ 4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8" h="108">
                  <a:moveTo>
                    <a:pt x="33" y="42"/>
                  </a:moveTo>
                  <a:cubicBezTo>
                    <a:pt x="30" y="46"/>
                    <a:pt x="28" y="51"/>
                    <a:pt x="27" y="56"/>
                  </a:cubicBezTo>
                  <a:cubicBezTo>
                    <a:pt x="21" y="70"/>
                    <a:pt x="13" y="88"/>
                    <a:pt x="20" y="104"/>
                  </a:cubicBezTo>
                  <a:cubicBezTo>
                    <a:pt x="21" y="107"/>
                    <a:pt x="25" y="108"/>
                    <a:pt x="27" y="105"/>
                  </a:cubicBezTo>
                  <a:cubicBezTo>
                    <a:pt x="30" y="96"/>
                    <a:pt x="31" y="87"/>
                    <a:pt x="35" y="79"/>
                  </a:cubicBezTo>
                  <a:cubicBezTo>
                    <a:pt x="40" y="70"/>
                    <a:pt x="42" y="59"/>
                    <a:pt x="46" y="49"/>
                  </a:cubicBezTo>
                  <a:cubicBezTo>
                    <a:pt x="63" y="58"/>
                    <a:pt x="79" y="66"/>
                    <a:pt x="96" y="73"/>
                  </a:cubicBezTo>
                  <a:cubicBezTo>
                    <a:pt x="103" y="77"/>
                    <a:pt x="108" y="67"/>
                    <a:pt x="101" y="63"/>
                  </a:cubicBezTo>
                  <a:cubicBezTo>
                    <a:pt x="85" y="54"/>
                    <a:pt x="69" y="45"/>
                    <a:pt x="53" y="36"/>
                  </a:cubicBezTo>
                  <a:cubicBezTo>
                    <a:pt x="56" y="30"/>
                    <a:pt x="58" y="25"/>
                    <a:pt x="62" y="19"/>
                  </a:cubicBezTo>
                  <a:cubicBezTo>
                    <a:pt x="65" y="14"/>
                    <a:pt x="65" y="9"/>
                    <a:pt x="61" y="4"/>
                  </a:cubicBezTo>
                  <a:cubicBezTo>
                    <a:pt x="55" y="0"/>
                    <a:pt x="48" y="6"/>
                    <a:pt x="50" y="11"/>
                  </a:cubicBezTo>
                  <a:cubicBezTo>
                    <a:pt x="49" y="12"/>
                    <a:pt x="49" y="12"/>
                    <a:pt x="49" y="13"/>
                  </a:cubicBezTo>
                  <a:cubicBezTo>
                    <a:pt x="48" y="14"/>
                    <a:pt x="47" y="15"/>
                    <a:pt x="47" y="16"/>
                  </a:cubicBezTo>
                  <a:cubicBezTo>
                    <a:pt x="44" y="20"/>
                    <a:pt x="42" y="25"/>
                    <a:pt x="40" y="29"/>
                  </a:cubicBezTo>
                  <a:cubicBezTo>
                    <a:pt x="29" y="22"/>
                    <a:pt x="16" y="14"/>
                    <a:pt x="4" y="14"/>
                  </a:cubicBezTo>
                  <a:cubicBezTo>
                    <a:pt x="1" y="14"/>
                    <a:pt x="0" y="17"/>
                    <a:pt x="1" y="19"/>
                  </a:cubicBezTo>
                  <a:cubicBezTo>
                    <a:pt x="9" y="29"/>
                    <a:pt x="21" y="36"/>
                    <a:pt x="33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163"/>
            <p:cNvSpPr/>
            <p:nvPr/>
          </p:nvSpPr>
          <p:spPr bwMode="auto">
            <a:xfrm>
              <a:off x="1906" y="1159"/>
              <a:ext cx="46" cy="30"/>
            </a:xfrm>
            <a:custGeom>
              <a:avLst/>
              <a:gdLst>
                <a:gd name="T0" fmla="*/ 45 w 84"/>
                <a:gd name="T1" fmla="*/ 19 h 54"/>
                <a:gd name="T2" fmla="*/ 6 w 84"/>
                <a:gd name="T3" fmla="*/ 1 h 54"/>
                <a:gd name="T4" fmla="*/ 2 w 84"/>
                <a:gd name="T5" fmla="*/ 9 h 54"/>
                <a:gd name="T6" fmla="*/ 34 w 84"/>
                <a:gd name="T7" fmla="*/ 32 h 54"/>
                <a:gd name="T8" fmla="*/ 69 w 84"/>
                <a:gd name="T9" fmla="*/ 51 h 54"/>
                <a:gd name="T10" fmla="*/ 77 w 84"/>
                <a:gd name="T11" fmla="*/ 40 h 54"/>
                <a:gd name="T12" fmla="*/ 45 w 84"/>
                <a:gd name="T13" fmla="*/ 1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54">
                  <a:moveTo>
                    <a:pt x="45" y="19"/>
                  </a:moveTo>
                  <a:cubicBezTo>
                    <a:pt x="34" y="13"/>
                    <a:pt x="19" y="0"/>
                    <a:pt x="6" y="1"/>
                  </a:cubicBezTo>
                  <a:cubicBezTo>
                    <a:pt x="2" y="2"/>
                    <a:pt x="0" y="6"/>
                    <a:pt x="2" y="9"/>
                  </a:cubicBezTo>
                  <a:cubicBezTo>
                    <a:pt x="7" y="20"/>
                    <a:pt x="24" y="26"/>
                    <a:pt x="34" y="32"/>
                  </a:cubicBezTo>
                  <a:cubicBezTo>
                    <a:pt x="45" y="39"/>
                    <a:pt x="57" y="47"/>
                    <a:pt x="69" y="51"/>
                  </a:cubicBezTo>
                  <a:cubicBezTo>
                    <a:pt x="76" y="54"/>
                    <a:pt x="84" y="45"/>
                    <a:pt x="77" y="40"/>
                  </a:cubicBezTo>
                  <a:cubicBezTo>
                    <a:pt x="67" y="33"/>
                    <a:pt x="56" y="26"/>
                    <a:pt x="45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164"/>
            <p:cNvSpPr/>
            <p:nvPr/>
          </p:nvSpPr>
          <p:spPr bwMode="auto">
            <a:xfrm>
              <a:off x="1903" y="1134"/>
              <a:ext cx="53" cy="29"/>
            </a:xfrm>
            <a:custGeom>
              <a:avLst/>
              <a:gdLst>
                <a:gd name="T0" fmla="*/ 89 w 98"/>
                <a:gd name="T1" fmla="*/ 35 h 53"/>
                <a:gd name="T2" fmla="*/ 5 w 98"/>
                <a:gd name="T3" fmla="*/ 0 h 53"/>
                <a:gd name="T4" fmla="*/ 2 w 98"/>
                <a:gd name="T5" fmla="*/ 8 h 53"/>
                <a:gd name="T6" fmla="*/ 39 w 98"/>
                <a:gd name="T7" fmla="*/ 27 h 53"/>
                <a:gd name="T8" fmla="*/ 82 w 98"/>
                <a:gd name="T9" fmla="*/ 48 h 53"/>
                <a:gd name="T10" fmla="*/ 89 w 98"/>
                <a:gd name="T11" fmla="*/ 3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53">
                  <a:moveTo>
                    <a:pt x="89" y="35"/>
                  </a:moveTo>
                  <a:cubicBezTo>
                    <a:pt x="64" y="21"/>
                    <a:pt x="35" y="1"/>
                    <a:pt x="5" y="0"/>
                  </a:cubicBezTo>
                  <a:cubicBezTo>
                    <a:pt x="0" y="0"/>
                    <a:pt x="0" y="5"/>
                    <a:pt x="2" y="8"/>
                  </a:cubicBezTo>
                  <a:cubicBezTo>
                    <a:pt x="11" y="18"/>
                    <a:pt x="27" y="21"/>
                    <a:pt x="39" y="27"/>
                  </a:cubicBezTo>
                  <a:cubicBezTo>
                    <a:pt x="54" y="33"/>
                    <a:pt x="68" y="41"/>
                    <a:pt x="82" y="48"/>
                  </a:cubicBezTo>
                  <a:cubicBezTo>
                    <a:pt x="91" y="53"/>
                    <a:pt x="98" y="39"/>
                    <a:pt x="8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165"/>
            <p:cNvSpPr/>
            <p:nvPr/>
          </p:nvSpPr>
          <p:spPr bwMode="auto">
            <a:xfrm>
              <a:off x="1976" y="1147"/>
              <a:ext cx="74" cy="109"/>
            </a:xfrm>
            <a:custGeom>
              <a:avLst/>
              <a:gdLst>
                <a:gd name="T0" fmla="*/ 58 w 137"/>
                <a:gd name="T1" fmla="*/ 124 h 203"/>
                <a:gd name="T2" fmla="*/ 81 w 137"/>
                <a:gd name="T3" fmla="*/ 107 h 203"/>
                <a:gd name="T4" fmla="*/ 118 w 137"/>
                <a:gd name="T5" fmla="*/ 71 h 203"/>
                <a:gd name="T6" fmla="*/ 133 w 137"/>
                <a:gd name="T7" fmla="*/ 29 h 203"/>
                <a:gd name="T8" fmla="*/ 110 w 137"/>
                <a:gd name="T9" fmla="*/ 8 h 203"/>
                <a:gd name="T10" fmla="*/ 74 w 137"/>
                <a:gd name="T11" fmla="*/ 7 h 203"/>
                <a:gd name="T12" fmla="*/ 54 w 137"/>
                <a:gd name="T13" fmla="*/ 39 h 203"/>
                <a:gd name="T14" fmla="*/ 61 w 137"/>
                <a:gd name="T15" fmla="*/ 43 h 203"/>
                <a:gd name="T16" fmla="*/ 82 w 137"/>
                <a:gd name="T17" fmla="*/ 16 h 203"/>
                <a:gd name="T18" fmla="*/ 120 w 137"/>
                <a:gd name="T19" fmla="*/ 28 h 203"/>
                <a:gd name="T20" fmla="*/ 115 w 137"/>
                <a:gd name="T21" fmla="*/ 51 h 203"/>
                <a:gd name="T22" fmla="*/ 97 w 137"/>
                <a:gd name="T23" fmla="*/ 73 h 203"/>
                <a:gd name="T24" fmla="*/ 56 w 137"/>
                <a:gd name="T25" fmla="*/ 106 h 203"/>
                <a:gd name="T26" fmla="*/ 24 w 137"/>
                <a:gd name="T27" fmla="*/ 168 h 203"/>
                <a:gd name="T28" fmla="*/ 100 w 137"/>
                <a:gd name="T29" fmla="*/ 201 h 203"/>
                <a:gd name="T30" fmla="*/ 103 w 137"/>
                <a:gd name="T31" fmla="*/ 191 h 203"/>
                <a:gd name="T32" fmla="*/ 80 w 137"/>
                <a:gd name="T33" fmla="*/ 182 h 203"/>
                <a:gd name="T34" fmla="*/ 54 w 137"/>
                <a:gd name="T35" fmla="*/ 171 h 203"/>
                <a:gd name="T36" fmla="*/ 37 w 137"/>
                <a:gd name="T37" fmla="*/ 141 h 203"/>
                <a:gd name="T38" fmla="*/ 58 w 137"/>
                <a:gd name="T39" fmla="*/ 12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7" h="203">
                  <a:moveTo>
                    <a:pt x="58" y="124"/>
                  </a:moveTo>
                  <a:cubicBezTo>
                    <a:pt x="66" y="119"/>
                    <a:pt x="74" y="112"/>
                    <a:pt x="81" y="107"/>
                  </a:cubicBezTo>
                  <a:cubicBezTo>
                    <a:pt x="95" y="96"/>
                    <a:pt x="107" y="84"/>
                    <a:pt x="118" y="71"/>
                  </a:cubicBezTo>
                  <a:cubicBezTo>
                    <a:pt x="127" y="60"/>
                    <a:pt x="137" y="43"/>
                    <a:pt x="133" y="29"/>
                  </a:cubicBezTo>
                  <a:cubicBezTo>
                    <a:pt x="130" y="17"/>
                    <a:pt x="120" y="11"/>
                    <a:pt x="110" y="8"/>
                  </a:cubicBezTo>
                  <a:cubicBezTo>
                    <a:pt x="97" y="3"/>
                    <a:pt x="86" y="0"/>
                    <a:pt x="74" y="7"/>
                  </a:cubicBezTo>
                  <a:cubicBezTo>
                    <a:pt x="62" y="13"/>
                    <a:pt x="58" y="28"/>
                    <a:pt x="54" y="39"/>
                  </a:cubicBezTo>
                  <a:cubicBezTo>
                    <a:pt x="52" y="44"/>
                    <a:pt x="58" y="48"/>
                    <a:pt x="61" y="43"/>
                  </a:cubicBezTo>
                  <a:cubicBezTo>
                    <a:pt x="67" y="34"/>
                    <a:pt x="72" y="20"/>
                    <a:pt x="82" y="16"/>
                  </a:cubicBezTo>
                  <a:cubicBezTo>
                    <a:pt x="92" y="11"/>
                    <a:pt x="114" y="19"/>
                    <a:pt x="120" y="28"/>
                  </a:cubicBezTo>
                  <a:cubicBezTo>
                    <a:pt x="125" y="34"/>
                    <a:pt x="118" y="45"/>
                    <a:pt x="115" y="51"/>
                  </a:cubicBezTo>
                  <a:cubicBezTo>
                    <a:pt x="111" y="59"/>
                    <a:pt x="104" y="67"/>
                    <a:pt x="97" y="73"/>
                  </a:cubicBezTo>
                  <a:cubicBezTo>
                    <a:pt x="84" y="86"/>
                    <a:pt x="70" y="96"/>
                    <a:pt x="56" y="106"/>
                  </a:cubicBezTo>
                  <a:cubicBezTo>
                    <a:pt x="38" y="120"/>
                    <a:pt x="0" y="142"/>
                    <a:pt x="24" y="168"/>
                  </a:cubicBezTo>
                  <a:cubicBezTo>
                    <a:pt x="43" y="189"/>
                    <a:pt x="72" y="203"/>
                    <a:pt x="100" y="201"/>
                  </a:cubicBezTo>
                  <a:cubicBezTo>
                    <a:pt x="106" y="201"/>
                    <a:pt x="107" y="194"/>
                    <a:pt x="103" y="191"/>
                  </a:cubicBezTo>
                  <a:cubicBezTo>
                    <a:pt x="95" y="187"/>
                    <a:pt x="89" y="185"/>
                    <a:pt x="80" y="182"/>
                  </a:cubicBezTo>
                  <a:cubicBezTo>
                    <a:pt x="73" y="180"/>
                    <a:pt x="60" y="177"/>
                    <a:pt x="54" y="171"/>
                  </a:cubicBezTo>
                  <a:cubicBezTo>
                    <a:pt x="45" y="163"/>
                    <a:pt x="26" y="155"/>
                    <a:pt x="37" y="141"/>
                  </a:cubicBezTo>
                  <a:cubicBezTo>
                    <a:pt x="42" y="133"/>
                    <a:pt x="51" y="128"/>
                    <a:pt x="58" y="1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166"/>
            <p:cNvSpPr/>
            <p:nvPr/>
          </p:nvSpPr>
          <p:spPr bwMode="auto">
            <a:xfrm>
              <a:off x="1994" y="1278"/>
              <a:ext cx="16" cy="12"/>
            </a:xfrm>
            <a:custGeom>
              <a:avLst/>
              <a:gdLst>
                <a:gd name="T0" fmla="*/ 17 w 30"/>
                <a:gd name="T1" fmla="*/ 2 h 23"/>
                <a:gd name="T2" fmla="*/ 13 w 30"/>
                <a:gd name="T3" fmla="*/ 4 h 23"/>
                <a:gd name="T4" fmla="*/ 12 w 30"/>
                <a:gd name="T5" fmla="*/ 5 h 23"/>
                <a:gd name="T6" fmla="*/ 6 w 30"/>
                <a:gd name="T7" fmla="*/ 7 h 23"/>
                <a:gd name="T8" fmla="*/ 1 w 30"/>
                <a:gd name="T9" fmla="*/ 17 h 23"/>
                <a:gd name="T10" fmla="*/ 11 w 30"/>
                <a:gd name="T11" fmla="*/ 22 h 23"/>
                <a:gd name="T12" fmla="*/ 16 w 30"/>
                <a:gd name="T13" fmla="*/ 21 h 23"/>
                <a:gd name="T14" fmla="*/ 18 w 30"/>
                <a:gd name="T15" fmla="*/ 20 h 23"/>
                <a:gd name="T16" fmla="*/ 18 w 30"/>
                <a:gd name="T17" fmla="*/ 20 h 23"/>
                <a:gd name="T18" fmla="*/ 23 w 30"/>
                <a:gd name="T19" fmla="*/ 20 h 23"/>
                <a:gd name="T20" fmla="*/ 29 w 30"/>
                <a:gd name="T21" fmla="*/ 8 h 23"/>
                <a:gd name="T22" fmla="*/ 17 w 30"/>
                <a:gd name="T2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23">
                  <a:moveTo>
                    <a:pt x="17" y="2"/>
                  </a:moveTo>
                  <a:cubicBezTo>
                    <a:pt x="16" y="2"/>
                    <a:pt x="14" y="3"/>
                    <a:pt x="13" y="4"/>
                  </a:cubicBezTo>
                  <a:cubicBezTo>
                    <a:pt x="13" y="4"/>
                    <a:pt x="12" y="5"/>
                    <a:pt x="12" y="5"/>
                  </a:cubicBezTo>
                  <a:cubicBezTo>
                    <a:pt x="10" y="5"/>
                    <a:pt x="8" y="6"/>
                    <a:pt x="6" y="7"/>
                  </a:cubicBezTo>
                  <a:cubicBezTo>
                    <a:pt x="2" y="8"/>
                    <a:pt x="0" y="13"/>
                    <a:pt x="1" y="17"/>
                  </a:cubicBezTo>
                  <a:cubicBezTo>
                    <a:pt x="2" y="21"/>
                    <a:pt x="7" y="23"/>
                    <a:pt x="11" y="22"/>
                  </a:cubicBezTo>
                  <a:cubicBezTo>
                    <a:pt x="13" y="22"/>
                    <a:pt x="15" y="21"/>
                    <a:pt x="16" y="21"/>
                  </a:cubicBezTo>
                  <a:cubicBezTo>
                    <a:pt x="17" y="20"/>
                    <a:pt x="17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0" y="20"/>
                    <a:pt x="21" y="20"/>
                    <a:pt x="23" y="20"/>
                  </a:cubicBezTo>
                  <a:cubicBezTo>
                    <a:pt x="27" y="18"/>
                    <a:pt x="30" y="13"/>
                    <a:pt x="29" y="8"/>
                  </a:cubicBezTo>
                  <a:cubicBezTo>
                    <a:pt x="27" y="3"/>
                    <a:pt x="22" y="0"/>
                    <a:pt x="1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88" name="图片 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6068" y="3084585"/>
            <a:ext cx="1056988" cy="19048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10226" y="426214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zh-CN" altLang="en-US" sz="2000">
                <a:ln>
                  <a:solidFill>
                    <a:prstClr val="white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方正行楷简体" panose="03000509000000000000" pitchFamily="65" charset="-122"/>
                <a:ea typeface="方正行楷简体" panose="03000509000000000000" pitchFamily="65" charset="-122"/>
              </a:rPr>
              <a:t>此处添加标题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4405086" y="811903"/>
            <a:ext cx="3338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2895900" y="826324"/>
            <a:ext cx="335220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50">
                <a:solidFill>
                  <a:prstClr val="white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</a:t>
            </a:r>
            <a:endParaRPr lang="zh-CN" altLang="en-US" sz="1050">
              <a:solidFill>
                <a:prstClr val="black"/>
              </a:solidFill>
            </a:endParaRPr>
          </a:p>
        </p:txBody>
      </p:sp>
      <p:graphicFrame>
        <p:nvGraphicFramePr>
          <p:cNvPr id="25" name="图表 24"/>
          <p:cNvGraphicFramePr/>
          <p:nvPr/>
        </p:nvGraphicFramePr>
        <p:xfrm>
          <a:off x="-373741" y="1393031"/>
          <a:ext cx="4945742" cy="3297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矩形 25"/>
          <p:cNvSpPr/>
          <p:nvPr/>
        </p:nvSpPr>
        <p:spPr>
          <a:xfrm>
            <a:off x="1105591" y="2167607"/>
            <a:ext cx="5709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10%</a:t>
            </a:r>
          </a:p>
        </p:txBody>
      </p:sp>
      <p:sp>
        <p:nvSpPr>
          <p:cNvPr id="27" name="矩形 26"/>
          <p:cNvSpPr/>
          <p:nvPr/>
        </p:nvSpPr>
        <p:spPr>
          <a:xfrm>
            <a:off x="1676581" y="1788982"/>
            <a:ext cx="4571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9%</a:t>
            </a:r>
          </a:p>
        </p:txBody>
      </p:sp>
      <p:sp>
        <p:nvSpPr>
          <p:cNvPr id="28" name="矩形 27"/>
          <p:cNvSpPr/>
          <p:nvPr/>
        </p:nvSpPr>
        <p:spPr>
          <a:xfrm>
            <a:off x="2491126" y="2726501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58%</a:t>
            </a:r>
          </a:p>
        </p:txBody>
      </p:sp>
      <p:sp>
        <p:nvSpPr>
          <p:cNvPr id="29" name="矩形 28"/>
          <p:cNvSpPr/>
          <p:nvPr/>
        </p:nvSpPr>
        <p:spPr>
          <a:xfrm>
            <a:off x="1056699" y="2926556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23%</a:t>
            </a:r>
          </a:p>
        </p:txBody>
      </p:sp>
      <p:sp>
        <p:nvSpPr>
          <p:cNvPr id="5" name="椭圆 4"/>
          <p:cNvSpPr/>
          <p:nvPr/>
        </p:nvSpPr>
        <p:spPr>
          <a:xfrm>
            <a:off x="3943637" y="1806575"/>
            <a:ext cx="288801" cy="288801"/>
          </a:xfrm>
          <a:prstGeom prst="ellips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latin typeface="+mj-lt"/>
              </a:rPr>
              <a:t>1</a:t>
            </a:r>
            <a:endParaRPr lang="zh-CN" altLang="en-US" sz="1200">
              <a:latin typeface="+mj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4305263" y="1788982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</a:p>
        </p:txBody>
      </p:sp>
      <p:sp>
        <p:nvSpPr>
          <p:cNvPr id="47" name="矩形 46"/>
          <p:cNvSpPr/>
          <p:nvPr/>
        </p:nvSpPr>
        <p:spPr>
          <a:xfrm>
            <a:off x="4305263" y="2095376"/>
            <a:ext cx="220259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4418808" y="2115804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椭圆 48"/>
          <p:cNvSpPr/>
          <p:nvPr/>
        </p:nvSpPr>
        <p:spPr>
          <a:xfrm>
            <a:off x="6389966" y="1806575"/>
            <a:ext cx="288801" cy="288801"/>
          </a:xfrm>
          <a:prstGeom prst="ellips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latin typeface="+mj-lt"/>
              </a:rPr>
              <a:t>2</a:t>
            </a:r>
            <a:endParaRPr lang="zh-CN" altLang="en-US" sz="1200">
              <a:latin typeface="+mj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751592" y="1788982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</a:p>
        </p:txBody>
      </p:sp>
      <p:sp>
        <p:nvSpPr>
          <p:cNvPr id="51" name="矩形 50"/>
          <p:cNvSpPr/>
          <p:nvPr/>
        </p:nvSpPr>
        <p:spPr>
          <a:xfrm>
            <a:off x="6751592" y="2095376"/>
            <a:ext cx="220259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6865137" y="2115804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椭圆 52"/>
          <p:cNvSpPr/>
          <p:nvPr/>
        </p:nvSpPr>
        <p:spPr>
          <a:xfrm>
            <a:off x="3943637" y="3313272"/>
            <a:ext cx="288801" cy="288801"/>
          </a:xfrm>
          <a:prstGeom prst="ellips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latin typeface="+mj-lt"/>
              </a:rPr>
              <a:t>3</a:t>
            </a:r>
            <a:endParaRPr lang="zh-CN" altLang="en-US" sz="1200">
              <a:latin typeface="+mj-lt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4305263" y="3295679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</a:p>
        </p:txBody>
      </p:sp>
      <p:sp>
        <p:nvSpPr>
          <p:cNvPr id="55" name="矩形 54"/>
          <p:cNvSpPr/>
          <p:nvPr/>
        </p:nvSpPr>
        <p:spPr>
          <a:xfrm>
            <a:off x="4305263" y="3602073"/>
            <a:ext cx="220259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4418808" y="3622501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椭圆 56"/>
          <p:cNvSpPr/>
          <p:nvPr/>
        </p:nvSpPr>
        <p:spPr>
          <a:xfrm>
            <a:off x="6462791" y="3313272"/>
            <a:ext cx="288801" cy="288801"/>
          </a:xfrm>
          <a:prstGeom prst="ellips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latin typeface="+mj-lt"/>
              </a:rPr>
              <a:t>4</a:t>
            </a:r>
            <a:endParaRPr lang="zh-CN" altLang="en-US" sz="1200">
              <a:latin typeface="+mj-lt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6766775" y="3295679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</a:p>
        </p:txBody>
      </p:sp>
      <p:sp>
        <p:nvSpPr>
          <p:cNvPr id="59" name="矩形 58"/>
          <p:cNvSpPr/>
          <p:nvPr/>
        </p:nvSpPr>
        <p:spPr>
          <a:xfrm>
            <a:off x="6766775" y="3602073"/>
            <a:ext cx="220259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60" name="直接连接符 59"/>
          <p:cNvCxnSpPr/>
          <p:nvPr/>
        </p:nvCxnSpPr>
        <p:spPr>
          <a:xfrm>
            <a:off x="6880320" y="3622501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10226" y="426214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zh-CN" altLang="en-US" sz="2000">
                <a:ln>
                  <a:solidFill>
                    <a:prstClr val="white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方正行楷简体" panose="03000509000000000000" pitchFamily="65" charset="-122"/>
                <a:ea typeface="方正行楷简体" panose="03000509000000000000" pitchFamily="65" charset="-122"/>
              </a:rPr>
              <a:t>此处添加标题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4405086" y="811903"/>
            <a:ext cx="3338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2895900" y="826324"/>
            <a:ext cx="335220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50">
                <a:solidFill>
                  <a:prstClr val="white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</a:t>
            </a:r>
            <a:endParaRPr lang="zh-CN" altLang="en-US" sz="1050">
              <a:solidFill>
                <a:prstClr val="black"/>
              </a:solidFill>
            </a:endParaRPr>
          </a:p>
        </p:txBody>
      </p:sp>
      <p:cxnSp>
        <p:nvCxnSpPr>
          <p:cNvPr id="87" name="直接连接符 86"/>
          <p:cNvCxnSpPr/>
          <p:nvPr/>
        </p:nvCxnSpPr>
        <p:spPr>
          <a:xfrm flipH="1">
            <a:off x="-247388" y="4258076"/>
            <a:ext cx="1135062" cy="1135062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alpha val="27000"/>
              </a:sysClr>
            </a:solidFill>
            <a:prstDash val="solid"/>
            <a:miter lim="800000"/>
          </a:ln>
          <a:effectLst/>
        </p:spPr>
      </p:cxnSp>
      <p:sp>
        <p:nvSpPr>
          <p:cNvPr id="88" name="矩形 87"/>
          <p:cNvSpPr/>
          <p:nvPr/>
        </p:nvSpPr>
        <p:spPr>
          <a:xfrm>
            <a:off x="2176398" y="1404723"/>
            <a:ext cx="4718180" cy="3145453"/>
          </a:xfrm>
          <a:prstGeom prst="rect">
            <a:avLst/>
          </a:prstGeom>
          <a:ln>
            <a:noFill/>
          </a:ln>
        </p:spPr>
      </p:sp>
      <p:sp>
        <p:nvSpPr>
          <p:cNvPr id="89" name="十字箭头 88"/>
          <p:cNvSpPr/>
          <p:nvPr/>
        </p:nvSpPr>
        <p:spPr>
          <a:xfrm>
            <a:off x="2962761" y="1404723"/>
            <a:ext cx="3145452" cy="3145452"/>
          </a:xfrm>
          <a:prstGeom prst="quadArrow">
            <a:avLst>
              <a:gd name="adj1" fmla="val 2000"/>
              <a:gd name="adj2" fmla="val 4000"/>
              <a:gd name="adj3" fmla="val 5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0" name="任意多边形 89"/>
          <p:cNvSpPr/>
          <p:nvPr/>
        </p:nvSpPr>
        <p:spPr>
          <a:xfrm>
            <a:off x="3167215" y="1609177"/>
            <a:ext cx="1258181" cy="1258181"/>
          </a:xfrm>
          <a:custGeom>
            <a:avLst/>
            <a:gdLst>
              <a:gd name="connsiteX0" fmla="*/ 0 w 1258181"/>
              <a:gd name="connsiteY0" fmla="*/ 209701 h 1258181"/>
              <a:gd name="connsiteX1" fmla="*/ 209701 w 1258181"/>
              <a:gd name="connsiteY1" fmla="*/ 0 h 1258181"/>
              <a:gd name="connsiteX2" fmla="*/ 1048480 w 1258181"/>
              <a:gd name="connsiteY2" fmla="*/ 0 h 1258181"/>
              <a:gd name="connsiteX3" fmla="*/ 1258181 w 1258181"/>
              <a:gd name="connsiteY3" fmla="*/ 209701 h 1258181"/>
              <a:gd name="connsiteX4" fmla="*/ 1258181 w 1258181"/>
              <a:gd name="connsiteY4" fmla="*/ 1048480 h 1258181"/>
              <a:gd name="connsiteX5" fmla="*/ 1048480 w 1258181"/>
              <a:gd name="connsiteY5" fmla="*/ 1258181 h 1258181"/>
              <a:gd name="connsiteX6" fmla="*/ 209701 w 1258181"/>
              <a:gd name="connsiteY6" fmla="*/ 1258181 h 1258181"/>
              <a:gd name="connsiteX7" fmla="*/ 0 w 1258181"/>
              <a:gd name="connsiteY7" fmla="*/ 1048480 h 1258181"/>
              <a:gd name="connsiteX8" fmla="*/ 0 w 1258181"/>
              <a:gd name="connsiteY8" fmla="*/ 209701 h 125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8181" h="1258181">
                <a:moveTo>
                  <a:pt x="0" y="209701"/>
                </a:moveTo>
                <a:cubicBezTo>
                  <a:pt x="0" y="93886"/>
                  <a:pt x="93886" y="0"/>
                  <a:pt x="209701" y="0"/>
                </a:cubicBezTo>
                <a:lnTo>
                  <a:pt x="1048480" y="0"/>
                </a:lnTo>
                <a:cubicBezTo>
                  <a:pt x="1164295" y="0"/>
                  <a:pt x="1258181" y="93886"/>
                  <a:pt x="1258181" y="209701"/>
                </a:cubicBezTo>
                <a:lnTo>
                  <a:pt x="1258181" y="1048480"/>
                </a:lnTo>
                <a:cubicBezTo>
                  <a:pt x="1258181" y="1164295"/>
                  <a:pt x="1164295" y="1258181"/>
                  <a:pt x="1048480" y="1258181"/>
                </a:cubicBezTo>
                <a:lnTo>
                  <a:pt x="209701" y="1258181"/>
                </a:lnTo>
                <a:cubicBezTo>
                  <a:pt x="93886" y="1258181"/>
                  <a:pt x="0" y="1164295"/>
                  <a:pt x="0" y="1048480"/>
                </a:cubicBezTo>
                <a:lnTo>
                  <a:pt x="0" y="209701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5719" tIns="175719" rIns="175719" bIns="175719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000" kern="1200"/>
          </a:p>
        </p:txBody>
      </p:sp>
      <p:sp>
        <p:nvSpPr>
          <p:cNvPr id="91" name="任意多边形 90"/>
          <p:cNvSpPr/>
          <p:nvPr/>
        </p:nvSpPr>
        <p:spPr>
          <a:xfrm>
            <a:off x="4645578" y="1609177"/>
            <a:ext cx="1258181" cy="1258181"/>
          </a:xfrm>
          <a:custGeom>
            <a:avLst/>
            <a:gdLst>
              <a:gd name="connsiteX0" fmla="*/ 0 w 1258181"/>
              <a:gd name="connsiteY0" fmla="*/ 209701 h 1258181"/>
              <a:gd name="connsiteX1" fmla="*/ 209701 w 1258181"/>
              <a:gd name="connsiteY1" fmla="*/ 0 h 1258181"/>
              <a:gd name="connsiteX2" fmla="*/ 1048480 w 1258181"/>
              <a:gd name="connsiteY2" fmla="*/ 0 h 1258181"/>
              <a:gd name="connsiteX3" fmla="*/ 1258181 w 1258181"/>
              <a:gd name="connsiteY3" fmla="*/ 209701 h 1258181"/>
              <a:gd name="connsiteX4" fmla="*/ 1258181 w 1258181"/>
              <a:gd name="connsiteY4" fmla="*/ 1048480 h 1258181"/>
              <a:gd name="connsiteX5" fmla="*/ 1048480 w 1258181"/>
              <a:gd name="connsiteY5" fmla="*/ 1258181 h 1258181"/>
              <a:gd name="connsiteX6" fmla="*/ 209701 w 1258181"/>
              <a:gd name="connsiteY6" fmla="*/ 1258181 h 1258181"/>
              <a:gd name="connsiteX7" fmla="*/ 0 w 1258181"/>
              <a:gd name="connsiteY7" fmla="*/ 1048480 h 1258181"/>
              <a:gd name="connsiteX8" fmla="*/ 0 w 1258181"/>
              <a:gd name="connsiteY8" fmla="*/ 209701 h 125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8181" h="1258181">
                <a:moveTo>
                  <a:pt x="0" y="209701"/>
                </a:moveTo>
                <a:cubicBezTo>
                  <a:pt x="0" y="93886"/>
                  <a:pt x="93886" y="0"/>
                  <a:pt x="209701" y="0"/>
                </a:cubicBezTo>
                <a:lnTo>
                  <a:pt x="1048480" y="0"/>
                </a:lnTo>
                <a:cubicBezTo>
                  <a:pt x="1164295" y="0"/>
                  <a:pt x="1258181" y="93886"/>
                  <a:pt x="1258181" y="209701"/>
                </a:cubicBezTo>
                <a:lnTo>
                  <a:pt x="1258181" y="1048480"/>
                </a:lnTo>
                <a:cubicBezTo>
                  <a:pt x="1258181" y="1164295"/>
                  <a:pt x="1164295" y="1258181"/>
                  <a:pt x="1048480" y="1258181"/>
                </a:cubicBezTo>
                <a:lnTo>
                  <a:pt x="209701" y="1258181"/>
                </a:lnTo>
                <a:cubicBezTo>
                  <a:pt x="93886" y="1258181"/>
                  <a:pt x="0" y="1164295"/>
                  <a:pt x="0" y="1048480"/>
                </a:cubicBezTo>
                <a:lnTo>
                  <a:pt x="0" y="209701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909" tIns="171909" rIns="171909" bIns="171909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900" kern="1200"/>
          </a:p>
        </p:txBody>
      </p:sp>
      <p:sp>
        <p:nvSpPr>
          <p:cNvPr id="92" name="任意多边形 91"/>
          <p:cNvSpPr/>
          <p:nvPr/>
        </p:nvSpPr>
        <p:spPr>
          <a:xfrm>
            <a:off x="3167215" y="3087540"/>
            <a:ext cx="1258181" cy="1258181"/>
          </a:xfrm>
          <a:custGeom>
            <a:avLst/>
            <a:gdLst>
              <a:gd name="connsiteX0" fmla="*/ 0 w 1258181"/>
              <a:gd name="connsiteY0" fmla="*/ 209701 h 1258181"/>
              <a:gd name="connsiteX1" fmla="*/ 209701 w 1258181"/>
              <a:gd name="connsiteY1" fmla="*/ 0 h 1258181"/>
              <a:gd name="connsiteX2" fmla="*/ 1048480 w 1258181"/>
              <a:gd name="connsiteY2" fmla="*/ 0 h 1258181"/>
              <a:gd name="connsiteX3" fmla="*/ 1258181 w 1258181"/>
              <a:gd name="connsiteY3" fmla="*/ 209701 h 1258181"/>
              <a:gd name="connsiteX4" fmla="*/ 1258181 w 1258181"/>
              <a:gd name="connsiteY4" fmla="*/ 1048480 h 1258181"/>
              <a:gd name="connsiteX5" fmla="*/ 1048480 w 1258181"/>
              <a:gd name="connsiteY5" fmla="*/ 1258181 h 1258181"/>
              <a:gd name="connsiteX6" fmla="*/ 209701 w 1258181"/>
              <a:gd name="connsiteY6" fmla="*/ 1258181 h 1258181"/>
              <a:gd name="connsiteX7" fmla="*/ 0 w 1258181"/>
              <a:gd name="connsiteY7" fmla="*/ 1048480 h 1258181"/>
              <a:gd name="connsiteX8" fmla="*/ 0 w 1258181"/>
              <a:gd name="connsiteY8" fmla="*/ 209701 h 125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8181" h="1258181">
                <a:moveTo>
                  <a:pt x="0" y="209701"/>
                </a:moveTo>
                <a:cubicBezTo>
                  <a:pt x="0" y="93886"/>
                  <a:pt x="93886" y="0"/>
                  <a:pt x="209701" y="0"/>
                </a:cubicBezTo>
                <a:lnTo>
                  <a:pt x="1048480" y="0"/>
                </a:lnTo>
                <a:cubicBezTo>
                  <a:pt x="1164295" y="0"/>
                  <a:pt x="1258181" y="93886"/>
                  <a:pt x="1258181" y="209701"/>
                </a:cubicBezTo>
                <a:lnTo>
                  <a:pt x="1258181" y="1048480"/>
                </a:lnTo>
                <a:cubicBezTo>
                  <a:pt x="1258181" y="1164295"/>
                  <a:pt x="1164295" y="1258181"/>
                  <a:pt x="1048480" y="1258181"/>
                </a:cubicBezTo>
                <a:lnTo>
                  <a:pt x="209701" y="1258181"/>
                </a:lnTo>
                <a:cubicBezTo>
                  <a:pt x="93886" y="1258181"/>
                  <a:pt x="0" y="1164295"/>
                  <a:pt x="0" y="1048480"/>
                </a:cubicBezTo>
                <a:lnTo>
                  <a:pt x="0" y="209701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5719" tIns="175719" rIns="175719" bIns="175719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000" kern="1200"/>
          </a:p>
        </p:txBody>
      </p:sp>
      <p:sp>
        <p:nvSpPr>
          <p:cNvPr id="93" name="任意多边形 92"/>
          <p:cNvSpPr/>
          <p:nvPr/>
        </p:nvSpPr>
        <p:spPr>
          <a:xfrm>
            <a:off x="4645578" y="3087540"/>
            <a:ext cx="1258181" cy="1258181"/>
          </a:xfrm>
          <a:custGeom>
            <a:avLst/>
            <a:gdLst>
              <a:gd name="connsiteX0" fmla="*/ 0 w 1258181"/>
              <a:gd name="connsiteY0" fmla="*/ 209701 h 1258181"/>
              <a:gd name="connsiteX1" fmla="*/ 209701 w 1258181"/>
              <a:gd name="connsiteY1" fmla="*/ 0 h 1258181"/>
              <a:gd name="connsiteX2" fmla="*/ 1048480 w 1258181"/>
              <a:gd name="connsiteY2" fmla="*/ 0 h 1258181"/>
              <a:gd name="connsiteX3" fmla="*/ 1258181 w 1258181"/>
              <a:gd name="connsiteY3" fmla="*/ 209701 h 1258181"/>
              <a:gd name="connsiteX4" fmla="*/ 1258181 w 1258181"/>
              <a:gd name="connsiteY4" fmla="*/ 1048480 h 1258181"/>
              <a:gd name="connsiteX5" fmla="*/ 1048480 w 1258181"/>
              <a:gd name="connsiteY5" fmla="*/ 1258181 h 1258181"/>
              <a:gd name="connsiteX6" fmla="*/ 209701 w 1258181"/>
              <a:gd name="connsiteY6" fmla="*/ 1258181 h 1258181"/>
              <a:gd name="connsiteX7" fmla="*/ 0 w 1258181"/>
              <a:gd name="connsiteY7" fmla="*/ 1048480 h 1258181"/>
              <a:gd name="connsiteX8" fmla="*/ 0 w 1258181"/>
              <a:gd name="connsiteY8" fmla="*/ 209701 h 125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8181" h="1258181">
                <a:moveTo>
                  <a:pt x="0" y="209701"/>
                </a:moveTo>
                <a:cubicBezTo>
                  <a:pt x="0" y="93886"/>
                  <a:pt x="93886" y="0"/>
                  <a:pt x="209701" y="0"/>
                </a:cubicBezTo>
                <a:lnTo>
                  <a:pt x="1048480" y="0"/>
                </a:lnTo>
                <a:cubicBezTo>
                  <a:pt x="1164295" y="0"/>
                  <a:pt x="1258181" y="93886"/>
                  <a:pt x="1258181" y="209701"/>
                </a:cubicBezTo>
                <a:lnTo>
                  <a:pt x="1258181" y="1048480"/>
                </a:lnTo>
                <a:cubicBezTo>
                  <a:pt x="1258181" y="1164295"/>
                  <a:pt x="1164295" y="1258181"/>
                  <a:pt x="1048480" y="1258181"/>
                </a:cubicBezTo>
                <a:lnTo>
                  <a:pt x="209701" y="1258181"/>
                </a:lnTo>
                <a:cubicBezTo>
                  <a:pt x="93886" y="1258181"/>
                  <a:pt x="0" y="1164295"/>
                  <a:pt x="0" y="1048480"/>
                </a:cubicBezTo>
                <a:lnTo>
                  <a:pt x="0" y="209701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5719" tIns="175719" rIns="175719" bIns="175719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000" kern="1200"/>
          </a:p>
        </p:txBody>
      </p:sp>
      <p:grpSp>
        <p:nvGrpSpPr>
          <p:cNvPr id="106" name="Group 112"/>
          <p:cNvGrpSpPr/>
          <p:nvPr/>
        </p:nvGrpSpPr>
        <p:grpSpPr>
          <a:xfrm>
            <a:off x="5006420" y="2049698"/>
            <a:ext cx="520506" cy="487642"/>
            <a:chOff x="5368132" y="3540125"/>
            <a:chExt cx="465138" cy="435769"/>
          </a:xfrm>
          <a:solidFill>
            <a:schemeClr val="bg1"/>
          </a:solidFill>
        </p:grpSpPr>
        <p:sp>
          <p:nvSpPr>
            <p:cNvPr id="107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08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sp>
        <p:nvSpPr>
          <p:cNvPr id="109" name="AutoShape 112"/>
          <p:cNvSpPr/>
          <p:nvPr/>
        </p:nvSpPr>
        <p:spPr bwMode="auto">
          <a:xfrm>
            <a:off x="3532928" y="2033992"/>
            <a:ext cx="521351" cy="519054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grpSp>
        <p:nvGrpSpPr>
          <p:cNvPr id="110" name="组合 109"/>
          <p:cNvGrpSpPr/>
          <p:nvPr/>
        </p:nvGrpSpPr>
        <p:grpSpPr>
          <a:xfrm>
            <a:off x="3628832" y="3406421"/>
            <a:ext cx="357071" cy="520506"/>
            <a:chOff x="2528974" y="2863357"/>
            <a:chExt cx="246811" cy="359779"/>
          </a:xfrm>
          <a:solidFill>
            <a:schemeClr val="bg1"/>
          </a:solidFill>
        </p:grpSpPr>
        <p:sp>
          <p:nvSpPr>
            <p:cNvPr id="111" name="AutoShape 113"/>
            <p:cNvSpPr/>
            <p:nvPr/>
          </p:nvSpPr>
          <p:spPr bwMode="auto">
            <a:xfrm>
              <a:off x="2528974" y="2863357"/>
              <a:ext cx="246811" cy="3597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12" name="AutoShape 114"/>
            <p:cNvSpPr/>
            <p:nvPr/>
          </p:nvSpPr>
          <p:spPr bwMode="auto">
            <a:xfrm>
              <a:off x="2584843" y="2919841"/>
              <a:ext cx="73061" cy="730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4977763" y="3424744"/>
            <a:ext cx="519618" cy="519618"/>
            <a:chOff x="2473104" y="2145028"/>
            <a:chExt cx="359165" cy="359165"/>
          </a:xfrm>
          <a:solidFill>
            <a:schemeClr val="bg1"/>
          </a:solidFill>
        </p:grpSpPr>
        <p:sp>
          <p:nvSpPr>
            <p:cNvPr id="114" name="AutoShape 126"/>
            <p:cNvSpPr/>
            <p:nvPr/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15" name="AutoShape 127"/>
            <p:cNvSpPr/>
            <p:nvPr/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sp>
        <p:nvSpPr>
          <p:cNvPr id="116" name="矩形 115"/>
          <p:cNvSpPr/>
          <p:nvPr/>
        </p:nvSpPr>
        <p:spPr>
          <a:xfrm>
            <a:off x="1921040" y="1857269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</a:p>
        </p:txBody>
      </p:sp>
      <p:sp>
        <p:nvSpPr>
          <p:cNvPr id="117" name="矩形 116"/>
          <p:cNvSpPr/>
          <p:nvPr/>
        </p:nvSpPr>
        <p:spPr>
          <a:xfrm>
            <a:off x="213620" y="2183313"/>
            <a:ext cx="273341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118" name="直接连接符 117"/>
          <p:cNvCxnSpPr/>
          <p:nvPr/>
        </p:nvCxnSpPr>
        <p:spPr>
          <a:xfrm>
            <a:off x="2592420" y="2169737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矩形 118"/>
          <p:cNvSpPr/>
          <p:nvPr/>
        </p:nvSpPr>
        <p:spPr>
          <a:xfrm>
            <a:off x="1916940" y="3410626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</a:p>
        </p:txBody>
      </p:sp>
      <p:sp>
        <p:nvSpPr>
          <p:cNvPr id="120" name="矩形 119"/>
          <p:cNvSpPr/>
          <p:nvPr/>
        </p:nvSpPr>
        <p:spPr>
          <a:xfrm>
            <a:off x="209520" y="3736670"/>
            <a:ext cx="273341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121" name="直接连接符 120"/>
          <p:cNvCxnSpPr/>
          <p:nvPr/>
        </p:nvCxnSpPr>
        <p:spPr>
          <a:xfrm>
            <a:off x="2588320" y="3723094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矩形 121"/>
          <p:cNvSpPr/>
          <p:nvPr/>
        </p:nvSpPr>
        <p:spPr>
          <a:xfrm>
            <a:off x="6092209" y="1857269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</a:p>
        </p:txBody>
      </p:sp>
      <p:sp>
        <p:nvSpPr>
          <p:cNvPr id="123" name="矩形 122"/>
          <p:cNvSpPr/>
          <p:nvPr/>
        </p:nvSpPr>
        <p:spPr>
          <a:xfrm>
            <a:off x="6092209" y="2183313"/>
            <a:ext cx="2733413" cy="486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124" name="直接连接符 123"/>
          <p:cNvCxnSpPr/>
          <p:nvPr/>
        </p:nvCxnSpPr>
        <p:spPr>
          <a:xfrm>
            <a:off x="6211626" y="2169737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矩形 124"/>
          <p:cNvSpPr/>
          <p:nvPr/>
        </p:nvSpPr>
        <p:spPr>
          <a:xfrm>
            <a:off x="6138121" y="3410626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</a:p>
        </p:txBody>
      </p:sp>
      <p:sp>
        <p:nvSpPr>
          <p:cNvPr id="126" name="矩形 125"/>
          <p:cNvSpPr/>
          <p:nvPr/>
        </p:nvSpPr>
        <p:spPr>
          <a:xfrm>
            <a:off x="6211626" y="3723094"/>
            <a:ext cx="2733413" cy="486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127" name="直接连接符 126"/>
          <p:cNvCxnSpPr/>
          <p:nvPr/>
        </p:nvCxnSpPr>
        <p:spPr>
          <a:xfrm>
            <a:off x="6293825" y="3736670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10226" y="426214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zh-CN" altLang="en-US" sz="2000">
                <a:ln>
                  <a:solidFill>
                    <a:prstClr val="white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方正行楷简体" panose="03000509000000000000" pitchFamily="65" charset="-122"/>
                <a:ea typeface="方正行楷简体" panose="03000509000000000000" pitchFamily="65" charset="-122"/>
              </a:rPr>
              <a:t>此处添加标题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4405086" y="811903"/>
            <a:ext cx="3338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2895900" y="826324"/>
            <a:ext cx="335220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50">
                <a:solidFill>
                  <a:prstClr val="white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</a:t>
            </a:r>
            <a:endParaRPr lang="zh-CN" altLang="en-US" sz="1050">
              <a:solidFill>
                <a:prstClr val="black"/>
              </a:solidFill>
            </a:endParaRPr>
          </a:p>
        </p:txBody>
      </p:sp>
      <p:graphicFrame>
        <p:nvGraphicFramePr>
          <p:cNvPr id="6" name="图表 5"/>
          <p:cNvGraphicFramePr/>
          <p:nvPr/>
        </p:nvGraphicFramePr>
        <p:xfrm>
          <a:off x="427459" y="1625329"/>
          <a:ext cx="2839262" cy="1892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矩形 6"/>
          <p:cNvSpPr/>
          <p:nvPr/>
        </p:nvSpPr>
        <p:spPr>
          <a:xfrm>
            <a:off x="1130927" y="1912793"/>
            <a:ext cx="653475" cy="3874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</a:t>
            </a:r>
            <a:r>
              <a:rPr lang="en-US" altLang="zh-CN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%</a:t>
            </a:r>
          </a:p>
        </p:txBody>
      </p:sp>
      <p:graphicFrame>
        <p:nvGraphicFramePr>
          <p:cNvPr id="8" name="图表 7"/>
          <p:cNvGraphicFramePr/>
          <p:nvPr/>
        </p:nvGraphicFramePr>
        <p:xfrm>
          <a:off x="3152369" y="1625329"/>
          <a:ext cx="2839262" cy="1892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矩形 8"/>
          <p:cNvSpPr/>
          <p:nvPr/>
        </p:nvSpPr>
        <p:spPr>
          <a:xfrm>
            <a:off x="3834097" y="2075353"/>
            <a:ext cx="5709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30</a:t>
            </a:r>
            <a:r>
              <a:rPr lang="en-US" altLang="zh-CN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%</a:t>
            </a:r>
          </a:p>
        </p:txBody>
      </p:sp>
      <p:graphicFrame>
        <p:nvGraphicFramePr>
          <p:cNvPr id="10" name="图表 9"/>
          <p:cNvGraphicFramePr/>
          <p:nvPr/>
        </p:nvGraphicFramePr>
        <p:xfrm>
          <a:off x="5877279" y="1625329"/>
          <a:ext cx="2839262" cy="1892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矩形 10"/>
          <p:cNvSpPr/>
          <p:nvPr/>
        </p:nvSpPr>
        <p:spPr>
          <a:xfrm>
            <a:off x="6559007" y="2300255"/>
            <a:ext cx="5709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40</a:t>
            </a:r>
            <a:r>
              <a:rPr lang="en-US" altLang="zh-CN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2" name="矩形 11"/>
          <p:cNvSpPr/>
          <p:nvPr/>
        </p:nvSpPr>
        <p:spPr>
          <a:xfrm>
            <a:off x="1341183" y="3518170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</a:p>
        </p:txBody>
      </p:sp>
      <p:sp>
        <p:nvSpPr>
          <p:cNvPr id="13" name="矩形 12"/>
          <p:cNvSpPr/>
          <p:nvPr/>
        </p:nvSpPr>
        <p:spPr>
          <a:xfrm>
            <a:off x="915372" y="3835766"/>
            <a:ext cx="1863436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1727673" y="3835766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4066093" y="3518170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</a:p>
        </p:txBody>
      </p:sp>
      <p:sp>
        <p:nvSpPr>
          <p:cNvPr id="16" name="矩形 15"/>
          <p:cNvSpPr/>
          <p:nvPr/>
        </p:nvSpPr>
        <p:spPr>
          <a:xfrm>
            <a:off x="3640282" y="3835766"/>
            <a:ext cx="1863436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4452583" y="3835766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6791003" y="3511702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</a:p>
        </p:txBody>
      </p:sp>
      <p:sp>
        <p:nvSpPr>
          <p:cNvPr id="19" name="矩形 18"/>
          <p:cNvSpPr/>
          <p:nvPr/>
        </p:nvSpPr>
        <p:spPr>
          <a:xfrm>
            <a:off x="6365192" y="3829298"/>
            <a:ext cx="1863436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7177493" y="3829298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42722" y="2167170"/>
            <a:ext cx="20409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zh-CN" altLang="en-US" sz="4800" b="1">
                <a:ln>
                  <a:solidFill>
                    <a:prstClr val="white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方正行楷简体" panose="03000509000000000000" pitchFamily="65" charset="-122"/>
                <a:ea typeface="方正行楷简体" panose="03000509000000000000" pitchFamily="65" charset="-122"/>
              </a:rPr>
              <a:t>第四节</a:t>
            </a:r>
          </a:p>
        </p:txBody>
      </p:sp>
      <p:sp>
        <p:nvSpPr>
          <p:cNvPr id="5" name="矩形 4"/>
          <p:cNvSpPr/>
          <p:nvPr/>
        </p:nvSpPr>
        <p:spPr>
          <a:xfrm>
            <a:off x="3969100" y="2101490"/>
            <a:ext cx="23391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zh-CN" altLang="en-US" sz="2800">
                <a:ln>
                  <a:solidFill>
                    <a:prstClr val="white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方正行楷简体" panose="03000509000000000000" pitchFamily="65" charset="-122"/>
                <a:ea typeface="方正行楷简体" panose="03000509000000000000" pitchFamily="65" charset="-122"/>
              </a:rPr>
              <a:t>此处添加标题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133192" y="2605788"/>
            <a:ext cx="3338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023996" y="2642656"/>
            <a:ext cx="4169741" cy="79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050">
                <a:solidFill>
                  <a:prstClr val="white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dolor; Lorem ipsum dolor sit amet, consectetuer adipiscing elit. </a:t>
            </a:r>
            <a:endParaRPr lang="zh-CN" altLang="en-US" sz="1050">
              <a:solidFill>
                <a:prstClr val="white"/>
              </a:solidFill>
              <a:ea typeface="微软雅黑" panose="020B0503020204020204" charset="-122"/>
            </a:endParaRPr>
          </a:p>
        </p:txBody>
      </p:sp>
      <p:grpSp>
        <p:nvGrpSpPr>
          <p:cNvPr id="11" name="Group 90"/>
          <p:cNvGrpSpPr>
            <a:grpSpLocks noChangeAspect="1"/>
          </p:cNvGrpSpPr>
          <p:nvPr/>
        </p:nvGrpSpPr>
        <p:grpSpPr bwMode="auto">
          <a:xfrm>
            <a:off x="539433" y="936607"/>
            <a:ext cx="3233738" cy="3235325"/>
            <a:chOff x="423" y="875"/>
            <a:chExt cx="2037" cy="2038"/>
          </a:xfrm>
        </p:grpSpPr>
        <p:sp>
          <p:nvSpPr>
            <p:cNvPr id="12" name="Freeform 91"/>
            <p:cNvSpPr/>
            <p:nvPr/>
          </p:nvSpPr>
          <p:spPr bwMode="auto">
            <a:xfrm>
              <a:off x="1702" y="1160"/>
              <a:ext cx="42" cy="13"/>
            </a:xfrm>
            <a:custGeom>
              <a:avLst/>
              <a:gdLst>
                <a:gd name="T0" fmla="*/ 51 w 77"/>
                <a:gd name="T1" fmla="*/ 18 h 24"/>
                <a:gd name="T2" fmla="*/ 51 w 77"/>
                <a:gd name="T3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" h="24">
                  <a:moveTo>
                    <a:pt x="51" y="18"/>
                  </a:moveTo>
                  <a:cubicBezTo>
                    <a:pt x="77" y="24"/>
                    <a:pt x="0" y="0"/>
                    <a:pt x="51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92"/>
            <p:cNvSpPr/>
            <p:nvPr/>
          </p:nvSpPr>
          <p:spPr bwMode="auto">
            <a:xfrm>
              <a:off x="1524" y="1134"/>
              <a:ext cx="7" cy="2"/>
            </a:xfrm>
            <a:custGeom>
              <a:avLst/>
              <a:gdLst>
                <a:gd name="T0" fmla="*/ 0 w 12"/>
                <a:gd name="T1" fmla="*/ 0 h 5"/>
                <a:gd name="T2" fmla="*/ 9 w 12"/>
                <a:gd name="T3" fmla="*/ 5 h 5"/>
                <a:gd name="T4" fmla="*/ 12 w 12"/>
                <a:gd name="T5" fmla="*/ 5 h 5"/>
                <a:gd name="T6" fmla="*/ 0 w 1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5">
                  <a:moveTo>
                    <a:pt x="0" y="0"/>
                  </a:moveTo>
                  <a:cubicBezTo>
                    <a:pt x="2" y="2"/>
                    <a:pt x="5" y="4"/>
                    <a:pt x="9" y="5"/>
                  </a:cubicBezTo>
                  <a:cubicBezTo>
                    <a:pt x="10" y="5"/>
                    <a:pt x="11" y="5"/>
                    <a:pt x="12" y="5"/>
                  </a:cubicBezTo>
                  <a:cubicBezTo>
                    <a:pt x="7" y="4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93"/>
            <p:cNvSpPr/>
            <p:nvPr/>
          </p:nvSpPr>
          <p:spPr bwMode="auto">
            <a:xfrm>
              <a:off x="1834" y="2456"/>
              <a:ext cx="8" cy="5"/>
            </a:xfrm>
            <a:custGeom>
              <a:avLst/>
              <a:gdLst>
                <a:gd name="T0" fmla="*/ 0 w 16"/>
                <a:gd name="T1" fmla="*/ 8 h 8"/>
                <a:gd name="T2" fmla="*/ 16 w 16"/>
                <a:gd name="T3" fmla="*/ 0 h 8"/>
                <a:gd name="T4" fmla="*/ 0 w 16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8">
                  <a:moveTo>
                    <a:pt x="0" y="8"/>
                  </a:moveTo>
                  <a:cubicBezTo>
                    <a:pt x="5" y="5"/>
                    <a:pt x="10" y="2"/>
                    <a:pt x="16" y="0"/>
                  </a:cubicBezTo>
                  <a:cubicBezTo>
                    <a:pt x="8" y="1"/>
                    <a:pt x="3" y="3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94"/>
            <p:cNvSpPr/>
            <p:nvPr/>
          </p:nvSpPr>
          <p:spPr bwMode="auto">
            <a:xfrm>
              <a:off x="1541" y="1140"/>
              <a:ext cx="44" cy="5"/>
            </a:xfrm>
            <a:custGeom>
              <a:avLst/>
              <a:gdLst>
                <a:gd name="T0" fmla="*/ 83 w 83"/>
                <a:gd name="T1" fmla="*/ 9 h 9"/>
                <a:gd name="T2" fmla="*/ 0 w 83"/>
                <a:gd name="T3" fmla="*/ 0 h 9"/>
                <a:gd name="T4" fmla="*/ 83 w 8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3" h="9">
                  <a:moveTo>
                    <a:pt x="83" y="9"/>
                  </a:moveTo>
                  <a:cubicBezTo>
                    <a:pt x="55" y="5"/>
                    <a:pt x="28" y="2"/>
                    <a:pt x="0" y="0"/>
                  </a:cubicBezTo>
                  <a:cubicBezTo>
                    <a:pt x="24" y="5"/>
                    <a:pt x="54" y="7"/>
                    <a:pt x="83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95"/>
            <p:cNvSpPr/>
            <p:nvPr/>
          </p:nvSpPr>
          <p:spPr bwMode="auto">
            <a:xfrm>
              <a:off x="1531" y="1136"/>
              <a:ext cx="48" cy="5"/>
            </a:xfrm>
            <a:custGeom>
              <a:avLst/>
              <a:gdLst>
                <a:gd name="T0" fmla="*/ 0 w 89"/>
                <a:gd name="T1" fmla="*/ 0 h 8"/>
                <a:gd name="T2" fmla="*/ 89 w 89"/>
                <a:gd name="T3" fmla="*/ 8 h 8"/>
                <a:gd name="T4" fmla="*/ 0 w 89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8">
                  <a:moveTo>
                    <a:pt x="0" y="0"/>
                  </a:moveTo>
                  <a:cubicBezTo>
                    <a:pt x="22" y="7"/>
                    <a:pt x="57" y="8"/>
                    <a:pt x="89" y="8"/>
                  </a:cubicBezTo>
                  <a:cubicBezTo>
                    <a:pt x="59" y="5"/>
                    <a:pt x="29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96"/>
            <p:cNvSpPr/>
            <p:nvPr/>
          </p:nvSpPr>
          <p:spPr bwMode="auto">
            <a:xfrm>
              <a:off x="1427" y="1135"/>
              <a:ext cx="114" cy="5"/>
            </a:xfrm>
            <a:custGeom>
              <a:avLst/>
              <a:gdLst>
                <a:gd name="T0" fmla="*/ 0 w 210"/>
                <a:gd name="T1" fmla="*/ 10 h 10"/>
                <a:gd name="T2" fmla="*/ 210 w 210"/>
                <a:gd name="T3" fmla="*/ 10 h 10"/>
                <a:gd name="T4" fmla="*/ 189 w 210"/>
                <a:gd name="T5" fmla="*/ 3 h 10"/>
                <a:gd name="T6" fmla="*/ 0 w 2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" h="10">
                  <a:moveTo>
                    <a:pt x="0" y="10"/>
                  </a:moveTo>
                  <a:cubicBezTo>
                    <a:pt x="67" y="4"/>
                    <a:pt x="138" y="4"/>
                    <a:pt x="210" y="10"/>
                  </a:cubicBezTo>
                  <a:cubicBezTo>
                    <a:pt x="202" y="8"/>
                    <a:pt x="195" y="6"/>
                    <a:pt x="189" y="3"/>
                  </a:cubicBezTo>
                  <a:cubicBezTo>
                    <a:pt x="125" y="0"/>
                    <a:pt x="62" y="2"/>
                    <a:pt x="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97"/>
            <p:cNvSpPr/>
            <p:nvPr/>
          </p:nvSpPr>
          <p:spPr bwMode="auto">
            <a:xfrm>
              <a:off x="1089" y="2714"/>
              <a:ext cx="107" cy="55"/>
            </a:xfrm>
            <a:custGeom>
              <a:avLst/>
              <a:gdLst>
                <a:gd name="T0" fmla="*/ 157 w 199"/>
                <a:gd name="T1" fmla="*/ 44 h 102"/>
                <a:gd name="T2" fmla="*/ 83 w 199"/>
                <a:gd name="T3" fmla="*/ 5 h 102"/>
                <a:gd name="T4" fmla="*/ 30 w 199"/>
                <a:gd name="T5" fmla="*/ 6 h 102"/>
                <a:gd name="T6" fmla="*/ 0 w 199"/>
                <a:gd name="T7" fmla="*/ 29 h 102"/>
                <a:gd name="T8" fmla="*/ 4 w 199"/>
                <a:gd name="T9" fmla="*/ 33 h 102"/>
                <a:gd name="T10" fmla="*/ 21 w 199"/>
                <a:gd name="T11" fmla="*/ 19 h 102"/>
                <a:gd name="T12" fmla="*/ 96 w 199"/>
                <a:gd name="T13" fmla="*/ 24 h 102"/>
                <a:gd name="T14" fmla="*/ 182 w 199"/>
                <a:gd name="T15" fmla="*/ 102 h 102"/>
                <a:gd name="T16" fmla="*/ 157 w 199"/>
                <a:gd name="T17" fmla="*/ 4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102">
                  <a:moveTo>
                    <a:pt x="157" y="44"/>
                  </a:moveTo>
                  <a:cubicBezTo>
                    <a:pt x="138" y="21"/>
                    <a:pt x="103" y="14"/>
                    <a:pt x="83" y="5"/>
                  </a:cubicBezTo>
                  <a:cubicBezTo>
                    <a:pt x="66" y="0"/>
                    <a:pt x="44" y="3"/>
                    <a:pt x="30" y="6"/>
                  </a:cubicBezTo>
                  <a:cubicBezTo>
                    <a:pt x="9" y="12"/>
                    <a:pt x="4" y="19"/>
                    <a:pt x="0" y="29"/>
                  </a:cubicBezTo>
                  <a:cubicBezTo>
                    <a:pt x="0" y="29"/>
                    <a:pt x="1" y="49"/>
                    <a:pt x="4" y="33"/>
                  </a:cubicBezTo>
                  <a:cubicBezTo>
                    <a:pt x="6" y="35"/>
                    <a:pt x="11" y="23"/>
                    <a:pt x="21" y="19"/>
                  </a:cubicBezTo>
                  <a:cubicBezTo>
                    <a:pt x="44" y="14"/>
                    <a:pt x="72" y="17"/>
                    <a:pt x="96" y="24"/>
                  </a:cubicBezTo>
                  <a:cubicBezTo>
                    <a:pt x="138" y="37"/>
                    <a:pt x="168" y="68"/>
                    <a:pt x="182" y="102"/>
                  </a:cubicBezTo>
                  <a:cubicBezTo>
                    <a:pt x="199" y="92"/>
                    <a:pt x="148" y="43"/>
                    <a:pt x="157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98"/>
            <p:cNvSpPr/>
            <p:nvPr/>
          </p:nvSpPr>
          <p:spPr bwMode="auto">
            <a:xfrm>
              <a:off x="1063" y="2629"/>
              <a:ext cx="218" cy="79"/>
            </a:xfrm>
            <a:custGeom>
              <a:avLst/>
              <a:gdLst>
                <a:gd name="T0" fmla="*/ 353 w 404"/>
                <a:gd name="T1" fmla="*/ 107 h 146"/>
                <a:gd name="T2" fmla="*/ 389 w 404"/>
                <a:gd name="T3" fmla="*/ 106 h 146"/>
                <a:gd name="T4" fmla="*/ 354 w 404"/>
                <a:gd name="T5" fmla="*/ 100 h 146"/>
                <a:gd name="T6" fmla="*/ 343 w 404"/>
                <a:gd name="T7" fmla="*/ 100 h 146"/>
                <a:gd name="T8" fmla="*/ 328 w 404"/>
                <a:gd name="T9" fmla="*/ 115 h 146"/>
                <a:gd name="T10" fmla="*/ 252 w 404"/>
                <a:gd name="T11" fmla="*/ 76 h 146"/>
                <a:gd name="T12" fmla="*/ 70 w 404"/>
                <a:gd name="T13" fmla="*/ 32 h 146"/>
                <a:gd name="T14" fmla="*/ 0 w 404"/>
                <a:gd name="T15" fmla="*/ 14 h 146"/>
                <a:gd name="T16" fmla="*/ 56 w 404"/>
                <a:gd name="T17" fmla="*/ 42 h 146"/>
                <a:gd name="T18" fmla="*/ 118 w 404"/>
                <a:gd name="T19" fmla="*/ 38 h 146"/>
                <a:gd name="T20" fmla="*/ 113 w 404"/>
                <a:gd name="T21" fmla="*/ 41 h 146"/>
                <a:gd name="T22" fmla="*/ 277 w 404"/>
                <a:gd name="T23" fmla="*/ 116 h 146"/>
                <a:gd name="T24" fmla="*/ 305 w 404"/>
                <a:gd name="T25" fmla="*/ 140 h 146"/>
                <a:gd name="T26" fmla="*/ 404 w 404"/>
                <a:gd name="T27" fmla="*/ 120 h 146"/>
                <a:gd name="T28" fmla="*/ 353 w 404"/>
                <a:gd name="T29" fmla="*/ 10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4" h="146">
                  <a:moveTo>
                    <a:pt x="353" y="107"/>
                  </a:moveTo>
                  <a:cubicBezTo>
                    <a:pt x="353" y="99"/>
                    <a:pt x="389" y="106"/>
                    <a:pt x="389" y="106"/>
                  </a:cubicBezTo>
                  <a:cubicBezTo>
                    <a:pt x="377" y="102"/>
                    <a:pt x="366" y="100"/>
                    <a:pt x="354" y="100"/>
                  </a:cubicBezTo>
                  <a:cubicBezTo>
                    <a:pt x="350" y="98"/>
                    <a:pt x="347" y="99"/>
                    <a:pt x="343" y="100"/>
                  </a:cubicBezTo>
                  <a:cubicBezTo>
                    <a:pt x="334" y="101"/>
                    <a:pt x="335" y="113"/>
                    <a:pt x="328" y="115"/>
                  </a:cubicBezTo>
                  <a:cubicBezTo>
                    <a:pt x="307" y="135"/>
                    <a:pt x="266" y="87"/>
                    <a:pt x="252" y="76"/>
                  </a:cubicBezTo>
                  <a:cubicBezTo>
                    <a:pt x="195" y="34"/>
                    <a:pt x="134" y="21"/>
                    <a:pt x="70" y="32"/>
                  </a:cubicBezTo>
                  <a:cubicBezTo>
                    <a:pt x="46" y="36"/>
                    <a:pt x="32" y="0"/>
                    <a:pt x="0" y="14"/>
                  </a:cubicBezTo>
                  <a:cubicBezTo>
                    <a:pt x="20" y="22"/>
                    <a:pt x="38" y="23"/>
                    <a:pt x="56" y="42"/>
                  </a:cubicBezTo>
                  <a:cubicBezTo>
                    <a:pt x="75" y="47"/>
                    <a:pt x="98" y="34"/>
                    <a:pt x="118" y="38"/>
                  </a:cubicBezTo>
                  <a:cubicBezTo>
                    <a:pt x="118" y="40"/>
                    <a:pt x="116" y="41"/>
                    <a:pt x="113" y="41"/>
                  </a:cubicBezTo>
                  <a:cubicBezTo>
                    <a:pt x="201" y="48"/>
                    <a:pt x="212" y="78"/>
                    <a:pt x="277" y="116"/>
                  </a:cubicBezTo>
                  <a:cubicBezTo>
                    <a:pt x="285" y="121"/>
                    <a:pt x="296" y="138"/>
                    <a:pt x="305" y="140"/>
                  </a:cubicBezTo>
                  <a:cubicBezTo>
                    <a:pt x="338" y="146"/>
                    <a:pt x="348" y="94"/>
                    <a:pt x="404" y="120"/>
                  </a:cubicBezTo>
                  <a:cubicBezTo>
                    <a:pt x="388" y="107"/>
                    <a:pt x="371" y="103"/>
                    <a:pt x="353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99"/>
            <p:cNvSpPr/>
            <p:nvPr/>
          </p:nvSpPr>
          <p:spPr bwMode="auto">
            <a:xfrm>
              <a:off x="1027" y="2497"/>
              <a:ext cx="42" cy="49"/>
            </a:xfrm>
            <a:custGeom>
              <a:avLst/>
              <a:gdLst>
                <a:gd name="T0" fmla="*/ 51 w 78"/>
                <a:gd name="T1" fmla="*/ 75 h 91"/>
                <a:gd name="T2" fmla="*/ 62 w 78"/>
                <a:gd name="T3" fmla="*/ 63 h 91"/>
                <a:gd name="T4" fmla="*/ 66 w 78"/>
                <a:gd name="T5" fmla="*/ 51 h 91"/>
                <a:gd name="T6" fmla="*/ 50 w 78"/>
                <a:gd name="T7" fmla="*/ 62 h 91"/>
                <a:gd name="T8" fmla="*/ 31 w 78"/>
                <a:gd name="T9" fmla="*/ 63 h 91"/>
                <a:gd name="T10" fmla="*/ 21 w 78"/>
                <a:gd name="T11" fmla="*/ 50 h 91"/>
                <a:gd name="T12" fmla="*/ 28 w 78"/>
                <a:gd name="T13" fmla="*/ 27 h 91"/>
                <a:gd name="T14" fmla="*/ 39 w 78"/>
                <a:gd name="T15" fmla="*/ 16 h 91"/>
                <a:gd name="T16" fmla="*/ 45 w 78"/>
                <a:gd name="T17" fmla="*/ 23 h 91"/>
                <a:gd name="T18" fmla="*/ 58 w 78"/>
                <a:gd name="T19" fmla="*/ 37 h 91"/>
                <a:gd name="T20" fmla="*/ 69 w 78"/>
                <a:gd name="T21" fmla="*/ 44 h 91"/>
                <a:gd name="T22" fmla="*/ 76 w 78"/>
                <a:gd name="T23" fmla="*/ 37 h 91"/>
                <a:gd name="T24" fmla="*/ 47 w 78"/>
                <a:gd name="T25" fmla="*/ 6 h 91"/>
                <a:gd name="T26" fmla="*/ 12 w 78"/>
                <a:gd name="T27" fmla="*/ 29 h 91"/>
                <a:gd name="T28" fmla="*/ 1 w 78"/>
                <a:gd name="T29" fmla="*/ 46 h 91"/>
                <a:gd name="T30" fmla="*/ 14 w 78"/>
                <a:gd name="T31" fmla="*/ 62 h 91"/>
                <a:gd name="T32" fmla="*/ 31 w 78"/>
                <a:gd name="T33" fmla="*/ 84 h 91"/>
                <a:gd name="T34" fmla="*/ 36 w 78"/>
                <a:gd name="T35" fmla="*/ 91 h 91"/>
                <a:gd name="T36" fmla="*/ 41 w 78"/>
                <a:gd name="T37" fmla="*/ 87 h 91"/>
                <a:gd name="T38" fmla="*/ 51 w 78"/>
                <a:gd name="T39" fmla="*/ 7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8" h="91">
                  <a:moveTo>
                    <a:pt x="51" y="75"/>
                  </a:moveTo>
                  <a:cubicBezTo>
                    <a:pt x="54" y="71"/>
                    <a:pt x="59" y="66"/>
                    <a:pt x="62" y="63"/>
                  </a:cubicBezTo>
                  <a:cubicBezTo>
                    <a:pt x="68" y="58"/>
                    <a:pt x="69" y="55"/>
                    <a:pt x="66" y="51"/>
                  </a:cubicBezTo>
                  <a:cubicBezTo>
                    <a:pt x="63" y="47"/>
                    <a:pt x="62" y="47"/>
                    <a:pt x="50" y="62"/>
                  </a:cubicBezTo>
                  <a:cubicBezTo>
                    <a:pt x="40" y="74"/>
                    <a:pt x="38" y="74"/>
                    <a:pt x="31" y="63"/>
                  </a:cubicBezTo>
                  <a:cubicBezTo>
                    <a:pt x="28" y="59"/>
                    <a:pt x="24" y="54"/>
                    <a:pt x="21" y="50"/>
                  </a:cubicBezTo>
                  <a:cubicBezTo>
                    <a:pt x="14" y="43"/>
                    <a:pt x="14" y="42"/>
                    <a:pt x="28" y="27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9" y="26"/>
                    <a:pt x="54" y="33"/>
                    <a:pt x="58" y="37"/>
                  </a:cubicBezTo>
                  <a:cubicBezTo>
                    <a:pt x="63" y="44"/>
                    <a:pt x="64" y="45"/>
                    <a:pt x="69" y="44"/>
                  </a:cubicBezTo>
                  <a:cubicBezTo>
                    <a:pt x="76" y="43"/>
                    <a:pt x="78" y="41"/>
                    <a:pt x="76" y="37"/>
                  </a:cubicBezTo>
                  <a:cubicBezTo>
                    <a:pt x="73" y="32"/>
                    <a:pt x="52" y="10"/>
                    <a:pt x="47" y="6"/>
                  </a:cubicBezTo>
                  <a:cubicBezTo>
                    <a:pt x="40" y="0"/>
                    <a:pt x="36" y="3"/>
                    <a:pt x="12" y="29"/>
                  </a:cubicBezTo>
                  <a:cubicBezTo>
                    <a:pt x="5" y="36"/>
                    <a:pt x="0" y="45"/>
                    <a:pt x="1" y="46"/>
                  </a:cubicBezTo>
                  <a:cubicBezTo>
                    <a:pt x="1" y="46"/>
                    <a:pt x="7" y="54"/>
                    <a:pt x="14" y="62"/>
                  </a:cubicBezTo>
                  <a:cubicBezTo>
                    <a:pt x="21" y="71"/>
                    <a:pt x="29" y="81"/>
                    <a:pt x="31" y="84"/>
                  </a:cubicBezTo>
                  <a:cubicBezTo>
                    <a:pt x="36" y="91"/>
                    <a:pt x="36" y="91"/>
                    <a:pt x="36" y="91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43" y="84"/>
                    <a:pt x="48" y="79"/>
                    <a:pt x="51" y="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00"/>
            <p:cNvSpPr>
              <a:spLocks noEditPoints="1"/>
            </p:cNvSpPr>
            <p:nvPr/>
          </p:nvSpPr>
          <p:spPr bwMode="auto">
            <a:xfrm>
              <a:off x="856" y="2480"/>
              <a:ext cx="157" cy="165"/>
            </a:xfrm>
            <a:custGeom>
              <a:avLst/>
              <a:gdLst>
                <a:gd name="T0" fmla="*/ 282 w 291"/>
                <a:gd name="T1" fmla="*/ 179 h 304"/>
                <a:gd name="T2" fmla="*/ 202 w 291"/>
                <a:gd name="T3" fmla="*/ 96 h 304"/>
                <a:gd name="T4" fmla="*/ 164 w 291"/>
                <a:gd name="T5" fmla="*/ 51 h 304"/>
                <a:gd name="T6" fmla="*/ 127 w 291"/>
                <a:gd name="T7" fmla="*/ 12 h 304"/>
                <a:gd name="T8" fmla="*/ 119 w 291"/>
                <a:gd name="T9" fmla="*/ 7 h 304"/>
                <a:gd name="T10" fmla="*/ 115 w 291"/>
                <a:gd name="T11" fmla="*/ 3 h 304"/>
                <a:gd name="T12" fmla="*/ 111 w 291"/>
                <a:gd name="T13" fmla="*/ 2 h 304"/>
                <a:gd name="T14" fmla="*/ 102 w 291"/>
                <a:gd name="T15" fmla="*/ 5 h 304"/>
                <a:gd name="T16" fmla="*/ 95 w 291"/>
                <a:gd name="T17" fmla="*/ 13 h 304"/>
                <a:gd name="T18" fmla="*/ 63 w 291"/>
                <a:gd name="T19" fmla="*/ 49 h 304"/>
                <a:gd name="T20" fmla="*/ 43 w 291"/>
                <a:gd name="T21" fmla="*/ 70 h 304"/>
                <a:gd name="T22" fmla="*/ 21 w 291"/>
                <a:gd name="T23" fmla="*/ 91 h 304"/>
                <a:gd name="T24" fmla="*/ 2 w 291"/>
                <a:gd name="T25" fmla="*/ 111 h 304"/>
                <a:gd name="T26" fmla="*/ 2 w 291"/>
                <a:gd name="T27" fmla="*/ 118 h 304"/>
                <a:gd name="T28" fmla="*/ 8 w 291"/>
                <a:gd name="T29" fmla="*/ 118 h 304"/>
                <a:gd name="T30" fmla="*/ 17 w 291"/>
                <a:gd name="T31" fmla="*/ 123 h 304"/>
                <a:gd name="T32" fmla="*/ 28 w 291"/>
                <a:gd name="T33" fmla="*/ 137 h 304"/>
                <a:gd name="T34" fmla="*/ 98 w 291"/>
                <a:gd name="T35" fmla="*/ 210 h 304"/>
                <a:gd name="T36" fmla="*/ 110 w 291"/>
                <a:gd name="T37" fmla="*/ 226 h 304"/>
                <a:gd name="T38" fmla="*/ 130 w 291"/>
                <a:gd name="T39" fmla="*/ 255 h 304"/>
                <a:gd name="T40" fmla="*/ 150 w 291"/>
                <a:gd name="T41" fmla="*/ 282 h 304"/>
                <a:gd name="T42" fmla="*/ 173 w 291"/>
                <a:gd name="T43" fmla="*/ 298 h 304"/>
                <a:gd name="T44" fmla="*/ 206 w 291"/>
                <a:gd name="T45" fmla="*/ 268 h 304"/>
                <a:gd name="T46" fmla="*/ 259 w 291"/>
                <a:gd name="T47" fmla="*/ 221 h 304"/>
                <a:gd name="T48" fmla="*/ 282 w 291"/>
                <a:gd name="T49" fmla="*/ 200 h 304"/>
                <a:gd name="T50" fmla="*/ 284 w 291"/>
                <a:gd name="T51" fmla="*/ 198 h 304"/>
                <a:gd name="T52" fmla="*/ 291 w 291"/>
                <a:gd name="T53" fmla="*/ 192 h 304"/>
                <a:gd name="T54" fmla="*/ 282 w 291"/>
                <a:gd name="T55" fmla="*/ 179 h 304"/>
                <a:gd name="T56" fmla="*/ 267 w 291"/>
                <a:gd name="T57" fmla="*/ 198 h 304"/>
                <a:gd name="T58" fmla="*/ 249 w 291"/>
                <a:gd name="T59" fmla="*/ 216 h 304"/>
                <a:gd name="T60" fmla="*/ 203 w 291"/>
                <a:gd name="T61" fmla="*/ 255 h 304"/>
                <a:gd name="T62" fmla="*/ 169 w 291"/>
                <a:gd name="T63" fmla="*/ 286 h 304"/>
                <a:gd name="T64" fmla="*/ 162 w 291"/>
                <a:gd name="T65" fmla="*/ 278 h 304"/>
                <a:gd name="T66" fmla="*/ 121 w 291"/>
                <a:gd name="T67" fmla="*/ 221 h 304"/>
                <a:gd name="T68" fmla="*/ 107 w 291"/>
                <a:gd name="T69" fmla="*/ 203 h 304"/>
                <a:gd name="T70" fmla="*/ 23 w 291"/>
                <a:gd name="T71" fmla="*/ 109 h 304"/>
                <a:gd name="T72" fmla="*/ 36 w 291"/>
                <a:gd name="T73" fmla="*/ 92 h 304"/>
                <a:gd name="T74" fmla="*/ 51 w 291"/>
                <a:gd name="T75" fmla="*/ 75 h 304"/>
                <a:gd name="T76" fmla="*/ 77 w 291"/>
                <a:gd name="T77" fmla="*/ 48 h 304"/>
                <a:gd name="T78" fmla="*/ 99 w 291"/>
                <a:gd name="T79" fmla="*/ 25 h 304"/>
                <a:gd name="T80" fmla="*/ 114 w 291"/>
                <a:gd name="T81" fmla="*/ 22 h 304"/>
                <a:gd name="T82" fmla="*/ 117 w 291"/>
                <a:gd name="T83" fmla="*/ 22 h 304"/>
                <a:gd name="T84" fmla="*/ 123 w 291"/>
                <a:gd name="T85" fmla="*/ 24 h 304"/>
                <a:gd name="T86" fmla="*/ 173 w 291"/>
                <a:gd name="T87" fmla="*/ 78 h 304"/>
                <a:gd name="T88" fmla="*/ 225 w 291"/>
                <a:gd name="T89" fmla="*/ 137 h 304"/>
                <a:gd name="T90" fmla="*/ 250 w 291"/>
                <a:gd name="T91" fmla="*/ 163 h 304"/>
                <a:gd name="T92" fmla="*/ 274 w 291"/>
                <a:gd name="T93" fmla="*/ 189 h 304"/>
                <a:gd name="T94" fmla="*/ 267 w 291"/>
                <a:gd name="T95" fmla="*/ 198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1" h="304">
                  <a:moveTo>
                    <a:pt x="282" y="179"/>
                  </a:moveTo>
                  <a:cubicBezTo>
                    <a:pt x="253" y="151"/>
                    <a:pt x="209" y="105"/>
                    <a:pt x="202" y="96"/>
                  </a:cubicBezTo>
                  <a:cubicBezTo>
                    <a:pt x="200" y="92"/>
                    <a:pt x="183" y="72"/>
                    <a:pt x="164" y="51"/>
                  </a:cubicBezTo>
                  <a:cubicBezTo>
                    <a:pt x="136" y="20"/>
                    <a:pt x="129" y="12"/>
                    <a:pt x="127" y="12"/>
                  </a:cubicBezTo>
                  <a:cubicBezTo>
                    <a:pt x="124" y="12"/>
                    <a:pt x="122" y="10"/>
                    <a:pt x="119" y="7"/>
                  </a:cubicBezTo>
                  <a:cubicBezTo>
                    <a:pt x="117" y="4"/>
                    <a:pt x="115" y="2"/>
                    <a:pt x="115" y="3"/>
                  </a:cubicBezTo>
                  <a:cubicBezTo>
                    <a:pt x="114" y="3"/>
                    <a:pt x="112" y="3"/>
                    <a:pt x="111" y="2"/>
                  </a:cubicBezTo>
                  <a:cubicBezTo>
                    <a:pt x="108" y="0"/>
                    <a:pt x="107" y="1"/>
                    <a:pt x="102" y="5"/>
                  </a:cubicBezTo>
                  <a:cubicBezTo>
                    <a:pt x="99" y="8"/>
                    <a:pt x="96" y="11"/>
                    <a:pt x="95" y="13"/>
                  </a:cubicBezTo>
                  <a:cubicBezTo>
                    <a:pt x="93" y="18"/>
                    <a:pt x="85" y="27"/>
                    <a:pt x="63" y="49"/>
                  </a:cubicBezTo>
                  <a:cubicBezTo>
                    <a:pt x="55" y="58"/>
                    <a:pt x="46" y="67"/>
                    <a:pt x="43" y="70"/>
                  </a:cubicBezTo>
                  <a:cubicBezTo>
                    <a:pt x="40" y="73"/>
                    <a:pt x="30" y="83"/>
                    <a:pt x="21" y="91"/>
                  </a:cubicBezTo>
                  <a:cubicBezTo>
                    <a:pt x="13" y="100"/>
                    <a:pt x="4" y="109"/>
                    <a:pt x="2" y="111"/>
                  </a:cubicBezTo>
                  <a:cubicBezTo>
                    <a:pt x="0" y="114"/>
                    <a:pt x="1" y="116"/>
                    <a:pt x="2" y="118"/>
                  </a:cubicBezTo>
                  <a:cubicBezTo>
                    <a:pt x="3" y="119"/>
                    <a:pt x="5" y="119"/>
                    <a:pt x="8" y="118"/>
                  </a:cubicBezTo>
                  <a:cubicBezTo>
                    <a:pt x="11" y="117"/>
                    <a:pt x="13" y="118"/>
                    <a:pt x="17" y="123"/>
                  </a:cubicBezTo>
                  <a:cubicBezTo>
                    <a:pt x="19" y="126"/>
                    <a:pt x="25" y="133"/>
                    <a:pt x="28" y="137"/>
                  </a:cubicBezTo>
                  <a:cubicBezTo>
                    <a:pt x="37" y="148"/>
                    <a:pt x="91" y="204"/>
                    <a:pt x="98" y="210"/>
                  </a:cubicBezTo>
                  <a:cubicBezTo>
                    <a:pt x="101" y="213"/>
                    <a:pt x="106" y="219"/>
                    <a:pt x="110" y="226"/>
                  </a:cubicBezTo>
                  <a:cubicBezTo>
                    <a:pt x="113" y="232"/>
                    <a:pt x="122" y="245"/>
                    <a:pt x="130" y="255"/>
                  </a:cubicBezTo>
                  <a:cubicBezTo>
                    <a:pt x="137" y="264"/>
                    <a:pt x="146" y="277"/>
                    <a:pt x="150" y="282"/>
                  </a:cubicBezTo>
                  <a:cubicBezTo>
                    <a:pt x="166" y="303"/>
                    <a:pt x="167" y="304"/>
                    <a:pt x="173" y="298"/>
                  </a:cubicBezTo>
                  <a:cubicBezTo>
                    <a:pt x="175" y="296"/>
                    <a:pt x="190" y="283"/>
                    <a:pt x="206" y="268"/>
                  </a:cubicBezTo>
                  <a:cubicBezTo>
                    <a:pt x="223" y="253"/>
                    <a:pt x="246" y="232"/>
                    <a:pt x="259" y="221"/>
                  </a:cubicBezTo>
                  <a:cubicBezTo>
                    <a:pt x="274" y="209"/>
                    <a:pt x="282" y="201"/>
                    <a:pt x="282" y="200"/>
                  </a:cubicBezTo>
                  <a:cubicBezTo>
                    <a:pt x="282" y="198"/>
                    <a:pt x="282" y="198"/>
                    <a:pt x="284" y="198"/>
                  </a:cubicBezTo>
                  <a:cubicBezTo>
                    <a:pt x="288" y="199"/>
                    <a:pt x="291" y="196"/>
                    <a:pt x="291" y="192"/>
                  </a:cubicBezTo>
                  <a:cubicBezTo>
                    <a:pt x="291" y="188"/>
                    <a:pt x="289" y="185"/>
                    <a:pt x="282" y="179"/>
                  </a:cubicBezTo>
                  <a:close/>
                  <a:moveTo>
                    <a:pt x="267" y="198"/>
                  </a:moveTo>
                  <a:cubicBezTo>
                    <a:pt x="263" y="203"/>
                    <a:pt x="255" y="211"/>
                    <a:pt x="249" y="216"/>
                  </a:cubicBezTo>
                  <a:cubicBezTo>
                    <a:pt x="243" y="221"/>
                    <a:pt x="222" y="238"/>
                    <a:pt x="203" y="255"/>
                  </a:cubicBezTo>
                  <a:cubicBezTo>
                    <a:pt x="169" y="286"/>
                    <a:pt x="169" y="286"/>
                    <a:pt x="169" y="286"/>
                  </a:cubicBezTo>
                  <a:cubicBezTo>
                    <a:pt x="162" y="278"/>
                    <a:pt x="162" y="278"/>
                    <a:pt x="162" y="278"/>
                  </a:cubicBezTo>
                  <a:cubicBezTo>
                    <a:pt x="148" y="260"/>
                    <a:pt x="127" y="232"/>
                    <a:pt x="121" y="221"/>
                  </a:cubicBezTo>
                  <a:cubicBezTo>
                    <a:pt x="117" y="215"/>
                    <a:pt x="111" y="207"/>
                    <a:pt x="107" y="203"/>
                  </a:cubicBezTo>
                  <a:cubicBezTo>
                    <a:pt x="71" y="167"/>
                    <a:pt x="25" y="115"/>
                    <a:pt x="23" y="109"/>
                  </a:cubicBezTo>
                  <a:cubicBezTo>
                    <a:pt x="23" y="106"/>
                    <a:pt x="23" y="105"/>
                    <a:pt x="36" y="92"/>
                  </a:cubicBezTo>
                  <a:cubicBezTo>
                    <a:pt x="40" y="87"/>
                    <a:pt x="47" y="79"/>
                    <a:pt x="51" y="75"/>
                  </a:cubicBezTo>
                  <a:cubicBezTo>
                    <a:pt x="55" y="70"/>
                    <a:pt x="67" y="58"/>
                    <a:pt x="77" y="48"/>
                  </a:cubicBezTo>
                  <a:cubicBezTo>
                    <a:pt x="87" y="38"/>
                    <a:pt x="97" y="28"/>
                    <a:pt x="99" y="25"/>
                  </a:cubicBezTo>
                  <a:cubicBezTo>
                    <a:pt x="104" y="19"/>
                    <a:pt x="110" y="18"/>
                    <a:pt x="114" y="22"/>
                  </a:cubicBezTo>
                  <a:cubicBezTo>
                    <a:pt x="115" y="23"/>
                    <a:pt x="116" y="23"/>
                    <a:pt x="117" y="22"/>
                  </a:cubicBezTo>
                  <a:cubicBezTo>
                    <a:pt x="118" y="22"/>
                    <a:pt x="121" y="22"/>
                    <a:pt x="123" y="24"/>
                  </a:cubicBezTo>
                  <a:cubicBezTo>
                    <a:pt x="126" y="27"/>
                    <a:pt x="159" y="62"/>
                    <a:pt x="173" y="78"/>
                  </a:cubicBezTo>
                  <a:cubicBezTo>
                    <a:pt x="199" y="109"/>
                    <a:pt x="224" y="137"/>
                    <a:pt x="225" y="137"/>
                  </a:cubicBezTo>
                  <a:cubicBezTo>
                    <a:pt x="226" y="138"/>
                    <a:pt x="237" y="149"/>
                    <a:pt x="250" y="163"/>
                  </a:cubicBezTo>
                  <a:cubicBezTo>
                    <a:pt x="274" y="189"/>
                    <a:pt x="274" y="189"/>
                    <a:pt x="274" y="189"/>
                  </a:cubicBezTo>
                  <a:lnTo>
                    <a:pt x="267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101"/>
            <p:cNvSpPr/>
            <p:nvPr/>
          </p:nvSpPr>
          <p:spPr bwMode="auto">
            <a:xfrm>
              <a:off x="987" y="2457"/>
              <a:ext cx="49" cy="48"/>
            </a:xfrm>
            <a:custGeom>
              <a:avLst/>
              <a:gdLst>
                <a:gd name="T0" fmla="*/ 2 w 91"/>
                <a:gd name="T1" fmla="*/ 41 h 89"/>
                <a:gd name="T2" fmla="*/ 4 w 91"/>
                <a:gd name="T3" fmla="*/ 42 h 89"/>
                <a:gd name="T4" fmla="*/ 19 w 91"/>
                <a:gd name="T5" fmla="*/ 57 h 89"/>
                <a:gd name="T6" fmla="*/ 34 w 91"/>
                <a:gd name="T7" fmla="*/ 71 h 89"/>
                <a:gd name="T8" fmla="*/ 45 w 91"/>
                <a:gd name="T9" fmla="*/ 80 h 89"/>
                <a:gd name="T10" fmla="*/ 57 w 91"/>
                <a:gd name="T11" fmla="*/ 88 h 89"/>
                <a:gd name="T12" fmla="*/ 75 w 91"/>
                <a:gd name="T13" fmla="*/ 74 h 89"/>
                <a:gd name="T14" fmla="*/ 89 w 91"/>
                <a:gd name="T15" fmla="*/ 58 h 89"/>
                <a:gd name="T16" fmla="*/ 75 w 91"/>
                <a:gd name="T17" fmla="*/ 62 h 89"/>
                <a:gd name="T18" fmla="*/ 59 w 91"/>
                <a:gd name="T19" fmla="*/ 78 h 89"/>
                <a:gd name="T20" fmla="*/ 21 w 91"/>
                <a:gd name="T21" fmla="*/ 43 h 89"/>
                <a:gd name="T22" fmla="*/ 16 w 91"/>
                <a:gd name="T23" fmla="*/ 38 h 89"/>
                <a:gd name="T24" fmla="*/ 21 w 91"/>
                <a:gd name="T25" fmla="*/ 32 h 89"/>
                <a:gd name="T26" fmla="*/ 33 w 91"/>
                <a:gd name="T27" fmla="*/ 19 h 89"/>
                <a:gd name="T28" fmla="*/ 40 w 91"/>
                <a:gd name="T29" fmla="*/ 13 h 89"/>
                <a:gd name="T30" fmla="*/ 49 w 91"/>
                <a:gd name="T31" fmla="*/ 22 h 89"/>
                <a:gd name="T32" fmla="*/ 75 w 91"/>
                <a:gd name="T33" fmla="*/ 40 h 89"/>
                <a:gd name="T34" fmla="*/ 68 w 91"/>
                <a:gd name="T35" fmla="*/ 29 h 89"/>
                <a:gd name="T36" fmla="*/ 58 w 91"/>
                <a:gd name="T37" fmla="*/ 14 h 89"/>
                <a:gd name="T38" fmla="*/ 46 w 91"/>
                <a:gd name="T39" fmla="*/ 2 h 89"/>
                <a:gd name="T40" fmla="*/ 40 w 91"/>
                <a:gd name="T41" fmla="*/ 0 h 89"/>
                <a:gd name="T42" fmla="*/ 22 w 91"/>
                <a:gd name="T43" fmla="*/ 17 h 89"/>
                <a:gd name="T44" fmla="*/ 2 w 91"/>
                <a:gd name="T45" fmla="*/ 4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" h="89">
                  <a:moveTo>
                    <a:pt x="2" y="41"/>
                  </a:moveTo>
                  <a:cubicBezTo>
                    <a:pt x="3" y="42"/>
                    <a:pt x="3" y="42"/>
                    <a:pt x="4" y="42"/>
                  </a:cubicBezTo>
                  <a:cubicBezTo>
                    <a:pt x="5" y="42"/>
                    <a:pt x="12" y="49"/>
                    <a:pt x="19" y="57"/>
                  </a:cubicBezTo>
                  <a:cubicBezTo>
                    <a:pt x="26" y="64"/>
                    <a:pt x="33" y="71"/>
                    <a:pt x="34" y="71"/>
                  </a:cubicBezTo>
                  <a:cubicBezTo>
                    <a:pt x="35" y="71"/>
                    <a:pt x="40" y="76"/>
                    <a:pt x="45" y="80"/>
                  </a:cubicBezTo>
                  <a:cubicBezTo>
                    <a:pt x="51" y="86"/>
                    <a:pt x="55" y="89"/>
                    <a:pt x="57" y="88"/>
                  </a:cubicBezTo>
                  <a:cubicBezTo>
                    <a:pt x="59" y="88"/>
                    <a:pt x="65" y="83"/>
                    <a:pt x="75" y="74"/>
                  </a:cubicBezTo>
                  <a:cubicBezTo>
                    <a:pt x="90" y="61"/>
                    <a:pt x="91" y="60"/>
                    <a:pt x="89" y="58"/>
                  </a:cubicBezTo>
                  <a:cubicBezTo>
                    <a:pt x="86" y="53"/>
                    <a:pt x="80" y="55"/>
                    <a:pt x="75" y="62"/>
                  </a:cubicBezTo>
                  <a:cubicBezTo>
                    <a:pt x="69" y="70"/>
                    <a:pt x="61" y="78"/>
                    <a:pt x="59" y="78"/>
                  </a:cubicBezTo>
                  <a:cubicBezTo>
                    <a:pt x="57" y="78"/>
                    <a:pt x="28" y="52"/>
                    <a:pt x="21" y="43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4" y="28"/>
                    <a:pt x="29" y="23"/>
                    <a:pt x="33" y="19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8" y="31"/>
                    <a:pt x="74" y="41"/>
                    <a:pt x="75" y="40"/>
                  </a:cubicBezTo>
                  <a:cubicBezTo>
                    <a:pt x="76" y="39"/>
                    <a:pt x="72" y="35"/>
                    <a:pt x="68" y="29"/>
                  </a:cubicBezTo>
                  <a:cubicBezTo>
                    <a:pt x="63" y="24"/>
                    <a:pt x="59" y="17"/>
                    <a:pt x="58" y="14"/>
                  </a:cubicBezTo>
                  <a:cubicBezTo>
                    <a:pt x="54" y="7"/>
                    <a:pt x="52" y="5"/>
                    <a:pt x="46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6" y="32"/>
                    <a:pt x="0" y="39"/>
                    <a:pt x="2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02"/>
            <p:cNvSpPr>
              <a:spLocks noEditPoints="1"/>
            </p:cNvSpPr>
            <p:nvPr/>
          </p:nvSpPr>
          <p:spPr bwMode="auto">
            <a:xfrm>
              <a:off x="998" y="2526"/>
              <a:ext cx="43" cy="45"/>
            </a:xfrm>
            <a:custGeom>
              <a:avLst/>
              <a:gdLst>
                <a:gd name="T0" fmla="*/ 64 w 80"/>
                <a:gd name="T1" fmla="*/ 24 h 84"/>
                <a:gd name="T2" fmla="*/ 37 w 80"/>
                <a:gd name="T3" fmla="*/ 2 h 84"/>
                <a:gd name="T4" fmla="*/ 6 w 80"/>
                <a:gd name="T5" fmla="*/ 34 h 84"/>
                <a:gd name="T6" fmla="*/ 18 w 80"/>
                <a:gd name="T7" fmla="*/ 66 h 84"/>
                <a:gd name="T8" fmla="*/ 26 w 80"/>
                <a:gd name="T9" fmla="*/ 76 h 84"/>
                <a:gd name="T10" fmla="*/ 38 w 80"/>
                <a:gd name="T11" fmla="*/ 84 h 84"/>
                <a:gd name="T12" fmla="*/ 51 w 80"/>
                <a:gd name="T13" fmla="*/ 77 h 84"/>
                <a:gd name="T14" fmla="*/ 74 w 80"/>
                <a:gd name="T15" fmla="*/ 52 h 84"/>
                <a:gd name="T16" fmla="*/ 80 w 80"/>
                <a:gd name="T17" fmla="*/ 45 h 84"/>
                <a:gd name="T18" fmla="*/ 74 w 80"/>
                <a:gd name="T19" fmla="*/ 38 h 84"/>
                <a:gd name="T20" fmla="*/ 64 w 80"/>
                <a:gd name="T21" fmla="*/ 24 h 84"/>
                <a:gd name="T22" fmla="*/ 60 w 80"/>
                <a:gd name="T23" fmla="*/ 54 h 84"/>
                <a:gd name="T24" fmla="*/ 53 w 80"/>
                <a:gd name="T25" fmla="*/ 61 h 84"/>
                <a:gd name="T26" fmla="*/ 45 w 80"/>
                <a:gd name="T27" fmla="*/ 65 h 84"/>
                <a:gd name="T28" fmla="*/ 23 w 80"/>
                <a:gd name="T29" fmla="*/ 54 h 84"/>
                <a:gd name="T30" fmla="*/ 19 w 80"/>
                <a:gd name="T31" fmla="*/ 50 h 84"/>
                <a:gd name="T32" fmla="*/ 29 w 80"/>
                <a:gd name="T33" fmla="*/ 26 h 84"/>
                <a:gd name="T34" fmla="*/ 40 w 80"/>
                <a:gd name="T35" fmla="*/ 16 h 84"/>
                <a:gd name="T36" fmla="*/ 45 w 80"/>
                <a:gd name="T37" fmla="*/ 22 h 84"/>
                <a:gd name="T38" fmla="*/ 51 w 80"/>
                <a:gd name="T39" fmla="*/ 29 h 84"/>
                <a:gd name="T40" fmla="*/ 58 w 80"/>
                <a:gd name="T41" fmla="*/ 39 h 84"/>
                <a:gd name="T42" fmla="*/ 65 w 80"/>
                <a:gd name="T43" fmla="*/ 47 h 84"/>
                <a:gd name="T44" fmla="*/ 60 w 80"/>
                <a:gd name="T45" fmla="*/ 5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84">
                  <a:moveTo>
                    <a:pt x="64" y="24"/>
                  </a:moveTo>
                  <a:cubicBezTo>
                    <a:pt x="54" y="9"/>
                    <a:pt x="43" y="0"/>
                    <a:pt x="37" y="2"/>
                  </a:cubicBezTo>
                  <a:cubicBezTo>
                    <a:pt x="33" y="4"/>
                    <a:pt x="11" y="26"/>
                    <a:pt x="6" y="34"/>
                  </a:cubicBezTo>
                  <a:cubicBezTo>
                    <a:pt x="0" y="44"/>
                    <a:pt x="1" y="46"/>
                    <a:pt x="18" y="66"/>
                  </a:cubicBezTo>
                  <a:cubicBezTo>
                    <a:pt x="21" y="70"/>
                    <a:pt x="24" y="73"/>
                    <a:pt x="26" y="76"/>
                  </a:cubicBezTo>
                  <a:cubicBezTo>
                    <a:pt x="33" y="83"/>
                    <a:pt x="34" y="84"/>
                    <a:pt x="38" y="84"/>
                  </a:cubicBezTo>
                  <a:cubicBezTo>
                    <a:pt x="42" y="84"/>
                    <a:pt x="44" y="83"/>
                    <a:pt x="51" y="77"/>
                  </a:cubicBezTo>
                  <a:cubicBezTo>
                    <a:pt x="62" y="67"/>
                    <a:pt x="68" y="60"/>
                    <a:pt x="74" y="52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70" y="34"/>
                    <a:pt x="66" y="28"/>
                    <a:pt x="64" y="24"/>
                  </a:cubicBezTo>
                  <a:close/>
                  <a:moveTo>
                    <a:pt x="60" y="54"/>
                  </a:moveTo>
                  <a:cubicBezTo>
                    <a:pt x="57" y="58"/>
                    <a:pt x="54" y="61"/>
                    <a:pt x="53" y="61"/>
                  </a:cubicBezTo>
                  <a:cubicBezTo>
                    <a:pt x="51" y="61"/>
                    <a:pt x="48" y="63"/>
                    <a:pt x="45" y="65"/>
                  </a:cubicBezTo>
                  <a:cubicBezTo>
                    <a:pt x="38" y="70"/>
                    <a:pt x="36" y="69"/>
                    <a:pt x="23" y="54"/>
                  </a:cubicBezTo>
                  <a:cubicBezTo>
                    <a:pt x="22" y="52"/>
                    <a:pt x="20" y="51"/>
                    <a:pt x="19" y="50"/>
                  </a:cubicBezTo>
                  <a:cubicBezTo>
                    <a:pt x="12" y="41"/>
                    <a:pt x="14" y="41"/>
                    <a:pt x="29" y="2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9" y="26"/>
                    <a:pt x="51" y="29"/>
                    <a:pt x="51" y="29"/>
                  </a:cubicBezTo>
                  <a:cubicBezTo>
                    <a:pt x="51" y="30"/>
                    <a:pt x="54" y="34"/>
                    <a:pt x="58" y="39"/>
                  </a:cubicBezTo>
                  <a:cubicBezTo>
                    <a:pt x="65" y="47"/>
                    <a:pt x="65" y="47"/>
                    <a:pt x="65" y="47"/>
                  </a:cubicBezTo>
                  <a:lnTo>
                    <a:pt x="60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103"/>
            <p:cNvSpPr>
              <a:spLocks noEditPoints="1"/>
            </p:cNvSpPr>
            <p:nvPr/>
          </p:nvSpPr>
          <p:spPr bwMode="auto">
            <a:xfrm>
              <a:off x="959" y="2486"/>
              <a:ext cx="44" cy="47"/>
            </a:xfrm>
            <a:custGeom>
              <a:avLst/>
              <a:gdLst>
                <a:gd name="T0" fmla="*/ 38 w 81"/>
                <a:gd name="T1" fmla="*/ 2 h 87"/>
                <a:gd name="T2" fmla="*/ 5 w 81"/>
                <a:gd name="T3" fmla="*/ 26 h 87"/>
                <a:gd name="T4" fmla="*/ 3 w 81"/>
                <a:gd name="T5" fmla="*/ 44 h 87"/>
                <a:gd name="T6" fmla="*/ 4 w 81"/>
                <a:gd name="T7" fmla="*/ 45 h 87"/>
                <a:gd name="T8" fmla="*/ 25 w 81"/>
                <a:gd name="T9" fmla="*/ 67 h 87"/>
                <a:gd name="T10" fmla="*/ 42 w 81"/>
                <a:gd name="T11" fmla="*/ 87 h 87"/>
                <a:gd name="T12" fmla="*/ 48 w 81"/>
                <a:gd name="T13" fmla="*/ 84 h 87"/>
                <a:gd name="T14" fmla="*/ 52 w 81"/>
                <a:gd name="T15" fmla="*/ 78 h 87"/>
                <a:gd name="T16" fmla="*/ 71 w 81"/>
                <a:gd name="T17" fmla="*/ 62 h 87"/>
                <a:gd name="T18" fmla="*/ 77 w 81"/>
                <a:gd name="T19" fmla="*/ 57 h 87"/>
                <a:gd name="T20" fmla="*/ 79 w 81"/>
                <a:gd name="T21" fmla="*/ 53 h 87"/>
                <a:gd name="T22" fmla="*/ 81 w 81"/>
                <a:gd name="T23" fmla="*/ 49 h 87"/>
                <a:gd name="T24" fmla="*/ 62 w 81"/>
                <a:gd name="T25" fmla="*/ 25 h 87"/>
                <a:gd name="T26" fmla="*/ 38 w 81"/>
                <a:gd name="T27" fmla="*/ 2 h 87"/>
                <a:gd name="T28" fmla="*/ 70 w 81"/>
                <a:gd name="T29" fmla="*/ 45 h 87"/>
                <a:gd name="T30" fmla="*/ 53 w 81"/>
                <a:gd name="T31" fmla="*/ 63 h 87"/>
                <a:gd name="T32" fmla="*/ 44 w 81"/>
                <a:gd name="T33" fmla="*/ 72 h 87"/>
                <a:gd name="T34" fmla="*/ 29 w 81"/>
                <a:gd name="T35" fmla="*/ 54 h 87"/>
                <a:gd name="T36" fmla="*/ 13 w 81"/>
                <a:gd name="T37" fmla="*/ 36 h 87"/>
                <a:gd name="T38" fmla="*/ 17 w 81"/>
                <a:gd name="T39" fmla="*/ 30 h 87"/>
                <a:gd name="T40" fmla="*/ 26 w 81"/>
                <a:gd name="T41" fmla="*/ 19 h 87"/>
                <a:gd name="T42" fmla="*/ 52 w 81"/>
                <a:gd name="T43" fmla="*/ 30 h 87"/>
                <a:gd name="T44" fmla="*/ 67 w 81"/>
                <a:gd name="T45" fmla="*/ 44 h 87"/>
                <a:gd name="T46" fmla="*/ 70 w 81"/>
                <a:gd name="T47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1" h="87">
                  <a:moveTo>
                    <a:pt x="38" y="2"/>
                  </a:moveTo>
                  <a:cubicBezTo>
                    <a:pt x="30" y="0"/>
                    <a:pt x="25" y="3"/>
                    <a:pt x="5" y="26"/>
                  </a:cubicBezTo>
                  <a:cubicBezTo>
                    <a:pt x="0" y="31"/>
                    <a:pt x="0" y="41"/>
                    <a:pt x="3" y="44"/>
                  </a:cubicBezTo>
                  <a:cubicBezTo>
                    <a:pt x="3" y="44"/>
                    <a:pt x="4" y="45"/>
                    <a:pt x="4" y="45"/>
                  </a:cubicBezTo>
                  <a:cubicBezTo>
                    <a:pt x="5" y="46"/>
                    <a:pt x="15" y="56"/>
                    <a:pt x="25" y="67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51" y="82"/>
                    <a:pt x="53" y="80"/>
                    <a:pt x="52" y="78"/>
                  </a:cubicBezTo>
                  <a:cubicBezTo>
                    <a:pt x="52" y="75"/>
                    <a:pt x="69" y="61"/>
                    <a:pt x="71" y="62"/>
                  </a:cubicBezTo>
                  <a:cubicBezTo>
                    <a:pt x="73" y="63"/>
                    <a:pt x="77" y="59"/>
                    <a:pt x="77" y="57"/>
                  </a:cubicBezTo>
                  <a:cubicBezTo>
                    <a:pt x="76" y="56"/>
                    <a:pt x="77" y="54"/>
                    <a:pt x="79" y="53"/>
                  </a:cubicBezTo>
                  <a:cubicBezTo>
                    <a:pt x="80" y="52"/>
                    <a:pt x="81" y="50"/>
                    <a:pt x="81" y="49"/>
                  </a:cubicBezTo>
                  <a:cubicBezTo>
                    <a:pt x="81" y="47"/>
                    <a:pt x="73" y="38"/>
                    <a:pt x="62" y="25"/>
                  </a:cubicBezTo>
                  <a:cubicBezTo>
                    <a:pt x="45" y="6"/>
                    <a:pt x="42" y="3"/>
                    <a:pt x="38" y="2"/>
                  </a:cubicBezTo>
                  <a:close/>
                  <a:moveTo>
                    <a:pt x="70" y="45"/>
                  </a:moveTo>
                  <a:cubicBezTo>
                    <a:pt x="69" y="47"/>
                    <a:pt x="62" y="54"/>
                    <a:pt x="53" y="6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9" y="28"/>
                    <a:pt x="23" y="23"/>
                    <a:pt x="26" y="19"/>
                  </a:cubicBezTo>
                  <a:cubicBezTo>
                    <a:pt x="34" y="12"/>
                    <a:pt x="34" y="12"/>
                    <a:pt x="52" y="30"/>
                  </a:cubicBezTo>
                  <a:cubicBezTo>
                    <a:pt x="59" y="38"/>
                    <a:pt x="66" y="44"/>
                    <a:pt x="67" y="44"/>
                  </a:cubicBezTo>
                  <a:cubicBezTo>
                    <a:pt x="69" y="45"/>
                    <a:pt x="70" y="45"/>
                    <a:pt x="70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104"/>
            <p:cNvSpPr/>
            <p:nvPr/>
          </p:nvSpPr>
          <p:spPr bwMode="auto">
            <a:xfrm>
              <a:off x="923" y="2448"/>
              <a:ext cx="47" cy="48"/>
            </a:xfrm>
            <a:custGeom>
              <a:avLst/>
              <a:gdLst>
                <a:gd name="T0" fmla="*/ 16 w 87"/>
                <a:gd name="T1" fmla="*/ 63 h 89"/>
                <a:gd name="T2" fmla="*/ 29 w 87"/>
                <a:gd name="T3" fmla="*/ 76 h 89"/>
                <a:gd name="T4" fmla="*/ 44 w 87"/>
                <a:gd name="T5" fmla="*/ 89 h 89"/>
                <a:gd name="T6" fmla="*/ 56 w 87"/>
                <a:gd name="T7" fmla="*/ 78 h 89"/>
                <a:gd name="T8" fmla="*/ 73 w 87"/>
                <a:gd name="T9" fmla="*/ 62 h 89"/>
                <a:gd name="T10" fmla="*/ 81 w 87"/>
                <a:gd name="T11" fmla="*/ 52 h 89"/>
                <a:gd name="T12" fmla="*/ 84 w 87"/>
                <a:gd name="T13" fmla="*/ 46 h 89"/>
                <a:gd name="T14" fmla="*/ 79 w 87"/>
                <a:gd name="T15" fmla="*/ 41 h 89"/>
                <a:gd name="T16" fmla="*/ 63 w 87"/>
                <a:gd name="T17" fmla="*/ 57 h 89"/>
                <a:gd name="T18" fmla="*/ 44 w 87"/>
                <a:gd name="T19" fmla="*/ 77 h 89"/>
                <a:gd name="T20" fmla="*/ 30 w 87"/>
                <a:gd name="T21" fmla="*/ 62 h 89"/>
                <a:gd name="T22" fmla="*/ 21 w 87"/>
                <a:gd name="T23" fmla="*/ 33 h 89"/>
                <a:gd name="T24" fmla="*/ 33 w 87"/>
                <a:gd name="T25" fmla="*/ 21 h 89"/>
                <a:gd name="T26" fmla="*/ 42 w 87"/>
                <a:gd name="T27" fmla="*/ 18 h 89"/>
                <a:gd name="T28" fmla="*/ 50 w 87"/>
                <a:gd name="T29" fmla="*/ 23 h 89"/>
                <a:gd name="T30" fmla="*/ 62 w 87"/>
                <a:gd name="T31" fmla="*/ 32 h 89"/>
                <a:gd name="T32" fmla="*/ 71 w 87"/>
                <a:gd name="T33" fmla="*/ 30 h 89"/>
                <a:gd name="T34" fmla="*/ 58 w 87"/>
                <a:gd name="T35" fmla="*/ 16 h 89"/>
                <a:gd name="T36" fmla="*/ 34 w 87"/>
                <a:gd name="T37" fmla="*/ 6 h 89"/>
                <a:gd name="T38" fmla="*/ 16 w 87"/>
                <a:gd name="T39" fmla="*/ 22 h 89"/>
                <a:gd name="T40" fmla="*/ 2 w 87"/>
                <a:gd name="T41" fmla="*/ 37 h 89"/>
                <a:gd name="T42" fmla="*/ 9 w 87"/>
                <a:gd name="T43" fmla="*/ 59 h 89"/>
                <a:gd name="T44" fmla="*/ 16 w 87"/>
                <a:gd name="T45" fmla="*/ 6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89">
                  <a:moveTo>
                    <a:pt x="16" y="63"/>
                  </a:moveTo>
                  <a:cubicBezTo>
                    <a:pt x="17" y="63"/>
                    <a:pt x="23" y="68"/>
                    <a:pt x="29" y="76"/>
                  </a:cubicBezTo>
                  <a:cubicBezTo>
                    <a:pt x="38" y="85"/>
                    <a:pt x="42" y="89"/>
                    <a:pt x="44" y="89"/>
                  </a:cubicBezTo>
                  <a:cubicBezTo>
                    <a:pt x="46" y="89"/>
                    <a:pt x="50" y="85"/>
                    <a:pt x="56" y="78"/>
                  </a:cubicBezTo>
                  <a:cubicBezTo>
                    <a:pt x="62" y="73"/>
                    <a:pt x="69" y="65"/>
                    <a:pt x="73" y="62"/>
                  </a:cubicBezTo>
                  <a:cubicBezTo>
                    <a:pt x="76" y="58"/>
                    <a:pt x="80" y="54"/>
                    <a:pt x="81" y="52"/>
                  </a:cubicBezTo>
                  <a:cubicBezTo>
                    <a:pt x="82" y="50"/>
                    <a:pt x="83" y="47"/>
                    <a:pt x="84" y="46"/>
                  </a:cubicBezTo>
                  <a:cubicBezTo>
                    <a:pt x="87" y="44"/>
                    <a:pt x="83" y="39"/>
                    <a:pt x="79" y="41"/>
                  </a:cubicBezTo>
                  <a:cubicBezTo>
                    <a:pt x="78" y="41"/>
                    <a:pt x="71" y="49"/>
                    <a:pt x="63" y="57"/>
                  </a:cubicBezTo>
                  <a:cubicBezTo>
                    <a:pt x="50" y="73"/>
                    <a:pt x="46" y="77"/>
                    <a:pt x="44" y="77"/>
                  </a:cubicBezTo>
                  <a:cubicBezTo>
                    <a:pt x="44" y="77"/>
                    <a:pt x="37" y="70"/>
                    <a:pt x="30" y="62"/>
                  </a:cubicBezTo>
                  <a:cubicBezTo>
                    <a:pt x="13" y="43"/>
                    <a:pt x="13" y="41"/>
                    <a:pt x="21" y="33"/>
                  </a:cubicBezTo>
                  <a:cubicBezTo>
                    <a:pt x="25" y="30"/>
                    <a:pt x="30" y="25"/>
                    <a:pt x="33" y="21"/>
                  </a:cubicBezTo>
                  <a:cubicBezTo>
                    <a:pt x="38" y="16"/>
                    <a:pt x="39" y="16"/>
                    <a:pt x="42" y="18"/>
                  </a:cubicBezTo>
                  <a:cubicBezTo>
                    <a:pt x="44" y="20"/>
                    <a:pt x="48" y="22"/>
                    <a:pt x="50" y="23"/>
                  </a:cubicBezTo>
                  <a:cubicBezTo>
                    <a:pt x="53" y="24"/>
                    <a:pt x="58" y="28"/>
                    <a:pt x="62" y="32"/>
                  </a:cubicBezTo>
                  <a:cubicBezTo>
                    <a:pt x="72" y="41"/>
                    <a:pt x="75" y="40"/>
                    <a:pt x="71" y="30"/>
                  </a:cubicBezTo>
                  <a:cubicBezTo>
                    <a:pt x="68" y="25"/>
                    <a:pt x="66" y="22"/>
                    <a:pt x="58" y="16"/>
                  </a:cubicBezTo>
                  <a:cubicBezTo>
                    <a:pt x="37" y="0"/>
                    <a:pt x="39" y="1"/>
                    <a:pt x="34" y="6"/>
                  </a:cubicBezTo>
                  <a:cubicBezTo>
                    <a:pt x="31" y="9"/>
                    <a:pt x="23" y="16"/>
                    <a:pt x="16" y="22"/>
                  </a:cubicBezTo>
                  <a:cubicBezTo>
                    <a:pt x="9" y="29"/>
                    <a:pt x="3" y="36"/>
                    <a:pt x="2" y="37"/>
                  </a:cubicBezTo>
                  <a:cubicBezTo>
                    <a:pt x="0" y="43"/>
                    <a:pt x="4" y="53"/>
                    <a:pt x="9" y="59"/>
                  </a:cubicBezTo>
                  <a:cubicBezTo>
                    <a:pt x="11" y="61"/>
                    <a:pt x="14" y="63"/>
                    <a:pt x="16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05"/>
            <p:cNvSpPr/>
            <p:nvPr/>
          </p:nvSpPr>
          <p:spPr bwMode="auto">
            <a:xfrm>
              <a:off x="954" y="2422"/>
              <a:ext cx="44" cy="41"/>
            </a:xfrm>
            <a:custGeom>
              <a:avLst/>
              <a:gdLst>
                <a:gd name="T0" fmla="*/ 4 w 80"/>
                <a:gd name="T1" fmla="*/ 49 h 77"/>
                <a:gd name="T2" fmla="*/ 21 w 80"/>
                <a:gd name="T3" fmla="*/ 64 h 77"/>
                <a:gd name="T4" fmla="*/ 37 w 80"/>
                <a:gd name="T5" fmla="*/ 77 h 77"/>
                <a:gd name="T6" fmla="*/ 48 w 80"/>
                <a:gd name="T7" fmla="*/ 69 h 77"/>
                <a:gd name="T8" fmla="*/ 68 w 80"/>
                <a:gd name="T9" fmla="*/ 50 h 77"/>
                <a:gd name="T10" fmla="*/ 79 w 80"/>
                <a:gd name="T11" fmla="*/ 39 h 77"/>
                <a:gd name="T12" fmla="*/ 73 w 80"/>
                <a:gd name="T13" fmla="*/ 36 h 77"/>
                <a:gd name="T14" fmla="*/ 55 w 80"/>
                <a:gd name="T15" fmla="*/ 52 h 77"/>
                <a:gd name="T16" fmla="*/ 40 w 80"/>
                <a:gd name="T17" fmla="*/ 67 h 77"/>
                <a:gd name="T18" fmla="*/ 17 w 80"/>
                <a:gd name="T19" fmla="*/ 47 h 77"/>
                <a:gd name="T20" fmla="*/ 18 w 80"/>
                <a:gd name="T21" fmla="*/ 31 h 77"/>
                <a:gd name="T22" fmla="*/ 33 w 80"/>
                <a:gd name="T23" fmla="*/ 16 h 77"/>
                <a:gd name="T24" fmla="*/ 47 w 80"/>
                <a:gd name="T25" fmla="*/ 25 h 77"/>
                <a:gd name="T26" fmla="*/ 56 w 80"/>
                <a:gd name="T27" fmla="*/ 28 h 77"/>
                <a:gd name="T28" fmla="*/ 40 w 80"/>
                <a:gd name="T29" fmla="*/ 7 h 77"/>
                <a:gd name="T30" fmla="*/ 38 w 80"/>
                <a:gd name="T31" fmla="*/ 7 h 77"/>
                <a:gd name="T32" fmla="*/ 22 w 80"/>
                <a:gd name="T33" fmla="*/ 2 h 77"/>
                <a:gd name="T34" fmla="*/ 2 w 80"/>
                <a:gd name="T35" fmla="*/ 39 h 77"/>
                <a:gd name="T36" fmla="*/ 2 w 80"/>
                <a:gd name="T37" fmla="*/ 47 h 77"/>
                <a:gd name="T38" fmla="*/ 4 w 80"/>
                <a:gd name="T39" fmla="*/ 4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0" h="77">
                  <a:moveTo>
                    <a:pt x="4" y="49"/>
                  </a:moveTo>
                  <a:cubicBezTo>
                    <a:pt x="7" y="51"/>
                    <a:pt x="15" y="58"/>
                    <a:pt x="21" y="64"/>
                  </a:cubicBezTo>
                  <a:cubicBezTo>
                    <a:pt x="28" y="71"/>
                    <a:pt x="35" y="76"/>
                    <a:pt x="37" y="77"/>
                  </a:cubicBezTo>
                  <a:cubicBezTo>
                    <a:pt x="39" y="77"/>
                    <a:pt x="42" y="75"/>
                    <a:pt x="48" y="69"/>
                  </a:cubicBezTo>
                  <a:cubicBezTo>
                    <a:pt x="53" y="64"/>
                    <a:pt x="62" y="56"/>
                    <a:pt x="68" y="50"/>
                  </a:cubicBezTo>
                  <a:cubicBezTo>
                    <a:pt x="74" y="45"/>
                    <a:pt x="79" y="40"/>
                    <a:pt x="79" y="39"/>
                  </a:cubicBezTo>
                  <a:cubicBezTo>
                    <a:pt x="80" y="36"/>
                    <a:pt x="77" y="34"/>
                    <a:pt x="73" y="36"/>
                  </a:cubicBezTo>
                  <a:cubicBezTo>
                    <a:pt x="72" y="37"/>
                    <a:pt x="63" y="44"/>
                    <a:pt x="55" y="52"/>
                  </a:cubicBezTo>
                  <a:cubicBezTo>
                    <a:pt x="47" y="61"/>
                    <a:pt x="41" y="67"/>
                    <a:pt x="40" y="67"/>
                  </a:cubicBezTo>
                  <a:cubicBezTo>
                    <a:pt x="37" y="66"/>
                    <a:pt x="20" y="51"/>
                    <a:pt x="17" y="47"/>
                  </a:cubicBezTo>
                  <a:cubicBezTo>
                    <a:pt x="14" y="42"/>
                    <a:pt x="14" y="41"/>
                    <a:pt x="18" y="31"/>
                  </a:cubicBezTo>
                  <a:cubicBezTo>
                    <a:pt x="26" y="13"/>
                    <a:pt x="26" y="13"/>
                    <a:pt x="33" y="16"/>
                  </a:cubicBezTo>
                  <a:cubicBezTo>
                    <a:pt x="37" y="18"/>
                    <a:pt x="43" y="21"/>
                    <a:pt x="47" y="25"/>
                  </a:cubicBezTo>
                  <a:cubicBezTo>
                    <a:pt x="55" y="31"/>
                    <a:pt x="56" y="31"/>
                    <a:pt x="56" y="28"/>
                  </a:cubicBezTo>
                  <a:cubicBezTo>
                    <a:pt x="57" y="24"/>
                    <a:pt x="41" y="4"/>
                    <a:pt x="40" y="7"/>
                  </a:cubicBezTo>
                  <a:cubicBezTo>
                    <a:pt x="40" y="8"/>
                    <a:pt x="39" y="8"/>
                    <a:pt x="38" y="7"/>
                  </a:cubicBezTo>
                  <a:cubicBezTo>
                    <a:pt x="36" y="3"/>
                    <a:pt x="24" y="0"/>
                    <a:pt x="22" y="2"/>
                  </a:cubicBezTo>
                  <a:cubicBezTo>
                    <a:pt x="18" y="6"/>
                    <a:pt x="4" y="31"/>
                    <a:pt x="2" y="39"/>
                  </a:cubicBezTo>
                  <a:cubicBezTo>
                    <a:pt x="0" y="43"/>
                    <a:pt x="0" y="45"/>
                    <a:pt x="2" y="47"/>
                  </a:cubicBezTo>
                  <a:cubicBezTo>
                    <a:pt x="2" y="47"/>
                    <a:pt x="3" y="48"/>
                    <a:pt x="4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106"/>
            <p:cNvSpPr>
              <a:spLocks noEditPoints="1"/>
            </p:cNvSpPr>
            <p:nvPr/>
          </p:nvSpPr>
          <p:spPr bwMode="auto">
            <a:xfrm>
              <a:off x="2258" y="2148"/>
              <a:ext cx="202" cy="211"/>
            </a:xfrm>
            <a:custGeom>
              <a:avLst/>
              <a:gdLst>
                <a:gd name="T0" fmla="*/ 33 w 375"/>
                <a:gd name="T1" fmla="*/ 282 h 391"/>
                <a:gd name="T2" fmla="*/ 195 w 375"/>
                <a:gd name="T3" fmla="*/ 388 h 391"/>
                <a:gd name="T4" fmla="*/ 358 w 375"/>
                <a:gd name="T5" fmla="*/ 265 h 391"/>
                <a:gd name="T6" fmla="*/ 370 w 375"/>
                <a:gd name="T7" fmla="*/ 149 h 391"/>
                <a:gd name="T8" fmla="*/ 329 w 375"/>
                <a:gd name="T9" fmla="*/ 61 h 391"/>
                <a:gd name="T10" fmla="*/ 213 w 375"/>
                <a:gd name="T11" fmla="*/ 2 h 391"/>
                <a:gd name="T12" fmla="*/ 59 w 375"/>
                <a:gd name="T13" fmla="*/ 48 h 391"/>
                <a:gd name="T14" fmla="*/ 2 w 375"/>
                <a:gd name="T15" fmla="*/ 193 h 391"/>
                <a:gd name="T16" fmla="*/ 16 w 375"/>
                <a:gd name="T17" fmla="*/ 215 h 391"/>
                <a:gd name="T18" fmla="*/ 170 w 375"/>
                <a:gd name="T19" fmla="*/ 370 h 391"/>
                <a:gd name="T20" fmla="*/ 196 w 375"/>
                <a:gd name="T21" fmla="*/ 373 h 391"/>
                <a:gd name="T22" fmla="*/ 320 w 375"/>
                <a:gd name="T23" fmla="*/ 303 h 391"/>
                <a:gd name="T24" fmla="*/ 229 w 375"/>
                <a:gd name="T25" fmla="*/ 375 h 391"/>
                <a:gd name="T26" fmla="*/ 239 w 375"/>
                <a:gd name="T27" fmla="*/ 345 h 391"/>
                <a:gd name="T28" fmla="*/ 278 w 375"/>
                <a:gd name="T29" fmla="*/ 314 h 391"/>
                <a:gd name="T30" fmla="*/ 306 w 375"/>
                <a:gd name="T31" fmla="*/ 284 h 391"/>
                <a:gd name="T32" fmla="*/ 328 w 375"/>
                <a:gd name="T33" fmla="*/ 272 h 391"/>
                <a:gd name="T34" fmla="*/ 320 w 375"/>
                <a:gd name="T35" fmla="*/ 303 h 391"/>
                <a:gd name="T36" fmla="*/ 352 w 375"/>
                <a:gd name="T37" fmla="*/ 246 h 391"/>
                <a:gd name="T38" fmla="*/ 237 w 375"/>
                <a:gd name="T39" fmla="*/ 29 h 391"/>
                <a:gd name="T40" fmla="*/ 338 w 375"/>
                <a:gd name="T41" fmla="*/ 113 h 391"/>
                <a:gd name="T42" fmla="*/ 348 w 375"/>
                <a:gd name="T43" fmla="*/ 166 h 391"/>
                <a:gd name="T44" fmla="*/ 349 w 375"/>
                <a:gd name="T45" fmla="*/ 193 h 391"/>
                <a:gd name="T46" fmla="*/ 318 w 375"/>
                <a:gd name="T47" fmla="*/ 221 h 391"/>
                <a:gd name="T48" fmla="*/ 298 w 375"/>
                <a:gd name="T49" fmla="*/ 263 h 391"/>
                <a:gd name="T50" fmla="*/ 263 w 375"/>
                <a:gd name="T51" fmla="*/ 284 h 391"/>
                <a:gd name="T52" fmla="*/ 280 w 375"/>
                <a:gd name="T53" fmla="*/ 293 h 391"/>
                <a:gd name="T54" fmla="*/ 231 w 375"/>
                <a:gd name="T55" fmla="*/ 304 h 391"/>
                <a:gd name="T56" fmla="*/ 205 w 375"/>
                <a:gd name="T57" fmla="*/ 331 h 391"/>
                <a:gd name="T58" fmla="*/ 206 w 375"/>
                <a:gd name="T59" fmla="*/ 349 h 391"/>
                <a:gd name="T60" fmla="*/ 160 w 375"/>
                <a:gd name="T61" fmla="*/ 339 h 391"/>
                <a:gd name="T62" fmla="*/ 131 w 375"/>
                <a:gd name="T63" fmla="*/ 324 h 391"/>
                <a:gd name="T64" fmla="*/ 116 w 375"/>
                <a:gd name="T65" fmla="*/ 333 h 391"/>
                <a:gd name="T66" fmla="*/ 49 w 375"/>
                <a:gd name="T67" fmla="*/ 246 h 391"/>
                <a:gd name="T68" fmla="*/ 84 w 375"/>
                <a:gd name="T69" fmla="*/ 264 h 391"/>
                <a:gd name="T70" fmla="*/ 99 w 375"/>
                <a:gd name="T71" fmla="*/ 293 h 391"/>
                <a:gd name="T72" fmla="*/ 129 w 375"/>
                <a:gd name="T73" fmla="*/ 268 h 391"/>
                <a:gd name="T74" fmla="*/ 163 w 375"/>
                <a:gd name="T75" fmla="*/ 253 h 391"/>
                <a:gd name="T76" fmla="*/ 200 w 375"/>
                <a:gd name="T77" fmla="*/ 256 h 391"/>
                <a:gd name="T78" fmla="*/ 206 w 375"/>
                <a:gd name="T79" fmla="*/ 218 h 391"/>
                <a:gd name="T80" fmla="*/ 231 w 375"/>
                <a:gd name="T81" fmla="*/ 216 h 391"/>
                <a:gd name="T82" fmla="*/ 259 w 375"/>
                <a:gd name="T83" fmla="*/ 183 h 391"/>
                <a:gd name="T84" fmla="*/ 264 w 375"/>
                <a:gd name="T85" fmla="*/ 138 h 391"/>
                <a:gd name="T86" fmla="*/ 274 w 375"/>
                <a:gd name="T87" fmla="*/ 126 h 391"/>
                <a:gd name="T88" fmla="*/ 285 w 375"/>
                <a:gd name="T89" fmla="*/ 97 h 391"/>
                <a:gd name="T90" fmla="*/ 260 w 375"/>
                <a:gd name="T91" fmla="*/ 68 h 391"/>
                <a:gd name="T92" fmla="*/ 259 w 375"/>
                <a:gd name="T93" fmla="*/ 49 h 391"/>
                <a:gd name="T94" fmla="*/ 58 w 375"/>
                <a:gd name="T95" fmla="*/ 65 h 391"/>
                <a:gd name="T96" fmla="*/ 134 w 375"/>
                <a:gd name="T97" fmla="*/ 24 h 391"/>
                <a:gd name="T98" fmla="*/ 200 w 375"/>
                <a:gd name="T99" fmla="*/ 56 h 391"/>
                <a:gd name="T100" fmla="*/ 229 w 375"/>
                <a:gd name="T101" fmla="*/ 46 h 391"/>
                <a:gd name="T102" fmla="*/ 229 w 375"/>
                <a:gd name="T103" fmla="*/ 86 h 391"/>
                <a:gd name="T104" fmla="*/ 238 w 375"/>
                <a:gd name="T105" fmla="*/ 97 h 391"/>
                <a:gd name="T106" fmla="*/ 233 w 375"/>
                <a:gd name="T107" fmla="*/ 126 h 391"/>
                <a:gd name="T108" fmla="*/ 222 w 375"/>
                <a:gd name="T109" fmla="*/ 172 h 391"/>
                <a:gd name="T110" fmla="*/ 196 w 375"/>
                <a:gd name="T111" fmla="*/ 190 h 391"/>
                <a:gd name="T112" fmla="*/ 177 w 375"/>
                <a:gd name="T113" fmla="*/ 210 h 391"/>
                <a:gd name="T114" fmla="*/ 123 w 375"/>
                <a:gd name="T115" fmla="*/ 231 h 391"/>
                <a:gd name="T116" fmla="*/ 98 w 375"/>
                <a:gd name="T117" fmla="*/ 248 h 391"/>
                <a:gd name="T118" fmla="*/ 69 w 375"/>
                <a:gd name="T119" fmla="*/ 236 h 391"/>
                <a:gd name="T120" fmla="*/ 56 w 375"/>
                <a:gd name="T121" fmla="*/ 237 h 391"/>
                <a:gd name="T122" fmla="*/ 36 w 375"/>
                <a:gd name="T123" fmla="*/ 19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5" h="391">
                  <a:moveTo>
                    <a:pt x="2" y="208"/>
                  </a:moveTo>
                  <a:cubicBezTo>
                    <a:pt x="4" y="214"/>
                    <a:pt x="6" y="224"/>
                    <a:pt x="7" y="230"/>
                  </a:cubicBezTo>
                  <a:cubicBezTo>
                    <a:pt x="8" y="235"/>
                    <a:pt x="9" y="240"/>
                    <a:pt x="9" y="239"/>
                  </a:cubicBezTo>
                  <a:cubicBezTo>
                    <a:pt x="10" y="239"/>
                    <a:pt x="11" y="243"/>
                    <a:pt x="13" y="248"/>
                  </a:cubicBezTo>
                  <a:cubicBezTo>
                    <a:pt x="16" y="257"/>
                    <a:pt x="23" y="268"/>
                    <a:pt x="33" y="282"/>
                  </a:cubicBezTo>
                  <a:cubicBezTo>
                    <a:pt x="36" y="285"/>
                    <a:pt x="40" y="291"/>
                    <a:pt x="42" y="294"/>
                  </a:cubicBezTo>
                  <a:cubicBezTo>
                    <a:pt x="48" y="305"/>
                    <a:pt x="59" y="316"/>
                    <a:pt x="70" y="325"/>
                  </a:cubicBezTo>
                  <a:cubicBezTo>
                    <a:pt x="77" y="330"/>
                    <a:pt x="89" y="339"/>
                    <a:pt x="96" y="346"/>
                  </a:cubicBezTo>
                  <a:cubicBezTo>
                    <a:pt x="122" y="367"/>
                    <a:pt x="163" y="386"/>
                    <a:pt x="187" y="387"/>
                  </a:cubicBezTo>
                  <a:cubicBezTo>
                    <a:pt x="191" y="387"/>
                    <a:pt x="194" y="388"/>
                    <a:pt x="195" y="388"/>
                  </a:cubicBezTo>
                  <a:cubicBezTo>
                    <a:pt x="196" y="389"/>
                    <a:pt x="211" y="391"/>
                    <a:pt x="219" y="391"/>
                  </a:cubicBezTo>
                  <a:cubicBezTo>
                    <a:pt x="223" y="391"/>
                    <a:pt x="228" y="390"/>
                    <a:pt x="230" y="388"/>
                  </a:cubicBezTo>
                  <a:cubicBezTo>
                    <a:pt x="254" y="377"/>
                    <a:pt x="270" y="366"/>
                    <a:pt x="292" y="349"/>
                  </a:cubicBezTo>
                  <a:cubicBezTo>
                    <a:pt x="305" y="339"/>
                    <a:pt x="343" y="295"/>
                    <a:pt x="350" y="280"/>
                  </a:cubicBezTo>
                  <a:cubicBezTo>
                    <a:pt x="353" y="275"/>
                    <a:pt x="356" y="268"/>
                    <a:pt x="358" y="265"/>
                  </a:cubicBezTo>
                  <a:cubicBezTo>
                    <a:pt x="360" y="263"/>
                    <a:pt x="364" y="252"/>
                    <a:pt x="367" y="243"/>
                  </a:cubicBezTo>
                  <a:cubicBezTo>
                    <a:pt x="372" y="230"/>
                    <a:pt x="373" y="221"/>
                    <a:pt x="374" y="208"/>
                  </a:cubicBezTo>
                  <a:cubicBezTo>
                    <a:pt x="374" y="198"/>
                    <a:pt x="374" y="187"/>
                    <a:pt x="374" y="182"/>
                  </a:cubicBezTo>
                  <a:cubicBezTo>
                    <a:pt x="375" y="178"/>
                    <a:pt x="374" y="169"/>
                    <a:pt x="372" y="163"/>
                  </a:cubicBezTo>
                  <a:cubicBezTo>
                    <a:pt x="371" y="157"/>
                    <a:pt x="370" y="150"/>
                    <a:pt x="370" y="149"/>
                  </a:cubicBezTo>
                  <a:cubicBezTo>
                    <a:pt x="370" y="147"/>
                    <a:pt x="367" y="141"/>
                    <a:pt x="364" y="134"/>
                  </a:cubicBezTo>
                  <a:cubicBezTo>
                    <a:pt x="355" y="115"/>
                    <a:pt x="351" y="107"/>
                    <a:pt x="349" y="101"/>
                  </a:cubicBezTo>
                  <a:cubicBezTo>
                    <a:pt x="348" y="98"/>
                    <a:pt x="344" y="91"/>
                    <a:pt x="341" y="86"/>
                  </a:cubicBezTo>
                  <a:cubicBezTo>
                    <a:pt x="337" y="80"/>
                    <a:pt x="336" y="77"/>
                    <a:pt x="337" y="74"/>
                  </a:cubicBezTo>
                  <a:cubicBezTo>
                    <a:pt x="339" y="72"/>
                    <a:pt x="335" y="66"/>
                    <a:pt x="329" y="61"/>
                  </a:cubicBezTo>
                  <a:cubicBezTo>
                    <a:pt x="327" y="60"/>
                    <a:pt x="320" y="53"/>
                    <a:pt x="313" y="47"/>
                  </a:cubicBezTo>
                  <a:cubicBezTo>
                    <a:pt x="295" y="30"/>
                    <a:pt x="289" y="25"/>
                    <a:pt x="283" y="26"/>
                  </a:cubicBezTo>
                  <a:cubicBezTo>
                    <a:pt x="280" y="26"/>
                    <a:pt x="270" y="23"/>
                    <a:pt x="260" y="19"/>
                  </a:cubicBezTo>
                  <a:cubicBezTo>
                    <a:pt x="250" y="16"/>
                    <a:pt x="236" y="11"/>
                    <a:pt x="230" y="9"/>
                  </a:cubicBezTo>
                  <a:cubicBezTo>
                    <a:pt x="223" y="7"/>
                    <a:pt x="215" y="4"/>
                    <a:pt x="213" y="2"/>
                  </a:cubicBezTo>
                  <a:cubicBezTo>
                    <a:pt x="211" y="1"/>
                    <a:pt x="204" y="0"/>
                    <a:pt x="198" y="0"/>
                  </a:cubicBezTo>
                  <a:cubicBezTo>
                    <a:pt x="191" y="0"/>
                    <a:pt x="182" y="0"/>
                    <a:pt x="177" y="0"/>
                  </a:cubicBezTo>
                  <a:cubicBezTo>
                    <a:pt x="172" y="0"/>
                    <a:pt x="166" y="0"/>
                    <a:pt x="164" y="1"/>
                  </a:cubicBezTo>
                  <a:cubicBezTo>
                    <a:pt x="160" y="3"/>
                    <a:pt x="143" y="6"/>
                    <a:pt x="125" y="8"/>
                  </a:cubicBezTo>
                  <a:cubicBezTo>
                    <a:pt x="109" y="10"/>
                    <a:pt x="96" y="18"/>
                    <a:pt x="59" y="48"/>
                  </a:cubicBezTo>
                  <a:cubicBezTo>
                    <a:pt x="52" y="53"/>
                    <a:pt x="48" y="57"/>
                    <a:pt x="45" y="60"/>
                  </a:cubicBezTo>
                  <a:cubicBezTo>
                    <a:pt x="44" y="60"/>
                    <a:pt x="44" y="61"/>
                    <a:pt x="43" y="61"/>
                  </a:cubicBezTo>
                  <a:cubicBezTo>
                    <a:pt x="40" y="65"/>
                    <a:pt x="38" y="68"/>
                    <a:pt x="34" y="75"/>
                  </a:cubicBezTo>
                  <a:cubicBezTo>
                    <a:pt x="19" y="109"/>
                    <a:pt x="3" y="131"/>
                    <a:pt x="3" y="175"/>
                  </a:cubicBezTo>
                  <a:cubicBezTo>
                    <a:pt x="3" y="182"/>
                    <a:pt x="3" y="190"/>
                    <a:pt x="2" y="193"/>
                  </a:cubicBezTo>
                  <a:cubicBezTo>
                    <a:pt x="0" y="196"/>
                    <a:pt x="1" y="202"/>
                    <a:pt x="2" y="208"/>
                  </a:cubicBezTo>
                  <a:close/>
                  <a:moveTo>
                    <a:pt x="33" y="240"/>
                  </a:moveTo>
                  <a:cubicBezTo>
                    <a:pt x="31" y="242"/>
                    <a:pt x="29" y="245"/>
                    <a:pt x="29" y="246"/>
                  </a:cubicBezTo>
                  <a:cubicBezTo>
                    <a:pt x="26" y="248"/>
                    <a:pt x="19" y="232"/>
                    <a:pt x="17" y="221"/>
                  </a:cubicBezTo>
                  <a:cubicBezTo>
                    <a:pt x="16" y="215"/>
                    <a:pt x="16" y="215"/>
                    <a:pt x="16" y="215"/>
                  </a:cubicBezTo>
                  <a:cubicBezTo>
                    <a:pt x="26" y="225"/>
                    <a:pt x="26" y="225"/>
                    <a:pt x="26" y="225"/>
                  </a:cubicBezTo>
                  <a:cubicBezTo>
                    <a:pt x="36" y="235"/>
                    <a:pt x="36" y="235"/>
                    <a:pt x="36" y="235"/>
                  </a:cubicBezTo>
                  <a:lnTo>
                    <a:pt x="33" y="240"/>
                  </a:lnTo>
                  <a:close/>
                  <a:moveTo>
                    <a:pt x="176" y="369"/>
                  </a:moveTo>
                  <a:cubicBezTo>
                    <a:pt x="176" y="370"/>
                    <a:pt x="173" y="370"/>
                    <a:pt x="170" y="370"/>
                  </a:cubicBezTo>
                  <a:cubicBezTo>
                    <a:pt x="168" y="370"/>
                    <a:pt x="166" y="369"/>
                    <a:pt x="167" y="369"/>
                  </a:cubicBezTo>
                  <a:cubicBezTo>
                    <a:pt x="167" y="368"/>
                    <a:pt x="170" y="367"/>
                    <a:pt x="173" y="368"/>
                  </a:cubicBezTo>
                  <a:cubicBezTo>
                    <a:pt x="175" y="368"/>
                    <a:pt x="177" y="368"/>
                    <a:pt x="176" y="369"/>
                  </a:cubicBezTo>
                  <a:close/>
                  <a:moveTo>
                    <a:pt x="198" y="368"/>
                  </a:moveTo>
                  <a:cubicBezTo>
                    <a:pt x="197" y="370"/>
                    <a:pt x="196" y="372"/>
                    <a:pt x="196" y="373"/>
                  </a:cubicBezTo>
                  <a:cubicBezTo>
                    <a:pt x="194" y="375"/>
                    <a:pt x="186" y="374"/>
                    <a:pt x="184" y="373"/>
                  </a:cubicBezTo>
                  <a:cubicBezTo>
                    <a:pt x="183" y="372"/>
                    <a:pt x="183" y="371"/>
                    <a:pt x="184" y="370"/>
                  </a:cubicBezTo>
                  <a:cubicBezTo>
                    <a:pt x="186" y="368"/>
                    <a:pt x="189" y="366"/>
                    <a:pt x="193" y="366"/>
                  </a:cubicBezTo>
                  <a:cubicBezTo>
                    <a:pt x="197" y="365"/>
                    <a:pt x="198" y="366"/>
                    <a:pt x="198" y="368"/>
                  </a:cubicBezTo>
                  <a:close/>
                  <a:moveTo>
                    <a:pt x="320" y="303"/>
                  </a:moveTo>
                  <a:cubicBezTo>
                    <a:pt x="301" y="325"/>
                    <a:pt x="290" y="336"/>
                    <a:pt x="284" y="341"/>
                  </a:cubicBezTo>
                  <a:cubicBezTo>
                    <a:pt x="271" y="350"/>
                    <a:pt x="260" y="357"/>
                    <a:pt x="258" y="358"/>
                  </a:cubicBezTo>
                  <a:cubicBezTo>
                    <a:pt x="257" y="358"/>
                    <a:pt x="254" y="360"/>
                    <a:pt x="251" y="363"/>
                  </a:cubicBezTo>
                  <a:cubicBezTo>
                    <a:pt x="249" y="365"/>
                    <a:pt x="243" y="369"/>
                    <a:pt x="239" y="370"/>
                  </a:cubicBezTo>
                  <a:cubicBezTo>
                    <a:pt x="235" y="372"/>
                    <a:pt x="231" y="374"/>
                    <a:pt x="229" y="375"/>
                  </a:cubicBezTo>
                  <a:cubicBezTo>
                    <a:pt x="227" y="378"/>
                    <a:pt x="218" y="377"/>
                    <a:pt x="215" y="374"/>
                  </a:cubicBezTo>
                  <a:cubicBezTo>
                    <a:pt x="214" y="373"/>
                    <a:pt x="214" y="369"/>
                    <a:pt x="215" y="365"/>
                  </a:cubicBezTo>
                  <a:cubicBezTo>
                    <a:pt x="216" y="357"/>
                    <a:pt x="216" y="357"/>
                    <a:pt x="216" y="357"/>
                  </a:cubicBezTo>
                  <a:cubicBezTo>
                    <a:pt x="226" y="352"/>
                    <a:pt x="226" y="352"/>
                    <a:pt x="226" y="352"/>
                  </a:cubicBezTo>
                  <a:cubicBezTo>
                    <a:pt x="232" y="350"/>
                    <a:pt x="237" y="346"/>
                    <a:pt x="239" y="345"/>
                  </a:cubicBezTo>
                  <a:cubicBezTo>
                    <a:pt x="242" y="344"/>
                    <a:pt x="242" y="344"/>
                    <a:pt x="240" y="349"/>
                  </a:cubicBezTo>
                  <a:cubicBezTo>
                    <a:pt x="239" y="352"/>
                    <a:pt x="237" y="355"/>
                    <a:pt x="236" y="356"/>
                  </a:cubicBezTo>
                  <a:cubicBezTo>
                    <a:pt x="234" y="357"/>
                    <a:pt x="235" y="363"/>
                    <a:pt x="238" y="364"/>
                  </a:cubicBezTo>
                  <a:cubicBezTo>
                    <a:pt x="243" y="367"/>
                    <a:pt x="247" y="363"/>
                    <a:pt x="252" y="350"/>
                  </a:cubicBezTo>
                  <a:cubicBezTo>
                    <a:pt x="252" y="328"/>
                    <a:pt x="272" y="328"/>
                    <a:pt x="278" y="314"/>
                  </a:cubicBezTo>
                  <a:cubicBezTo>
                    <a:pt x="277" y="314"/>
                    <a:pt x="279" y="312"/>
                    <a:pt x="280" y="309"/>
                  </a:cubicBezTo>
                  <a:cubicBezTo>
                    <a:pt x="285" y="304"/>
                    <a:pt x="286" y="307"/>
                    <a:pt x="282" y="319"/>
                  </a:cubicBezTo>
                  <a:cubicBezTo>
                    <a:pt x="279" y="329"/>
                    <a:pt x="279" y="333"/>
                    <a:pt x="283" y="332"/>
                  </a:cubicBezTo>
                  <a:cubicBezTo>
                    <a:pt x="290" y="330"/>
                    <a:pt x="297" y="312"/>
                    <a:pt x="295" y="301"/>
                  </a:cubicBezTo>
                  <a:cubicBezTo>
                    <a:pt x="294" y="296"/>
                    <a:pt x="295" y="295"/>
                    <a:pt x="306" y="284"/>
                  </a:cubicBezTo>
                  <a:cubicBezTo>
                    <a:pt x="312" y="278"/>
                    <a:pt x="318" y="273"/>
                    <a:pt x="318" y="274"/>
                  </a:cubicBezTo>
                  <a:cubicBezTo>
                    <a:pt x="319" y="274"/>
                    <a:pt x="319" y="277"/>
                    <a:pt x="318" y="280"/>
                  </a:cubicBezTo>
                  <a:cubicBezTo>
                    <a:pt x="318" y="283"/>
                    <a:pt x="317" y="288"/>
                    <a:pt x="317" y="291"/>
                  </a:cubicBezTo>
                  <a:cubicBezTo>
                    <a:pt x="317" y="295"/>
                    <a:pt x="317" y="296"/>
                    <a:pt x="320" y="295"/>
                  </a:cubicBezTo>
                  <a:cubicBezTo>
                    <a:pt x="325" y="294"/>
                    <a:pt x="328" y="284"/>
                    <a:pt x="328" y="272"/>
                  </a:cubicBezTo>
                  <a:cubicBezTo>
                    <a:pt x="328" y="267"/>
                    <a:pt x="327" y="263"/>
                    <a:pt x="327" y="262"/>
                  </a:cubicBezTo>
                  <a:cubicBezTo>
                    <a:pt x="326" y="261"/>
                    <a:pt x="328" y="259"/>
                    <a:pt x="330" y="256"/>
                  </a:cubicBezTo>
                  <a:cubicBezTo>
                    <a:pt x="343" y="238"/>
                    <a:pt x="346" y="236"/>
                    <a:pt x="343" y="249"/>
                  </a:cubicBezTo>
                  <a:cubicBezTo>
                    <a:pt x="341" y="256"/>
                    <a:pt x="342" y="262"/>
                    <a:pt x="346" y="261"/>
                  </a:cubicBezTo>
                  <a:cubicBezTo>
                    <a:pt x="352" y="260"/>
                    <a:pt x="337" y="284"/>
                    <a:pt x="320" y="303"/>
                  </a:cubicBezTo>
                  <a:close/>
                  <a:moveTo>
                    <a:pt x="360" y="210"/>
                  </a:moveTo>
                  <a:cubicBezTo>
                    <a:pt x="363" y="210"/>
                    <a:pt x="359" y="238"/>
                    <a:pt x="356" y="241"/>
                  </a:cubicBezTo>
                  <a:cubicBezTo>
                    <a:pt x="355" y="242"/>
                    <a:pt x="354" y="244"/>
                    <a:pt x="354" y="245"/>
                  </a:cubicBezTo>
                  <a:cubicBezTo>
                    <a:pt x="354" y="246"/>
                    <a:pt x="354" y="248"/>
                    <a:pt x="353" y="249"/>
                  </a:cubicBezTo>
                  <a:cubicBezTo>
                    <a:pt x="352" y="249"/>
                    <a:pt x="352" y="248"/>
                    <a:pt x="352" y="246"/>
                  </a:cubicBezTo>
                  <a:cubicBezTo>
                    <a:pt x="354" y="236"/>
                    <a:pt x="354" y="231"/>
                    <a:pt x="352" y="229"/>
                  </a:cubicBezTo>
                  <a:cubicBezTo>
                    <a:pt x="351" y="228"/>
                    <a:pt x="351" y="224"/>
                    <a:pt x="354" y="218"/>
                  </a:cubicBezTo>
                  <a:cubicBezTo>
                    <a:pt x="356" y="215"/>
                    <a:pt x="358" y="212"/>
                    <a:pt x="359" y="210"/>
                  </a:cubicBezTo>
                  <a:cubicBezTo>
                    <a:pt x="360" y="210"/>
                    <a:pt x="360" y="210"/>
                    <a:pt x="360" y="210"/>
                  </a:cubicBezTo>
                  <a:close/>
                  <a:moveTo>
                    <a:pt x="237" y="29"/>
                  </a:moveTo>
                  <a:cubicBezTo>
                    <a:pt x="242" y="31"/>
                    <a:pt x="249" y="34"/>
                    <a:pt x="254" y="36"/>
                  </a:cubicBezTo>
                  <a:cubicBezTo>
                    <a:pt x="258" y="38"/>
                    <a:pt x="266" y="40"/>
                    <a:pt x="272" y="42"/>
                  </a:cubicBezTo>
                  <a:cubicBezTo>
                    <a:pt x="294" y="49"/>
                    <a:pt x="315" y="68"/>
                    <a:pt x="330" y="96"/>
                  </a:cubicBezTo>
                  <a:cubicBezTo>
                    <a:pt x="333" y="102"/>
                    <a:pt x="335" y="108"/>
                    <a:pt x="335" y="109"/>
                  </a:cubicBezTo>
                  <a:cubicBezTo>
                    <a:pt x="336" y="110"/>
                    <a:pt x="337" y="112"/>
                    <a:pt x="338" y="113"/>
                  </a:cubicBezTo>
                  <a:cubicBezTo>
                    <a:pt x="340" y="116"/>
                    <a:pt x="343" y="122"/>
                    <a:pt x="350" y="141"/>
                  </a:cubicBezTo>
                  <a:cubicBezTo>
                    <a:pt x="352" y="148"/>
                    <a:pt x="352" y="148"/>
                    <a:pt x="352" y="148"/>
                  </a:cubicBezTo>
                  <a:cubicBezTo>
                    <a:pt x="341" y="158"/>
                    <a:pt x="341" y="158"/>
                    <a:pt x="341" y="158"/>
                  </a:cubicBezTo>
                  <a:cubicBezTo>
                    <a:pt x="332" y="167"/>
                    <a:pt x="330" y="169"/>
                    <a:pt x="332" y="171"/>
                  </a:cubicBezTo>
                  <a:cubicBezTo>
                    <a:pt x="335" y="174"/>
                    <a:pt x="342" y="172"/>
                    <a:pt x="348" y="166"/>
                  </a:cubicBezTo>
                  <a:cubicBezTo>
                    <a:pt x="355" y="160"/>
                    <a:pt x="358" y="160"/>
                    <a:pt x="355" y="167"/>
                  </a:cubicBezTo>
                  <a:cubicBezTo>
                    <a:pt x="352" y="172"/>
                    <a:pt x="340" y="184"/>
                    <a:pt x="336" y="184"/>
                  </a:cubicBezTo>
                  <a:cubicBezTo>
                    <a:pt x="332" y="184"/>
                    <a:pt x="333" y="189"/>
                    <a:pt x="337" y="194"/>
                  </a:cubicBezTo>
                  <a:cubicBezTo>
                    <a:pt x="339" y="196"/>
                    <a:pt x="342" y="197"/>
                    <a:pt x="344" y="196"/>
                  </a:cubicBezTo>
                  <a:cubicBezTo>
                    <a:pt x="345" y="195"/>
                    <a:pt x="348" y="194"/>
                    <a:pt x="349" y="193"/>
                  </a:cubicBezTo>
                  <a:cubicBezTo>
                    <a:pt x="351" y="192"/>
                    <a:pt x="351" y="193"/>
                    <a:pt x="351" y="196"/>
                  </a:cubicBezTo>
                  <a:cubicBezTo>
                    <a:pt x="350" y="201"/>
                    <a:pt x="347" y="204"/>
                    <a:pt x="345" y="202"/>
                  </a:cubicBezTo>
                  <a:cubicBezTo>
                    <a:pt x="344" y="201"/>
                    <a:pt x="339" y="203"/>
                    <a:pt x="333" y="206"/>
                  </a:cubicBezTo>
                  <a:cubicBezTo>
                    <a:pt x="325" y="210"/>
                    <a:pt x="322" y="211"/>
                    <a:pt x="320" y="209"/>
                  </a:cubicBezTo>
                  <a:cubicBezTo>
                    <a:pt x="313" y="204"/>
                    <a:pt x="312" y="210"/>
                    <a:pt x="318" y="221"/>
                  </a:cubicBezTo>
                  <a:cubicBezTo>
                    <a:pt x="319" y="224"/>
                    <a:pt x="329" y="224"/>
                    <a:pt x="335" y="220"/>
                  </a:cubicBezTo>
                  <a:cubicBezTo>
                    <a:pt x="342" y="216"/>
                    <a:pt x="343" y="216"/>
                    <a:pt x="339" y="223"/>
                  </a:cubicBezTo>
                  <a:cubicBezTo>
                    <a:pt x="334" y="235"/>
                    <a:pt x="326" y="245"/>
                    <a:pt x="322" y="246"/>
                  </a:cubicBezTo>
                  <a:cubicBezTo>
                    <a:pt x="321" y="246"/>
                    <a:pt x="315" y="250"/>
                    <a:pt x="311" y="253"/>
                  </a:cubicBezTo>
                  <a:cubicBezTo>
                    <a:pt x="307" y="257"/>
                    <a:pt x="301" y="261"/>
                    <a:pt x="298" y="263"/>
                  </a:cubicBezTo>
                  <a:cubicBezTo>
                    <a:pt x="292" y="267"/>
                    <a:pt x="291" y="269"/>
                    <a:pt x="295" y="272"/>
                  </a:cubicBezTo>
                  <a:cubicBezTo>
                    <a:pt x="299" y="274"/>
                    <a:pt x="299" y="275"/>
                    <a:pt x="296" y="278"/>
                  </a:cubicBezTo>
                  <a:cubicBezTo>
                    <a:pt x="293" y="280"/>
                    <a:pt x="292" y="280"/>
                    <a:pt x="290" y="278"/>
                  </a:cubicBezTo>
                  <a:cubicBezTo>
                    <a:pt x="288" y="277"/>
                    <a:pt x="285" y="277"/>
                    <a:pt x="281" y="279"/>
                  </a:cubicBezTo>
                  <a:cubicBezTo>
                    <a:pt x="267" y="284"/>
                    <a:pt x="264" y="285"/>
                    <a:pt x="263" y="284"/>
                  </a:cubicBezTo>
                  <a:cubicBezTo>
                    <a:pt x="262" y="284"/>
                    <a:pt x="261" y="286"/>
                    <a:pt x="260" y="290"/>
                  </a:cubicBezTo>
                  <a:cubicBezTo>
                    <a:pt x="259" y="294"/>
                    <a:pt x="259" y="296"/>
                    <a:pt x="261" y="294"/>
                  </a:cubicBezTo>
                  <a:cubicBezTo>
                    <a:pt x="262" y="293"/>
                    <a:pt x="265" y="293"/>
                    <a:pt x="266" y="294"/>
                  </a:cubicBezTo>
                  <a:cubicBezTo>
                    <a:pt x="268" y="295"/>
                    <a:pt x="272" y="295"/>
                    <a:pt x="276" y="294"/>
                  </a:cubicBezTo>
                  <a:cubicBezTo>
                    <a:pt x="279" y="293"/>
                    <a:pt x="281" y="292"/>
                    <a:pt x="280" y="293"/>
                  </a:cubicBezTo>
                  <a:cubicBezTo>
                    <a:pt x="279" y="294"/>
                    <a:pt x="274" y="298"/>
                    <a:pt x="270" y="301"/>
                  </a:cubicBezTo>
                  <a:cubicBezTo>
                    <a:pt x="266" y="305"/>
                    <a:pt x="263" y="307"/>
                    <a:pt x="262" y="306"/>
                  </a:cubicBezTo>
                  <a:cubicBezTo>
                    <a:pt x="261" y="305"/>
                    <a:pt x="257" y="306"/>
                    <a:pt x="252" y="307"/>
                  </a:cubicBezTo>
                  <a:cubicBezTo>
                    <a:pt x="245" y="310"/>
                    <a:pt x="244" y="310"/>
                    <a:pt x="239" y="306"/>
                  </a:cubicBezTo>
                  <a:cubicBezTo>
                    <a:pt x="235" y="302"/>
                    <a:pt x="234" y="302"/>
                    <a:pt x="231" y="304"/>
                  </a:cubicBezTo>
                  <a:cubicBezTo>
                    <a:pt x="226" y="309"/>
                    <a:pt x="234" y="321"/>
                    <a:pt x="243" y="322"/>
                  </a:cubicBezTo>
                  <a:cubicBezTo>
                    <a:pt x="247" y="323"/>
                    <a:pt x="245" y="324"/>
                    <a:pt x="236" y="331"/>
                  </a:cubicBezTo>
                  <a:cubicBezTo>
                    <a:pt x="231" y="335"/>
                    <a:pt x="228" y="336"/>
                    <a:pt x="227" y="334"/>
                  </a:cubicBezTo>
                  <a:cubicBezTo>
                    <a:pt x="226" y="333"/>
                    <a:pt x="221" y="332"/>
                    <a:pt x="217" y="332"/>
                  </a:cubicBezTo>
                  <a:cubicBezTo>
                    <a:pt x="213" y="332"/>
                    <a:pt x="207" y="332"/>
                    <a:pt x="205" y="331"/>
                  </a:cubicBezTo>
                  <a:cubicBezTo>
                    <a:pt x="203" y="330"/>
                    <a:pt x="200" y="330"/>
                    <a:pt x="199" y="331"/>
                  </a:cubicBezTo>
                  <a:cubicBezTo>
                    <a:pt x="198" y="332"/>
                    <a:pt x="197" y="332"/>
                    <a:pt x="196" y="331"/>
                  </a:cubicBezTo>
                  <a:cubicBezTo>
                    <a:pt x="194" y="329"/>
                    <a:pt x="194" y="333"/>
                    <a:pt x="196" y="336"/>
                  </a:cubicBezTo>
                  <a:cubicBezTo>
                    <a:pt x="197" y="337"/>
                    <a:pt x="200" y="341"/>
                    <a:pt x="203" y="344"/>
                  </a:cubicBezTo>
                  <a:cubicBezTo>
                    <a:pt x="205" y="346"/>
                    <a:pt x="207" y="349"/>
                    <a:pt x="206" y="349"/>
                  </a:cubicBezTo>
                  <a:cubicBezTo>
                    <a:pt x="206" y="350"/>
                    <a:pt x="202" y="351"/>
                    <a:pt x="198" y="352"/>
                  </a:cubicBezTo>
                  <a:cubicBezTo>
                    <a:pt x="192" y="354"/>
                    <a:pt x="189" y="353"/>
                    <a:pt x="188" y="351"/>
                  </a:cubicBezTo>
                  <a:cubicBezTo>
                    <a:pt x="180" y="341"/>
                    <a:pt x="168" y="329"/>
                    <a:pt x="166" y="330"/>
                  </a:cubicBezTo>
                  <a:cubicBezTo>
                    <a:pt x="161" y="331"/>
                    <a:pt x="160" y="332"/>
                    <a:pt x="161" y="335"/>
                  </a:cubicBezTo>
                  <a:cubicBezTo>
                    <a:pt x="161" y="336"/>
                    <a:pt x="161" y="338"/>
                    <a:pt x="160" y="339"/>
                  </a:cubicBezTo>
                  <a:cubicBezTo>
                    <a:pt x="158" y="341"/>
                    <a:pt x="159" y="343"/>
                    <a:pt x="164" y="347"/>
                  </a:cubicBezTo>
                  <a:cubicBezTo>
                    <a:pt x="169" y="350"/>
                    <a:pt x="170" y="353"/>
                    <a:pt x="169" y="354"/>
                  </a:cubicBezTo>
                  <a:cubicBezTo>
                    <a:pt x="167" y="356"/>
                    <a:pt x="154" y="352"/>
                    <a:pt x="150" y="349"/>
                  </a:cubicBezTo>
                  <a:cubicBezTo>
                    <a:pt x="147" y="346"/>
                    <a:pt x="139" y="332"/>
                    <a:pt x="137" y="326"/>
                  </a:cubicBezTo>
                  <a:cubicBezTo>
                    <a:pt x="137" y="324"/>
                    <a:pt x="135" y="323"/>
                    <a:pt x="131" y="324"/>
                  </a:cubicBezTo>
                  <a:cubicBezTo>
                    <a:pt x="127" y="325"/>
                    <a:pt x="127" y="326"/>
                    <a:pt x="127" y="328"/>
                  </a:cubicBezTo>
                  <a:cubicBezTo>
                    <a:pt x="128" y="329"/>
                    <a:pt x="127" y="330"/>
                    <a:pt x="126" y="331"/>
                  </a:cubicBezTo>
                  <a:cubicBezTo>
                    <a:pt x="124" y="331"/>
                    <a:pt x="125" y="336"/>
                    <a:pt x="129" y="340"/>
                  </a:cubicBezTo>
                  <a:cubicBezTo>
                    <a:pt x="131" y="343"/>
                    <a:pt x="131" y="343"/>
                    <a:pt x="128" y="342"/>
                  </a:cubicBezTo>
                  <a:cubicBezTo>
                    <a:pt x="126" y="341"/>
                    <a:pt x="121" y="337"/>
                    <a:pt x="116" y="333"/>
                  </a:cubicBezTo>
                  <a:cubicBezTo>
                    <a:pt x="101" y="321"/>
                    <a:pt x="90" y="314"/>
                    <a:pt x="75" y="306"/>
                  </a:cubicBezTo>
                  <a:cubicBezTo>
                    <a:pt x="59" y="297"/>
                    <a:pt x="57" y="295"/>
                    <a:pt x="43" y="272"/>
                  </a:cubicBezTo>
                  <a:cubicBezTo>
                    <a:pt x="34" y="259"/>
                    <a:pt x="34" y="259"/>
                    <a:pt x="34" y="259"/>
                  </a:cubicBezTo>
                  <a:cubicBezTo>
                    <a:pt x="41" y="253"/>
                    <a:pt x="41" y="253"/>
                    <a:pt x="41" y="253"/>
                  </a:cubicBezTo>
                  <a:cubicBezTo>
                    <a:pt x="44" y="249"/>
                    <a:pt x="48" y="246"/>
                    <a:pt x="49" y="246"/>
                  </a:cubicBezTo>
                  <a:cubicBezTo>
                    <a:pt x="50" y="246"/>
                    <a:pt x="56" y="249"/>
                    <a:pt x="62" y="252"/>
                  </a:cubicBezTo>
                  <a:cubicBezTo>
                    <a:pt x="73" y="257"/>
                    <a:pt x="73" y="257"/>
                    <a:pt x="73" y="257"/>
                  </a:cubicBezTo>
                  <a:cubicBezTo>
                    <a:pt x="67" y="263"/>
                    <a:pt x="67" y="263"/>
                    <a:pt x="67" y="263"/>
                  </a:cubicBezTo>
                  <a:cubicBezTo>
                    <a:pt x="61" y="269"/>
                    <a:pt x="61" y="272"/>
                    <a:pt x="65" y="276"/>
                  </a:cubicBezTo>
                  <a:cubicBezTo>
                    <a:pt x="66" y="277"/>
                    <a:pt x="81" y="269"/>
                    <a:pt x="84" y="264"/>
                  </a:cubicBezTo>
                  <a:cubicBezTo>
                    <a:pt x="85" y="262"/>
                    <a:pt x="87" y="262"/>
                    <a:pt x="92" y="264"/>
                  </a:cubicBezTo>
                  <a:cubicBezTo>
                    <a:pt x="96" y="266"/>
                    <a:pt x="100" y="268"/>
                    <a:pt x="102" y="268"/>
                  </a:cubicBezTo>
                  <a:cubicBezTo>
                    <a:pt x="105" y="268"/>
                    <a:pt x="105" y="269"/>
                    <a:pt x="104" y="271"/>
                  </a:cubicBezTo>
                  <a:cubicBezTo>
                    <a:pt x="104" y="272"/>
                    <a:pt x="101" y="276"/>
                    <a:pt x="99" y="281"/>
                  </a:cubicBezTo>
                  <a:cubicBezTo>
                    <a:pt x="96" y="288"/>
                    <a:pt x="96" y="290"/>
                    <a:pt x="99" y="293"/>
                  </a:cubicBezTo>
                  <a:cubicBezTo>
                    <a:pt x="103" y="297"/>
                    <a:pt x="103" y="297"/>
                    <a:pt x="103" y="297"/>
                  </a:cubicBezTo>
                  <a:cubicBezTo>
                    <a:pt x="109" y="289"/>
                    <a:pt x="109" y="289"/>
                    <a:pt x="109" y="289"/>
                  </a:cubicBezTo>
                  <a:cubicBezTo>
                    <a:pt x="112" y="285"/>
                    <a:pt x="116" y="280"/>
                    <a:pt x="118" y="278"/>
                  </a:cubicBezTo>
                  <a:cubicBezTo>
                    <a:pt x="120" y="275"/>
                    <a:pt x="122" y="272"/>
                    <a:pt x="123" y="271"/>
                  </a:cubicBezTo>
                  <a:cubicBezTo>
                    <a:pt x="123" y="269"/>
                    <a:pt x="126" y="268"/>
                    <a:pt x="129" y="268"/>
                  </a:cubicBezTo>
                  <a:cubicBezTo>
                    <a:pt x="131" y="268"/>
                    <a:pt x="136" y="267"/>
                    <a:pt x="139" y="266"/>
                  </a:cubicBezTo>
                  <a:cubicBezTo>
                    <a:pt x="145" y="263"/>
                    <a:pt x="146" y="265"/>
                    <a:pt x="144" y="271"/>
                  </a:cubicBezTo>
                  <a:cubicBezTo>
                    <a:pt x="142" y="276"/>
                    <a:pt x="142" y="288"/>
                    <a:pt x="144" y="290"/>
                  </a:cubicBezTo>
                  <a:cubicBezTo>
                    <a:pt x="148" y="293"/>
                    <a:pt x="159" y="272"/>
                    <a:pt x="159" y="261"/>
                  </a:cubicBezTo>
                  <a:cubicBezTo>
                    <a:pt x="160" y="258"/>
                    <a:pt x="161" y="255"/>
                    <a:pt x="163" y="253"/>
                  </a:cubicBezTo>
                  <a:cubicBezTo>
                    <a:pt x="165" y="251"/>
                    <a:pt x="172" y="246"/>
                    <a:pt x="178" y="242"/>
                  </a:cubicBezTo>
                  <a:cubicBezTo>
                    <a:pt x="185" y="237"/>
                    <a:pt x="190" y="233"/>
                    <a:pt x="191" y="233"/>
                  </a:cubicBezTo>
                  <a:cubicBezTo>
                    <a:pt x="194" y="233"/>
                    <a:pt x="194" y="239"/>
                    <a:pt x="192" y="244"/>
                  </a:cubicBezTo>
                  <a:cubicBezTo>
                    <a:pt x="190" y="247"/>
                    <a:pt x="191" y="250"/>
                    <a:pt x="193" y="253"/>
                  </a:cubicBezTo>
                  <a:cubicBezTo>
                    <a:pt x="197" y="259"/>
                    <a:pt x="200" y="260"/>
                    <a:pt x="200" y="256"/>
                  </a:cubicBezTo>
                  <a:cubicBezTo>
                    <a:pt x="201" y="255"/>
                    <a:pt x="202" y="253"/>
                    <a:pt x="203" y="252"/>
                  </a:cubicBezTo>
                  <a:cubicBezTo>
                    <a:pt x="204" y="251"/>
                    <a:pt x="205" y="247"/>
                    <a:pt x="205" y="244"/>
                  </a:cubicBezTo>
                  <a:cubicBezTo>
                    <a:pt x="205" y="241"/>
                    <a:pt x="205" y="238"/>
                    <a:pt x="206" y="237"/>
                  </a:cubicBezTo>
                  <a:cubicBezTo>
                    <a:pt x="205" y="232"/>
                    <a:pt x="204" y="227"/>
                    <a:pt x="203" y="222"/>
                  </a:cubicBezTo>
                  <a:cubicBezTo>
                    <a:pt x="203" y="222"/>
                    <a:pt x="205" y="220"/>
                    <a:pt x="206" y="218"/>
                  </a:cubicBezTo>
                  <a:cubicBezTo>
                    <a:pt x="207" y="217"/>
                    <a:pt x="212" y="211"/>
                    <a:pt x="216" y="205"/>
                  </a:cubicBezTo>
                  <a:cubicBezTo>
                    <a:pt x="225" y="195"/>
                    <a:pt x="225" y="195"/>
                    <a:pt x="225" y="195"/>
                  </a:cubicBezTo>
                  <a:cubicBezTo>
                    <a:pt x="226" y="202"/>
                    <a:pt x="226" y="202"/>
                    <a:pt x="226" y="202"/>
                  </a:cubicBezTo>
                  <a:cubicBezTo>
                    <a:pt x="227" y="206"/>
                    <a:pt x="227" y="210"/>
                    <a:pt x="227" y="211"/>
                  </a:cubicBezTo>
                  <a:cubicBezTo>
                    <a:pt x="227" y="212"/>
                    <a:pt x="229" y="214"/>
                    <a:pt x="231" y="216"/>
                  </a:cubicBezTo>
                  <a:cubicBezTo>
                    <a:pt x="234" y="219"/>
                    <a:pt x="236" y="219"/>
                    <a:pt x="238" y="217"/>
                  </a:cubicBezTo>
                  <a:cubicBezTo>
                    <a:pt x="240" y="216"/>
                    <a:pt x="240" y="211"/>
                    <a:pt x="237" y="197"/>
                  </a:cubicBezTo>
                  <a:cubicBezTo>
                    <a:pt x="232" y="183"/>
                    <a:pt x="235" y="178"/>
                    <a:pt x="241" y="167"/>
                  </a:cubicBezTo>
                  <a:cubicBezTo>
                    <a:pt x="244" y="163"/>
                    <a:pt x="245" y="164"/>
                    <a:pt x="245" y="168"/>
                  </a:cubicBezTo>
                  <a:cubicBezTo>
                    <a:pt x="245" y="173"/>
                    <a:pt x="255" y="184"/>
                    <a:pt x="259" y="183"/>
                  </a:cubicBezTo>
                  <a:cubicBezTo>
                    <a:pt x="262" y="183"/>
                    <a:pt x="261" y="178"/>
                    <a:pt x="256" y="162"/>
                  </a:cubicBezTo>
                  <a:cubicBezTo>
                    <a:pt x="252" y="149"/>
                    <a:pt x="251" y="138"/>
                    <a:pt x="255" y="134"/>
                  </a:cubicBezTo>
                  <a:cubicBezTo>
                    <a:pt x="256" y="133"/>
                    <a:pt x="257" y="131"/>
                    <a:pt x="257" y="129"/>
                  </a:cubicBezTo>
                  <a:cubicBezTo>
                    <a:pt x="257" y="128"/>
                    <a:pt x="258" y="126"/>
                    <a:pt x="259" y="126"/>
                  </a:cubicBezTo>
                  <a:cubicBezTo>
                    <a:pt x="261" y="126"/>
                    <a:pt x="265" y="137"/>
                    <a:pt x="264" y="138"/>
                  </a:cubicBezTo>
                  <a:cubicBezTo>
                    <a:pt x="263" y="139"/>
                    <a:pt x="265" y="141"/>
                    <a:pt x="267" y="142"/>
                  </a:cubicBezTo>
                  <a:cubicBezTo>
                    <a:pt x="269" y="144"/>
                    <a:pt x="272" y="146"/>
                    <a:pt x="273" y="147"/>
                  </a:cubicBezTo>
                  <a:cubicBezTo>
                    <a:pt x="274" y="148"/>
                    <a:pt x="276" y="147"/>
                    <a:pt x="277" y="145"/>
                  </a:cubicBezTo>
                  <a:cubicBezTo>
                    <a:pt x="280" y="142"/>
                    <a:pt x="279" y="140"/>
                    <a:pt x="277" y="134"/>
                  </a:cubicBezTo>
                  <a:cubicBezTo>
                    <a:pt x="275" y="130"/>
                    <a:pt x="273" y="126"/>
                    <a:pt x="274" y="126"/>
                  </a:cubicBezTo>
                  <a:cubicBezTo>
                    <a:pt x="275" y="125"/>
                    <a:pt x="273" y="123"/>
                    <a:pt x="271" y="121"/>
                  </a:cubicBezTo>
                  <a:cubicBezTo>
                    <a:pt x="265" y="118"/>
                    <a:pt x="261" y="106"/>
                    <a:pt x="263" y="99"/>
                  </a:cubicBezTo>
                  <a:cubicBezTo>
                    <a:pt x="263" y="96"/>
                    <a:pt x="264" y="93"/>
                    <a:pt x="263" y="92"/>
                  </a:cubicBezTo>
                  <a:cubicBezTo>
                    <a:pt x="263" y="89"/>
                    <a:pt x="267" y="89"/>
                    <a:pt x="271" y="92"/>
                  </a:cubicBezTo>
                  <a:cubicBezTo>
                    <a:pt x="274" y="95"/>
                    <a:pt x="283" y="99"/>
                    <a:pt x="285" y="97"/>
                  </a:cubicBezTo>
                  <a:cubicBezTo>
                    <a:pt x="288" y="94"/>
                    <a:pt x="286" y="88"/>
                    <a:pt x="279" y="83"/>
                  </a:cubicBezTo>
                  <a:cubicBezTo>
                    <a:pt x="275" y="80"/>
                    <a:pt x="270" y="77"/>
                    <a:pt x="268" y="75"/>
                  </a:cubicBezTo>
                  <a:cubicBezTo>
                    <a:pt x="266" y="73"/>
                    <a:pt x="264" y="72"/>
                    <a:pt x="263" y="72"/>
                  </a:cubicBezTo>
                  <a:cubicBezTo>
                    <a:pt x="263" y="73"/>
                    <a:pt x="261" y="72"/>
                    <a:pt x="260" y="71"/>
                  </a:cubicBezTo>
                  <a:cubicBezTo>
                    <a:pt x="259" y="70"/>
                    <a:pt x="259" y="69"/>
                    <a:pt x="260" y="68"/>
                  </a:cubicBezTo>
                  <a:cubicBezTo>
                    <a:pt x="261" y="67"/>
                    <a:pt x="260" y="66"/>
                    <a:pt x="257" y="64"/>
                  </a:cubicBezTo>
                  <a:cubicBezTo>
                    <a:pt x="255" y="63"/>
                    <a:pt x="254" y="61"/>
                    <a:pt x="255" y="61"/>
                  </a:cubicBezTo>
                  <a:cubicBezTo>
                    <a:pt x="256" y="59"/>
                    <a:pt x="263" y="60"/>
                    <a:pt x="263" y="62"/>
                  </a:cubicBezTo>
                  <a:cubicBezTo>
                    <a:pt x="263" y="64"/>
                    <a:pt x="272" y="68"/>
                    <a:pt x="275" y="67"/>
                  </a:cubicBezTo>
                  <a:cubicBezTo>
                    <a:pt x="284" y="63"/>
                    <a:pt x="276" y="54"/>
                    <a:pt x="259" y="49"/>
                  </a:cubicBezTo>
                  <a:cubicBezTo>
                    <a:pt x="249" y="47"/>
                    <a:pt x="248" y="46"/>
                    <a:pt x="239" y="36"/>
                  </a:cubicBezTo>
                  <a:cubicBezTo>
                    <a:pt x="229" y="26"/>
                    <a:pt x="229" y="26"/>
                    <a:pt x="229" y="26"/>
                  </a:cubicBezTo>
                  <a:lnTo>
                    <a:pt x="237" y="29"/>
                  </a:lnTo>
                  <a:close/>
                  <a:moveTo>
                    <a:pt x="15" y="162"/>
                  </a:moveTo>
                  <a:cubicBezTo>
                    <a:pt x="28" y="130"/>
                    <a:pt x="36" y="91"/>
                    <a:pt x="58" y="65"/>
                  </a:cubicBezTo>
                  <a:cubicBezTo>
                    <a:pt x="62" y="61"/>
                    <a:pt x="66" y="58"/>
                    <a:pt x="70" y="56"/>
                  </a:cubicBezTo>
                  <a:cubicBezTo>
                    <a:pt x="72" y="55"/>
                    <a:pt x="77" y="52"/>
                    <a:pt x="81" y="48"/>
                  </a:cubicBezTo>
                  <a:cubicBezTo>
                    <a:pt x="85" y="45"/>
                    <a:pt x="90" y="42"/>
                    <a:pt x="91" y="41"/>
                  </a:cubicBezTo>
                  <a:cubicBezTo>
                    <a:pt x="93" y="41"/>
                    <a:pt x="96" y="39"/>
                    <a:pt x="99" y="37"/>
                  </a:cubicBezTo>
                  <a:cubicBezTo>
                    <a:pt x="108" y="29"/>
                    <a:pt x="120" y="24"/>
                    <a:pt x="134" y="24"/>
                  </a:cubicBezTo>
                  <a:cubicBezTo>
                    <a:pt x="141" y="23"/>
                    <a:pt x="150" y="22"/>
                    <a:pt x="154" y="20"/>
                  </a:cubicBezTo>
                  <a:cubicBezTo>
                    <a:pt x="160" y="18"/>
                    <a:pt x="179" y="15"/>
                    <a:pt x="188" y="16"/>
                  </a:cubicBezTo>
                  <a:cubicBezTo>
                    <a:pt x="193" y="16"/>
                    <a:pt x="201" y="23"/>
                    <a:pt x="200" y="27"/>
                  </a:cubicBezTo>
                  <a:cubicBezTo>
                    <a:pt x="199" y="28"/>
                    <a:pt x="199" y="31"/>
                    <a:pt x="200" y="31"/>
                  </a:cubicBezTo>
                  <a:cubicBezTo>
                    <a:pt x="202" y="33"/>
                    <a:pt x="202" y="44"/>
                    <a:pt x="200" y="56"/>
                  </a:cubicBezTo>
                  <a:cubicBezTo>
                    <a:pt x="200" y="59"/>
                    <a:pt x="201" y="63"/>
                    <a:pt x="203" y="66"/>
                  </a:cubicBezTo>
                  <a:cubicBezTo>
                    <a:pt x="207" y="71"/>
                    <a:pt x="208" y="72"/>
                    <a:pt x="210" y="70"/>
                  </a:cubicBezTo>
                  <a:cubicBezTo>
                    <a:pt x="211" y="68"/>
                    <a:pt x="212" y="65"/>
                    <a:pt x="212" y="62"/>
                  </a:cubicBezTo>
                  <a:cubicBezTo>
                    <a:pt x="212" y="56"/>
                    <a:pt x="214" y="38"/>
                    <a:pt x="216" y="38"/>
                  </a:cubicBezTo>
                  <a:cubicBezTo>
                    <a:pt x="219" y="39"/>
                    <a:pt x="228" y="45"/>
                    <a:pt x="229" y="46"/>
                  </a:cubicBezTo>
                  <a:cubicBezTo>
                    <a:pt x="229" y="48"/>
                    <a:pt x="231" y="50"/>
                    <a:pt x="234" y="53"/>
                  </a:cubicBezTo>
                  <a:cubicBezTo>
                    <a:pt x="236" y="55"/>
                    <a:pt x="240" y="61"/>
                    <a:pt x="242" y="66"/>
                  </a:cubicBezTo>
                  <a:cubicBezTo>
                    <a:pt x="247" y="75"/>
                    <a:pt x="247" y="76"/>
                    <a:pt x="243" y="79"/>
                  </a:cubicBezTo>
                  <a:cubicBezTo>
                    <a:pt x="240" y="80"/>
                    <a:pt x="237" y="81"/>
                    <a:pt x="236" y="81"/>
                  </a:cubicBezTo>
                  <a:cubicBezTo>
                    <a:pt x="235" y="82"/>
                    <a:pt x="232" y="83"/>
                    <a:pt x="229" y="86"/>
                  </a:cubicBezTo>
                  <a:cubicBezTo>
                    <a:pt x="227" y="88"/>
                    <a:pt x="224" y="89"/>
                    <a:pt x="223" y="89"/>
                  </a:cubicBezTo>
                  <a:cubicBezTo>
                    <a:pt x="222" y="89"/>
                    <a:pt x="220" y="90"/>
                    <a:pt x="218" y="92"/>
                  </a:cubicBezTo>
                  <a:cubicBezTo>
                    <a:pt x="215" y="95"/>
                    <a:pt x="215" y="97"/>
                    <a:pt x="216" y="99"/>
                  </a:cubicBezTo>
                  <a:cubicBezTo>
                    <a:pt x="218" y="103"/>
                    <a:pt x="224" y="103"/>
                    <a:pt x="230" y="99"/>
                  </a:cubicBezTo>
                  <a:cubicBezTo>
                    <a:pt x="233" y="98"/>
                    <a:pt x="236" y="97"/>
                    <a:pt x="238" y="97"/>
                  </a:cubicBezTo>
                  <a:cubicBezTo>
                    <a:pt x="240" y="97"/>
                    <a:pt x="242" y="96"/>
                    <a:pt x="243" y="95"/>
                  </a:cubicBezTo>
                  <a:cubicBezTo>
                    <a:pt x="245" y="93"/>
                    <a:pt x="249" y="94"/>
                    <a:pt x="249" y="99"/>
                  </a:cubicBezTo>
                  <a:cubicBezTo>
                    <a:pt x="249" y="101"/>
                    <a:pt x="249" y="107"/>
                    <a:pt x="248" y="112"/>
                  </a:cubicBezTo>
                  <a:cubicBezTo>
                    <a:pt x="247" y="121"/>
                    <a:pt x="247" y="121"/>
                    <a:pt x="247" y="121"/>
                  </a:cubicBezTo>
                  <a:cubicBezTo>
                    <a:pt x="233" y="126"/>
                    <a:pt x="233" y="126"/>
                    <a:pt x="233" y="126"/>
                  </a:cubicBezTo>
                  <a:cubicBezTo>
                    <a:pt x="225" y="129"/>
                    <a:pt x="218" y="130"/>
                    <a:pt x="217" y="130"/>
                  </a:cubicBezTo>
                  <a:cubicBezTo>
                    <a:pt x="214" y="127"/>
                    <a:pt x="211" y="130"/>
                    <a:pt x="211" y="135"/>
                  </a:cubicBezTo>
                  <a:cubicBezTo>
                    <a:pt x="213" y="143"/>
                    <a:pt x="220" y="148"/>
                    <a:pt x="224" y="145"/>
                  </a:cubicBezTo>
                  <a:cubicBezTo>
                    <a:pt x="227" y="142"/>
                    <a:pt x="238" y="139"/>
                    <a:pt x="238" y="142"/>
                  </a:cubicBezTo>
                  <a:cubicBezTo>
                    <a:pt x="238" y="145"/>
                    <a:pt x="227" y="164"/>
                    <a:pt x="222" y="172"/>
                  </a:cubicBezTo>
                  <a:cubicBezTo>
                    <a:pt x="216" y="180"/>
                    <a:pt x="206" y="182"/>
                    <a:pt x="198" y="175"/>
                  </a:cubicBezTo>
                  <a:cubicBezTo>
                    <a:pt x="195" y="173"/>
                    <a:pt x="190" y="171"/>
                    <a:pt x="187" y="171"/>
                  </a:cubicBezTo>
                  <a:cubicBezTo>
                    <a:pt x="182" y="171"/>
                    <a:pt x="182" y="171"/>
                    <a:pt x="182" y="176"/>
                  </a:cubicBezTo>
                  <a:cubicBezTo>
                    <a:pt x="182" y="181"/>
                    <a:pt x="183" y="182"/>
                    <a:pt x="188" y="184"/>
                  </a:cubicBezTo>
                  <a:cubicBezTo>
                    <a:pt x="191" y="186"/>
                    <a:pt x="195" y="188"/>
                    <a:pt x="196" y="190"/>
                  </a:cubicBezTo>
                  <a:cubicBezTo>
                    <a:pt x="198" y="191"/>
                    <a:pt x="202" y="193"/>
                    <a:pt x="204" y="193"/>
                  </a:cubicBezTo>
                  <a:cubicBezTo>
                    <a:pt x="209" y="193"/>
                    <a:pt x="209" y="193"/>
                    <a:pt x="208" y="195"/>
                  </a:cubicBezTo>
                  <a:cubicBezTo>
                    <a:pt x="208" y="197"/>
                    <a:pt x="203" y="201"/>
                    <a:pt x="199" y="206"/>
                  </a:cubicBezTo>
                  <a:cubicBezTo>
                    <a:pt x="194" y="209"/>
                    <a:pt x="189" y="214"/>
                    <a:pt x="189" y="216"/>
                  </a:cubicBezTo>
                  <a:cubicBezTo>
                    <a:pt x="187" y="220"/>
                    <a:pt x="186" y="219"/>
                    <a:pt x="177" y="210"/>
                  </a:cubicBezTo>
                  <a:cubicBezTo>
                    <a:pt x="165" y="198"/>
                    <a:pt x="154" y="194"/>
                    <a:pt x="149" y="199"/>
                  </a:cubicBezTo>
                  <a:cubicBezTo>
                    <a:pt x="145" y="203"/>
                    <a:pt x="147" y="207"/>
                    <a:pt x="156" y="210"/>
                  </a:cubicBezTo>
                  <a:cubicBezTo>
                    <a:pt x="164" y="213"/>
                    <a:pt x="178" y="224"/>
                    <a:pt x="177" y="226"/>
                  </a:cubicBezTo>
                  <a:cubicBezTo>
                    <a:pt x="165" y="232"/>
                    <a:pt x="163" y="249"/>
                    <a:pt x="137" y="232"/>
                  </a:cubicBezTo>
                  <a:cubicBezTo>
                    <a:pt x="136" y="226"/>
                    <a:pt x="115" y="220"/>
                    <a:pt x="123" y="231"/>
                  </a:cubicBezTo>
                  <a:cubicBezTo>
                    <a:pt x="142" y="253"/>
                    <a:pt x="112" y="270"/>
                    <a:pt x="110" y="252"/>
                  </a:cubicBezTo>
                  <a:cubicBezTo>
                    <a:pt x="109" y="247"/>
                    <a:pt x="105" y="237"/>
                    <a:pt x="101" y="229"/>
                  </a:cubicBezTo>
                  <a:cubicBezTo>
                    <a:pt x="98" y="224"/>
                    <a:pt x="97" y="223"/>
                    <a:pt x="94" y="223"/>
                  </a:cubicBezTo>
                  <a:cubicBezTo>
                    <a:pt x="86" y="223"/>
                    <a:pt x="86" y="227"/>
                    <a:pt x="93" y="237"/>
                  </a:cubicBezTo>
                  <a:cubicBezTo>
                    <a:pt x="95" y="240"/>
                    <a:pt x="97" y="245"/>
                    <a:pt x="98" y="248"/>
                  </a:cubicBezTo>
                  <a:cubicBezTo>
                    <a:pt x="98" y="253"/>
                    <a:pt x="98" y="254"/>
                    <a:pt x="95" y="253"/>
                  </a:cubicBezTo>
                  <a:cubicBezTo>
                    <a:pt x="93" y="253"/>
                    <a:pt x="90" y="251"/>
                    <a:pt x="88" y="249"/>
                  </a:cubicBezTo>
                  <a:cubicBezTo>
                    <a:pt x="86" y="246"/>
                    <a:pt x="83" y="245"/>
                    <a:pt x="82" y="245"/>
                  </a:cubicBezTo>
                  <a:cubicBezTo>
                    <a:pt x="81" y="245"/>
                    <a:pt x="77" y="244"/>
                    <a:pt x="74" y="243"/>
                  </a:cubicBezTo>
                  <a:cubicBezTo>
                    <a:pt x="68" y="241"/>
                    <a:pt x="68" y="241"/>
                    <a:pt x="69" y="236"/>
                  </a:cubicBezTo>
                  <a:cubicBezTo>
                    <a:pt x="69" y="233"/>
                    <a:pt x="69" y="229"/>
                    <a:pt x="68" y="229"/>
                  </a:cubicBezTo>
                  <a:cubicBezTo>
                    <a:pt x="67" y="228"/>
                    <a:pt x="66" y="224"/>
                    <a:pt x="66" y="220"/>
                  </a:cubicBezTo>
                  <a:cubicBezTo>
                    <a:pt x="65" y="214"/>
                    <a:pt x="60" y="209"/>
                    <a:pt x="58" y="212"/>
                  </a:cubicBezTo>
                  <a:cubicBezTo>
                    <a:pt x="57" y="212"/>
                    <a:pt x="56" y="218"/>
                    <a:pt x="56" y="225"/>
                  </a:cubicBezTo>
                  <a:cubicBezTo>
                    <a:pt x="56" y="237"/>
                    <a:pt x="56" y="237"/>
                    <a:pt x="56" y="237"/>
                  </a:cubicBezTo>
                  <a:cubicBezTo>
                    <a:pt x="51" y="233"/>
                    <a:pt x="51" y="233"/>
                    <a:pt x="51" y="233"/>
                  </a:cubicBezTo>
                  <a:cubicBezTo>
                    <a:pt x="49" y="231"/>
                    <a:pt x="45" y="227"/>
                    <a:pt x="43" y="225"/>
                  </a:cubicBezTo>
                  <a:cubicBezTo>
                    <a:pt x="40" y="222"/>
                    <a:pt x="39" y="219"/>
                    <a:pt x="39" y="208"/>
                  </a:cubicBezTo>
                  <a:cubicBezTo>
                    <a:pt x="40" y="201"/>
                    <a:pt x="39" y="195"/>
                    <a:pt x="38" y="195"/>
                  </a:cubicBezTo>
                  <a:cubicBezTo>
                    <a:pt x="38" y="195"/>
                    <a:pt x="37" y="193"/>
                    <a:pt x="36" y="191"/>
                  </a:cubicBezTo>
                  <a:cubicBezTo>
                    <a:pt x="35" y="188"/>
                    <a:pt x="34" y="186"/>
                    <a:pt x="33" y="186"/>
                  </a:cubicBezTo>
                  <a:cubicBezTo>
                    <a:pt x="30" y="187"/>
                    <a:pt x="24" y="197"/>
                    <a:pt x="25" y="200"/>
                  </a:cubicBezTo>
                  <a:cubicBezTo>
                    <a:pt x="26" y="205"/>
                    <a:pt x="24" y="204"/>
                    <a:pt x="20" y="199"/>
                  </a:cubicBezTo>
                  <a:cubicBezTo>
                    <a:pt x="16" y="193"/>
                    <a:pt x="14" y="174"/>
                    <a:pt x="15" y="1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107"/>
            <p:cNvSpPr>
              <a:spLocks noEditPoints="1"/>
            </p:cNvSpPr>
            <p:nvPr/>
          </p:nvSpPr>
          <p:spPr bwMode="auto">
            <a:xfrm>
              <a:off x="423" y="958"/>
              <a:ext cx="1981" cy="1918"/>
            </a:xfrm>
            <a:custGeom>
              <a:avLst/>
              <a:gdLst>
                <a:gd name="T0" fmla="*/ 3340 w 3670"/>
                <a:gd name="T1" fmla="*/ 1295 h 3553"/>
                <a:gd name="T2" fmla="*/ 3362 w 3670"/>
                <a:gd name="T3" fmla="*/ 1176 h 3553"/>
                <a:gd name="T4" fmla="*/ 3049 w 3670"/>
                <a:gd name="T5" fmla="*/ 482 h 3553"/>
                <a:gd name="T6" fmla="*/ 2675 w 3670"/>
                <a:gd name="T7" fmla="*/ 138 h 3553"/>
                <a:gd name="T8" fmla="*/ 738 w 3670"/>
                <a:gd name="T9" fmla="*/ 1611 h 3553"/>
                <a:gd name="T10" fmla="*/ 827 w 3670"/>
                <a:gd name="T11" fmla="*/ 1120 h 3553"/>
                <a:gd name="T12" fmla="*/ 300 w 3670"/>
                <a:gd name="T13" fmla="*/ 1454 h 3553"/>
                <a:gd name="T14" fmla="*/ 405 w 3670"/>
                <a:gd name="T15" fmla="*/ 1944 h 3553"/>
                <a:gd name="T16" fmla="*/ 227 w 3670"/>
                <a:gd name="T17" fmla="*/ 2518 h 3553"/>
                <a:gd name="T18" fmla="*/ 796 w 3670"/>
                <a:gd name="T19" fmla="*/ 2988 h 3553"/>
                <a:gd name="T20" fmla="*/ 2247 w 3670"/>
                <a:gd name="T21" fmla="*/ 3012 h 3553"/>
                <a:gd name="T22" fmla="*/ 2668 w 3670"/>
                <a:gd name="T23" fmla="*/ 3004 h 3553"/>
                <a:gd name="T24" fmla="*/ 2974 w 3670"/>
                <a:gd name="T25" fmla="*/ 2833 h 3553"/>
                <a:gd name="T26" fmla="*/ 3156 w 3670"/>
                <a:gd name="T27" fmla="*/ 3024 h 3553"/>
                <a:gd name="T28" fmla="*/ 3414 w 3670"/>
                <a:gd name="T29" fmla="*/ 3021 h 3553"/>
                <a:gd name="T30" fmla="*/ 3600 w 3670"/>
                <a:gd name="T31" fmla="*/ 2829 h 3553"/>
                <a:gd name="T32" fmla="*/ 3272 w 3670"/>
                <a:gd name="T33" fmla="*/ 2465 h 3553"/>
                <a:gd name="T34" fmla="*/ 3275 w 3670"/>
                <a:gd name="T35" fmla="*/ 1880 h 3553"/>
                <a:gd name="T36" fmla="*/ 3280 w 3670"/>
                <a:gd name="T37" fmla="*/ 761 h 3553"/>
                <a:gd name="T38" fmla="*/ 3366 w 3670"/>
                <a:gd name="T39" fmla="*/ 430 h 3553"/>
                <a:gd name="T40" fmla="*/ 3344 w 3670"/>
                <a:gd name="T41" fmla="*/ 809 h 3553"/>
                <a:gd name="T42" fmla="*/ 3278 w 3670"/>
                <a:gd name="T43" fmla="*/ 538 h 3553"/>
                <a:gd name="T44" fmla="*/ 3213 w 3670"/>
                <a:gd name="T45" fmla="*/ 503 h 3553"/>
                <a:gd name="T46" fmla="*/ 2610 w 3670"/>
                <a:gd name="T47" fmla="*/ 99 h 3553"/>
                <a:gd name="T48" fmla="*/ 2642 w 3670"/>
                <a:gd name="T49" fmla="*/ 105 h 3553"/>
                <a:gd name="T50" fmla="*/ 952 w 3670"/>
                <a:gd name="T51" fmla="*/ 517 h 3553"/>
                <a:gd name="T52" fmla="*/ 738 w 3670"/>
                <a:gd name="T53" fmla="*/ 541 h 3553"/>
                <a:gd name="T54" fmla="*/ 27 w 3670"/>
                <a:gd name="T55" fmla="*/ 1665 h 3553"/>
                <a:gd name="T56" fmla="*/ 242 w 3670"/>
                <a:gd name="T57" fmla="*/ 1738 h 3553"/>
                <a:gd name="T58" fmla="*/ 168 w 3670"/>
                <a:gd name="T59" fmla="*/ 1744 h 3553"/>
                <a:gd name="T60" fmla="*/ 230 w 3670"/>
                <a:gd name="T61" fmla="*/ 1756 h 3553"/>
                <a:gd name="T62" fmla="*/ 179 w 3670"/>
                <a:gd name="T63" fmla="*/ 1933 h 3553"/>
                <a:gd name="T64" fmla="*/ 148 w 3670"/>
                <a:gd name="T65" fmla="*/ 1757 h 3553"/>
                <a:gd name="T66" fmla="*/ 224 w 3670"/>
                <a:gd name="T67" fmla="*/ 1690 h 3553"/>
                <a:gd name="T68" fmla="*/ 538 w 3670"/>
                <a:gd name="T69" fmla="*/ 1798 h 3553"/>
                <a:gd name="T70" fmla="*/ 494 w 3670"/>
                <a:gd name="T71" fmla="*/ 1533 h 3553"/>
                <a:gd name="T72" fmla="*/ 650 w 3670"/>
                <a:gd name="T73" fmla="*/ 1755 h 3553"/>
                <a:gd name="T74" fmla="*/ 630 w 3670"/>
                <a:gd name="T75" fmla="*/ 2527 h 3553"/>
                <a:gd name="T76" fmla="*/ 617 w 3670"/>
                <a:gd name="T77" fmla="*/ 2200 h 3553"/>
                <a:gd name="T78" fmla="*/ 689 w 3670"/>
                <a:gd name="T79" fmla="*/ 2547 h 3553"/>
                <a:gd name="T80" fmla="*/ 743 w 3670"/>
                <a:gd name="T81" fmla="*/ 2561 h 3553"/>
                <a:gd name="T82" fmla="*/ 641 w 3670"/>
                <a:gd name="T83" fmla="*/ 1977 h 3553"/>
                <a:gd name="T84" fmla="*/ 1145 w 3670"/>
                <a:gd name="T85" fmla="*/ 2798 h 3553"/>
                <a:gd name="T86" fmla="*/ 1185 w 3670"/>
                <a:gd name="T87" fmla="*/ 2838 h 3553"/>
                <a:gd name="T88" fmla="*/ 1925 w 3670"/>
                <a:gd name="T89" fmla="*/ 2970 h 3553"/>
                <a:gd name="T90" fmla="*/ 2216 w 3670"/>
                <a:gd name="T91" fmla="*/ 3294 h 3553"/>
                <a:gd name="T92" fmla="*/ 2380 w 3670"/>
                <a:gd name="T93" fmla="*/ 3172 h 3553"/>
                <a:gd name="T94" fmla="*/ 2481 w 3670"/>
                <a:gd name="T95" fmla="*/ 2981 h 3553"/>
                <a:gd name="T96" fmla="*/ 2978 w 3670"/>
                <a:gd name="T97" fmla="*/ 2822 h 3553"/>
                <a:gd name="T98" fmla="*/ 3221 w 3670"/>
                <a:gd name="T99" fmla="*/ 3099 h 3553"/>
                <a:gd name="T100" fmla="*/ 3326 w 3670"/>
                <a:gd name="T101" fmla="*/ 2540 h 3553"/>
                <a:gd name="T102" fmla="*/ 3516 w 3670"/>
                <a:gd name="T103" fmla="*/ 2908 h 3553"/>
                <a:gd name="T104" fmla="*/ 3090 w 3670"/>
                <a:gd name="T105" fmla="*/ 2930 h 3553"/>
                <a:gd name="T106" fmla="*/ 2985 w 3670"/>
                <a:gd name="T107" fmla="*/ 2577 h 3553"/>
                <a:gd name="T108" fmla="*/ 3129 w 3670"/>
                <a:gd name="T109" fmla="*/ 2388 h 3553"/>
                <a:gd name="T110" fmla="*/ 3410 w 3670"/>
                <a:gd name="T111" fmla="*/ 2166 h 3553"/>
                <a:gd name="T112" fmla="*/ 3347 w 3670"/>
                <a:gd name="T113" fmla="*/ 1872 h 3553"/>
                <a:gd name="T114" fmla="*/ 3520 w 3670"/>
                <a:gd name="T115" fmla="*/ 1967 h 3553"/>
                <a:gd name="T116" fmla="*/ 3393 w 3670"/>
                <a:gd name="T117" fmla="*/ 2203 h 3553"/>
                <a:gd name="T118" fmla="*/ 3241 w 3670"/>
                <a:gd name="T119" fmla="*/ 2123 h 3553"/>
                <a:gd name="T120" fmla="*/ 3352 w 3670"/>
                <a:gd name="T121" fmla="*/ 1308 h 3553"/>
                <a:gd name="T122" fmla="*/ 3426 w 3670"/>
                <a:gd name="T123" fmla="*/ 1382 h 3553"/>
                <a:gd name="T124" fmla="*/ 3262 w 3670"/>
                <a:gd name="T125" fmla="*/ 1526 h 3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70" h="3553">
                  <a:moveTo>
                    <a:pt x="3359" y="1756"/>
                  </a:moveTo>
                  <a:cubicBezTo>
                    <a:pt x="3359" y="1758"/>
                    <a:pt x="3362" y="1760"/>
                    <a:pt x="3364" y="1760"/>
                  </a:cubicBezTo>
                  <a:cubicBezTo>
                    <a:pt x="3366" y="1759"/>
                    <a:pt x="3368" y="1758"/>
                    <a:pt x="3369" y="1757"/>
                  </a:cubicBezTo>
                  <a:cubicBezTo>
                    <a:pt x="3369" y="1756"/>
                    <a:pt x="3371" y="1754"/>
                    <a:pt x="3373" y="1751"/>
                  </a:cubicBezTo>
                  <a:cubicBezTo>
                    <a:pt x="3375" y="1749"/>
                    <a:pt x="3376" y="1748"/>
                    <a:pt x="3376" y="1748"/>
                  </a:cubicBezTo>
                  <a:cubicBezTo>
                    <a:pt x="3377" y="1748"/>
                    <a:pt x="3378" y="1749"/>
                    <a:pt x="3378" y="1749"/>
                  </a:cubicBezTo>
                  <a:cubicBezTo>
                    <a:pt x="3379" y="1750"/>
                    <a:pt x="3380" y="1752"/>
                    <a:pt x="3382" y="1753"/>
                  </a:cubicBezTo>
                  <a:cubicBezTo>
                    <a:pt x="3382" y="1754"/>
                    <a:pt x="3383" y="1755"/>
                    <a:pt x="3384" y="1756"/>
                  </a:cubicBezTo>
                  <a:cubicBezTo>
                    <a:pt x="3393" y="1765"/>
                    <a:pt x="3425" y="1779"/>
                    <a:pt x="3446" y="1784"/>
                  </a:cubicBezTo>
                  <a:cubicBezTo>
                    <a:pt x="3455" y="1786"/>
                    <a:pt x="3475" y="1785"/>
                    <a:pt x="3478" y="1780"/>
                  </a:cubicBezTo>
                  <a:cubicBezTo>
                    <a:pt x="3478" y="1780"/>
                    <a:pt x="3481" y="1778"/>
                    <a:pt x="3485" y="1776"/>
                  </a:cubicBezTo>
                  <a:cubicBezTo>
                    <a:pt x="3489" y="1774"/>
                    <a:pt x="3494" y="1771"/>
                    <a:pt x="3496" y="1769"/>
                  </a:cubicBezTo>
                  <a:cubicBezTo>
                    <a:pt x="3497" y="1767"/>
                    <a:pt x="3500" y="1765"/>
                    <a:pt x="3501" y="1765"/>
                  </a:cubicBezTo>
                  <a:cubicBezTo>
                    <a:pt x="3504" y="1764"/>
                    <a:pt x="3506" y="1762"/>
                    <a:pt x="3508" y="1761"/>
                  </a:cubicBezTo>
                  <a:cubicBezTo>
                    <a:pt x="3517" y="1755"/>
                    <a:pt x="3526" y="1752"/>
                    <a:pt x="3534" y="1749"/>
                  </a:cubicBezTo>
                  <a:cubicBezTo>
                    <a:pt x="3545" y="1745"/>
                    <a:pt x="3555" y="1741"/>
                    <a:pt x="3567" y="1733"/>
                  </a:cubicBezTo>
                  <a:cubicBezTo>
                    <a:pt x="3596" y="1716"/>
                    <a:pt x="3606" y="1709"/>
                    <a:pt x="3615" y="1696"/>
                  </a:cubicBezTo>
                  <a:cubicBezTo>
                    <a:pt x="3618" y="1693"/>
                    <a:pt x="3620" y="1691"/>
                    <a:pt x="3620" y="1691"/>
                  </a:cubicBezTo>
                  <a:cubicBezTo>
                    <a:pt x="3624" y="1689"/>
                    <a:pt x="3637" y="1671"/>
                    <a:pt x="3643" y="1661"/>
                  </a:cubicBezTo>
                  <a:cubicBezTo>
                    <a:pt x="3663" y="1629"/>
                    <a:pt x="3670" y="1600"/>
                    <a:pt x="3666" y="1571"/>
                  </a:cubicBezTo>
                  <a:cubicBezTo>
                    <a:pt x="3664" y="1556"/>
                    <a:pt x="3661" y="1547"/>
                    <a:pt x="3654" y="1537"/>
                  </a:cubicBezTo>
                  <a:cubicBezTo>
                    <a:pt x="3641" y="1515"/>
                    <a:pt x="3617" y="1500"/>
                    <a:pt x="3587" y="1493"/>
                  </a:cubicBezTo>
                  <a:cubicBezTo>
                    <a:pt x="3584" y="1493"/>
                    <a:pt x="3574" y="1490"/>
                    <a:pt x="3562" y="1485"/>
                  </a:cubicBezTo>
                  <a:cubicBezTo>
                    <a:pt x="3559" y="1483"/>
                    <a:pt x="3553" y="1479"/>
                    <a:pt x="3550" y="1476"/>
                  </a:cubicBezTo>
                  <a:cubicBezTo>
                    <a:pt x="3550" y="1475"/>
                    <a:pt x="3550" y="1475"/>
                    <a:pt x="3550" y="1475"/>
                  </a:cubicBezTo>
                  <a:cubicBezTo>
                    <a:pt x="3544" y="1470"/>
                    <a:pt x="3545" y="1470"/>
                    <a:pt x="3545" y="1469"/>
                  </a:cubicBezTo>
                  <a:cubicBezTo>
                    <a:pt x="3558" y="1444"/>
                    <a:pt x="3559" y="1437"/>
                    <a:pt x="3560" y="1434"/>
                  </a:cubicBezTo>
                  <a:cubicBezTo>
                    <a:pt x="3560" y="1431"/>
                    <a:pt x="3560" y="1428"/>
                    <a:pt x="3560" y="1428"/>
                  </a:cubicBezTo>
                  <a:cubicBezTo>
                    <a:pt x="3562" y="1425"/>
                    <a:pt x="3558" y="1402"/>
                    <a:pt x="3558" y="1401"/>
                  </a:cubicBezTo>
                  <a:cubicBezTo>
                    <a:pt x="3557" y="1393"/>
                    <a:pt x="3558" y="1392"/>
                    <a:pt x="3560" y="1392"/>
                  </a:cubicBezTo>
                  <a:cubicBezTo>
                    <a:pt x="3564" y="1391"/>
                    <a:pt x="3568" y="1382"/>
                    <a:pt x="3568" y="1381"/>
                  </a:cubicBezTo>
                  <a:cubicBezTo>
                    <a:pt x="3570" y="1376"/>
                    <a:pt x="3569" y="1374"/>
                    <a:pt x="3568" y="1373"/>
                  </a:cubicBezTo>
                  <a:cubicBezTo>
                    <a:pt x="3568" y="1373"/>
                    <a:pt x="3568" y="1373"/>
                    <a:pt x="3568" y="1373"/>
                  </a:cubicBezTo>
                  <a:cubicBezTo>
                    <a:pt x="3566" y="1371"/>
                    <a:pt x="3563" y="1371"/>
                    <a:pt x="3560" y="1372"/>
                  </a:cubicBezTo>
                  <a:cubicBezTo>
                    <a:pt x="3556" y="1374"/>
                    <a:pt x="3544" y="1371"/>
                    <a:pt x="3534" y="1366"/>
                  </a:cubicBezTo>
                  <a:cubicBezTo>
                    <a:pt x="3530" y="1363"/>
                    <a:pt x="3528" y="1362"/>
                    <a:pt x="3526" y="1363"/>
                  </a:cubicBezTo>
                  <a:cubicBezTo>
                    <a:pt x="3524" y="1363"/>
                    <a:pt x="3523" y="1365"/>
                    <a:pt x="3522" y="1366"/>
                  </a:cubicBezTo>
                  <a:cubicBezTo>
                    <a:pt x="3520" y="1371"/>
                    <a:pt x="3521" y="1378"/>
                    <a:pt x="3525" y="1380"/>
                  </a:cubicBezTo>
                  <a:cubicBezTo>
                    <a:pt x="3526" y="1380"/>
                    <a:pt x="3526" y="1381"/>
                    <a:pt x="3526" y="1381"/>
                  </a:cubicBezTo>
                  <a:cubicBezTo>
                    <a:pt x="3528" y="1382"/>
                    <a:pt x="3528" y="1384"/>
                    <a:pt x="3529" y="1384"/>
                  </a:cubicBezTo>
                  <a:cubicBezTo>
                    <a:pt x="3527" y="1386"/>
                    <a:pt x="3528" y="1393"/>
                    <a:pt x="3529" y="1395"/>
                  </a:cubicBezTo>
                  <a:cubicBezTo>
                    <a:pt x="3529" y="1396"/>
                    <a:pt x="3529" y="1398"/>
                    <a:pt x="3529" y="1399"/>
                  </a:cubicBezTo>
                  <a:cubicBezTo>
                    <a:pt x="3527" y="1397"/>
                    <a:pt x="3522" y="1393"/>
                    <a:pt x="3518" y="1388"/>
                  </a:cubicBezTo>
                  <a:cubicBezTo>
                    <a:pt x="3514" y="1383"/>
                    <a:pt x="3509" y="1378"/>
                    <a:pt x="3506" y="1376"/>
                  </a:cubicBezTo>
                  <a:cubicBezTo>
                    <a:pt x="3504" y="1374"/>
                    <a:pt x="3499" y="1368"/>
                    <a:pt x="3496" y="1364"/>
                  </a:cubicBezTo>
                  <a:cubicBezTo>
                    <a:pt x="3492" y="1359"/>
                    <a:pt x="3487" y="1352"/>
                    <a:pt x="3483" y="1349"/>
                  </a:cubicBezTo>
                  <a:cubicBezTo>
                    <a:pt x="3482" y="1347"/>
                    <a:pt x="3482" y="1347"/>
                    <a:pt x="3482" y="1347"/>
                  </a:cubicBezTo>
                  <a:cubicBezTo>
                    <a:pt x="3479" y="1345"/>
                    <a:pt x="3475" y="1341"/>
                    <a:pt x="3474" y="1338"/>
                  </a:cubicBezTo>
                  <a:cubicBezTo>
                    <a:pt x="3466" y="1326"/>
                    <a:pt x="3464" y="1322"/>
                    <a:pt x="3460" y="1320"/>
                  </a:cubicBezTo>
                  <a:cubicBezTo>
                    <a:pt x="3459" y="1320"/>
                    <a:pt x="3458" y="1319"/>
                    <a:pt x="3458" y="1319"/>
                  </a:cubicBezTo>
                  <a:cubicBezTo>
                    <a:pt x="3457" y="1317"/>
                    <a:pt x="3456" y="1316"/>
                    <a:pt x="3455" y="1315"/>
                  </a:cubicBezTo>
                  <a:cubicBezTo>
                    <a:pt x="3454" y="1314"/>
                    <a:pt x="3452" y="1312"/>
                    <a:pt x="3449" y="1309"/>
                  </a:cubicBezTo>
                  <a:cubicBezTo>
                    <a:pt x="3449" y="1309"/>
                    <a:pt x="3449" y="1309"/>
                    <a:pt x="3449" y="1309"/>
                  </a:cubicBezTo>
                  <a:cubicBezTo>
                    <a:pt x="3444" y="1305"/>
                    <a:pt x="3437" y="1301"/>
                    <a:pt x="3432" y="1298"/>
                  </a:cubicBezTo>
                  <a:cubicBezTo>
                    <a:pt x="3420" y="1292"/>
                    <a:pt x="3407" y="1287"/>
                    <a:pt x="3399" y="1286"/>
                  </a:cubicBezTo>
                  <a:cubicBezTo>
                    <a:pt x="3396" y="1285"/>
                    <a:pt x="3389" y="1285"/>
                    <a:pt x="3385" y="1286"/>
                  </a:cubicBezTo>
                  <a:cubicBezTo>
                    <a:pt x="3380" y="1286"/>
                    <a:pt x="3377" y="1286"/>
                    <a:pt x="3377" y="1286"/>
                  </a:cubicBezTo>
                  <a:cubicBezTo>
                    <a:pt x="3377" y="1286"/>
                    <a:pt x="3377" y="1286"/>
                    <a:pt x="3377" y="1286"/>
                  </a:cubicBezTo>
                  <a:cubicBezTo>
                    <a:pt x="3373" y="1286"/>
                    <a:pt x="3365" y="1288"/>
                    <a:pt x="3359" y="1290"/>
                  </a:cubicBezTo>
                  <a:cubicBezTo>
                    <a:pt x="3357" y="1290"/>
                    <a:pt x="3356" y="1290"/>
                    <a:pt x="3355" y="1291"/>
                  </a:cubicBezTo>
                  <a:cubicBezTo>
                    <a:pt x="3354" y="1290"/>
                    <a:pt x="3352" y="1290"/>
                    <a:pt x="3346" y="1293"/>
                  </a:cubicBezTo>
                  <a:cubicBezTo>
                    <a:pt x="3343" y="1294"/>
                    <a:pt x="3340" y="1294"/>
                    <a:pt x="3340" y="1295"/>
                  </a:cubicBezTo>
                  <a:cubicBezTo>
                    <a:pt x="3338" y="1294"/>
                    <a:pt x="3334" y="1294"/>
                    <a:pt x="3332" y="1295"/>
                  </a:cubicBezTo>
                  <a:cubicBezTo>
                    <a:pt x="3330" y="1295"/>
                    <a:pt x="3328" y="1295"/>
                    <a:pt x="3328" y="1295"/>
                  </a:cubicBezTo>
                  <a:cubicBezTo>
                    <a:pt x="3326" y="1294"/>
                    <a:pt x="3319" y="1292"/>
                    <a:pt x="3313" y="1290"/>
                  </a:cubicBezTo>
                  <a:cubicBezTo>
                    <a:pt x="3302" y="1287"/>
                    <a:pt x="3294" y="1282"/>
                    <a:pt x="3291" y="1280"/>
                  </a:cubicBezTo>
                  <a:cubicBezTo>
                    <a:pt x="3291" y="1279"/>
                    <a:pt x="3291" y="1279"/>
                    <a:pt x="3291" y="1279"/>
                  </a:cubicBezTo>
                  <a:cubicBezTo>
                    <a:pt x="3290" y="1278"/>
                    <a:pt x="3290" y="1278"/>
                    <a:pt x="3290" y="1278"/>
                  </a:cubicBezTo>
                  <a:cubicBezTo>
                    <a:pt x="3289" y="1277"/>
                    <a:pt x="3285" y="1277"/>
                    <a:pt x="3283" y="1277"/>
                  </a:cubicBezTo>
                  <a:cubicBezTo>
                    <a:pt x="3279" y="1278"/>
                    <a:pt x="3278" y="1278"/>
                    <a:pt x="3277" y="1280"/>
                  </a:cubicBezTo>
                  <a:cubicBezTo>
                    <a:pt x="3277" y="1282"/>
                    <a:pt x="3277" y="1282"/>
                    <a:pt x="3277" y="1282"/>
                  </a:cubicBezTo>
                  <a:cubicBezTo>
                    <a:pt x="3278" y="1283"/>
                    <a:pt x="3278" y="1283"/>
                    <a:pt x="3278" y="1283"/>
                  </a:cubicBezTo>
                  <a:cubicBezTo>
                    <a:pt x="3279" y="1284"/>
                    <a:pt x="3279" y="1284"/>
                    <a:pt x="3280" y="1285"/>
                  </a:cubicBezTo>
                  <a:cubicBezTo>
                    <a:pt x="3281" y="1285"/>
                    <a:pt x="3281" y="1285"/>
                    <a:pt x="3282" y="1286"/>
                  </a:cubicBezTo>
                  <a:cubicBezTo>
                    <a:pt x="3282" y="1286"/>
                    <a:pt x="3282" y="1286"/>
                    <a:pt x="3282" y="1286"/>
                  </a:cubicBezTo>
                  <a:cubicBezTo>
                    <a:pt x="3282" y="1287"/>
                    <a:pt x="3283" y="1288"/>
                    <a:pt x="3283" y="1288"/>
                  </a:cubicBezTo>
                  <a:cubicBezTo>
                    <a:pt x="3288" y="1293"/>
                    <a:pt x="3327" y="1313"/>
                    <a:pt x="3335" y="1315"/>
                  </a:cubicBezTo>
                  <a:cubicBezTo>
                    <a:pt x="3342" y="1317"/>
                    <a:pt x="3346" y="1320"/>
                    <a:pt x="3355" y="1333"/>
                  </a:cubicBezTo>
                  <a:cubicBezTo>
                    <a:pt x="3358" y="1336"/>
                    <a:pt x="3361" y="1340"/>
                    <a:pt x="3364" y="1342"/>
                  </a:cubicBezTo>
                  <a:cubicBezTo>
                    <a:pt x="3365" y="1343"/>
                    <a:pt x="3365" y="1343"/>
                    <a:pt x="3365" y="1343"/>
                  </a:cubicBezTo>
                  <a:cubicBezTo>
                    <a:pt x="3368" y="1346"/>
                    <a:pt x="3372" y="1352"/>
                    <a:pt x="3375" y="1357"/>
                  </a:cubicBezTo>
                  <a:cubicBezTo>
                    <a:pt x="3375" y="1356"/>
                    <a:pt x="3374" y="1356"/>
                    <a:pt x="3373" y="1356"/>
                  </a:cubicBezTo>
                  <a:cubicBezTo>
                    <a:pt x="3361" y="1351"/>
                    <a:pt x="3352" y="1350"/>
                    <a:pt x="3344" y="1352"/>
                  </a:cubicBezTo>
                  <a:cubicBezTo>
                    <a:pt x="3341" y="1353"/>
                    <a:pt x="3334" y="1355"/>
                    <a:pt x="3328" y="1357"/>
                  </a:cubicBezTo>
                  <a:cubicBezTo>
                    <a:pt x="3294" y="1368"/>
                    <a:pt x="3275" y="1410"/>
                    <a:pt x="3263" y="1441"/>
                  </a:cubicBezTo>
                  <a:cubicBezTo>
                    <a:pt x="3262" y="1445"/>
                    <a:pt x="3260" y="1451"/>
                    <a:pt x="3258" y="1454"/>
                  </a:cubicBezTo>
                  <a:cubicBezTo>
                    <a:pt x="3253" y="1467"/>
                    <a:pt x="3252" y="1482"/>
                    <a:pt x="3251" y="1498"/>
                  </a:cubicBezTo>
                  <a:cubicBezTo>
                    <a:pt x="3251" y="1510"/>
                    <a:pt x="3250" y="1522"/>
                    <a:pt x="3248" y="1532"/>
                  </a:cubicBezTo>
                  <a:cubicBezTo>
                    <a:pt x="3247" y="1534"/>
                    <a:pt x="3247" y="1537"/>
                    <a:pt x="3247" y="1542"/>
                  </a:cubicBezTo>
                  <a:cubicBezTo>
                    <a:pt x="3247" y="1545"/>
                    <a:pt x="3246" y="1549"/>
                    <a:pt x="3246" y="1553"/>
                  </a:cubicBezTo>
                  <a:cubicBezTo>
                    <a:pt x="3246" y="1553"/>
                    <a:pt x="3246" y="1554"/>
                    <a:pt x="3246" y="1554"/>
                  </a:cubicBezTo>
                  <a:cubicBezTo>
                    <a:pt x="3234" y="1409"/>
                    <a:pt x="3203" y="1266"/>
                    <a:pt x="3152" y="1130"/>
                  </a:cubicBezTo>
                  <a:cubicBezTo>
                    <a:pt x="3152" y="1129"/>
                    <a:pt x="3152" y="1128"/>
                    <a:pt x="3151" y="1127"/>
                  </a:cubicBezTo>
                  <a:cubicBezTo>
                    <a:pt x="3149" y="1121"/>
                    <a:pt x="3149" y="1109"/>
                    <a:pt x="3150" y="1051"/>
                  </a:cubicBezTo>
                  <a:cubicBezTo>
                    <a:pt x="3146" y="971"/>
                    <a:pt x="3141" y="920"/>
                    <a:pt x="3146" y="853"/>
                  </a:cubicBezTo>
                  <a:cubicBezTo>
                    <a:pt x="3148" y="854"/>
                    <a:pt x="3172" y="889"/>
                    <a:pt x="3179" y="903"/>
                  </a:cubicBezTo>
                  <a:cubicBezTo>
                    <a:pt x="3181" y="907"/>
                    <a:pt x="3186" y="916"/>
                    <a:pt x="3191" y="923"/>
                  </a:cubicBezTo>
                  <a:cubicBezTo>
                    <a:pt x="3195" y="930"/>
                    <a:pt x="3198" y="937"/>
                    <a:pt x="3198" y="937"/>
                  </a:cubicBezTo>
                  <a:cubicBezTo>
                    <a:pt x="3198" y="938"/>
                    <a:pt x="3200" y="941"/>
                    <a:pt x="3202" y="944"/>
                  </a:cubicBezTo>
                  <a:cubicBezTo>
                    <a:pt x="3204" y="948"/>
                    <a:pt x="3207" y="955"/>
                    <a:pt x="3209" y="960"/>
                  </a:cubicBezTo>
                  <a:cubicBezTo>
                    <a:pt x="3211" y="965"/>
                    <a:pt x="3213" y="971"/>
                    <a:pt x="3215" y="972"/>
                  </a:cubicBezTo>
                  <a:cubicBezTo>
                    <a:pt x="3220" y="977"/>
                    <a:pt x="3220" y="993"/>
                    <a:pt x="3217" y="1063"/>
                  </a:cubicBezTo>
                  <a:cubicBezTo>
                    <a:pt x="3215" y="1103"/>
                    <a:pt x="3213" y="1143"/>
                    <a:pt x="3213" y="1151"/>
                  </a:cubicBezTo>
                  <a:cubicBezTo>
                    <a:pt x="3214" y="1163"/>
                    <a:pt x="3215" y="1166"/>
                    <a:pt x="3219" y="1168"/>
                  </a:cubicBezTo>
                  <a:cubicBezTo>
                    <a:pt x="3222" y="1169"/>
                    <a:pt x="3224" y="1170"/>
                    <a:pt x="3225" y="1169"/>
                  </a:cubicBezTo>
                  <a:cubicBezTo>
                    <a:pt x="3227" y="1167"/>
                    <a:pt x="3229" y="1152"/>
                    <a:pt x="3227" y="1146"/>
                  </a:cubicBezTo>
                  <a:cubicBezTo>
                    <a:pt x="3226" y="1142"/>
                    <a:pt x="3227" y="1117"/>
                    <a:pt x="3229" y="1088"/>
                  </a:cubicBezTo>
                  <a:cubicBezTo>
                    <a:pt x="3230" y="1060"/>
                    <a:pt x="3232" y="1029"/>
                    <a:pt x="3232" y="1020"/>
                  </a:cubicBezTo>
                  <a:cubicBezTo>
                    <a:pt x="3233" y="1003"/>
                    <a:pt x="3233" y="1003"/>
                    <a:pt x="3233" y="1003"/>
                  </a:cubicBezTo>
                  <a:cubicBezTo>
                    <a:pt x="3236" y="1009"/>
                    <a:pt x="3236" y="1009"/>
                    <a:pt x="3236" y="1009"/>
                  </a:cubicBezTo>
                  <a:cubicBezTo>
                    <a:pt x="3244" y="1020"/>
                    <a:pt x="3254" y="1039"/>
                    <a:pt x="3259" y="1049"/>
                  </a:cubicBezTo>
                  <a:cubicBezTo>
                    <a:pt x="3271" y="1080"/>
                    <a:pt x="3273" y="1084"/>
                    <a:pt x="3275" y="1087"/>
                  </a:cubicBezTo>
                  <a:cubicBezTo>
                    <a:pt x="3277" y="1089"/>
                    <a:pt x="3278" y="1095"/>
                    <a:pt x="3278" y="1111"/>
                  </a:cubicBezTo>
                  <a:cubicBezTo>
                    <a:pt x="3277" y="1146"/>
                    <a:pt x="3278" y="1165"/>
                    <a:pt x="3280" y="1168"/>
                  </a:cubicBezTo>
                  <a:cubicBezTo>
                    <a:pt x="3281" y="1170"/>
                    <a:pt x="3284" y="1171"/>
                    <a:pt x="3287" y="1171"/>
                  </a:cubicBezTo>
                  <a:cubicBezTo>
                    <a:pt x="3291" y="1171"/>
                    <a:pt x="3291" y="1169"/>
                    <a:pt x="3292" y="1155"/>
                  </a:cubicBezTo>
                  <a:cubicBezTo>
                    <a:pt x="3293" y="1146"/>
                    <a:pt x="3292" y="1134"/>
                    <a:pt x="3292" y="1129"/>
                  </a:cubicBezTo>
                  <a:cubicBezTo>
                    <a:pt x="3291" y="1112"/>
                    <a:pt x="3292" y="1091"/>
                    <a:pt x="3294" y="1089"/>
                  </a:cubicBezTo>
                  <a:cubicBezTo>
                    <a:pt x="3296" y="1087"/>
                    <a:pt x="3301" y="1087"/>
                    <a:pt x="3312" y="1090"/>
                  </a:cubicBezTo>
                  <a:cubicBezTo>
                    <a:pt x="3321" y="1091"/>
                    <a:pt x="3332" y="1092"/>
                    <a:pt x="3338" y="1092"/>
                  </a:cubicBezTo>
                  <a:cubicBezTo>
                    <a:pt x="3348" y="1092"/>
                    <a:pt x="3348" y="1092"/>
                    <a:pt x="3348" y="1092"/>
                  </a:cubicBezTo>
                  <a:cubicBezTo>
                    <a:pt x="3348" y="1102"/>
                    <a:pt x="3348" y="1102"/>
                    <a:pt x="3348" y="1102"/>
                  </a:cubicBezTo>
                  <a:cubicBezTo>
                    <a:pt x="3344" y="1204"/>
                    <a:pt x="3344" y="1204"/>
                    <a:pt x="3352" y="1208"/>
                  </a:cubicBezTo>
                  <a:cubicBezTo>
                    <a:pt x="3361" y="1213"/>
                    <a:pt x="3362" y="1209"/>
                    <a:pt x="3362" y="1176"/>
                  </a:cubicBezTo>
                  <a:cubicBezTo>
                    <a:pt x="3361" y="1159"/>
                    <a:pt x="3362" y="1145"/>
                    <a:pt x="3362" y="1144"/>
                  </a:cubicBezTo>
                  <a:cubicBezTo>
                    <a:pt x="3363" y="1144"/>
                    <a:pt x="3365" y="1146"/>
                    <a:pt x="3368" y="1150"/>
                  </a:cubicBezTo>
                  <a:cubicBezTo>
                    <a:pt x="3378" y="1162"/>
                    <a:pt x="3388" y="1169"/>
                    <a:pt x="3398" y="1171"/>
                  </a:cubicBezTo>
                  <a:cubicBezTo>
                    <a:pt x="3409" y="1173"/>
                    <a:pt x="3409" y="1173"/>
                    <a:pt x="3409" y="1173"/>
                  </a:cubicBezTo>
                  <a:cubicBezTo>
                    <a:pt x="3407" y="1194"/>
                    <a:pt x="3407" y="1194"/>
                    <a:pt x="3407" y="1194"/>
                  </a:cubicBezTo>
                  <a:cubicBezTo>
                    <a:pt x="3404" y="1232"/>
                    <a:pt x="3404" y="1236"/>
                    <a:pt x="3409" y="1241"/>
                  </a:cubicBezTo>
                  <a:cubicBezTo>
                    <a:pt x="3411" y="1243"/>
                    <a:pt x="3414" y="1245"/>
                    <a:pt x="3416" y="1245"/>
                  </a:cubicBezTo>
                  <a:cubicBezTo>
                    <a:pt x="3420" y="1244"/>
                    <a:pt x="3422" y="1228"/>
                    <a:pt x="3419" y="1221"/>
                  </a:cubicBezTo>
                  <a:cubicBezTo>
                    <a:pt x="3416" y="1215"/>
                    <a:pt x="3417" y="1201"/>
                    <a:pt x="3422" y="1173"/>
                  </a:cubicBezTo>
                  <a:cubicBezTo>
                    <a:pt x="3424" y="1167"/>
                    <a:pt x="3423" y="1160"/>
                    <a:pt x="3422" y="1157"/>
                  </a:cubicBezTo>
                  <a:cubicBezTo>
                    <a:pt x="3420" y="1149"/>
                    <a:pt x="3419" y="1132"/>
                    <a:pt x="3420" y="1094"/>
                  </a:cubicBezTo>
                  <a:cubicBezTo>
                    <a:pt x="3420" y="1079"/>
                    <a:pt x="3420" y="1064"/>
                    <a:pt x="3420" y="1062"/>
                  </a:cubicBezTo>
                  <a:cubicBezTo>
                    <a:pt x="3419" y="1061"/>
                    <a:pt x="3419" y="1048"/>
                    <a:pt x="3419" y="1034"/>
                  </a:cubicBezTo>
                  <a:cubicBezTo>
                    <a:pt x="3420" y="997"/>
                    <a:pt x="3419" y="953"/>
                    <a:pt x="3417" y="920"/>
                  </a:cubicBezTo>
                  <a:cubicBezTo>
                    <a:pt x="3416" y="905"/>
                    <a:pt x="3415" y="880"/>
                    <a:pt x="3416" y="864"/>
                  </a:cubicBezTo>
                  <a:cubicBezTo>
                    <a:pt x="3416" y="838"/>
                    <a:pt x="3416" y="820"/>
                    <a:pt x="3413" y="780"/>
                  </a:cubicBezTo>
                  <a:cubicBezTo>
                    <a:pt x="3412" y="772"/>
                    <a:pt x="3411" y="752"/>
                    <a:pt x="3411" y="736"/>
                  </a:cubicBezTo>
                  <a:cubicBezTo>
                    <a:pt x="3411" y="720"/>
                    <a:pt x="3410" y="705"/>
                    <a:pt x="3409" y="704"/>
                  </a:cubicBezTo>
                  <a:cubicBezTo>
                    <a:pt x="3407" y="700"/>
                    <a:pt x="3406" y="692"/>
                    <a:pt x="3407" y="677"/>
                  </a:cubicBezTo>
                  <a:cubicBezTo>
                    <a:pt x="3407" y="670"/>
                    <a:pt x="3406" y="654"/>
                    <a:pt x="3406" y="641"/>
                  </a:cubicBezTo>
                  <a:cubicBezTo>
                    <a:pt x="3406" y="629"/>
                    <a:pt x="3407" y="619"/>
                    <a:pt x="3408" y="619"/>
                  </a:cubicBezTo>
                  <a:cubicBezTo>
                    <a:pt x="3408" y="619"/>
                    <a:pt x="3412" y="620"/>
                    <a:pt x="3416" y="622"/>
                  </a:cubicBezTo>
                  <a:cubicBezTo>
                    <a:pt x="3423" y="626"/>
                    <a:pt x="3440" y="629"/>
                    <a:pt x="3440" y="627"/>
                  </a:cubicBezTo>
                  <a:cubicBezTo>
                    <a:pt x="3440" y="626"/>
                    <a:pt x="3442" y="626"/>
                    <a:pt x="3445" y="627"/>
                  </a:cubicBezTo>
                  <a:cubicBezTo>
                    <a:pt x="3447" y="627"/>
                    <a:pt x="3451" y="627"/>
                    <a:pt x="3453" y="627"/>
                  </a:cubicBezTo>
                  <a:cubicBezTo>
                    <a:pt x="3455" y="626"/>
                    <a:pt x="3457" y="625"/>
                    <a:pt x="3458" y="626"/>
                  </a:cubicBezTo>
                  <a:cubicBezTo>
                    <a:pt x="3459" y="626"/>
                    <a:pt x="3461" y="624"/>
                    <a:pt x="3464" y="621"/>
                  </a:cubicBezTo>
                  <a:cubicBezTo>
                    <a:pt x="3466" y="618"/>
                    <a:pt x="3467" y="615"/>
                    <a:pt x="3467" y="610"/>
                  </a:cubicBezTo>
                  <a:cubicBezTo>
                    <a:pt x="3467" y="609"/>
                    <a:pt x="3467" y="607"/>
                    <a:pt x="3467" y="605"/>
                  </a:cubicBezTo>
                  <a:cubicBezTo>
                    <a:pt x="3466" y="595"/>
                    <a:pt x="3465" y="592"/>
                    <a:pt x="3456" y="584"/>
                  </a:cubicBezTo>
                  <a:cubicBezTo>
                    <a:pt x="3445" y="572"/>
                    <a:pt x="3437" y="568"/>
                    <a:pt x="3420" y="563"/>
                  </a:cubicBezTo>
                  <a:cubicBezTo>
                    <a:pt x="3410" y="561"/>
                    <a:pt x="3408" y="560"/>
                    <a:pt x="3407" y="555"/>
                  </a:cubicBezTo>
                  <a:cubicBezTo>
                    <a:pt x="3404" y="524"/>
                    <a:pt x="3410" y="492"/>
                    <a:pt x="3406" y="461"/>
                  </a:cubicBezTo>
                  <a:cubicBezTo>
                    <a:pt x="3405" y="460"/>
                    <a:pt x="3405" y="450"/>
                    <a:pt x="3405" y="439"/>
                  </a:cubicBezTo>
                  <a:cubicBezTo>
                    <a:pt x="3407" y="408"/>
                    <a:pt x="3409" y="410"/>
                    <a:pt x="3375" y="409"/>
                  </a:cubicBezTo>
                  <a:cubicBezTo>
                    <a:pt x="3359" y="409"/>
                    <a:pt x="3343" y="408"/>
                    <a:pt x="3340" y="409"/>
                  </a:cubicBezTo>
                  <a:cubicBezTo>
                    <a:pt x="3332" y="410"/>
                    <a:pt x="3332" y="410"/>
                    <a:pt x="3316" y="408"/>
                  </a:cubicBezTo>
                  <a:cubicBezTo>
                    <a:pt x="3309" y="408"/>
                    <a:pt x="3302" y="406"/>
                    <a:pt x="3301" y="405"/>
                  </a:cubicBezTo>
                  <a:cubicBezTo>
                    <a:pt x="3299" y="403"/>
                    <a:pt x="3297" y="403"/>
                    <a:pt x="3295" y="406"/>
                  </a:cubicBezTo>
                  <a:cubicBezTo>
                    <a:pt x="3293" y="409"/>
                    <a:pt x="3288" y="409"/>
                    <a:pt x="3259" y="408"/>
                  </a:cubicBezTo>
                  <a:cubicBezTo>
                    <a:pt x="3240" y="407"/>
                    <a:pt x="3224" y="407"/>
                    <a:pt x="3223" y="408"/>
                  </a:cubicBezTo>
                  <a:cubicBezTo>
                    <a:pt x="3220" y="409"/>
                    <a:pt x="3218" y="410"/>
                    <a:pt x="3175" y="409"/>
                  </a:cubicBezTo>
                  <a:cubicBezTo>
                    <a:pt x="3149" y="409"/>
                    <a:pt x="3142" y="410"/>
                    <a:pt x="3140" y="412"/>
                  </a:cubicBezTo>
                  <a:cubicBezTo>
                    <a:pt x="3135" y="417"/>
                    <a:pt x="3136" y="421"/>
                    <a:pt x="3143" y="423"/>
                  </a:cubicBezTo>
                  <a:cubicBezTo>
                    <a:pt x="3149" y="426"/>
                    <a:pt x="3149" y="426"/>
                    <a:pt x="3149" y="426"/>
                  </a:cubicBezTo>
                  <a:cubicBezTo>
                    <a:pt x="3148" y="446"/>
                    <a:pt x="3148" y="446"/>
                    <a:pt x="3148" y="446"/>
                  </a:cubicBezTo>
                  <a:cubicBezTo>
                    <a:pt x="3147" y="466"/>
                    <a:pt x="3147" y="475"/>
                    <a:pt x="3149" y="493"/>
                  </a:cubicBezTo>
                  <a:cubicBezTo>
                    <a:pt x="3149" y="500"/>
                    <a:pt x="3149" y="506"/>
                    <a:pt x="3147" y="507"/>
                  </a:cubicBezTo>
                  <a:cubicBezTo>
                    <a:pt x="3146" y="508"/>
                    <a:pt x="3145" y="514"/>
                    <a:pt x="3145" y="520"/>
                  </a:cubicBezTo>
                  <a:cubicBezTo>
                    <a:pt x="3145" y="532"/>
                    <a:pt x="3145" y="532"/>
                    <a:pt x="3146" y="533"/>
                  </a:cubicBezTo>
                  <a:cubicBezTo>
                    <a:pt x="3146" y="534"/>
                    <a:pt x="3137" y="534"/>
                    <a:pt x="3126" y="533"/>
                  </a:cubicBezTo>
                  <a:cubicBezTo>
                    <a:pt x="3109" y="534"/>
                    <a:pt x="3095" y="527"/>
                    <a:pt x="3078" y="521"/>
                  </a:cubicBezTo>
                  <a:cubicBezTo>
                    <a:pt x="3077" y="520"/>
                    <a:pt x="3074" y="519"/>
                    <a:pt x="3072" y="517"/>
                  </a:cubicBezTo>
                  <a:cubicBezTo>
                    <a:pt x="3064" y="512"/>
                    <a:pt x="3063" y="492"/>
                    <a:pt x="3070" y="488"/>
                  </a:cubicBezTo>
                  <a:cubicBezTo>
                    <a:pt x="3072" y="487"/>
                    <a:pt x="3073" y="489"/>
                    <a:pt x="3075" y="490"/>
                  </a:cubicBezTo>
                  <a:cubicBezTo>
                    <a:pt x="3075" y="491"/>
                    <a:pt x="3075" y="491"/>
                    <a:pt x="3075" y="491"/>
                  </a:cubicBezTo>
                  <a:cubicBezTo>
                    <a:pt x="3075" y="491"/>
                    <a:pt x="3076" y="493"/>
                    <a:pt x="3077" y="494"/>
                  </a:cubicBezTo>
                  <a:cubicBezTo>
                    <a:pt x="3079" y="497"/>
                    <a:pt x="3083" y="501"/>
                    <a:pt x="3086" y="504"/>
                  </a:cubicBezTo>
                  <a:cubicBezTo>
                    <a:pt x="3124" y="528"/>
                    <a:pt x="3115" y="477"/>
                    <a:pt x="3088" y="468"/>
                  </a:cubicBezTo>
                  <a:cubicBezTo>
                    <a:pt x="3084" y="467"/>
                    <a:pt x="3080" y="468"/>
                    <a:pt x="3079" y="469"/>
                  </a:cubicBezTo>
                  <a:cubicBezTo>
                    <a:pt x="3078" y="469"/>
                    <a:pt x="3074" y="470"/>
                    <a:pt x="3070" y="470"/>
                  </a:cubicBezTo>
                  <a:cubicBezTo>
                    <a:pt x="3059" y="469"/>
                    <a:pt x="3053" y="472"/>
                    <a:pt x="3049" y="482"/>
                  </a:cubicBezTo>
                  <a:cubicBezTo>
                    <a:pt x="3041" y="501"/>
                    <a:pt x="3047" y="517"/>
                    <a:pt x="3070" y="532"/>
                  </a:cubicBezTo>
                  <a:cubicBezTo>
                    <a:pt x="3079" y="537"/>
                    <a:pt x="3087" y="542"/>
                    <a:pt x="3089" y="543"/>
                  </a:cubicBezTo>
                  <a:cubicBezTo>
                    <a:pt x="3100" y="545"/>
                    <a:pt x="3111" y="547"/>
                    <a:pt x="3126" y="549"/>
                  </a:cubicBezTo>
                  <a:cubicBezTo>
                    <a:pt x="3135" y="550"/>
                    <a:pt x="3143" y="551"/>
                    <a:pt x="3144" y="552"/>
                  </a:cubicBezTo>
                  <a:cubicBezTo>
                    <a:pt x="3145" y="554"/>
                    <a:pt x="3143" y="607"/>
                    <a:pt x="3141" y="610"/>
                  </a:cubicBezTo>
                  <a:cubicBezTo>
                    <a:pt x="3139" y="613"/>
                    <a:pt x="3139" y="611"/>
                    <a:pt x="3136" y="669"/>
                  </a:cubicBezTo>
                  <a:cubicBezTo>
                    <a:pt x="3133" y="716"/>
                    <a:pt x="3132" y="723"/>
                    <a:pt x="3129" y="724"/>
                  </a:cubicBezTo>
                  <a:cubicBezTo>
                    <a:pt x="3127" y="724"/>
                    <a:pt x="3124" y="723"/>
                    <a:pt x="3121" y="721"/>
                  </a:cubicBezTo>
                  <a:cubicBezTo>
                    <a:pt x="3116" y="717"/>
                    <a:pt x="3108" y="716"/>
                    <a:pt x="3107" y="720"/>
                  </a:cubicBezTo>
                  <a:cubicBezTo>
                    <a:pt x="3106" y="721"/>
                    <a:pt x="3102" y="722"/>
                    <a:pt x="3095" y="721"/>
                  </a:cubicBezTo>
                  <a:cubicBezTo>
                    <a:pt x="3084" y="720"/>
                    <a:pt x="3083" y="720"/>
                    <a:pt x="3081" y="725"/>
                  </a:cubicBezTo>
                  <a:cubicBezTo>
                    <a:pt x="3079" y="729"/>
                    <a:pt x="3077" y="732"/>
                    <a:pt x="3076" y="732"/>
                  </a:cubicBezTo>
                  <a:cubicBezTo>
                    <a:pt x="3075" y="733"/>
                    <a:pt x="3076" y="734"/>
                    <a:pt x="3078" y="735"/>
                  </a:cubicBezTo>
                  <a:cubicBezTo>
                    <a:pt x="3096" y="762"/>
                    <a:pt x="3127" y="809"/>
                    <a:pt x="3130" y="838"/>
                  </a:cubicBezTo>
                  <a:cubicBezTo>
                    <a:pt x="3130" y="844"/>
                    <a:pt x="3131" y="855"/>
                    <a:pt x="3132" y="862"/>
                  </a:cubicBezTo>
                  <a:cubicBezTo>
                    <a:pt x="3135" y="926"/>
                    <a:pt x="3138" y="989"/>
                    <a:pt x="3137" y="1054"/>
                  </a:cubicBezTo>
                  <a:cubicBezTo>
                    <a:pt x="3137" y="1066"/>
                    <a:pt x="3136" y="1079"/>
                    <a:pt x="3136" y="1090"/>
                  </a:cubicBezTo>
                  <a:cubicBezTo>
                    <a:pt x="3110" y="1025"/>
                    <a:pt x="3079" y="962"/>
                    <a:pt x="3043" y="900"/>
                  </a:cubicBezTo>
                  <a:cubicBezTo>
                    <a:pt x="2965" y="768"/>
                    <a:pt x="2867" y="647"/>
                    <a:pt x="2753" y="544"/>
                  </a:cubicBezTo>
                  <a:cubicBezTo>
                    <a:pt x="2739" y="532"/>
                    <a:pt x="2668" y="491"/>
                    <a:pt x="2597" y="453"/>
                  </a:cubicBezTo>
                  <a:cubicBezTo>
                    <a:pt x="2605" y="450"/>
                    <a:pt x="2612" y="445"/>
                    <a:pt x="2617" y="436"/>
                  </a:cubicBezTo>
                  <a:cubicBezTo>
                    <a:pt x="2617" y="436"/>
                    <a:pt x="2617" y="436"/>
                    <a:pt x="2617" y="436"/>
                  </a:cubicBezTo>
                  <a:cubicBezTo>
                    <a:pt x="2618" y="434"/>
                    <a:pt x="2620" y="432"/>
                    <a:pt x="2621" y="430"/>
                  </a:cubicBezTo>
                  <a:cubicBezTo>
                    <a:pt x="2626" y="422"/>
                    <a:pt x="2633" y="412"/>
                    <a:pt x="2634" y="402"/>
                  </a:cubicBezTo>
                  <a:cubicBezTo>
                    <a:pt x="2635" y="394"/>
                    <a:pt x="2640" y="383"/>
                    <a:pt x="2644" y="375"/>
                  </a:cubicBezTo>
                  <a:cubicBezTo>
                    <a:pt x="2648" y="366"/>
                    <a:pt x="2653" y="357"/>
                    <a:pt x="2658" y="347"/>
                  </a:cubicBezTo>
                  <a:cubicBezTo>
                    <a:pt x="2660" y="344"/>
                    <a:pt x="2663" y="341"/>
                    <a:pt x="2665" y="338"/>
                  </a:cubicBezTo>
                  <a:cubicBezTo>
                    <a:pt x="2669" y="332"/>
                    <a:pt x="2671" y="327"/>
                    <a:pt x="2674" y="321"/>
                  </a:cubicBezTo>
                  <a:cubicBezTo>
                    <a:pt x="2681" y="311"/>
                    <a:pt x="2689" y="302"/>
                    <a:pt x="2698" y="293"/>
                  </a:cubicBezTo>
                  <a:cubicBezTo>
                    <a:pt x="2705" y="287"/>
                    <a:pt x="2713" y="279"/>
                    <a:pt x="2721" y="274"/>
                  </a:cubicBezTo>
                  <a:cubicBezTo>
                    <a:pt x="2729" y="269"/>
                    <a:pt x="2735" y="259"/>
                    <a:pt x="2740" y="251"/>
                  </a:cubicBezTo>
                  <a:cubicBezTo>
                    <a:pt x="2749" y="236"/>
                    <a:pt x="2748" y="222"/>
                    <a:pt x="2746" y="204"/>
                  </a:cubicBezTo>
                  <a:cubicBezTo>
                    <a:pt x="2745" y="197"/>
                    <a:pt x="2744" y="190"/>
                    <a:pt x="2738" y="185"/>
                  </a:cubicBezTo>
                  <a:cubicBezTo>
                    <a:pt x="2731" y="176"/>
                    <a:pt x="2723" y="176"/>
                    <a:pt x="2714" y="172"/>
                  </a:cubicBezTo>
                  <a:cubicBezTo>
                    <a:pt x="2708" y="169"/>
                    <a:pt x="2701" y="167"/>
                    <a:pt x="2694" y="168"/>
                  </a:cubicBezTo>
                  <a:cubicBezTo>
                    <a:pt x="2687" y="170"/>
                    <a:pt x="2680" y="168"/>
                    <a:pt x="2673" y="169"/>
                  </a:cubicBezTo>
                  <a:cubicBezTo>
                    <a:pt x="2676" y="164"/>
                    <a:pt x="2679" y="158"/>
                    <a:pt x="2682" y="152"/>
                  </a:cubicBezTo>
                  <a:cubicBezTo>
                    <a:pt x="2695" y="130"/>
                    <a:pt x="2716" y="116"/>
                    <a:pt x="2740" y="109"/>
                  </a:cubicBezTo>
                  <a:cubicBezTo>
                    <a:pt x="2746" y="108"/>
                    <a:pt x="2744" y="100"/>
                    <a:pt x="2739" y="100"/>
                  </a:cubicBezTo>
                  <a:cubicBezTo>
                    <a:pt x="2727" y="99"/>
                    <a:pt x="2712" y="106"/>
                    <a:pt x="2702" y="112"/>
                  </a:cubicBezTo>
                  <a:cubicBezTo>
                    <a:pt x="2696" y="114"/>
                    <a:pt x="2691" y="118"/>
                    <a:pt x="2687" y="122"/>
                  </a:cubicBezTo>
                  <a:cubicBezTo>
                    <a:pt x="2686" y="122"/>
                    <a:pt x="2685" y="122"/>
                    <a:pt x="2683" y="121"/>
                  </a:cubicBezTo>
                  <a:cubicBezTo>
                    <a:pt x="2682" y="121"/>
                    <a:pt x="2681" y="120"/>
                    <a:pt x="2680" y="120"/>
                  </a:cubicBezTo>
                  <a:cubicBezTo>
                    <a:pt x="2680" y="118"/>
                    <a:pt x="2679" y="116"/>
                    <a:pt x="2677" y="116"/>
                  </a:cubicBezTo>
                  <a:cubicBezTo>
                    <a:pt x="2676" y="115"/>
                    <a:pt x="2675" y="115"/>
                    <a:pt x="2674" y="115"/>
                  </a:cubicBezTo>
                  <a:cubicBezTo>
                    <a:pt x="2673" y="113"/>
                    <a:pt x="2671" y="110"/>
                    <a:pt x="2670" y="107"/>
                  </a:cubicBezTo>
                  <a:cubicBezTo>
                    <a:pt x="2667" y="99"/>
                    <a:pt x="2665" y="92"/>
                    <a:pt x="2661" y="84"/>
                  </a:cubicBezTo>
                  <a:cubicBezTo>
                    <a:pt x="2657" y="77"/>
                    <a:pt x="2653" y="69"/>
                    <a:pt x="2649" y="62"/>
                  </a:cubicBezTo>
                  <a:cubicBezTo>
                    <a:pt x="2644" y="55"/>
                    <a:pt x="2642" y="47"/>
                    <a:pt x="2636" y="41"/>
                  </a:cubicBezTo>
                  <a:cubicBezTo>
                    <a:pt x="2628" y="31"/>
                    <a:pt x="2616" y="21"/>
                    <a:pt x="2605" y="15"/>
                  </a:cubicBezTo>
                  <a:cubicBezTo>
                    <a:pt x="2595" y="11"/>
                    <a:pt x="2582" y="8"/>
                    <a:pt x="2571" y="11"/>
                  </a:cubicBezTo>
                  <a:cubicBezTo>
                    <a:pt x="2570" y="11"/>
                    <a:pt x="2570" y="10"/>
                    <a:pt x="2569" y="10"/>
                  </a:cubicBezTo>
                  <a:cubicBezTo>
                    <a:pt x="2565" y="8"/>
                    <a:pt x="2560" y="7"/>
                    <a:pt x="2556" y="5"/>
                  </a:cubicBezTo>
                  <a:cubicBezTo>
                    <a:pt x="2552" y="3"/>
                    <a:pt x="2550" y="1"/>
                    <a:pt x="2545" y="0"/>
                  </a:cubicBezTo>
                  <a:cubicBezTo>
                    <a:pt x="2545" y="0"/>
                    <a:pt x="2544" y="1"/>
                    <a:pt x="2544" y="1"/>
                  </a:cubicBezTo>
                  <a:cubicBezTo>
                    <a:pt x="2544" y="1"/>
                    <a:pt x="2544" y="1"/>
                    <a:pt x="2543" y="1"/>
                  </a:cubicBezTo>
                  <a:cubicBezTo>
                    <a:pt x="2540" y="0"/>
                    <a:pt x="2538" y="4"/>
                    <a:pt x="2541" y="6"/>
                  </a:cubicBezTo>
                  <a:cubicBezTo>
                    <a:pt x="2553" y="17"/>
                    <a:pt x="2555" y="36"/>
                    <a:pt x="2558" y="52"/>
                  </a:cubicBezTo>
                  <a:cubicBezTo>
                    <a:pt x="2562" y="70"/>
                    <a:pt x="2571" y="81"/>
                    <a:pt x="2583" y="94"/>
                  </a:cubicBezTo>
                  <a:cubicBezTo>
                    <a:pt x="2597" y="108"/>
                    <a:pt x="2610" y="118"/>
                    <a:pt x="2628" y="127"/>
                  </a:cubicBezTo>
                  <a:cubicBezTo>
                    <a:pt x="2636" y="131"/>
                    <a:pt x="2643" y="133"/>
                    <a:pt x="2653" y="134"/>
                  </a:cubicBezTo>
                  <a:cubicBezTo>
                    <a:pt x="2661" y="135"/>
                    <a:pt x="2667" y="137"/>
                    <a:pt x="2675" y="138"/>
                  </a:cubicBezTo>
                  <a:cubicBezTo>
                    <a:pt x="2673" y="140"/>
                    <a:pt x="2671" y="143"/>
                    <a:pt x="2669" y="146"/>
                  </a:cubicBezTo>
                  <a:cubicBezTo>
                    <a:pt x="2668" y="149"/>
                    <a:pt x="2663" y="156"/>
                    <a:pt x="2659" y="165"/>
                  </a:cubicBezTo>
                  <a:cubicBezTo>
                    <a:pt x="2658" y="165"/>
                    <a:pt x="2658" y="165"/>
                    <a:pt x="2658" y="165"/>
                  </a:cubicBezTo>
                  <a:cubicBezTo>
                    <a:pt x="2657" y="164"/>
                    <a:pt x="2656" y="163"/>
                    <a:pt x="2655" y="163"/>
                  </a:cubicBezTo>
                  <a:cubicBezTo>
                    <a:pt x="2652" y="159"/>
                    <a:pt x="2646" y="159"/>
                    <a:pt x="2643" y="156"/>
                  </a:cubicBezTo>
                  <a:cubicBezTo>
                    <a:pt x="2641" y="154"/>
                    <a:pt x="2639" y="153"/>
                    <a:pt x="2638" y="153"/>
                  </a:cubicBezTo>
                  <a:cubicBezTo>
                    <a:pt x="2635" y="150"/>
                    <a:pt x="2633" y="148"/>
                    <a:pt x="2632" y="147"/>
                  </a:cubicBezTo>
                  <a:cubicBezTo>
                    <a:pt x="2622" y="137"/>
                    <a:pt x="2614" y="127"/>
                    <a:pt x="2604" y="120"/>
                  </a:cubicBezTo>
                  <a:cubicBezTo>
                    <a:pt x="2586" y="107"/>
                    <a:pt x="2553" y="116"/>
                    <a:pt x="2538" y="130"/>
                  </a:cubicBezTo>
                  <a:cubicBezTo>
                    <a:pt x="2529" y="138"/>
                    <a:pt x="2523" y="149"/>
                    <a:pt x="2518" y="160"/>
                  </a:cubicBezTo>
                  <a:cubicBezTo>
                    <a:pt x="2513" y="173"/>
                    <a:pt x="2514" y="188"/>
                    <a:pt x="2514" y="201"/>
                  </a:cubicBezTo>
                  <a:cubicBezTo>
                    <a:pt x="2514" y="215"/>
                    <a:pt x="2519" y="228"/>
                    <a:pt x="2520" y="241"/>
                  </a:cubicBezTo>
                  <a:cubicBezTo>
                    <a:pt x="2521" y="254"/>
                    <a:pt x="2517" y="266"/>
                    <a:pt x="2513" y="284"/>
                  </a:cubicBezTo>
                  <a:cubicBezTo>
                    <a:pt x="2505" y="319"/>
                    <a:pt x="2471" y="368"/>
                    <a:pt x="2490" y="402"/>
                  </a:cubicBezTo>
                  <a:cubicBezTo>
                    <a:pt x="2459" y="390"/>
                    <a:pt x="2438" y="384"/>
                    <a:pt x="2436" y="391"/>
                  </a:cubicBezTo>
                  <a:cubicBezTo>
                    <a:pt x="2437" y="393"/>
                    <a:pt x="2439" y="395"/>
                    <a:pt x="2441" y="396"/>
                  </a:cubicBezTo>
                  <a:cubicBezTo>
                    <a:pt x="2433" y="397"/>
                    <a:pt x="2427" y="396"/>
                    <a:pt x="2420" y="393"/>
                  </a:cubicBezTo>
                  <a:cubicBezTo>
                    <a:pt x="2348" y="367"/>
                    <a:pt x="2272" y="353"/>
                    <a:pt x="2196" y="342"/>
                  </a:cubicBezTo>
                  <a:cubicBezTo>
                    <a:pt x="2183" y="340"/>
                    <a:pt x="2163" y="340"/>
                    <a:pt x="2141" y="339"/>
                  </a:cubicBezTo>
                  <a:cubicBezTo>
                    <a:pt x="2162" y="342"/>
                    <a:pt x="2183" y="345"/>
                    <a:pt x="2204" y="349"/>
                  </a:cubicBezTo>
                  <a:cubicBezTo>
                    <a:pt x="2217" y="350"/>
                    <a:pt x="2228" y="351"/>
                    <a:pt x="2238" y="353"/>
                  </a:cubicBezTo>
                  <a:cubicBezTo>
                    <a:pt x="2300" y="365"/>
                    <a:pt x="2403" y="375"/>
                    <a:pt x="2455" y="415"/>
                  </a:cubicBezTo>
                  <a:cubicBezTo>
                    <a:pt x="2374" y="387"/>
                    <a:pt x="2290" y="364"/>
                    <a:pt x="2204" y="349"/>
                  </a:cubicBezTo>
                  <a:cubicBezTo>
                    <a:pt x="2188" y="348"/>
                    <a:pt x="2171" y="347"/>
                    <a:pt x="2153" y="347"/>
                  </a:cubicBezTo>
                  <a:cubicBezTo>
                    <a:pt x="2341" y="372"/>
                    <a:pt x="2530" y="434"/>
                    <a:pt x="2680" y="529"/>
                  </a:cubicBezTo>
                  <a:cubicBezTo>
                    <a:pt x="2909" y="674"/>
                    <a:pt x="3073" y="967"/>
                    <a:pt x="3154" y="1218"/>
                  </a:cubicBezTo>
                  <a:cubicBezTo>
                    <a:pt x="3245" y="1500"/>
                    <a:pt x="3248" y="1822"/>
                    <a:pt x="3169" y="2107"/>
                  </a:cubicBezTo>
                  <a:cubicBezTo>
                    <a:pt x="3133" y="2237"/>
                    <a:pt x="3071" y="2359"/>
                    <a:pt x="2991" y="2467"/>
                  </a:cubicBezTo>
                  <a:cubicBezTo>
                    <a:pt x="2918" y="2566"/>
                    <a:pt x="2827" y="2632"/>
                    <a:pt x="2737" y="2712"/>
                  </a:cubicBezTo>
                  <a:cubicBezTo>
                    <a:pt x="2740" y="2711"/>
                    <a:pt x="2743" y="2709"/>
                    <a:pt x="2747" y="2708"/>
                  </a:cubicBezTo>
                  <a:cubicBezTo>
                    <a:pt x="2744" y="2710"/>
                    <a:pt x="2740" y="2711"/>
                    <a:pt x="2737" y="2713"/>
                  </a:cubicBezTo>
                  <a:cubicBezTo>
                    <a:pt x="2737" y="2713"/>
                    <a:pt x="2737" y="2712"/>
                    <a:pt x="2737" y="2712"/>
                  </a:cubicBezTo>
                  <a:cubicBezTo>
                    <a:pt x="2694" y="2734"/>
                    <a:pt x="2656" y="2769"/>
                    <a:pt x="2611" y="2788"/>
                  </a:cubicBezTo>
                  <a:cubicBezTo>
                    <a:pt x="2611" y="2786"/>
                    <a:pt x="2612" y="2785"/>
                    <a:pt x="2613" y="2784"/>
                  </a:cubicBezTo>
                  <a:cubicBezTo>
                    <a:pt x="2013" y="3090"/>
                    <a:pt x="1086" y="2992"/>
                    <a:pt x="820" y="2308"/>
                  </a:cubicBezTo>
                  <a:cubicBezTo>
                    <a:pt x="821" y="2313"/>
                    <a:pt x="823" y="2319"/>
                    <a:pt x="824" y="2324"/>
                  </a:cubicBezTo>
                  <a:cubicBezTo>
                    <a:pt x="822" y="2315"/>
                    <a:pt x="819" y="2307"/>
                    <a:pt x="816" y="2298"/>
                  </a:cubicBezTo>
                  <a:cubicBezTo>
                    <a:pt x="813" y="2288"/>
                    <a:pt x="809" y="2279"/>
                    <a:pt x="806" y="2269"/>
                  </a:cubicBezTo>
                  <a:cubicBezTo>
                    <a:pt x="800" y="2252"/>
                    <a:pt x="794" y="2236"/>
                    <a:pt x="790" y="2219"/>
                  </a:cubicBezTo>
                  <a:cubicBezTo>
                    <a:pt x="795" y="2236"/>
                    <a:pt x="800" y="2253"/>
                    <a:pt x="806" y="2269"/>
                  </a:cubicBezTo>
                  <a:cubicBezTo>
                    <a:pt x="810" y="2279"/>
                    <a:pt x="813" y="2288"/>
                    <a:pt x="816" y="2298"/>
                  </a:cubicBezTo>
                  <a:cubicBezTo>
                    <a:pt x="818" y="2301"/>
                    <a:pt x="819" y="2304"/>
                    <a:pt x="820" y="2308"/>
                  </a:cubicBezTo>
                  <a:cubicBezTo>
                    <a:pt x="804" y="2246"/>
                    <a:pt x="773" y="2184"/>
                    <a:pt x="761" y="2120"/>
                  </a:cubicBezTo>
                  <a:cubicBezTo>
                    <a:pt x="744" y="2033"/>
                    <a:pt x="735" y="1945"/>
                    <a:pt x="733" y="1856"/>
                  </a:cubicBezTo>
                  <a:cubicBezTo>
                    <a:pt x="734" y="1856"/>
                    <a:pt x="735" y="1856"/>
                    <a:pt x="736" y="1856"/>
                  </a:cubicBezTo>
                  <a:cubicBezTo>
                    <a:pt x="737" y="1856"/>
                    <a:pt x="737" y="1856"/>
                    <a:pt x="737" y="1856"/>
                  </a:cubicBezTo>
                  <a:cubicBezTo>
                    <a:pt x="738" y="1855"/>
                    <a:pt x="738" y="1855"/>
                    <a:pt x="738" y="1855"/>
                  </a:cubicBezTo>
                  <a:cubicBezTo>
                    <a:pt x="739" y="1852"/>
                    <a:pt x="738" y="1849"/>
                    <a:pt x="737" y="1847"/>
                  </a:cubicBezTo>
                  <a:cubicBezTo>
                    <a:pt x="737" y="1845"/>
                    <a:pt x="736" y="1844"/>
                    <a:pt x="737" y="1843"/>
                  </a:cubicBezTo>
                  <a:cubicBezTo>
                    <a:pt x="739" y="1840"/>
                    <a:pt x="739" y="1840"/>
                    <a:pt x="739" y="1840"/>
                  </a:cubicBezTo>
                  <a:cubicBezTo>
                    <a:pt x="735" y="1839"/>
                    <a:pt x="735" y="1839"/>
                    <a:pt x="735" y="1839"/>
                  </a:cubicBezTo>
                  <a:cubicBezTo>
                    <a:pt x="734" y="1839"/>
                    <a:pt x="734" y="1839"/>
                    <a:pt x="734" y="1839"/>
                  </a:cubicBezTo>
                  <a:cubicBezTo>
                    <a:pt x="734" y="1839"/>
                    <a:pt x="733" y="1839"/>
                    <a:pt x="732" y="1839"/>
                  </a:cubicBezTo>
                  <a:cubicBezTo>
                    <a:pt x="730" y="1774"/>
                    <a:pt x="731" y="1709"/>
                    <a:pt x="735" y="1643"/>
                  </a:cubicBezTo>
                  <a:cubicBezTo>
                    <a:pt x="735" y="1643"/>
                    <a:pt x="735" y="1643"/>
                    <a:pt x="735" y="1644"/>
                  </a:cubicBezTo>
                  <a:cubicBezTo>
                    <a:pt x="737" y="1652"/>
                    <a:pt x="737" y="1652"/>
                    <a:pt x="737" y="1652"/>
                  </a:cubicBezTo>
                  <a:cubicBezTo>
                    <a:pt x="741" y="1644"/>
                    <a:pt x="741" y="1644"/>
                    <a:pt x="741" y="1644"/>
                  </a:cubicBezTo>
                  <a:cubicBezTo>
                    <a:pt x="742" y="1642"/>
                    <a:pt x="742" y="1638"/>
                    <a:pt x="741" y="1634"/>
                  </a:cubicBezTo>
                  <a:cubicBezTo>
                    <a:pt x="741" y="1631"/>
                    <a:pt x="741" y="1627"/>
                    <a:pt x="742" y="1626"/>
                  </a:cubicBezTo>
                  <a:cubicBezTo>
                    <a:pt x="742" y="1625"/>
                    <a:pt x="742" y="1625"/>
                    <a:pt x="742" y="1625"/>
                  </a:cubicBezTo>
                  <a:cubicBezTo>
                    <a:pt x="742" y="1625"/>
                    <a:pt x="742" y="1625"/>
                    <a:pt x="742" y="1625"/>
                  </a:cubicBezTo>
                  <a:cubicBezTo>
                    <a:pt x="742" y="1624"/>
                    <a:pt x="741" y="1621"/>
                    <a:pt x="738" y="1611"/>
                  </a:cubicBezTo>
                  <a:cubicBezTo>
                    <a:pt x="738" y="1611"/>
                    <a:pt x="738" y="1610"/>
                    <a:pt x="738" y="1609"/>
                  </a:cubicBezTo>
                  <a:cubicBezTo>
                    <a:pt x="746" y="1503"/>
                    <a:pt x="763" y="1397"/>
                    <a:pt x="791" y="1295"/>
                  </a:cubicBezTo>
                  <a:cubicBezTo>
                    <a:pt x="795" y="1284"/>
                    <a:pt x="798" y="1273"/>
                    <a:pt x="802" y="1262"/>
                  </a:cubicBezTo>
                  <a:cubicBezTo>
                    <a:pt x="805" y="1258"/>
                    <a:pt x="807" y="1254"/>
                    <a:pt x="808" y="1251"/>
                  </a:cubicBezTo>
                  <a:cubicBezTo>
                    <a:pt x="811" y="1244"/>
                    <a:pt x="812" y="1238"/>
                    <a:pt x="812" y="1235"/>
                  </a:cubicBezTo>
                  <a:cubicBezTo>
                    <a:pt x="826" y="1198"/>
                    <a:pt x="844" y="1162"/>
                    <a:pt x="865" y="1128"/>
                  </a:cubicBezTo>
                  <a:cubicBezTo>
                    <a:pt x="869" y="1125"/>
                    <a:pt x="872" y="1122"/>
                    <a:pt x="873" y="1119"/>
                  </a:cubicBezTo>
                  <a:cubicBezTo>
                    <a:pt x="874" y="1117"/>
                    <a:pt x="875" y="1114"/>
                    <a:pt x="874" y="1113"/>
                  </a:cubicBezTo>
                  <a:cubicBezTo>
                    <a:pt x="918" y="1042"/>
                    <a:pt x="973" y="976"/>
                    <a:pt x="1030" y="919"/>
                  </a:cubicBezTo>
                  <a:cubicBezTo>
                    <a:pt x="1093" y="854"/>
                    <a:pt x="1165" y="797"/>
                    <a:pt x="1243" y="752"/>
                  </a:cubicBezTo>
                  <a:cubicBezTo>
                    <a:pt x="1296" y="722"/>
                    <a:pt x="1388" y="710"/>
                    <a:pt x="1432" y="672"/>
                  </a:cubicBezTo>
                  <a:cubicBezTo>
                    <a:pt x="1429" y="673"/>
                    <a:pt x="1426" y="673"/>
                    <a:pt x="1424" y="673"/>
                  </a:cubicBezTo>
                  <a:cubicBezTo>
                    <a:pt x="1414" y="676"/>
                    <a:pt x="1405" y="678"/>
                    <a:pt x="1395" y="680"/>
                  </a:cubicBezTo>
                  <a:cubicBezTo>
                    <a:pt x="1405" y="677"/>
                    <a:pt x="1414" y="675"/>
                    <a:pt x="1424" y="673"/>
                  </a:cubicBezTo>
                  <a:cubicBezTo>
                    <a:pt x="1477" y="661"/>
                    <a:pt x="1532" y="653"/>
                    <a:pt x="1587" y="647"/>
                  </a:cubicBezTo>
                  <a:cubicBezTo>
                    <a:pt x="1526" y="649"/>
                    <a:pt x="1466" y="658"/>
                    <a:pt x="1407" y="675"/>
                  </a:cubicBezTo>
                  <a:cubicBezTo>
                    <a:pt x="1314" y="701"/>
                    <a:pt x="1222" y="748"/>
                    <a:pt x="1138" y="808"/>
                  </a:cubicBezTo>
                  <a:cubicBezTo>
                    <a:pt x="1139" y="807"/>
                    <a:pt x="1139" y="806"/>
                    <a:pt x="1139" y="805"/>
                  </a:cubicBezTo>
                  <a:cubicBezTo>
                    <a:pt x="1142" y="795"/>
                    <a:pt x="1145" y="779"/>
                    <a:pt x="1145" y="770"/>
                  </a:cubicBezTo>
                  <a:cubicBezTo>
                    <a:pt x="1145" y="760"/>
                    <a:pt x="1146" y="752"/>
                    <a:pt x="1146" y="750"/>
                  </a:cubicBezTo>
                  <a:cubicBezTo>
                    <a:pt x="1147" y="744"/>
                    <a:pt x="1144" y="718"/>
                    <a:pt x="1141" y="709"/>
                  </a:cubicBezTo>
                  <a:cubicBezTo>
                    <a:pt x="1139" y="703"/>
                    <a:pt x="1137" y="696"/>
                    <a:pt x="1137" y="694"/>
                  </a:cubicBezTo>
                  <a:cubicBezTo>
                    <a:pt x="1137" y="691"/>
                    <a:pt x="1135" y="684"/>
                    <a:pt x="1132" y="678"/>
                  </a:cubicBezTo>
                  <a:cubicBezTo>
                    <a:pt x="1129" y="672"/>
                    <a:pt x="1121" y="654"/>
                    <a:pt x="1114" y="638"/>
                  </a:cubicBezTo>
                  <a:cubicBezTo>
                    <a:pt x="1108" y="622"/>
                    <a:pt x="1101" y="608"/>
                    <a:pt x="1100" y="607"/>
                  </a:cubicBezTo>
                  <a:cubicBezTo>
                    <a:pt x="1099" y="606"/>
                    <a:pt x="1094" y="600"/>
                    <a:pt x="1089" y="593"/>
                  </a:cubicBezTo>
                  <a:cubicBezTo>
                    <a:pt x="1084" y="586"/>
                    <a:pt x="1079" y="580"/>
                    <a:pt x="1077" y="578"/>
                  </a:cubicBezTo>
                  <a:cubicBezTo>
                    <a:pt x="1072" y="574"/>
                    <a:pt x="1061" y="558"/>
                    <a:pt x="1062" y="558"/>
                  </a:cubicBezTo>
                  <a:cubicBezTo>
                    <a:pt x="1062" y="558"/>
                    <a:pt x="1060" y="556"/>
                    <a:pt x="1057" y="553"/>
                  </a:cubicBezTo>
                  <a:cubicBezTo>
                    <a:pt x="1056" y="552"/>
                    <a:pt x="1054" y="550"/>
                    <a:pt x="1052" y="549"/>
                  </a:cubicBezTo>
                  <a:cubicBezTo>
                    <a:pt x="1054" y="548"/>
                    <a:pt x="1055" y="546"/>
                    <a:pt x="1056" y="543"/>
                  </a:cubicBezTo>
                  <a:cubicBezTo>
                    <a:pt x="1058" y="523"/>
                    <a:pt x="1053" y="488"/>
                    <a:pt x="1037" y="473"/>
                  </a:cubicBezTo>
                  <a:cubicBezTo>
                    <a:pt x="1025" y="462"/>
                    <a:pt x="1009" y="456"/>
                    <a:pt x="993" y="454"/>
                  </a:cubicBezTo>
                  <a:cubicBezTo>
                    <a:pt x="994" y="451"/>
                    <a:pt x="994" y="448"/>
                    <a:pt x="992" y="444"/>
                  </a:cubicBezTo>
                  <a:cubicBezTo>
                    <a:pt x="969" y="409"/>
                    <a:pt x="945" y="381"/>
                    <a:pt x="901" y="377"/>
                  </a:cubicBezTo>
                  <a:cubicBezTo>
                    <a:pt x="868" y="374"/>
                    <a:pt x="835" y="384"/>
                    <a:pt x="806" y="399"/>
                  </a:cubicBezTo>
                  <a:cubicBezTo>
                    <a:pt x="753" y="426"/>
                    <a:pt x="696" y="493"/>
                    <a:pt x="719" y="557"/>
                  </a:cubicBezTo>
                  <a:cubicBezTo>
                    <a:pt x="720" y="558"/>
                    <a:pt x="721" y="559"/>
                    <a:pt x="722" y="560"/>
                  </a:cubicBezTo>
                  <a:cubicBezTo>
                    <a:pt x="703" y="591"/>
                    <a:pt x="714" y="637"/>
                    <a:pt x="737" y="663"/>
                  </a:cubicBezTo>
                  <a:cubicBezTo>
                    <a:pt x="738" y="664"/>
                    <a:pt x="739" y="665"/>
                    <a:pt x="740" y="665"/>
                  </a:cubicBezTo>
                  <a:cubicBezTo>
                    <a:pt x="735" y="677"/>
                    <a:pt x="732" y="686"/>
                    <a:pt x="732" y="692"/>
                  </a:cubicBezTo>
                  <a:cubicBezTo>
                    <a:pt x="732" y="694"/>
                    <a:pt x="732" y="700"/>
                    <a:pt x="731" y="705"/>
                  </a:cubicBezTo>
                  <a:cubicBezTo>
                    <a:pt x="727" y="731"/>
                    <a:pt x="727" y="751"/>
                    <a:pt x="732" y="780"/>
                  </a:cubicBezTo>
                  <a:cubicBezTo>
                    <a:pt x="734" y="788"/>
                    <a:pt x="735" y="797"/>
                    <a:pt x="736" y="800"/>
                  </a:cubicBezTo>
                  <a:cubicBezTo>
                    <a:pt x="737" y="816"/>
                    <a:pt x="743" y="841"/>
                    <a:pt x="747" y="849"/>
                  </a:cubicBezTo>
                  <a:cubicBezTo>
                    <a:pt x="752" y="860"/>
                    <a:pt x="762" y="873"/>
                    <a:pt x="771" y="879"/>
                  </a:cubicBezTo>
                  <a:cubicBezTo>
                    <a:pt x="774" y="881"/>
                    <a:pt x="777" y="884"/>
                    <a:pt x="777" y="885"/>
                  </a:cubicBezTo>
                  <a:cubicBezTo>
                    <a:pt x="778" y="887"/>
                    <a:pt x="782" y="892"/>
                    <a:pt x="787" y="897"/>
                  </a:cubicBezTo>
                  <a:cubicBezTo>
                    <a:pt x="792" y="903"/>
                    <a:pt x="797" y="909"/>
                    <a:pt x="799" y="911"/>
                  </a:cubicBezTo>
                  <a:cubicBezTo>
                    <a:pt x="802" y="914"/>
                    <a:pt x="817" y="925"/>
                    <a:pt x="836" y="939"/>
                  </a:cubicBezTo>
                  <a:cubicBezTo>
                    <a:pt x="837" y="940"/>
                    <a:pt x="839" y="941"/>
                    <a:pt x="841" y="942"/>
                  </a:cubicBezTo>
                  <a:cubicBezTo>
                    <a:pt x="841" y="942"/>
                    <a:pt x="840" y="942"/>
                    <a:pt x="840" y="942"/>
                  </a:cubicBezTo>
                  <a:cubicBezTo>
                    <a:pt x="831" y="966"/>
                    <a:pt x="812" y="1017"/>
                    <a:pt x="855" y="1017"/>
                  </a:cubicBezTo>
                  <a:cubicBezTo>
                    <a:pt x="879" y="1017"/>
                    <a:pt x="893" y="988"/>
                    <a:pt x="899" y="966"/>
                  </a:cubicBezTo>
                  <a:cubicBezTo>
                    <a:pt x="900" y="965"/>
                    <a:pt x="901" y="964"/>
                    <a:pt x="902" y="963"/>
                  </a:cubicBezTo>
                  <a:cubicBezTo>
                    <a:pt x="902" y="961"/>
                    <a:pt x="903" y="960"/>
                    <a:pt x="903" y="959"/>
                  </a:cubicBezTo>
                  <a:cubicBezTo>
                    <a:pt x="907" y="960"/>
                    <a:pt x="912" y="960"/>
                    <a:pt x="916" y="960"/>
                  </a:cubicBezTo>
                  <a:cubicBezTo>
                    <a:pt x="929" y="960"/>
                    <a:pt x="943" y="960"/>
                    <a:pt x="948" y="960"/>
                  </a:cubicBezTo>
                  <a:cubicBezTo>
                    <a:pt x="952" y="960"/>
                    <a:pt x="963" y="958"/>
                    <a:pt x="976" y="954"/>
                  </a:cubicBezTo>
                  <a:cubicBezTo>
                    <a:pt x="932" y="1002"/>
                    <a:pt x="892" y="1055"/>
                    <a:pt x="860" y="1110"/>
                  </a:cubicBezTo>
                  <a:cubicBezTo>
                    <a:pt x="857" y="1111"/>
                    <a:pt x="853" y="1112"/>
                    <a:pt x="850" y="1113"/>
                  </a:cubicBezTo>
                  <a:cubicBezTo>
                    <a:pt x="841" y="1116"/>
                    <a:pt x="831" y="1119"/>
                    <a:pt x="827" y="1120"/>
                  </a:cubicBezTo>
                  <a:cubicBezTo>
                    <a:pt x="818" y="1122"/>
                    <a:pt x="813" y="1110"/>
                    <a:pt x="822" y="1108"/>
                  </a:cubicBezTo>
                  <a:cubicBezTo>
                    <a:pt x="831" y="1105"/>
                    <a:pt x="838" y="1077"/>
                    <a:pt x="833" y="1062"/>
                  </a:cubicBezTo>
                  <a:cubicBezTo>
                    <a:pt x="824" y="1032"/>
                    <a:pt x="785" y="1005"/>
                    <a:pt x="761" y="1012"/>
                  </a:cubicBezTo>
                  <a:cubicBezTo>
                    <a:pt x="743" y="1017"/>
                    <a:pt x="721" y="1034"/>
                    <a:pt x="717" y="1045"/>
                  </a:cubicBezTo>
                  <a:cubicBezTo>
                    <a:pt x="713" y="1057"/>
                    <a:pt x="722" y="1081"/>
                    <a:pt x="729" y="1081"/>
                  </a:cubicBezTo>
                  <a:cubicBezTo>
                    <a:pt x="732" y="1081"/>
                    <a:pt x="736" y="1071"/>
                    <a:pt x="737" y="1058"/>
                  </a:cubicBezTo>
                  <a:cubicBezTo>
                    <a:pt x="740" y="1037"/>
                    <a:pt x="741" y="1035"/>
                    <a:pt x="756" y="1031"/>
                  </a:cubicBezTo>
                  <a:cubicBezTo>
                    <a:pt x="769" y="1027"/>
                    <a:pt x="776" y="1028"/>
                    <a:pt x="791" y="1036"/>
                  </a:cubicBezTo>
                  <a:cubicBezTo>
                    <a:pt x="809" y="1046"/>
                    <a:pt x="811" y="1049"/>
                    <a:pt x="814" y="1065"/>
                  </a:cubicBezTo>
                  <a:cubicBezTo>
                    <a:pt x="818" y="1084"/>
                    <a:pt x="813" y="1095"/>
                    <a:pt x="785" y="1132"/>
                  </a:cubicBezTo>
                  <a:cubicBezTo>
                    <a:pt x="779" y="1141"/>
                    <a:pt x="776" y="1148"/>
                    <a:pt x="778" y="1150"/>
                  </a:cubicBezTo>
                  <a:cubicBezTo>
                    <a:pt x="781" y="1151"/>
                    <a:pt x="795" y="1150"/>
                    <a:pt x="810" y="1146"/>
                  </a:cubicBezTo>
                  <a:cubicBezTo>
                    <a:pt x="823" y="1144"/>
                    <a:pt x="835" y="1141"/>
                    <a:pt x="844" y="1137"/>
                  </a:cubicBezTo>
                  <a:cubicBezTo>
                    <a:pt x="823" y="1176"/>
                    <a:pt x="805" y="1216"/>
                    <a:pt x="791" y="1256"/>
                  </a:cubicBezTo>
                  <a:cubicBezTo>
                    <a:pt x="773" y="1272"/>
                    <a:pt x="746" y="1281"/>
                    <a:pt x="724" y="1275"/>
                  </a:cubicBezTo>
                  <a:cubicBezTo>
                    <a:pt x="704" y="1270"/>
                    <a:pt x="696" y="1260"/>
                    <a:pt x="696" y="1237"/>
                  </a:cubicBezTo>
                  <a:cubicBezTo>
                    <a:pt x="697" y="1218"/>
                    <a:pt x="717" y="1177"/>
                    <a:pt x="728" y="1174"/>
                  </a:cubicBezTo>
                  <a:cubicBezTo>
                    <a:pt x="737" y="1171"/>
                    <a:pt x="745" y="1176"/>
                    <a:pt x="740" y="1181"/>
                  </a:cubicBezTo>
                  <a:cubicBezTo>
                    <a:pt x="733" y="1189"/>
                    <a:pt x="742" y="1190"/>
                    <a:pt x="755" y="1184"/>
                  </a:cubicBezTo>
                  <a:cubicBezTo>
                    <a:pt x="765" y="1179"/>
                    <a:pt x="767" y="1175"/>
                    <a:pt x="766" y="1167"/>
                  </a:cubicBezTo>
                  <a:cubicBezTo>
                    <a:pt x="763" y="1154"/>
                    <a:pt x="751" y="1150"/>
                    <a:pt x="731" y="1155"/>
                  </a:cubicBezTo>
                  <a:cubicBezTo>
                    <a:pt x="705" y="1163"/>
                    <a:pt x="679" y="1204"/>
                    <a:pt x="678" y="1241"/>
                  </a:cubicBezTo>
                  <a:cubicBezTo>
                    <a:pt x="676" y="1274"/>
                    <a:pt x="691" y="1294"/>
                    <a:pt x="720" y="1299"/>
                  </a:cubicBezTo>
                  <a:cubicBezTo>
                    <a:pt x="741" y="1303"/>
                    <a:pt x="772" y="1295"/>
                    <a:pt x="777" y="1285"/>
                  </a:cubicBezTo>
                  <a:cubicBezTo>
                    <a:pt x="778" y="1282"/>
                    <a:pt x="780" y="1279"/>
                    <a:pt x="784" y="1276"/>
                  </a:cubicBezTo>
                  <a:cubicBezTo>
                    <a:pt x="753" y="1369"/>
                    <a:pt x="734" y="1469"/>
                    <a:pt x="723" y="1572"/>
                  </a:cubicBezTo>
                  <a:cubicBezTo>
                    <a:pt x="721" y="1568"/>
                    <a:pt x="719" y="1564"/>
                    <a:pt x="716" y="1561"/>
                  </a:cubicBezTo>
                  <a:cubicBezTo>
                    <a:pt x="709" y="1551"/>
                    <a:pt x="708" y="1549"/>
                    <a:pt x="704" y="1544"/>
                  </a:cubicBezTo>
                  <a:cubicBezTo>
                    <a:pt x="702" y="1541"/>
                    <a:pt x="697" y="1536"/>
                    <a:pt x="693" y="1534"/>
                  </a:cubicBezTo>
                  <a:cubicBezTo>
                    <a:pt x="689" y="1532"/>
                    <a:pt x="687" y="1530"/>
                    <a:pt x="683" y="1530"/>
                  </a:cubicBezTo>
                  <a:cubicBezTo>
                    <a:pt x="680" y="1530"/>
                    <a:pt x="677" y="1531"/>
                    <a:pt x="672" y="1531"/>
                  </a:cubicBezTo>
                  <a:cubicBezTo>
                    <a:pt x="665" y="1532"/>
                    <a:pt x="656" y="1534"/>
                    <a:pt x="652" y="1536"/>
                  </a:cubicBezTo>
                  <a:cubicBezTo>
                    <a:pt x="616" y="1554"/>
                    <a:pt x="617" y="1603"/>
                    <a:pt x="621" y="1639"/>
                  </a:cubicBezTo>
                  <a:cubicBezTo>
                    <a:pt x="623" y="1656"/>
                    <a:pt x="624" y="1669"/>
                    <a:pt x="624" y="1670"/>
                  </a:cubicBezTo>
                  <a:cubicBezTo>
                    <a:pt x="624" y="1672"/>
                    <a:pt x="624" y="1672"/>
                    <a:pt x="624" y="1672"/>
                  </a:cubicBezTo>
                  <a:cubicBezTo>
                    <a:pt x="617" y="1672"/>
                    <a:pt x="617" y="1672"/>
                    <a:pt x="617" y="1672"/>
                  </a:cubicBezTo>
                  <a:cubicBezTo>
                    <a:pt x="608" y="1672"/>
                    <a:pt x="607" y="1673"/>
                    <a:pt x="600" y="1678"/>
                  </a:cubicBezTo>
                  <a:cubicBezTo>
                    <a:pt x="596" y="1680"/>
                    <a:pt x="591" y="1684"/>
                    <a:pt x="590" y="1685"/>
                  </a:cubicBezTo>
                  <a:cubicBezTo>
                    <a:pt x="589" y="1686"/>
                    <a:pt x="588" y="1687"/>
                    <a:pt x="586" y="1688"/>
                  </a:cubicBezTo>
                  <a:cubicBezTo>
                    <a:pt x="583" y="1665"/>
                    <a:pt x="583" y="1665"/>
                    <a:pt x="583" y="1665"/>
                  </a:cubicBezTo>
                  <a:cubicBezTo>
                    <a:pt x="581" y="1642"/>
                    <a:pt x="580" y="1636"/>
                    <a:pt x="577" y="1632"/>
                  </a:cubicBezTo>
                  <a:cubicBezTo>
                    <a:pt x="575" y="1629"/>
                    <a:pt x="573" y="1626"/>
                    <a:pt x="572" y="1625"/>
                  </a:cubicBezTo>
                  <a:cubicBezTo>
                    <a:pt x="570" y="1621"/>
                    <a:pt x="567" y="1611"/>
                    <a:pt x="564" y="1602"/>
                  </a:cubicBezTo>
                  <a:cubicBezTo>
                    <a:pt x="562" y="1590"/>
                    <a:pt x="556" y="1580"/>
                    <a:pt x="548" y="1572"/>
                  </a:cubicBezTo>
                  <a:cubicBezTo>
                    <a:pt x="544" y="1569"/>
                    <a:pt x="534" y="1554"/>
                    <a:pt x="533" y="1551"/>
                  </a:cubicBezTo>
                  <a:cubicBezTo>
                    <a:pt x="533" y="1551"/>
                    <a:pt x="532" y="1550"/>
                    <a:pt x="528" y="1545"/>
                  </a:cubicBezTo>
                  <a:cubicBezTo>
                    <a:pt x="526" y="1543"/>
                    <a:pt x="524" y="1542"/>
                    <a:pt x="524" y="1541"/>
                  </a:cubicBezTo>
                  <a:cubicBezTo>
                    <a:pt x="524" y="1540"/>
                    <a:pt x="522" y="1538"/>
                    <a:pt x="516" y="1532"/>
                  </a:cubicBezTo>
                  <a:cubicBezTo>
                    <a:pt x="511" y="1527"/>
                    <a:pt x="491" y="1512"/>
                    <a:pt x="486" y="1511"/>
                  </a:cubicBezTo>
                  <a:cubicBezTo>
                    <a:pt x="485" y="1510"/>
                    <a:pt x="483" y="1509"/>
                    <a:pt x="479" y="1506"/>
                  </a:cubicBezTo>
                  <a:cubicBezTo>
                    <a:pt x="475" y="1504"/>
                    <a:pt x="467" y="1498"/>
                    <a:pt x="460" y="1495"/>
                  </a:cubicBezTo>
                  <a:cubicBezTo>
                    <a:pt x="448" y="1489"/>
                    <a:pt x="441" y="1485"/>
                    <a:pt x="421" y="1474"/>
                  </a:cubicBezTo>
                  <a:cubicBezTo>
                    <a:pt x="412" y="1469"/>
                    <a:pt x="384" y="1458"/>
                    <a:pt x="378" y="1458"/>
                  </a:cubicBezTo>
                  <a:cubicBezTo>
                    <a:pt x="377" y="1458"/>
                    <a:pt x="377" y="1458"/>
                    <a:pt x="377" y="1458"/>
                  </a:cubicBezTo>
                  <a:cubicBezTo>
                    <a:pt x="376" y="1458"/>
                    <a:pt x="375" y="1458"/>
                    <a:pt x="374" y="1458"/>
                  </a:cubicBezTo>
                  <a:cubicBezTo>
                    <a:pt x="372" y="1457"/>
                    <a:pt x="369" y="1457"/>
                    <a:pt x="367" y="1456"/>
                  </a:cubicBezTo>
                  <a:cubicBezTo>
                    <a:pt x="365" y="1456"/>
                    <a:pt x="361" y="1454"/>
                    <a:pt x="358" y="1454"/>
                  </a:cubicBezTo>
                  <a:cubicBezTo>
                    <a:pt x="355" y="1453"/>
                    <a:pt x="348" y="1452"/>
                    <a:pt x="341" y="1452"/>
                  </a:cubicBezTo>
                  <a:cubicBezTo>
                    <a:pt x="340" y="1452"/>
                    <a:pt x="340" y="1452"/>
                    <a:pt x="340" y="1452"/>
                  </a:cubicBezTo>
                  <a:cubicBezTo>
                    <a:pt x="334" y="1452"/>
                    <a:pt x="328" y="1452"/>
                    <a:pt x="327" y="1452"/>
                  </a:cubicBezTo>
                  <a:cubicBezTo>
                    <a:pt x="327" y="1452"/>
                    <a:pt x="326" y="1452"/>
                    <a:pt x="326" y="1452"/>
                  </a:cubicBezTo>
                  <a:cubicBezTo>
                    <a:pt x="322" y="1452"/>
                    <a:pt x="311" y="1452"/>
                    <a:pt x="300" y="1454"/>
                  </a:cubicBezTo>
                  <a:cubicBezTo>
                    <a:pt x="287" y="1455"/>
                    <a:pt x="277" y="1456"/>
                    <a:pt x="274" y="1456"/>
                  </a:cubicBezTo>
                  <a:cubicBezTo>
                    <a:pt x="274" y="1456"/>
                    <a:pt x="274" y="1456"/>
                    <a:pt x="274" y="1456"/>
                  </a:cubicBezTo>
                  <a:cubicBezTo>
                    <a:pt x="265" y="1455"/>
                    <a:pt x="251" y="1456"/>
                    <a:pt x="226" y="1459"/>
                  </a:cubicBezTo>
                  <a:cubicBezTo>
                    <a:pt x="200" y="1462"/>
                    <a:pt x="193" y="1464"/>
                    <a:pt x="186" y="1469"/>
                  </a:cubicBezTo>
                  <a:cubicBezTo>
                    <a:pt x="185" y="1470"/>
                    <a:pt x="185" y="1470"/>
                    <a:pt x="184" y="1470"/>
                  </a:cubicBezTo>
                  <a:cubicBezTo>
                    <a:pt x="183" y="1470"/>
                    <a:pt x="181" y="1470"/>
                    <a:pt x="180" y="1471"/>
                  </a:cubicBezTo>
                  <a:cubicBezTo>
                    <a:pt x="180" y="1472"/>
                    <a:pt x="179" y="1472"/>
                    <a:pt x="179" y="1473"/>
                  </a:cubicBezTo>
                  <a:cubicBezTo>
                    <a:pt x="179" y="1473"/>
                    <a:pt x="179" y="1474"/>
                    <a:pt x="178" y="1474"/>
                  </a:cubicBezTo>
                  <a:cubicBezTo>
                    <a:pt x="176" y="1475"/>
                    <a:pt x="172" y="1478"/>
                    <a:pt x="170" y="1480"/>
                  </a:cubicBezTo>
                  <a:cubicBezTo>
                    <a:pt x="168" y="1482"/>
                    <a:pt x="162" y="1486"/>
                    <a:pt x="157" y="1489"/>
                  </a:cubicBezTo>
                  <a:cubicBezTo>
                    <a:pt x="155" y="1491"/>
                    <a:pt x="150" y="1494"/>
                    <a:pt x="147" y="1496"/>
                  </a:cubicBezTo>
                  <a:cubicBezTo>
                    <a:pt x="146" y="1496"/>
                    <a:pt x="145" y="1497"/>
                    <a:pt x="144" y="1499"/>
                  </a:cubicBezTo>
                  <a:cubicBezTo>
                    <a:pt x="143" y="1499"/>
                    <a:pt x="143" y="1500"/>
                    <a:pt x="142" y="1500"/>
                  </a:cubicBezTo>
                  <a:cubicBezTo>
                    <a:pt x="140" y="1500"/>
                    <a:pt x="138" y="1501"/>
                    <a:pt x="137" y="1503"/>
                  </a:cubicBezTo>
                  <a:cubicBezTo>
                    <a:pt x="135" y="1507"/>
                    <a:pt x="107" y="1526"/>
                    <a:pt x="102" y="1528"/>
                  </a:cubicBezTo>
                  <a:cubicBezTo>
                    <a:pt x="101" y="1527"/>
                    <a:pt x="101" y="1527"/>
                    <a:pt x="101" y="1527"/>
                  </a:cubicBezTo>
                  <a:cubicBezTo>
                    <a:pt x="99" y="1527"/>
                    <a:pt x="99" y="1527"/>
                    <a:pt x="99" y="1527"/>
                  </a:cubicBezTo>
                  <a:cubicBezTo>
                    <a:pt x="98" y="1528"/>
                    <a:pt x="98" y="1528"/>
                    <a:pt x="98" y="1528"/>
                  </a:cubicBezTo>
                  <a:cubicBezTo>
                    <a:pt x="98" y="1529"/>
                    <a:pt x="97" y="1530"/>
                    <a:pt x="97" y="1531"/>
                  </a:cubicBezTo>
                  <a:cubicBezTo>
                    <a:pt x="97" y="1531"/>
                    <a:pt x="97" y="1531"/>
                    <a:pt x="96" y="1531"/>
                  </a:cubicBezTo>
                  <a:cubicBezTo>
                    <a:pt x="94" y="1532"/>
                    <a:pt x="90" y="1535"/>
                    <a:pt x="87" y="1538"/>
                  </a:cubicBezTo>
                  <a:cubicBezTo>
                    <a:pt x="64" y="1560"/>
                    <a:pt x="48" y="1579"/>
                    <a:pt x="41" y="1592"/>
                  </a:cubicBezTo>
                  <a:cubicBezTo>
                    <a:pt x="40" y="1593"/>
                    <a:pt x="40" y="1593"/>
                    <a:pt x="40" y="1593"/>
                  </a:cubicBezTo>
                  <a:cubicBezTo>
                    <a:pt x="35" y="1606"/>
                    <a:pt x="29" y="1618"/>
                    <a:pt x="21" y="1629"/>
                  </a:cubicBezTo>
                  <a:cubicBezTo>
                    <a:pt x="18" y="1633"/>
                    <a:pt x="11" y="1641"/>
                    <a:pt x="11" y="1643"/>
                  </a:cubicBezTo>
                  <a:cubicBezTo>
                    <a:pt x="11" y="1644"/>
                    <a:pt x="9" y="1647"/>
                    <a:pt x="7" y="1650"/>
                  </a:cubicBezTo>
                  <a:cubicBezTo>
                    <a:pt x="2" y="1656"/>
                    <a:pt x="0" y="1661"/>
                    <a:pt x="0" y="1665"/>
                  </a:cubicBezTo>
                  <a:cubicBezTo>
                    <a:pt x="1" y="1671"/>
                    <a:pt x="8" y="1674"/>
                    <a:pt x="18" y="1677"/>
                  </a:cubicBezTo>
                  <a:cubicBezTo>
                    <a:pt x="19" y="1678"/>
                    <a:pt x="29" y="1681"/>
                    <a:pt x="33" y="1682"/>
                  </a:cubicBezTo>
                  <a:cubicBezTo>
                    <a:pt x="33" y="1682"/>
                    <a:pt x="33" y="1683"/>
                    <a:pt x="33" y="1684"/>
                  </a:cubicBezTo>
                  <a:cubicBezTo>
                    <a:pt x="33" y="1687"/>
                    <a:pt x="34" y="1700"/>
                    <a:pt x="35" y="1710"/>
                  </a:cubicBezTo>
                  <a:cubicBezTo>
                    <a:pt x="36" y="1720"/>
                    <a:pt x="37" y="1726"/>
                    <a:pt x="37" y="1728"/>
                  </a:cubicBezTo>
                  <a:cubicBezTo>
                    <a:pt x="37" y="1729"/>
                    <a:pt x="37" y="1729"/>
                    <a:pt x="37" y="1729"/>
                  </a:cubicBezTo>
                  <a:cubicBezTo>
                    <a:pt x="36" y="1730"/>
                    <a:pt x="35" y="1732"/>
                    <a:pt x="43" y="1787"/>
                  </a:cubicBezTo>
                  <a:cubicBezTo>
                    <a:pt x="50" y="1842"/>
                    <a:pt x="51" y="1843"/>
                    <a:pt x="52" y="1844"/>
                  </a:cubicBezTo>
                  <a:cubicBezTo>
                    <a:pt x="53" y="1844"/>
                    <a:pt x="54" y="1847"/>
                    <a:pt x="55" y="1851"/>
                  </a:cubicBezTo>
                  <a:cubicBezTo>
                    <a:pt x="57" y="1861"/>
                    <a:pt x="64" y="1874"/>
                    <a:pt x="70" y="1881"/>
                  </a:cubicBezTo>
                  <a:cubicBezTo>
                    <a:pt x="76" y="1890"/>
                    <a:pt x="80" y="1895"/>
                    <a:pt x="80" y="1896"/>
                  </a:cubicBezTo>
                  <a:cubicBezTo>
                    <a:pt x="81" y="1901"/>
                    <a:pt x="98" y="1910"/>
                    <a:pt x="100" y="1911"/>
                  </a:cubicBezTo>
                  <a:cubicBezTo>
                    <a:pt x="118" y="1921"/>
                    <a:pt x="120" y="1922"/>
                    <a:pt x="129" y="1928"/>
                  </a:cubicBezTo>
                  <a:cubicBezTo>
                    <a:pt x="141" y="1937"/>
                    <a:pt x="150" y="1941"/>
                    <a:pt x="163" y="1944"/>
                  </a:cubicBezTo>
                  <a:cubicBezTo>
                    <a:pt x="169" y="1945"/>
                    <a:pt x="175" y="1947"/>
                    <a:pt x="177" y="1948"/>
                  </a:cubicBezTo>
                  <a:cubicBezTo>
                    <a:pt x="179" y="1949"/>
                    <a:pt x="187" y="1952"/>
                    <a:pt x="195" y="1954"/>
                  </a:cubicBezTo>
                  <a:cubicBezTo>
                    <a:pt x="201" y="1957"/>
                    <a:pt x="214" y="1961"/>
                    <a:pt x="216" y="1962"/>
                  </a:cubicBezTo>
                  <a:cubicBezTo>
                    <a:pt x="218" y="1963"/>
                    <a:pt x="228" y="1966"/>
                    <a:pt x="231" y="1966"/>
                  </a:cubicBezTo>
                  <a:cubicBezTo>
                    <a:pt x="234" y="1966"/>
                    <a:pt x="236" y="1966"/>
                    <a:pt x="237" y="1967"/>
                  </a:cubicBezTo>
                  <a:cubicBezTo>
                    <a:pt x="237" y="1967"/>
                    <a:pt x="237" y="1967"/>
                    <a:pt x="237" y="1967"/>
                  </a:cubicBezTo>
                  <a:cubicBezTo>
                    <a:pt x="238" y="1968"/>
                    <a:pt x="238" y="1969"/>
                    <a:pt x="247" y="1970"/>
                  </a:cubicBezTo>
                  <a:cubicBezTo>
                    <a:pt x="251" y="1970"/>
                    <a:pt x="254" y="1971"/>
                    <a:pt x="254" y="1971"/>
                  </a:cubicBezTo>
                  <a:cubicBezTo>
                    <a:pt x="255" y="1972"/>
                    <a:pt x="256" y="1972"/>
                    <a:pt x="259" y="1972"/>
                  </a:cubicBezTo>
                  <a:cubicBezTo>
                    <a:pt x="260" y="1972"/>
                    <a:pt x="261" y="1972"/>
                    <a:pt x="262" y="1972"/>
                  </a:cubicBezTo>
                  <a:cubicBezTo>
                    <a:pt x="264" y="1972"/>
                    <a:pt x="267" y="1972"/>
                    <a:pt x="267" y="1973"/>
                  </a:cubicBezTo>
                  <a:cubicBezTo>
                    <a:pt x="268" y="1973"/>
                    <a:pt x="269" y="1973"/>
                    <a:pt x="273" y="1973"/>
                  </a:cubicBezTo>
                  <a:cubicBezTo>
                    <a:pt x="276" y="1973"/>
                    <a:pt x="278" y="1973"/>
                    <a:pt x="281" y="1973"/>
                  </a:cubicBezTo>
                  <a:cubicBezTo>
                    <a:pt x="284" y="1973"/>
                    <a:pt x="287" y="1972"/>
                    <a:pt x="288" y="1972"/>
                  </a:cubicBezTo>
                  <a:cubicBezTo>
                    <a:pt x="289" y="1973"/>
                    <a:pt x="290" y="1973"/>
                    <a:pt x="291" y="1973"/>
                  </a:cubicBezTo>
                  <a:cubicBezTo>
                    <a:pt x="295" y="1973"/>
                    <a:pt x="314" y="1970"/>
                    <a:pt x="332" y="1967"/>
                  </a:cubicBezTo>
                  <a:cubicBezTo>
                    <a:pt x="338" y="1966"/>
                    <a:pt x="348" y="1964"/>
                    <a:pt x="353" y="1961"/>
                  </a:cubicBezTo>
                  <a:cubicBezTo>
                    <a:pt x="358" y="1959"/>
                    <a:pt x="367" y="1956"/>
                    <a:pt x="373" y="1955"/>
                  </a:cubicBezTo>
                  <a:cubicBezTo>
                    <a:pt x="377" y="1954"/>
                    <a:pt x="386" y="1951"/>
                    <a:pt x="388" y="1950"/>
                  </a:cubicBezTo>
                  <a:cubicBezTo>
                    <a:pt x="388" y="1949"/>
                    <a:pt x="390" y="1949"/>
                    <a:pt x="394" y="1948"/>
                  </a:cubicBezTo>
                  <a:cubicBezTo>
                    <a:pt x="397" y="1947"/>
                    <a:pt x="402" y="1945"/>
                    <a:pt x="405" y="1944"/>
                  </a:cubicBezTo>
                  <a:cubicBezTo>
                    <a:pt x="408" y="1942"/>
                    <a:pt x="411" y="1941"/>
                    <a:pt x="411" y="1941"/>
                  </a:cubicBezTo>
                  <a:cubicBezTo>
                    <a:pt x="418" y="1940"/>
                    <a:pt x="452" y="1925"/>
                    <a:pt x="455" y="1921"/>
                  </a:cubicBezTo>
                  <a:cubicBezTo>
                    <a:pt x="456" y="1920"/>
                    <a:pt x="457" y="1919"/>
                    <a:pt x="457" y="1919"/>
                  </a:cubicBezTo>
                  <a:cubicBezTo>
                    <a:pt x="462" y="1918"/>
                    <a:pt x="485" y="1893"/>
                    <a:pt x="490" y="1885"/>
                  </a:cubicBezTo>
                  <a:cubicBezTo>
                    <a:pt x="498" y="1872"/>
                    <a:pt x="508" y="1857"/>
                    <a:pt x="513" y="1850"/>
                  </a:cubicBezTo>
                  <a:cubicBezTo>
                    <a:pt x="517" y="1846"/>
                    <a:pt x="522" y="1838"/>
                    <a:pt x="526" y="1831"/>
                  </a:cubicBezTo>
                  <a:cubicBezTo>
                    <a:pt x="530" y="1825"/>
                    <a:pt x="532" y="1822"/>
                    <a:pt x="533" y="1821"/>
                  </a:cubicBezTo>
                  <a:cubicBezTo>
                    <a:pt x="535" y="1822"/>
                    <a:pt x="537" y="1823"/>
                    <a:pt x="539" y="1824"/>
                  </a:cubicBezTo>
                  <a:cubicBezTo>
                    <a:pt x="542" y="1825"/>
                    <a:pt x="546" y="1827"/>
                    <a:pt x="549" y="1826"/>
                  </a:cubicBezTo>
                  <a:cubicBezTo>
                    <a:pt x="551" y="1826"/>
                    <a:pt x="553" y="1826"/>
                    <a:pt x="554" y="1827"/>
                  </a:cubicBezTo>
                  <a:cubicBezTo>
                    <a:pt x="555" y="1827"/>
                    <a:pt x="559" y="1828"/>
                    <a:pt x="561" y="1829"/>
                  </a:cubicBezTo>
                  <a:cubicBezTo>
                    <a:pt x="564" y="1830"/>
                    <a:pt x="570" y="1831"/>
                    <a:pt x="574" y="1831"/>
                  </a:cubicBezTo>
                  <a:cubicBezTo>
                    <a:pt x="574" y="1831"/>
                    <a:pt x="574" y="1831"/>
                    <a:pt x="574" y="1831"/>
                  </a:cubicBezTo>
                  <a:cubicBezTo>
                    <a:pt x="578" y="1831"/>
                    <a:pt x="582" y="1830"/>
                    <a:pt x="584" y="1828"/>
                  </a:cubicBezTo>
                  <a:cubicBezTo>
                    <a:pt x="587" y="1825"/>
                    <a:pt x="587" y="1821"/>
                    <a:pt x="587" y="1814"/>
                  </a:cubicBezTo>
                  <a:cubicBezTo>
                    <a:pt x="586" y="1803"/>
                    <a:pt x="587" y="1790"/>
                    <a:pt x="588" y="1789"/>
                  </a:cubicBezTo>
                  <a:cubicBezTo>
                    <a:pt x="592" y="1781"/>
                    <a:pt x="591" y="1761"/>
                    <a:pt x="590" y="1749"/>
                  </a:cubicBezTo>
                  <a:cubicBezTo>
                    <a:pt x="590" y="1740"/>
                    <a:pt x="589" y="1732"/>
                    <a:pt x="590" y="1729"/>
                  </a:cubicBezTo>
                  <a:cubicBezTo>
                    <a:pt x="590" y="1729"/>
                    <a:pt x="590" y="1730"/>
                    <a:pt x="591" y="1730"/>
                  </a:cubicBezTo>
                  <a:cubicBezTo>
                    <a:pt x="595" y="1731"/>
                    <a:pt x="604" y="1731"/>
                    <a:pt x="608" y="1731"/>
                  </a:cubicBezTo>
                  <a:cubicBezTo>
                    <a:pt x="613" y="1731"/>
                    <a:pt x="618" y="1731"/>
                    <a:pt x="622" y="1730"/>
                  </a:cubicBezTo>
                  <a:cubicBezTo>
                    <a:pt x="629" y="1730"/>
                    <a:pt x="629" y="1730"/>
                    <a:pt x="629" y="1730"/>
                  </a:cubicBezTo>
                  <a:cubicBezTo>
                    <a:pt x="630" y="1734"/>
                    <a:pt x="630" y="1734"/>
                    <a:pt x="630" y="1734"/>
                  </a:cubicBezTo>
                  <a:cubicBezTo>
                    <a:pt x="631" y="1740"/>
                    <a:pt x="632" y="1742"/>
                    <a:pt x="632" y="1743"/>
                  </a:cubicBezTo>
                  <a:cubicBezTo>
                    <a:pt x="632" y="1744"/>
                    <a:pt x="634" y="1748"/>
                    <a:pt x="635" y="1754"/>
                  </a:cubicBezTo>
                  <a:cubicBezTo>
                    <a:pt x="641" y="1802"/>
                    <a:pt x="660" y="1821"/>
                    <a:pt x="698" y="1853"/>
                  </a:cubicBezTo>
                  <a:cubicBezTo>
                    <a:pt x="701" y="1855"/>
                    <a:pt x="707" y="1857"/>
                    <a:pt x="717" y="1857"/>
                  </a:cubicBezTo>
                  <a:cubicBezTo>
                    <a:pt x="718" y="1892"/>
                    <a:pt x="721" y="1927"/>
                    <a:pt x="724" y="1961"/>
                  </a:cubicBezTo>
                  <a:cubicBezTo>
                    <a:pt x="721" y="1958"/>
                    <a:pt x="718" y="1956"/>
                    <a:pt x="716" y="1954"/>
                  </a:cubicBezTo>
                  <a:cubicBezTo>
                    <a:pt x="714" y="1953"/>
                    <a:pt x="703" y="1947"/>
                    <a:pt x="708" y="1949"/>
                  </a:cubicBezTo>
                  <a:cubicBezTo>
                    <a:pt x="706" y="1948"/>
                    <a:pt x="705" y="1948"/>
                    <a:pt x="705" y="1948"/>
                  </a:cubicBezTo>
                  <a:cubicBezTo>
                    <a:pt x="705" y="1948"/>
                    <a:pt x="704" y="1948"/>
                    <a:pt x="704" y="1948"/>
                  </a:cubicBezTo>
                  <a:cubicBezTo>
                    <a:pt x="702" y="1948"/>
                    <a:pt x="700" y="1948"/>
                    <a:pt x="699" y="1947"/>
                  </a:cubicBezTo>
                  <a:cubicBezTo>
                    <a:pt x="663" y="1946"/>
                    <a:pt x="625" y="1956"/>
                    <a:pt x="592" y="1963"/>
                  </a:cubicBezTo>
                  <a:cubicBezTo>
                    <a:pt x="567" y="1968"/>
                    <a:pt x="543" y="1977"/>
                    <a:pt x="518" y="1982"/>
                  </a:cubicBezTo>
                  <a:cubicBezTo>
                    <a:pt x="504" y="1984"/>
                    <a:pt x="491" y="1991"/>
                    <a:pt x="477" y="1995"/>
                  </a:cubicBezTo>
                  <a:cubicBezTo>
                    <a:pt x="462" y="1998"/>
                    <a:pt x="447" y="2000"/>
                    <a:pt x="432" y="2002"/>
                  </a:cubicBezTo>
                  <a:cubicBezTo>
                    <a:pt x="401" y="2008"/>
                    <a:pt x="371" y="2016"/>
                    <a:pt x="340" y="2021"/>
                  </a:cubicBezTo>
                  <a:cubicBezTo>
                    <a:pt x="324" y="2024"/>
                    <a:pt x="309" y="2027"/>
                    <a:pt x="293" y="2030"/>
                  </a:cubicBezTo>
                  <a:cubicBezTo>
                    <a:pt x="293" y="2030"/>
                    <a:pt x="293" y="2030"/>
                    <a:pt x="293" y="2030"/>
                  </a:cubicBezTo>
                  <a:cubicBezTo>
                    <a:pt x="292" y="2030"/>
                    <a:pt x="291" y="2030"/>
                    <a:pt x="290" y="2031"/>
                  </a:cubicBezTo>
                  <a:cubicBezTo>
                    <a:pt x="287" y="2031"/>
                    <a:pt x="285" y="2032"/>
                    <a:pt x="283" y="2032"/>
                  </a:cubicBezTo>
                  <a:cubicBezTo>
                    <a:pt x="283" y="2032"/>
                    <a:pt x="282" y="2032"/>
                    <a:pt x="282" y="2033"/>
                  </a:cubicBezTo>
                  <a:cubicBezTo>
                    <a:pt x="282" y="2033"/>
                    <a:pt x="281" y="2034"/>
                    <a:pt x="280" y="2034"/>
                  </a:cubicBezTo>
                  <a:cubicBezTo>
                    <a:pt x="278" y="2037"/>
                    <a:pt x="275" y="2039"/>
                    <a:pt x="273" y="2042"/>
                  </a:cubicBezTo>
                  <a:cubicBezTo>
                    <a:pt x="269" y="2048"/>
                    <a:pt x="265" y="2054"/>
                    <a:pt x="262" y="2060"/>
                  </a:cubicBezTo>
                  <a:cubicBezTo>
                    <a:pt x="262" y="2065"/>
                    <a:pt x="262" y="2070"/>
                    <a:pt x="262" y="2076"/>
                  </a:cubicBezTo>
                  <a:cubicBezTo>
                    <a:pt x="261" y="2077"/>
                    <a:pt x="261" y="2078"/>
                    <a:pt x="261" y="2078"/>
                  </a:cubicBezTo>
                  <a:cubicBezTo>
                    <a:pt x="258" y="2088"/>
                    <a:pt x="259" y="2099"/>
                    <a:pt x="260" y="2109"/>
                  </a:cubicBezTo>
                  <a:cubicBezTo>
                    <a:pt x="260" y="2110"/>
                    <a:pt x="260" y="2112"/>
                    <a:pt x="260" y="2112"/>
                  </a:cubicBezTo>
                  <a:cubicBezTo>
                    <a:pt x="263" y="2128"/>
                    <a:pt x="261" y="2144"/>
                    <a:pt x="263" y="2160"/>
                  </a:cubicBezTo>
                  <a:cubicBezTo>
                    <a:pt x="264" y="2177"/>
                    <a:pt x="267" y="2194"/>
                    <a:pt x="268" y="2212"/>
                  </a:cubicBezTo>
                  <a:cubicBezTo>
                    <a:pt x="269" y="2223"/>
                    <a:pt x="271" y="2235"/>
                    <a:pt x="272" y="2246"/>
                  </a:cubicBezTo>
                  <a:cubicBezTo>
                    <a:pt x="269" y="2246"/>
                    <a:pt x="266" y="2248"/>
                    <a:pt x="265" y="2251"/>
                  </a:cubicBezTo>
                  <a:cubicBezTo>
                    <a:pt x="262" y="2258"/>
                    <a:pt x="262" y="2265"/>
                    <a:pt x="263" y="2272"/>
                  </a:cubicBezTo>
                  <a:cubicBezTo>
                    <a:pt x="261" y="2274"/>
                    <a:pt x="259" y="2277"/>
                    <a:pt x="260" y="2281"/>
                  </a:cubicBezTo>
                  <a:cubicBezTo>
                    <a:pt x="261" y="2289"/>
                    <a:pt x="261" y="2299"/>
                    <a:pt x="263" y="2309"/>
                  </a:cubicBezTo>
                  <a:cubicBezTo>
                    <a:pt x="259" y="2311"/>
                    <a:pt x="253" y="2311"/>
                    <a:pt x="250" y="2312"/>
                  </a:cubicBezTo>
                  <a:cubicBezTo>
                    <a:pt x="241" y="2316"/>
                    <a:pt x="231" y="2323"/>
                    <a:pt x="223" y="2330"/>
                  </a:cubicBezTo>
                  <a:cubicBezTo>
                    <a:pt x="212" y="2339"/>
                    <a:pt x="191" y="2351"/>
                    <a:pt x="195" y="2368"/>
                  </a:cubicBezTo>
                  <a:cubicBezTo>
                    <a:pt x="200" y="2395"/>
                    <a:pt x="206" y="2422"/>
                    <a:pt x="211" y="2449"/>
                  </a:cubicBezTo>
                  <a:cubicBezTo>
                    <a:pt x="215" y="2472"/>
                    <a:pt x="218" y="2496"/>
                    <a:pt x="227" y="2518"/>
                  </a:cubicBezTo>
                  <a:cubicBezTo>
                    <a:pt x="233" y="2534"/>
                    <a:pt x="241" y="2556"/>
                    <a:pt x="255" y="2566"/>
                  </a:cubicBezTo>
                  <a:cubicBezTo>
                    <a:pt x="273" y="2579"/>
                    <a:pt x="290" y="2575"/>
                    <a:pt x="310" y="2577"/>
                  </a:cubicBezTo>
                  <a:cubicBezTo>
                    <a:pt x="322" y="2577"/>
                    <a:pt x="327" y="2583"/>
                    <a:pt x="329" y="2590"/>
                  </a:cubicBezTo>
                  <a:cubicBezTo>
                    <a:pt x="326" y="2591"/>
                    <a:pt x="324" y="2593"/>
                    <a:pt x="322" y="2596"/>
                  </a:cubicBezTo>
                  <a:cubicBezTo>
                    <a:pt x="318" y="2602"/>
                    <a:pt x="320" y="2609"/>
                    <a:pt x="322" y="2616"/>
                  </a:cubicBezTo>
                  <a:cubicBezTo>
                    <a:pt x="323" y="2622"/>
                    <a:pt x="325" y="2627"/>
                    <a:pt x="329" y="2632"/>
                  </a:cubicBezTo>
                  <a:cubicBezTo>
                    <a:pt x="329" y="2637"/>
                    <a:pt x="331" y="2642"/>
                    <a:pt x="334" y="2648"/>
                  </a:cubicBezTo>
                  <a:cubicBezTo>
                    <a:pt x="337" y="2655"/>
                    <a:pt x="347" y="2653"/>
                    <a:pt x="348" y="2645"/>
                  </a:cubicBezTo>
                  <a:cubicBezTo>
                    <a:pt x="349" y="2646"/>
                    <a:pt x="349" y="2647"/>
                    <a:pt x="349" y="2648"/>
                  </a:cubicBezTo>
                  <a:cubicBezTo>
                    <a:pt x="351" y="2660"/>
                    <a:pt x="354" y="2673"/>
                    <a:pt x="358" y="2685"/>
                  </a:cubicBezTo>
                  <a:cubicBezTo>
                    <a:pt x="358" y="2688"/>
                    <a:pt x="358" y="2692"/>
                    <a:pt x="359" y="2695"/>
                  </a:cubicBezTo>
                  <a:cubicBezTo>
                    <a:pt x="360" y="2709"/>
                    <a:pt x="367" y="2722"/>
                    <a:pt x="370" y="2735"/>
                  </a:cubicBezTo>
                  <a:cubicBezTo>
                    <a:pt x="371" y="2739"/>
                    <a:pt x="372" y="2742"/>
                    <a:pt x="372" y="2745"/>
                  </a:cubicBezTo>
                  <a:cubicBezTo>
                    <a:pt x="373" y="2748"/>
                    <a:pt x="374" y="2751"/>
                    <a:pt x="375" y="2754"/>
                  </a:cubicBezTo>
                  <a:cubicBezTo>
                    <a:pt x="377" y="2764"/>
                    <a:pt x="380" y="2774"/>
                    <a:pt x="383" y="2783"/>
                  </a:cubicBezTo>
                  <a:cubicBezTo>
                    <a:pt x="385" y="2792"/>
                    <a:pt x="389" y="2800"/>
                    <a:pt x="394" y="2807"/>
                  </a:cubicBezTo>
                  <a:cubicBezTo>
                    <a:pt x="395" y="2812"/>
                    <a:pt x="397" y="2817"/>
                    <a:pt x="398" y="2822"/>
                  </a:cubicBezTo>
                  <a:cubicBezTo>
                    <a:pt x="399" y="2822"/>
                    <a:pt x="399" y="2822"/>
                    <a:pt x="400" y="2823"/>
                  </a:cubicBezTo>
                  <a:cubicBezTo>
                    <a:pt x="405" y="2829"/>
                    <a:pt x="410" y="2834"/>
                    <a:pt x="415" y="2839"/>
                  </a:cubicBezTo>
                  <a:cubicBezTo>
                    <a:pt x="418" y="2839"/>
                    <a:pt x="421" y="2838"/>
                    <a:pt x="423" y="2837"/>
                  </a:cubicBezTo>
                  <a:cubicBezTo>
                    <a:pt x="424" y="2837"/>
                    <a:pt x="424" y="2837"/>
                    <a:pt x="425" y="2837"/>
                  </a:cubicBezTo>
                  <a:cubicBezTo>
                    <a:pt x="434" y="2839"/>
                    <a:pt x="444" y="2839"/>
                    <a:pt x="451" y="2837"/>
                  </a:cubicBezTo>
                  <a:cubicBezTo>
                    <a:pt x="452" y="2837"/>
                    <a:pt x="452" y="2837"/>
                    <a:pt x="452" y="2837"/>
                  </a:cubicBezTo>
                  <a:cubicBezTo>
                    <a:pt x="456" y="2836"/>
                    <a:pt x="460" y="2836"/>
                    <a:pt x="463" y="2835"/>
                  </a:cubicBezTo>
                  <a:cubicBezTo>
                    <a:pt x="484" y="2833"/>
                    <a:pt x="504" y="2832"/>
                    <a:pt x="525" y="2829"/>
                  </a:cubicBezTo>
                  <a:cubicBezTo>
                    <a:pt x="566" y="2823"/>
                    <a:pt x="607" y="2815"/>
                    <a:pt x="648" y="2810"/>
                  </a:cubicBezTo>
                  <a:cubicBezTo>
                    <a:pt x="650" y="2811"/>
                    <a:pt x="652" y="2811"/>
                    <a:pt x="653" y="2810"/>
                  </a:cubicBezTo>
                  <a:cubicBezTo>
                    <a:pt x="693" y="2805"/>
                    <a:pt x="729" y="2792"/>
                    <a:pt x="768" y="2785"/>
                  </a:cubicBezTo>
                  <a:cubicBezTo>
                    <a:pt x="787" y="2781"/>
                    <a:pt x="806" y="2776"/>
                    <a:pt x="825" y="2769"/>
                  </a:cubicBezTo>
                  <a:cubicBezTo>
                    <a:pt x="825" y="2770"/>
                    <a:pt x="825" y="2770"/>
                    <a:pt x="825" y="2771"/>
                  </a:cubicBezTo>
                  <a:cubicBezTo>
                    <a:pt x="826" y="2772"/>
                    <a:pt x="826" y="2773"/>
                    <a:pt x="827" y="2774"/>
                  </a:cubicBezTo>
                  <a:cubicBezTo>
                    <a:pt x="829" y="2780"/>
                    <a:pt x="837" y="2780"/>
                    <a:pt x="841" y="2775"/>
                  </a:cubicBezTo>
                  <a:cubicBezTo>
                    <a:pt x="858" y="2773"/>
                    <a:pt x="875" y="2767"/>
                    <a:pt x="889" y="2758"/>
                  </a:cubicBezTo>
                  <a:cubicBezTo>
                    <a:pt x="905" y="2749"/>
                    <a:pt x="924" y="2738"/>
                    <a:pt x="930" y="2720"/>
                  </a:cubicBezTo>
                  <a:cubicBezTo>
                    <a:pt x="933" y="2709"/>
                    <a:pt x="934" y="2699"/>
                    <a:pt x="934" y="2688"/>
                  </a:cubicBezTo>
                  <a:cubicBezTo>
                    <a:pt x="939" y="2690"/>
                    <a:pt x="945" y="2687"/>
                    <a:pt x="947" y="2682"/>
                  </a:cubicBezTo>
                  <a:cubicBezTo>
                    <a:pt x="956" y="2680"/>
                    <a:pt x="960" y="2667"/>
                    <a:pt x="952" y="2661"/>
                  </a:cubicBezTo>
                  <a:cubicBezTo>
                    <a:pt x="951" y="2661"/>
                    <a:pt x="951" y="2661"/>
                    <a:pt x="951" y="2661"/>
                  </a:cubicBezTo>
                  <a:cubicBezTo>
                    <a:pt x="951" y="2660"/>
                    <a:pt x="950" y="2660"/>
                    <a:pt x="950" y="2659"/>
                  </a:cubicBezTo>
                  <a:cubicBezTo>
                    <a:pt x="949" y="2658"/>
                    <a:pt x="949" y="2657"/>
                    <a:pt x="948" y="2656"/>
                  </a:cubicBezTo>
                  <a:cubicBezTo>
                    <a:pt x="946" y="2652"/>
                    <a:pt x="943" y="2648"/>
                    <a:pt x="939" y="2645"/>
                  </a:cubicBezTo>
                  <a:cubicBezTo>
                    <a:pt x="937" y="2643"/>
                    <a:pt x="934" y="2643"/>
                    <a:pt x="932" y="2643"/>
                  </a:cubicBezTo>
                  <a:cubicBezTo>
                    <a:pt x="930" y="2642"/>
                    <a:pt x="928" y="2641"/>
                    <a:pt x="926" y="2641"/>
                  </a:cubicBezTo>
                  <a:cubicBezTo>
                    <a:pt x="924" y="2635"/>
                    <a:pt x="921" y="2629"/>
                    <a:pt x="917" y="2625"/>
                  </a:cubicBezTo>
                  <a:cubicBezTo>
                    <a:pt x="915" y="2612"/>
                    <a:pt x="911" y="2598"/>
                    <a:pt x="910" y="2585"/>
                  </a:cubicBezTo>
                  <a:cubicBezTo>
                    <a:pt x="907" y="2553"/>
                    <a:pt x="898" y="2523"/>
                    <a:pt x="893" y="2492"/>
                  </a:cubicBezTo>
                  <a:cubicBezTo>
                    <a:pt x="892" y="2490"/>
                    <a:pt x="892" y="2489"/>
                    <a:pt x="892" y="2487"/>
                  </a:cubicBezTo>
                  <a:cubicBezTo>
                    <a:pt x="934" y="2553"/>
                    <a:pt x="983" y="2614"/>
                    <a:pt x="1040" y="2669"/>
                  </a:cubicBezTo>
                  <a:cubicBezTo>
                    <a:pt x="1038" y="2669"/>
                    <a:pt x="1037" y="2668"/>
                    <a:pt x="1036" y="2667"/>
                  </a:cubicBezTo>
                  <a:cubicBezTo>
                    <a:pt x="1030" y="2674"/>
                    <a:pt x="1023" y="2680"/>
                    <a:pt x="1015" y="2683"/>
                  </a:cubicBezTo>
                  <a:cubicBezTo>
                    <a:pt x="1007" y="2689"/>
                    <a:pt x="999" y="2696"/>
                    <a:pt x="996" y="2698"/>
                  </a:cubicBezTo>
                  <a:cubicBezTo>
                    <a:pt x="980" y="2713"/>
                    <a:pt x="962" y="2731"/>
                    <a:pt x="955" y="2738"/>
                  </a:cubicBezTo>
                  <a:cubicBezTo>
                    <a:pt x="938" y="2756"/>
                    <a:pt x="925" y="2769"/>
                    <a:pt x="900" y="2793"/>
                  </a:cubicBezTo>
                  <a:cubicBezTo>
                    <a:pt x="885" y="2806"/>
                    <a:pt x="869" y="2821"/>
                    <a:pt x="865" y="2825"/>
                  </a:cubicBezTo>
                  <a:cubicBezTo>
                    <a:pt x="860" y="2830"/>
                    <a:pt x="855" y="2834"/>
                    <a:pt x="854" y="2835"/>
                  </a:cubicBezTo>
                  <a:cubicBezTo>
                    <a:pt x="852" y="2835"/>
                    <a:pt x="847" y="2839"/>
                    <a:pt x="844" y="2844"/>
                  </a:cubicBezTo>
                  <a:cubicBezTo>
                    <a:pt x="837" y="2852"/>
                    <a:pt x="816" y="2870"/>
                    <a:pt x="806" y="2878"/>
                  </a:cubicBezTo>
                  <a:cubicBezTo>
                    <a:pt x="785" y="2894"/>
                    <a:pt x="784" y="2896"/>
                    <a:pt x="776" y="2913"/>
                  </a:cubicBezTo>
                  <a:cubicBezTo>
                    <a:pt x="770" y="2928"/>
                    <a:pt x="770" y="2931"/>
                    <a:pt x="771" y="2939"/>
                  </a:cubicBezTo>
                  <a:cubicBezTo>
                    <a:pt x="772" y="2944"/>
                    <a:pt x="774" y="2951"/>
                    <a:pt x="775" y="2955"/>
                  </a:cubicBezTo>
                  <a:cubicBezTo>
                    <a:pt x="777" y="2958"/>
                    <a:pt x="778" y="2963"/>
                    <a:pt x="778" y="2964"/>
                  </a:cubicBezTo>
                  <a:cubicBezTo>
                    <a:pt x="778" y="2966"/>
                    <a:pt x="786" y="2976"/>
                    <a:pt x="796" y="2988"/>
                  </a:cubicBezTo>
                  <a:cubicBezTo>
                    <a:pt x="806" y="3000"/>
                    <a:pt x="818" y="3014"/>
                    <a:pt x="824" y="3021"/>
                  </a:cubicBezTo>
                  <a:cubicBezTo>
                    <a:pt x="829" y="3028"/>
                    <a:pt x="843" y="3045"/>
                    <a:pt x="854" y="3059"/>
                  </a:cubicBezTo>
                  <a:cubicBezTo>
                    <a:pt x="867" y="3074"/>
                    <a:pt x="875" y="3085"/>
                    <a:pt x="875" y="3087"/>
                  </a:cubicBezTo>
                  <a:cubicBezTo>
                    <a:pt x="875" y="3089"/>
                    <a:pt x="886" y="3102"/>
                    <a:pt x="899" y="3116"/>
                  </a:cubicBezTo>
                  <a:cubicBezTo>
                    <a:pt x="911" y="3130"/>
                    <a:pt x="925" y="3145"/>
                    <a:pt x="930" y="3148"/>
                  </a:cubicBezTo>
                  <a:cubicBezTo>
                    <a:pt x="939" y="3155"/>
                    <a:pt x="951" y="3160"/>
                    <a:pt x="959" y="3160"/>
                  </a:cubicBezTo>
                  <a:cubicBezTo>
                    <a:pt x="967" y="3160"/>
                    <a:pt x="976" y="3159"/>
                    <a:pt x="978" y="3158"/>
                  </a:cubicBezTo>
                  <a:cubicBezTo>
                    <a:pt x="979" y="3157"/>
                    <a:pt x="982" y="3156"/>
                    <a:pt x="985" y="3155"/>
                  </a:cubicBezTo>
                  <a:cubicBezTo>
                    <a:pt x="997" y="3151"/>
                    <a:pt x="1007" y="3145"/>
                    <a:pt x="1018" y="3136"/>
                  </a:cubicBezTo>
                  <a:cubicBezTo>
                    <a:pt x="1034" y="3122"/>
                    <a:pt x="1076" y="3082"/>
                    <a:pt x="1079" y="3076"/>
                  </a:cubicBezTo>
                  <a:cubicBezTo>
                    <a:pt x="1080" y="3074"/>
                    <a:pt x="1083" y="3071"/>
                    <a:pt x="1084" y="3070"/>
                  </a:cubicBezTo>
                  <a:cubicBezTo>
                    <a:pt x="1097" y="3058"/>
                    <a:pt x="1137" y="3020"/>
                    <a:pt x="1151" y="3006"/>
                  </a:cubicBezTo>
                  <a:cubicBezTo>
                    <a:pt x="1137" y="3051"/>
                    <a:pt x="1130" y="3096"/>
                    <a:pt x="1143" y="3136"/>
                  </a:cubicBezTo>
                  <a:cubicBezTo>
                    <a:pt x="1160" y="3188"/>
                    <a:pt x="1176" y="3241"/>
                    <a:pt x="1191" y="3294"/>
                  </a:cubicBezTo>
                  <a:cubicBezTo>
                    <a:pt x="1191" y="3295"/>
                    <a:pt x="1192" y="3296"/>
                    <a:pt x="1192" y="3298"/>
                  </a:cubicBezTo>
                  <a:cubicBezTo>
                    <a:pt x="1193" y="3306"/>
                    <a:pt x="1194" y="3314"/>
                    <a:pt x="1195" y="3322"/>
                  </a:cubicBezTo>
                  <a:cubicBezTo>
                    <a:pt x="1196" y="3321"/>
                    <a:pt x="1196" y="3319"/>
                    <a:pt x="1197" y="3317"/>
                  </a:cubicBezTo>
                  <a:cubicBezTo>
                    <a:pt x="1217" y="3394"/>
                    <a:pt x="1232" y="3471"/>
                    <a:pt x="1236" y="3548"/>
                  </a:cubicBezTo>
                  <a:cubicBezTo>
                    <a:pt x="1260" y="3532"/>
                    <a:pt x="1284" y="3516"/>
                    <a:pt x="1307" y="3499"/>
                  </a:cubicBezTo>
                  <a:cubicBezTo>
                    <a:pt x="1323" y="3487"/>
                    <a:pt x="1340" y="3474"/>
                    <a:pt x="1355" y="3461"/>
                  </a:cubicBezTo>
                  <a:cubicBezTo>
                    <a:pt x="1361" y="3457"/>
                    <a:pt x="1392" y="3438"/>
                    <a:pt x="1373" y="3445"/>
                  </a:cubicBezTo>
                  <a:cubicBezTo>
                    <a:pt x="1387" y="3440"/>
                    <a:pt x="1399" y="3411"/>
                    <a:pt x="1415" y="3410"/>
                  </a:cubicBezTo>
                  <a:cubicBezTo>
                    <a:pt x="1414" y="3411"/>
                    <a:pt x="1413" y="3412"/>
                    <a:pt x="1413" y="3413"/>
                  </a:cubicBezTo>
                  <a:cubicBezTo>
                    <a:pt x="1481" y="3383"/>
                    <a:pt x="1561" y="3309"/>
                    <a:pt x="1603" y="3256"/>
                  </a:cubicBezTo>
                  <a:cubicBezTo>
                    <a:pt x="1639" y="3210"/>
                    <a:pt x="1646" y="3148"/>
                    <a:pt x="1662" y="3094"/>
                  </a:cubicBezTo>
                  <a:cubicBezTo>
                    <a:pt x="1670" y="3065"/>
                    <a:pt x="1694" y="2998"/>
                    <a:pt x="1706" y="2963"/>
                  </a:cubicBezTo>
                  <a:cubicBezTo>
                    <a:pt x="1727" y="2966"/>
                    <a:pt x="1748" y="2967"/>
                    <a:pt x="1769" y="2968"/>
                  </a:cubicBezTo>
                  <a:cubicBezTo>
                    <a:pt x="1762" y="2977"/>
                    <a:pt x="1756" y="2984"/>
                    <a:pt x="1753" y="2988"/>
                  </a:cubicBezTo>
                  <a:cubicBezTo>
                    <a:pt x="1749" y="2994"/>
                    <a:pt x="1741" y="3007"/>
                    <a:pt x="1734" y="3017"/>
                  </a:cubicBezTo>
                  <a:cubicBezTo>
                    <a:pt x="1724" y="3033"/>
                    <a:pt x="1699" y="3096"/>
                    <a:pt x="1703" y="3096"/>
                  </a:cubicBezTo>
                  <a:cubicBezTo>
                    <a:pt x="1703" y="3096"/>
                    <a:pt x="1702" y="3101"/>
                    <a:pt x="1699" y="3106"/>
                  </a:cubicBezTo>
                  <a:cubicBezTo>
                    <a:pt x="1689" y="3126"/>
                    <a:pt x="1684" y="3181"/>
                    <a:pt x="1688" y="3215"/>
                  </a:cubicBezTo>
                  <a:cubicBezTo>
                    <a:pt x="1695" y="3263"/>
                    <a:pt x="1700" y="3285"/>
                    <a:pt x="1704" y="3285"/>
                  </a:cubicBezTo>
                  <a:cubicBezTo>
                    <a:pt x="1705" y="3285"/>
                    <a:pt x="1706" y="3288"/>
                    <a:pt x="1706" y="3291"/>
                  </a:cubicBezTo>
                  <a:cubicBezTo>
                    <a:pt x="1706" y="3294"/>
                    <a:pt x="1709" y="3298"/>
                    <a:pt x="1712" y="3299"/>
                  </a:cubicBezTo>
                  <a:cubicBezTo>
                    <a:pt x="1715" y="3301"/>
                    <a:pt x="1717" y="3304"/>
                    <a:pt x="1717" y="3306"/>
                  </a:cubicBezTo>
                  <a:cubicBezTo>
                    <a:pt x="1717" y="3308"/>
                    <a:pt x="1719" y="3311"/>
                    <a:pt x="1722" y="3313"/>
                  </a:cubicBezTo>
                  <a:cubicBezTo>
                    <a:pt x="1724" y="3315"/>
                    <a:pt x="1729" y="3322"/>
                    <a:pt x="1733" y="3330"/>
                  </a:cubicBezTo>
                  <a:cubicBezTo>
                    <a:pt x="1737" y="3338"/>
                    <a:pt x="1741" y="3345"/>
                    <a:pt x="1743" y="3347"/>
                  </a:cubicBezTo>
                  <a:cubicBezTo>
                    <a:pt x="1745" y="3348"/>
                    <a:pt x="1749" y="3354"/>
                    <a:pt x="1753" y="3359"/>
                  </a:cubicBezTo>
                  <a:cubicBezTo>
                    <a:pt x="1756" y="3364"/>
                    <a:pt x="1760" y="3369"/>
                    <a:pt x="1760" y="3370"/>
                  </a:cubicBezTo>
                  <a:cubicBezTo>
                    <a:pt x="1761" y="3371"/>
                    <a:pt x="1764" y="3376"/>
                    <a:pt x="1767" y="3382"/>
                  </a:cubicBezTo>
                  <a:cubicBezTo>
                    <a:pt x="1771" y="3388"/>
                    <a:pt x="1777" y="3394"/>
                    <a:pt x="1784" y="3397"/>
                  </a:cubicBezTo>
                  <a:cubicBezTo>
                    <a:pt x="1804" y="3407"/>
                    <a:pt x="1831" y="3423"/>
                    <a:pt x="1836" y="3428"/>
                  </a:cubicBezTo>
                  <a:cubicBezTo>
                    <a:pt x="1845" y="3436"/>
                    <a:pt x="1852" y="3438"/>
                    <a:pt x="1872" y="3440"/>
                  </a:cubicBezTo>
                  <a:cubicBezTo>
                    <a:pt x="1883" y="3441"/>
                    <a:pt x="1894" y="3443"/>
                    <a:pt x="1897" y="3444"/>
                  </a:cubicBezTo>
                  <a:cubicBezTo>
                    <a:pt x="1906" y="3449"/>
                    <a:pt x="1934" y="3456"/>
                    <a:pt x="1955" y="3458"/>
                  </a:cubicBezTo>
                  <a:cubicBezTo>
                    <a:pt x="1991" y="3462"/>
                    <a:pt x="2061" y="3465"/>
                    <a:pt x="2075" y="3463"/>
                  </a:cubicBezTo>
                  <a:cubicBezTo>
                    <a:pt x="2084" y="3462"/>
                    <a:pt x="2090" y="3463"/>
                    <a:pt x="2093" y="3465"/>
                  </a:cubicBezTo>
                  <a:cubicBezTo>
                    <a:pt x="2100" y="3470"/>
                    <a:pt x="2101" y="3470"/>
                    <a:pt x="2108" y="3463"/>
                  </a:cubicBezTo>
                  <a:cubicBezTo>
                    <a:pt x="2111" y="3460"/>
                    <a:pt x="2114" y="3458"/>
                    <a:pt x="2116" y="3458"/>
                  </a:cubicBezTo>
                  <a:cubicBezTo>
                    <a:pt x="2121" y="3458"/>
                    <a:pt x="2158" y="3438"/>
                    <a:pt x="2169" y="3429"/>
                  </a:cubicBezTo>
                  <a:cubicBezTo>
                    <a:pt x="2176" y="3424"/>
                    <a:pt x="2190" y="3410"/>
                    <a:pt x="2201" y="3397"/>
                  </a:cubicBezTo>
                  <a:cubicBezTo>
                    <a:pt x="2219" y="3377"/>
                    <a:pt x="2225" y="3367"/>
                    <a:pt x="2246" y="3326"/>
                  </a:cubicBezTo>
                  <a:cubicBezTo>
                    <a:pt x="2259" y="3300"/>
                    <a:pt x="2271" y="3275"/>
                    <a:pt x="2272" y="3270"/>
                  </a:cubicBezTo>
                  <a:cubicBezTo>
                    <a:pt x="2290" y="3221"/>
                    <a:pt x="2290" y="3225"/>
                    <a:pt x="2290" y="3175"/>
                  </a:cubicBezTo>
                  <a:cubicBezTo>
                    <a:pt x="2290" y="3128"/>
                    <a:pt x="2290" y="3127"/>
                    <a:pt x="2280" y="3095"/>
                  </a:cubicBezTo>
                  <a:cubicBezTo>
                    <a:pt x="2275" y="3078"/>
                    <a:pt x="2270" y="3062"/>
                    <a:pt x="2270" y="3060"/>
                  </a:cubicBezTo>
                  <a:cubicBezTo>
                    <a:pt x="2270" y="3058"/>
                    <a:pt x="2267" y="3051"/>
                    <a:pt x="2264" y="3044"/>
                  </a:cubicBezTo>
                  <a:cubicBezTo>
                    <a:pt x="2260" y="3036"/>
                    <a:pt x="2258" y="3030"/>
                    <a:pt x="2259" y="3030"/>
                  </a:cubicBezTo>
                  <a:cubicBezTo>
                    <a:pt x="2260" y="3030"/>
                    <a:pt x="2258" y="3028"/>
                    <a:pt x="2255" y="3024"/>
                  </a:cubicBezTo>
                  <a:cubicBezTo>
                    <a:pt x="2252" y="3021"/>
                    <a:pt x="2249" y="3015"/>
                    <a:pt x="2247" y="3012"/>
                  </a:cubicBezTo>
                  <a:cubicBezTo>
                    <a:pt x="2245" y="3004"/>
                    <a:pt x="2198" y="2956"/>
                    <a:pt x="2181" y="2943"/>
                  </a:cubicBezTo>
                  <a:cubicBezTo>
                    <a:pt x="2291" y="2924"/>
                    <a:pt x="2399" y="2897"/>
                    <a:pt x="2502" y="2858"/>
                  </a:cubicBezTo>
                  <a:cubicBezTo>
                    <a:pt x="2501" y="2861"/>
                    <a:pt x="2500" y="2864"/>
                    <a:pt x="2499" y="2868"/>
                  </a:cubicBezTo>
                  <a:cubicBezTo>
                    <a:pt x="2496" y="2877"/>
                    <a:pt x="2492" y="2886"/>
                    <a:pt x="2487" y="2895"/>
                  </a:cubicBezTo>
                  <a:cubicBezTo>
                    <a:pt x="2488" y="2895"/>
                    <a:pt x="2488" y="2894"/>
                    <a:pt x="2489" y="2894"/>
                  </a:cubicBezTo>
                  <a:cubicBezTo>
                    <a:pt x="2479" y="2916"/>
                    <a:pt x="2470" y="2938"/>
                    <a:pt x="2460" y="2961"/>
                  </a:cubicBezTo>
                  <a:cubicBezTo>
                    <a:pt x="2456" y="2972"/>
                    <a:pt x="2451" y="2981"/>
                    <a:pt x="2449" y="2983"/>
                  </a:cubicBezTo>
                  <a:cubicBezTo>
                    <a:pt x="2448" y="2984"/>
                    <a:pt x="2446" y="2986"/>
                    <a:pt x="2445" y="2987"/>
                  </a:cubicBezTo>
                  <a:cubicBezTo>
                    <a:pt x="2444" y="2988"/>
                    <a:pt x="2442" y="2992"/>
                    <a:pt x="2440" y="2994"/>
                  </a:cubicBezTo>
                  <a:cubicBezTo>
                    <a:pt x="2438" y="2997"/>
                    <a:pt x="2436" y="3005"/>
                    <a:pt x="2435" y="3011"/>
                  </a:cubicBezTo>
                  <a:cubicBezTo>
                    <a:pt x="2434" y="3019"/>
                    <a:pt x="2430" y="3030"/>
                    <a:pt x="2423" y="3042"/>
                  </a:cubicBezTo>
                  <a:cubicBezTo>
                    <a:pt x="2417" y="3052"/>
                    <a:pt x="2413" y="3062"/>
                    <a:pt x="2413" y="3063"/>
                  </a:cubicBezTo>
                  <a:cubicBezTo>
                    <a:pt x="2415" y="3068"/>
                    <a:pt x="2381" y="3137"/>
                    <a:pt x="2375" y="3142"/>
                  </a:cubicBezTo>
                  <a:cubicBezTo>
                    <a:pt x="2365" y="3149"/>
                    <a:pt x="2348" y="3186"/>
                    <a:pt x="2350" y="3198"/>
                  </a:cubicBezTo>
                  <a:cubicBezTo>
                    <a:pt x="2350" y="3201"/>
                    <a:pt x="2346" y="3208"/>
                    <a:pt x="2342" y="3215"/>
                  </a:cubicBezTo>
                  <a:cubicBezTo>
                    <a:pt x="2337" y="3223"/>
                    <a:pt x="2332" y="3230"/>
                    <a:pt x="2331" y="3233"/>
                  </a:cubicBezTo>
                  <a:cubicBezTo>
                    <a:pt x="2306" y="3278"/>
                    <a:pt x="2283" y="3324"/>
                    <a:pt x="2260" y="3371"/>
                  </a:cubicBezTo>
                  <a:cubicBezTo>
                    <a:pt x="2258" y="3376"/>
                    <a:pt x="2256" y="3381"/>
                    <a:pt x="2254" y="3386"/>
                  </a:cubicBezTo>
                  <a:cubicBezTo>
                    <a:pt x="2248" y="3399"/>
                    <a:pt x="2244" y="3408"/>
                    <a:pt x="2244" y="3409"/>
                  </a:cubicBezTo>
                  <a:cubicBezTo>
                    <a:pt x="2245" y="3411"/>
                    <a:pt x="2249" y="3412"/>
                    <a:pt x="2254" y="3412"/>
                  </a:cubicBezTo>
                  <a:cubicBezTo>
                    <a:pt x="2262" y="3412"/>
                    <a:pt x="2262" y="3412"/>
                    <a:pt x="2269" y="3392"/>
                  </a:cubicBezTo>
                  <a:cubicBezTo>
                    <a:pt x="2289" y="3336"/>
                    <a:pt x="2320" y="3286"/>
                    <a:pt x="2348" y="3234"/>
                  </a:cubicBezTo>
                  <a:cubicBezTo>
                    <a:pt x="2351" y="3227"/>
                    <a:pt x="2352" y="3228"/>
                    <a:pt x="2359" y="3255"/>
                  </a:cubicBezTo>
                  <a:cubicBezTo>
                    <a:pt x="2367" y="3287"/>
                    <a:pt x="2389" y="3344"/>
                    <a:pt x="2394" y="3346"/>
                  </a:cubicBezTo>
                  <a:cubicBezTo>
                    <a:pt x="2395" y="3347"/>
                    <a:pt x="2399" y="3353"/>
                    <a:pt x="2402" y="3360"/>
                  </a:cubicBezTo>
                  <a:cubicBezTo>
                    <a:pt x="2405" y="3366"/>
                    <a:pt x="2414" y="3379"/>
                    <a:pt x="2422" y="3387"/>
                  </a:cubicBezTo>
                  <a:cubicBezTo>
                    <a:pt x="2430" y="3395"/>
                    <a:pt x="2440" y="3407"/>
                    <a:pt x="2444" y="3412"/>
                  </a:cubicBezTo>
                  <a:cubicBezTo>
                    <a:pt x="2456" y="3428"/>
                    <a:pt x="2505" y="3448"/>
                    <a:pt x="2518" y="3443"/>
                  </a:cubicBezTo>
                  <a:cubicBezTo>
                    <a:pt x="2519" y="3442"/>
                    <a:pt x="2525" y="3441"/>
                    <a:pt x="2531" y="3440"/>
                  </a:cubicBezTo>
                  <a:cubicBezTo>
                    <a:pt x="2542" y="3438"/>
                    <a:pt x="2543" y="3438"/>
                    <a:pt x="2542" y="3443"/>
                  </a:cubicBezTo>
                  <a:cubicBezTo>
                    <a:pt x="2494" y="3547"/>
                    <a:pt x="2494" y="3547"/>
                    <a:pt x="2494" y="3547"/>
                  </a:cubicBezTo>
                  <a:cubicBezTo>
                    <a:pt x="2501" y="3550"/>
                    <a:pt x="2501" y="3550"/>
                    <a:pt x="2501" y="3550"/>
                  </a:cubicBezTo>
                  <a:cubicBezTo>
                    <a:pt x="2506" y="3553"/>
                    <a:pt x="2508" y="3552"/>
                    <a:pt x="2511" y="3545"/>
                  </a:cubicBezTo>
                  <a:cubicBezTo>
                    <a:pt x="2524" y="3514"/>
                    <a:pt x="2539" y="3484"/>
                    <a:pt x="2552" y="3453"/>
                  </a:cubicBezTo>
                  <a:cubicBezTo>
                    <a:pt x="2555" y="3446"/>
                    <a:pt x="2564" y="3425"/>
                    <a:pt x="2583" y="3385"/>
                  </a:cubicBezTo>
                  <a:cubicBezTo>
                    <a:pt x="2594" y="3362"/>
                    <a:pt x="2604" y="3341"/>
                    <a:pt x="2605" y="3338"/>
                  </a:cubicBezTo>
                  <a:cubicBezTo>
                    <a:pt x="2607" y="3333"/>
                    <a:pt x="2623" y="3306"/>
                    <a:pt x="2637" y="3283"/>
                  </a:cubicBezTo>
                  <a:cubicBezTo>
                    <a:pt x="2641" y="3277"/>
                    <a:pt x="2654" y="3252"/>
                    <a:pt x="2667" y="3228"/>
                  </a:cubicBezTo>
                  <a:cubicBezTo>
                    <a:pt x="2679" y="3204"/>
                    <a:pt x="2697" y="3166"/>
                    <a:pt x="2707" y="3144"/>
                  </a:cubicBezTo>
                  <a:cubicBezTo>
                    <a:pt x="2717" y="3122"/>
                    <a:pt x="2733" y="3088"/>
                    <a:pt x="2741" y="3069"/>
                  </a:cubicBezTo>
                  <a:cubicBezTo>
                    <a:pt x="2750" y="3050"/>
                    <a:pt x="2758" y="3032"/>
                    <a:pt x="2759" y="3030"/>
                  </a:cubicBezTo>
                  <a:cubicBezTo>
                    <a:pt x="2789" y="2955"/>
                    <a:pt x="2823" y="2882"/>
                    <a:pt x="2854" y="2808"/>
                  </a:cubicBezTo>
                  <a:cubicBezTo>
                    <a:pt x="2857" y="2799"/>
                    <a:pt x="2850" y="2793"/>
                    <a:pt x="2841" y="2796"/>
                  </a:cubicBezTo>
                  <a:cubicBezTo>
                    <a:pt x="2835" y="2798"/>
                    <a:pt x="2835" y="2799"/>
                    <a:pt x="2837" y="2803"/>
                  </a:cubicBezTo>
                  <a:cubicBezTo>
                    <a:pt x="2828" y="2818"/>
                    <a:pt x="2793" y="2918"/>
                    <a:pt x="2782" y="2944"/>
                  </a:cubicBezTo>
                  <a:cubicBezTo>
                    <a:pt x="2744" y="3030"/>
                    <a:pt x="2735" y="3052"/>
                    <a:pt x="2738" y="3056"/>
                  </a:cubicBezTo>
                  <a:cubicBezTo>
                    <a:pt x="2740" y="3059"/>
                    <a:pt x="2739" y="3060"/>
                    <a:pt x="2735" y="3062"/>
                  </a:cubicBezTo>
                  <a:cubicBezTo>
                    <a:pt x="2732" y="3063"/>
                    <a:pt x="2721" y="3085"/>
                    <a:pt x="2701" y="3127"/>
                  </a:cubicBezTo>
                  <a:cubicBezTo>
                    <a:pt x="2655" y="3225"/>
                    <a:pt x="2656" y="3225"/>
                    <a:pt x="2654" y="3221"/>
                  </a:cubicBezTo>
                  <a:cubicBezTo>
                    <a:pt x="2654" y="3219"/>
                    <a:pt x="2653" y="3211"/>
                    <a:pt x="2652" y="3204"/>
                  </a:cubicBezTo>
                  <a:cubicBezTo>
                    <a:pt x="2652" y="3197"/>
                    <a:pt x="2648" y="3183"/>
                    <a:pt x="2643" y="3172"/>
                  </a:cubicBezTo>
                  <a:cubicBezTo>
                    <a:pt x="2638" y="3162"/>
                    <a:pt x="2634" y="3153"/>
                    <a:pt x="2634" y="3152"/>
                  </a:cubicBezTo>
                  <a:cubicBezTo>
                    <a:pt x="2633" y="3152"/>
                    <a:pt x="2639" y="3152"/>
                    <a:pt x="2646" y="3153"/>
                  </a:cubicBezTo>
                  <a:cubicBezTo>
                    <a:pt x="2664" y="3156"/>
                    <a:pt x="2682" y="3147"/>
                    <a:pt x="2687" y="3133"/>
                  </a:cubicBezTo>
                  <a:cubicBezTo>
                    <a:pt x="2691" y="3123"/>
                    <a:pt x="2689" y="3105"/>
                    <a:pt x="2684" y="3092"/>
                  </a:cubicBezTo>
                  <a:cubicBezTo>
                    <a:pt x="2682" y="3089"/>
                    <a:pt x="2681" y="3084"/>
                    <a:pt x="2682" y="3083"/>
                  </a:cubicBezTo>
                  <a:cubicBezTo>
                    <a:pt x="2683" y="3081"/>
                    <a:pt x="2681" y="3078"/>
                    <a:pt x="2679" y="3076"/>
                  </a:cubicBezTo>
                  <a:cubicBezTo>
                    <a:pt x="2676" y="3073"/>
                    <a:pt x="2675" y="3070"/>
                    <a:pt x="2675" y="3069"/>
                  </a:cubicBezTo>
                  <a:cubicBezTo>
                    <a:pt x="2676" y="3068"/>
                    <a:pt x="2674" y="3065"/>
                    <a:pt x="2672" y="3063"/>
                  </a:cubicBezTo>
                  <a:cubicBezTo>
                    <a:pt x="2669" y="3060"/>
                    <a:pt x="2668" y="3056"/>
                    <a:pt x="2669" y="3054"/>
                  </a:cubicBezTo>
                  <a:cubicBezTo>
                    <a:pt x="2671" y="3050"/>
                    <a:pt x="2668" y="3035"/>
                    <a:pt x="2660" y="3004"/>
                  </a:cubicBezTo>
                  <a:cubicBezTo>
                    <a:pt x="2656" y="2993"/>
                    <a:pt x="2660" y="2993"/>
                    <a:pt x="2668" y="3004"/>
                  </a:cubicBezTo>
                  <a:cubicBezTo>
                    <a:pt x="2672" y="3010"/>
                    <a:pt x="2677" y="3015"/>
                    <a:pt x="2681" y="3015"/>
                  </a:cubicBezTo>
                  <a:cubicBezTo>
                    <a:pt x="2685" y="3016"/>
                    <a:pt x="2689" y="3019"/>
                    <a:pt x="2691" y="3021"/>
                  </a:cubicBezTo>
                  <a:cubicBezTo>
                    <a:pt x="2695" y="3027"/>
                    <a:pt x="2702" y="3026"/>
                    <a:pt x="2724" y="3018"/>
                  </a:cubicBezTo>
                  <a:cubicBezTo>
                    <a:pt x="2745" y="3010"/>
                    <a:pt x="2761" y="2987"/>
                    <a:pt x="2762" y="2965"/>
                  </a:cubicBezTo>
                  <a:cubicBezTo>
                    <a:pt x="2762" y="2959"/>
                    <a:pt x="2763" y="2944"/>
                    <a:pt x="2764" y="2932"/>
                  </a:cubicBezTo>
                  <a:cubicBezTo>
                    <a:pt x="2765" y="2917"/>
                    <a:pt x="2763" y="2899"/>
                    <a:pt x="2758" y="2876"/>
                  </a:cubicBezTo>
                  <a:cubicBezTo>
                    <a:pt x="2754" y="2858"/>
                    <a:pt x="2750" y="2836"/>
                    <a:pt x="2750" y="2827"/>
                  </a:cubicBezTo>
                  <a:cubicBezTo>
                    <a:pt x="2750" y="2819"/>
                    <a:pt x="2747" y="2805"/>
                    <a:pt x="2744" y="2797"/>
                  </a:cubicBezTo>
                  <a:cubicBezTo>
                    <a:pt x="2742" y="2788"/>
                    <a:pt x="2740" y="2777"/>
                    <a:pt x="2740" y="2773"/>
                  </a:cubicBezTo>
                  <a:cubicBezTo>
                    <a:pt x="2741" y="2768"/>
                    <a:pt x="2740" y="2764"/>
                    <a:pt x="2739" y="2763"/>
                  </a:cubicBezTo>
                  <a:cubicBezTo>
                    <a:pt x="2737" y="2762"/>
                    <a:pt x="2735" y="2755"/>
                    <a:pt x="2733" y="2745"/>
                  </a:cubicBezTo>
                  <a:cubicBezTo>
                    <a:pt x="2731" y="2746"/>
                    <a:pt x="2729" y="2747"/>
                    <a:pt x="2726" y="2749"/>
                  </a:cubicBezTo>
                  <a:cubicBezTo>
                    <a:pt x="2723" y="2750"/>
                    <a:pt x="2720" y="2752"/>
                    <a:pt x="2717" y="2753"/>
                  </a:cubicBezTo>
                  <a:cubicBezTo>
                    <a:pt x="2763" y="2725"/>
                    <a:pt x="2806" y="2694"/>
                    <a:pt x="2848" y="2659"/>
                  </a:cubicBezTo>
                  <a:cubicBezTo>
                    <a:pt x="2848" y="2660"/>
                    <a:pt x="2847" y="2660"/>
                    <a:pt x="2848" y="2660"/>
                  </a:cubicBezTo>
                  <a:cubicBezTo>
                    <a:pt x="2848" y="2661"/>
                    <a:pt x="2848" y="2661"/>
                    <a:pt x="2847" y="2662"/>
                  </a:cubicBezTo>
                  <a:cubicBezTo>
                    <a:pt x="2845" y="2663"/>
                    <a:pt x="2840" y="2670"/>
                    <a:pt x="2841" y="2671"/>
                  </a:cubicBezTo>
                  <a:cubicBezTo>
                    <a:pt x="2841" y="2672"/>
                    <a:pt x="2840" y="2674"/>
                    <a:pt x="2838" y="2676"/>
                  </a:cubicBezTo>
                  <a:cubicBezTo>
                    <a:pt x="2836" y="2678"/>
                    <a:pt x="2834" y="2682"/>
                    <a:pt x="2834" y="2684"/>
                  </a:cubicBezTo>
                  <a:cubicBezTo>
                    <a:pt x="2833" y="2686"/>
                    <a:pt x="2833" y="2689"/>
                    <a:pt x="2832" y="2690"/>
                  </a:cubicBezTo>
                  <a:cubicBezTo>
                    <a:pt x="2831" y="2691"/>
                    <a:pt x="2831" y="2694"/>
                    <a:pt x="2832" y="2697"/>
                  </a:cubicBezTo>
                  <a:cubicBezTo>
                    <a:pt x="2832" y="2699"/>
                    <a:pt x="2832" y="2702"/>
                    <a:pt x="2832" y="2703"/>
                  </a:cubicBezTo>
                  <a:cubicBezTo>
                    <a:pt x="2831" y="2703"/>
                    <a:pt x="2831" y="2704"/>
                    <a:pt x="2832" y="2704"/>
                  </a:cubicBezTo>
                  <a:cubicBezTo>
                    <a:pt x="2833" y="2705"/>
                    <a:pt x="2834" y="2706"/>
                    <a:pt x="2833" y="2706"/>
                  </a:cubicBezTo>
                  <a:cubicBezTo>
                    <a:pt x="2831" y="2708"/>
                    <a:pt x="2834" y="2715"/>
                    <a:pt x="2838" y="2720"/>
                  </a:cubicBezTo>
                  <a:cubicBezTo>
                    <a:pt x="2841" y="2724"/>
                    <a:pt x="2848" y="2728"/>
                    <a:pt x="2850" y="2728"/>
                  </a:cubicBezTo>
                  <a:cubicBezTo>
                    <a:pt x="2852" y="2727"/>
                    <a:pt x="2856" y="2727"/>
                    <a:pt x="2860" y="2727"/>
                  </a:cubicBezTo>
                  <a:cubicBezTo>
                    <a:pt x="2863" y="2728"/>
                    <a:pt x="2868" y="2727"/>
                    <a:pt x="2871" y="2726"/>
                  </a:cubicBezTo>
                  <a:cubicBezTo>
                    <a:pt x="2875" y="2725"/>
                    <a:pt x="2877" y="2727"/>
                    <a:pt x="2875" y="2730"/>
                  </a:cubicBezTo>
                  <a:cubicBezTo>
                    <a:pt x="2874" y="2731"/>
                    <a:pt x="2874" y="2735"/>
                    <a:pt x="2874" y="2740"/>
                  </a:cubicBezTo>
                  <a:cubicBezTo>
                    <a:pt x="2875" y="2744"/>
                    <a:pt x="2875" y="2748"/>
                    <a:pt x="2874" y="2749"/>
                  </a:cubicBezTo>
                  <a:cubicBezTo>
                    <a:pt x="2874" y="2749"/>
                    <a:pt x="2873" y="2749"/>
                    <a:pt x="2873" y="2748"/>
                  </a:cubicBezTo>
                  <a:cubicBezTo>
                    <a:pt x="2873" y="2747"/>
                    <a:pt x="2872" y="2747"/>
                    <a:pt x="2872" y="2748"/>
                  </a:cubicBezTo>
                  <a:cubicBezTo>
                    <a:pt x="2872" y="2749"/>
                    <a:pt x="2873" y="2751"/>
                    <a:pt x="2874" y="2753"/>
                  </a:cubicBezTo>
                  <a:cubicBezTo>
                    <a:pt x="2875" y="2755"/>
                    <a:pt x="2876" y="2757"/>
                    <a:pt x="2875" y="2757"/>
                  </a:cubicBezTo>
                  <a:cubicBezTo>
                    <a:pt x="2874" y="2757"/>
                    <a:pt x="2876" y="2759"/>
                    <a:pt x="2878" y="2762"/>
                  </a:cubicBezTo>
                  <a:cubicBezTo>
                    <a:pt x="2881" y="2765"/>
                    <a:pt x="2882" y="2766"/>
                    <a:pt x="2880" y="2766"/>
                  </a:cubicBezTo>
                  <a:cubicBezTo>
                    <a:pt x="2879" y="2767"/>
                    <a:pt x="2879" y="2767"/>
                    <a:pt x="2882" y="2768"/>
                  </a:cubicBezTo>
                  <a:cubicBezTo>
                    <a:pt x="2884" y="2769"/>
                    <a:pt x="2886" y="2770"/>
                    <a:pt x="2886" y="2771"/>
                  </a:cubicBezTo>
                  <a:cubicBezTo>
                    <a:pt x="2886" y="2772"/>
                    <a:pt x="2886" y="2771"/>
                    <a:pt x="2887" y="2770"/>
                  </a:cubicBezTo>
                  <a:cubicBezTo>
                    <a:pt x="2888" y="2769"/>
                    <a:pt x="2888" y="2768"/>
                    <a:pt x="2889" y="2769"/>
                  </a:cubicBezTo>
                  <a:cubicBezTo>
                    <a:pt x="2889" y="2772"/>
                    <a:pt x="2892" y="2773"/>
                    <a:pt x="2894" y="2771"/>
                  </a:cubicBezTo>
                  <a:cubicBezTo>
                    <a:pt x="2895" y="2771"/>
                    <a:pt x="2896" y="2770"/>
                    <a:pt x="2897" y="2771"/>
                  </a:cubicBezTo>
                  <a:cubicBezTo>
                    <a:pt x="2897" y="2771"/>
                    <a:pt x="2900" y="2771"/>
                    <a:pt x="2903" y="2770"/>
                  </a:cubicBezTo>
                  <a:cubicBezTo>
                    <a:pt x="2906" y="2770"/>
                    <a:pt x="2909" y="2770"/>
                    <a:pt x="2910" y="2770"/>
                  </a:cubicBezTo>
                  <a:cubicBezTo>
                    <a:pt x="2910" y="2770"/>
                    <a:pt x="2911" y="2770"/>
                    <a:pt x="2912" y="2769"/>
                  </a:cubicBezTo>
                  <a:cubicBezTo>
                    <a:pt x="2915" y="2766"/>
                    <a:pt x="2917" y="2768"/>
                    <a:pt x="2916" y="2774"/>
                  </a:cubicBezTo>
                  <a:cubicBezTo>
                    <a:pt x="2915" y="2782"/>
                    <a:pt x="2917" y="2791"/>
                    <a:pt x="2920" y="2796"/>
                  </a:cubicBezTo>
                  <a:cubicBezTo>
                    <a:pt x="2921" y="2798"/>
                    <a:pt x="2923" y="2801"/>
                    <a:pt x="2923" y="2802"/>
                  </a:cubicBezTo>
                  <a:cubicBezTo>
                    <a:pt x="2924" y="2803"/>
                    <a:pt x="2925" y="2803"/>
                    <a:pt x="2926" y="2802"/>
                  </a:cubicBezTo>
                  <a:cubicBezTo>
                    <a:pt x="2927" y="2802"/>
                    <a:pt x="2928" y="2802"/>
                    <a:pt x="2929" y="2804"/>
                  </a:cubicBezTo>
                  <a:cubicBezTo>
                    <a:pt x="2930" y="2806"/>
                    <a:pt x="2931" y="2806"/>
                    <a:pt x="2932" y="2806"/>
                  </a:cubicBezTo>
                  <a:cubicBezTo>
                    <a:pt x="2933" y="2805"/>
                    <a:pt x="2934" y="2806"/>
                    <a:pt x="2934" y="2806"/>
                  </a:cubicBezTo>
                  <a:cubicBezTo>
                    <a:pt x="2935" y="2807"/>
                    <a:pt x="2936" y="2807"/>
                    <a:pt x="2937" y="2806"/>
                  </a:cubicBezTo>
                  <a:cubicBezTo>
                    <a:pt x="2939" y="2806"/>
                    <a:pt x="2941" y="2805"/>
                    <a:pt x="2942" y="2806"/>
                  </a:cubicBezTo>
                  <a:cubicBezTo>
                    <a:pt x="2942" y="2807"/>
                    <a:pt x="2943" y="2807"/>
                    <a:pt x="2944" y="2806"/>
                  </a:cubicBezTo>
                  <a:cubicBezTo>
                    <a:pt x="2945" y="2806"/>
                    <a:pt x="2947" y="2806"/>
                    <a:pt x="2948" y="2806"/>
                  </a:cubicBezTo>
                  <a:cubicBezTo>
                    <a:pt x="2949" y="2807"/>
                    <a:pt x="2953" y="2806"/>
                    <a:pt x="2956" y="2805"/>
                  </a:cubicBezTo>
                  <a:cubicBezTo>
                    <a:pt x="2963" y="2802"/>
                    <a:pt x="2967" y="2803"/>
                    <a:pt x="2966" y="2808"/>
                  </a:cubicBezTo>
                  <a:cubicBezTo>
                    <a:pt x="2966" y="2809"/>
                    <a:pt x="2966" y="2812"/>
                    <a:pt x="2967" y="2813"/>
                  </a:cubicBezTo>
                  <a:cubicBezTo>
                    <a:pt x="2968" y="2815"/>
                    <a:pt x="2969" y="2819"/>
                    <a:pt x="2969" y="2822"/>
                  </a:cubicBezTo>
                  <a:cubicBezTo>
                    <a:pt x="2970" y="2826"/>
                    <a:pt x="2972" y="2830"/>
                    <a:pt x="2974" y="2833"/>
                  </a:cubicBezTo>
                  <a:cubicBezTo>
                    <a:pt x="2978" y="2838"/>
                    <a:pt x="2978" y="2838"/>
                    <a:pt x="2978" y="2838"/>
                  </a:cubicBezTo>
                  <a:cubicBezTo>
                    <a:pt x="2987" y="2838"/>
                    <a:pt x="2987" y="2838"/>
                    <a:pt x="2987" y="2838"/>
                  </a:cubicBezTo>
                  <a:cubicBezTo>
                    <a:pt x="2995" y="2838"/>
                    <a:pt x="2998" y="2838"/>
                    <a:pt x="3000" y="2841"/>
                  </a:cubicBezTo>
                  <a:cubicBezTo>
                    <a:pt x="3001" y="2842"/>
                    <a:pt x="3002" y="2844"/>
                    <a:pt x="3002" y="2845"/>
                  </a:cubicBezTo>
                  <a:cubicBezTo>
                    <a:pt x="3001" y="2845"/>
                    <a:pt x="3002" y="2846"/>
                    <a:pt x="3004" y="2846"/>
                  </a:cubicBezTo>
                  <a:cubicBezTo>
                    <a:pt x="3006" y="2846"/>
                    <a:pt x="3007" y="2846"/>
                    <a:pt x="3004" y="2852"/>
                  </a:cubicBezTo>
                  <a:cubicBezTo>
                    <a:pt x="3002" y="2855"/>
                    <a:pt x="3001" y="2860"/>
                    <a:pt x="3001" y="2862"/>
                  </a:cubicBezTo>
                  <a:cubicBezTo>
                    <a:pt x="3001" y="2864"/>
                    <a:pt x="3000" y="2866"/>
                    <a:pt x="3000" y="2866"/>
                  </a:cubicBezTo>
                  <a:cubicBezTo>
                    <a:pt x="2999" y="2867"/>
                    <a:pt x="3000" y="2868"/>
                    <a:pt x="3000" y="2870"/>
                  </a:cubicBezTo>
                  <a:cubicBezTo>
                    <a:pt x="3001" y="2871"/>
                    <a:pt x="3002" y="2873"/>
                    <a:pt x="3002" y="2874"/>
                  </a:cubicBezTo>
                  <a:cubicBezTo>
                    <a:pt x="3002" y="2874"/>
                    <a:pt x="3002" y="2875"/>
                    <a:pt x="3003" y="2875"/>
                  </a:cubicBezTo>
                  <a:cubicBezTo>
                    <a:pt x="3004" y="2878"/>
                    <a:pt x="3009" y="2883"/>
                    <a:pt x="3011" y="2882"/>
                  </a:cubicBezTo>
                  <a:cubicBezTo>
                    <a:pt x="3012" y="2882"/>
                    <a:pt x="3014" y="2883"/>
                    <a:pt x="3015" y="2884"/>
                  </a:cubicBezTo>
                  <a:cubicBezTo>
                    <a:pt x="3017" y="2887"/>
                    <a:pt x="3019" y="2887"/>
                    <a:pt x="3025" y="2887"/>
                  </a:cubicBezTo>
                  <a:cubicBezTo>
                    <a:pt x="3032" y="2886"/>
                    <a:pt x="3036" y="2887"/>
                    <a:pt x="3037" y="2888"/>
                  </a:cubicBezTo>
                  <a:cubicBezTo>
                    <a:pt x="3037" y="2888"/>
                    <a:pt x="3037" y="2889"/>
                    <a:pt x="3036" y="2890"/>
                  </a:cubicBezTo>
                  <a:cubicBezTo>
                    <a:pt x="3035" y="2891"/>
                    <a:pt x="3034" y="2894"/>
                    <a:pt x="3033" y="2897"/>
                  </a:cubicBezTo>
                  <a:cubicBezTo>
                    <a:pt x="3032" y="2900"/>
                    <a:pt x="3031" y="2902"/>
                    <a:pt x="3031" y="2903"/>
                  </a:cubicBezTo>
                  <a:cubicBezTo>
                    <a:pt x="3030" y="2904"/>
                    <a:pt x="3030" y="2905"/>
                    <a:pt x="3030" y="2906"/>
                  </a:cubicBezTo>
                  <a:cubicBezTo>
                    <a:pt x="3031" y="2907"/>
                    <a:pt x="3030" y="2908"/>
                    <a:pt x="3030" y="2909"/>
                  </a:cubicBezTo>
                  <a:cubicBezTo>
                    <a:pt x="3028" y="2911"/>
                    <a:pt x="3027" y="2923"/>
                    <a:pt x="3028" y="2928"/>
                  </a:cubicBezTo>
                  <a:cubicBezTo>
                    <a:pt x="3030" y="2933"/>
                    <a:pt x="3033" y="2937"/>
                    <a:pt x="3040" y="2940"/>
                  </a:cubicBezTo>
                  <a:cubicBezTo>
                    <a:pt x="3045" y="2943"/>
                    <a:pt x="3061" y="2940"/>
                    <a:pt x="3066" y="2935"/>
                  </a:cubicBezTo>
                  <a:cubicBezTo>
                    <a:pt x="3068" y="2934"/>
                    <a:pt x="3068" y="2934"/>
                    <a:pt x="3068" y="2937"/>
                  </a:cubicBezTo>
                  <a:cubicBezTo>
                    <a:pt x="3068" y="2939"/>
                    <a:pt x="3067" y="2941"/>
                    <a:pt x="3067" y="2941"/>
                  </a:cubicBezTo>
                  <a:cubicBezTo>
                    <a:pt x="3066" y="2941"/>
                    <a:pt x="3066" y="2942"/>
                    <a:pt x="3066" y="2943"/>
                  </a:cubicBezTo>
                  <a:cubicBezTo>
                    <a:pt x="3067" y="2944"/>
                    <a:pt x="3066" y="2946"/>
                    <a:pt x="3065" y="2946"/>
                  </a:cubicBezTo>
                  <a:cubicBezTo>
                    <a:pt x="3065" y="2947"/>
                    <a:pt x="3064" y="2951"/>
                    <a:pt x="3063" y="2954"/>
                  </a:cubicBezTo>
                  <a:cubicBezTo>
                    <a:pt x="3063" y="2957"/>
                    <a:pt x="3062" y="2961"/>
                    <a:pt x="3062" y="2961"/>
                  </a:cubicBezTo>
                  <a:cubicBezTo>
                    <a:pt x="3061" y="2962"/>
                    <a:pt x="3061" y="2962"/>
                    <a:pt x="3062" y="2963"/>
                  </a:cubicBezTo>
                  <a:cubicBezTo>
                    <a:pt x="3062" y="2963"/>
                    <a:pt x="3062" y="2965"/>
                    <a:pt x="3062" y="2967"/>
                  </a:cubicBezTo>
                  <a:cubicBezTo>
                    <a:pt x="3062" y="2969"/>
                    <a:pt x="3062" y="2971"/>
                    <a:pt x="3063" y="2970"/>
                  </a:cubicBezTo>
                  <a:cubicBezTo>
                    <a:pt x="3065" y="2969"/>
                    <a:pt x="3065" y="2971"/>
                    <a:pt x="3063" y="2974"/>
                  </a:cubicBezTo>
                  <a:cubicBezTo>
                    <a:pt x="3062" y="2976"/>
                    <a:pt x="3062" y="2977"/>
                    <a:pt x="3063" y="2976"/>
                  </a:cubicBezTo>
                  <a:cubicBezTo>
                    <a:pt x="3065" y="2976"/>
                    <a:pt x="3065" y="2977"/>
                    <a:pt x="3064" y="2979"/>
                  </a:cubicBezTo>
                  <a:cubicBezTo>
                    <a:pt x="3064" y="2980"/>
                    <a:pt x="3064" y="2981"/>
                    <a:pt x="3065" y="2980"/>
                  </a:cubicBezTo>
                  <a:cubicBezTo>
                    <a:pt x="3066" y="2980"/>
                    <a:pt x="3066" y="2980"/>
                    <a:pt x="3067" y="2981"/>
                  </a:cubicBezTo>
                  <a:cubicBezTo>
                    <a:pt x="3067" y="2982"/>
                    <a:pt x="3068" y="2983"/>
                    <a:pt x="3068" y="2982"/>
                  </a:cubicBezTo>
                  <a:cubicBezTo>
                    <a:pt x="3069" y="2982"/>
                    <a:pt x="3071" y="2982"/>
                    <a:pt x="3073" y="2983"/>
                  </a:cubicBezTo>
                  <a:cubicBezTo>
                    <a:pt x="3076" y="2985"/>
                    <a:pt x="3077" y="2986"/>
                    <a:pt x="3078" y="2987"/>
                  </a:cubicBezTo>
                  <a:cubicBezTo>
                    <a:pt x="3078" y="2989"/>
                    <a:pt x="3078" y="2989"/>
                    <a:pt x="3078" y="2987"/>
                  </a:cubicBezTo>
                  <a:cubicBezTo>
                    <a:pt x="3078" y="2984"/>
                    <a:pt x="3079" y="2983"/>
                    <a:pt x="3083" y="2985"/>
                  </a:cubicBezTo>
                  <a:cubicBezTo>
                    <a:pt x="3086" y="2986"/>
                    <a:pt x="3088" y="2987"/>
                    <a:pt x="3088" y="2987"/>
                  </a:cubicBezTo>
                  <a:cubicBezTo>
                    <a:pt x="3088" y="2987"/>
                    <a:pt x="3089" y="2987"/>
                    <a:pt x="3090" y="2986"/>
                  </a:cubicBezTo>
                  <a:cubicBezTo>
                    <a:pt x="3091" y="2984"/>
                    <a:pt x="3092" y="2984"/>
                    <a:pt x="3094" y="2984"/>
                  </a:cubicBezTo>
                  <a:cubicBezTo>
                    <a:pt x="3097" y="2985"/>
                    <a:pt x="3100" y="2984"/>
                    <a:pt x="3105" y="2980"/>
                  </a:cubicBezTo>
                  <a:cubicBezTo>
                    <a:pt x="3105" y="2980"/>
                    <a:pt x="3107" y="2980"/>
                    <a:pt x="3108" y="2981"/>
                  </a:cubicBezTo>
                  <a:cubicBezTo>
                    <a:pt x="3110" y="2982"/>
                    <a:pt x="3110" y="2989"/>
                    <a:pt x="3108" y="2991"/>
                  </a:cubicBezTo>
                  <a:cubicBezTo>
                    <a:pt x="3107" y="2992"/>
                    <a:pt x="3106" y="2999"/>
                    <a:pt x="3107" y="3000"/>
                  </a:cubicBezTo>
                  <a:cubicBezTo>
                    <a:pt x="3108" y="3000"/>
                    <a:pt x="3108" y="3001"/>
                    <a:pt x="3107" y="3002"/>
                  </a:cubicBezTo>
                  <a:cubicBezTo>
                    <a:pt x="3105" y="3003"/>
                    <a:pt x="3106" y="3008"/>
                    <a:pt x="3109" y="3013"/>
                  </a:cubicBezTo>
                  <a:cubicBezTo>
                    <a:pt x="3111" y="3016"/>
                    <a:pt x="3111" y="3017"/>
                    <a:pt x="3112" y="3016"/>
                  </a:cubicBezTo>
                  <a:cubicBezTo>
                    <a:pt x="3114" y="3015"/>
                    <a:pt x="3114" y="3015"/>
                    <a:pt x="3114" y="3017"/>
                  </a:cubicBezTo>
                  <a:cubicBezTo>
                    <a:pt x="3114" y="3018"/>
                    <a:pt x="3114" y="3019"/>
                    <a:pt x="3115" y="3018"/>
                  </a:cubicBezTo>
                  <a:cubicBezTo>
                    <a:pt x="3116" y="3018"/>
                    <a:pt x="3117" y="3019"/>
                    <a:pt x="3119" y="3020"/>
                  </a:cubicBezTo>
                  <a:cubicBezTo>
                    <a:pt x="3120" y="3022"/>
                    <a:pt x="3122" y="3023"/>
                    <a:pt x="3123" y="3022"/>
                  </a:cubicBezTo>
                  <a:cubicBezTo>
                    <a:pt x="3123" y="3021"/>
                    <a:pt x="3126" y="3021"/>
                    <a:pt x="3128" y="3022"/>
                  </a:cubicBezTo>
                  <a:cubicBezTo>
                    <a:pt x="3131" y="3024"/>
                    <a:pt x="3132" y="3024"/>
                    <a:pt x="3134" y="3022"/>
                  </a:cubicBezTo>
                  <a:cubicBezTo>
                    <a:pt x="3136" y="3021"/>
                    <a:pt x="3140" y="3020"/>
                    <a:pt x="3143" y="3020"/>
                  </a:cubicBezTo>
                  <a:cubicBezTo>
                    <a:pt x="3147" y="3020"/>
                    <a:pt x="3151" y="3018"/>
                    <a:pt x="3153" y="3017"/>
                  </a:cubicBezTo>
                  <a:cubicBezTo>
                    <a:pt x="3156" y="3014"/>
                    <a:pt x="3157" y="3015"/>
                    <a:pt x="3156" y="3020"/>
                  </a:cubicBezTo>
                  <a:cubicBezTo>
                    <a:pt x="3155" y="3022"/>
                    <a:pt x="3156" y="3024"/>
                    <a:pt x="3156" y="3024"/>
                  </a:cubicBezTo>
                  <a:cubicBezTo>
                    <a:pt x="3157" y="3024"/>
                    <a:pt x="3157" y="3025"/>
                    <a:pt x="3156" y="3025"/>
                  </a:cubicBezTo>
                  <a:cubicBezTo>
                    <a:pt x="3154" y="3027"/>
                    <a:pt x="3150" y="3036"/>
                    <a:pt x="3149" y="3044"/>
                  </a:cubicBezTo>
                  <a:cubicBezTo>
                    <a:pt x="3147" y="3055"/>
                    <a:pt x="3149" y="3066"/>
                    <a:pt x="3153" y="3071"/>
                  </a:cubicBezTo>
                  <a:cubicBezTo>
                    <a:pt x="3155" y="3073"/>
                    <a:pt x="3155" y="3075"/>
                    <a:pt x="3155" y="3076"/>
                  </a:cubicBezTo>
                  <a:cubicBezTo>
                    <a:pt x="3153" y="3077"/>
                    <a:pt x="3155" y="3080"/>
                    <a:pt x="3159" y="3083"/>
                  </a:cubicBezTo>
                  <a:cubicBezTo>
                    <a:pt x="3162" y="3086"/>
                    <a:pt x="3163" y="3086"/>
                    <a:pt x="3167" y="3084"/>
                  </a:cubicBezTo>
                  <a:cubicBezTo>
                    <a:pt x="3168" y="3083"/>
                    <a:pt x="3170" y="3083"/>
                    <a:pt x="3171" y="3083"/>
                  </a:cubicBezTo>
                  <a:cubicBezTo>
                    <a:pt x="3172" y="3084"/>
                    <a:pt x="3172" y="3084"/>
                    <a:pt x="3172" y="3083"/>
                  </a:cubicBezTo>
                  <a:cubicBezTo>
                    <a:pt x="3172" y="3082"/>
                    <a:pt x="3174" y="3081"/>
                    <a:pt x="3177" y="3081"/>
                  </a:cubicBezTo>
                  <a:cubicBezTo>
                    <a:pt x="3183" y="3081"/>
                    <a:pt x="3183" y="3081"/>
                    <a:pt x="3183" y="3081"/>
                  </a:cubicBezTo>
                  <a:cubicBezTo>
                    <a:pt x="3181" y="3085"/>
                    <a:pt x="3181" y="3085"/>
                    <a:pt x="3181" y="3085"/>
                  </a:cubicBezTo>
                  <a:cubicBezTo>
                    <a:pt x="3180" y="3088"/>
                    <a:pt x="3179" y="3090"/>
                    <a:pt x="3179" y="3091"/>
                  </a:cubicBezTo>
                  <a:cubicBezTo>
                    <a:pt x="3179" y="3092"/>
                    <a:pt x="3178" y="3093"/>
                    <a:pt x="3177" y="3093"/>
                  </a:cubicBezTo>
                  <a:cubicBezTo>
                    <a:pt x="3173" y="3095"/>
                    <a:pt x="3182" y="3109"/>
                    <a:pt x="3187" y="3108"/>
                  </a:cubicBezTo>
                  <a:cubicBezTo>
                    <a:pt x="3192" y="3107"/>
                    <a:pt x="3195" y="3108"/>
                    <a:pt x="3198" y="3110"/>
                  </a:cubicBezTo>
                  <a:cubicBezTo>
                    <a:pt x="3200" y="3111"/>
                    <a:pt x="3203" y="3112"/>
                    <a:pt x="3204" y="3111"/>
                  </a:cubicBezTo>
                  <a:cubicBezTo>
                    <a:pt x="3205" y="3111"/>
                    <a:pt x="3209" y="3111"/>
                    <a:pt x="3212" y="3111"/>
                  </a:cubicBezTo>
                  <a:cubicBezTo>
                    <a:pt x="3217" y="3111"/>
                    <a:pt x="3217" y="3111"/>
                    <a:pt x="3218" y="3114"/>
                  </a:cubicBezTo>
                  <a:cubicBezTo>
                    <a:pt x="3218" y="3116"/>
                    <a:pt x="3217" y="3120"/>
                    <a:pt x="3215" y="3123"/>
                  </a:cubicBezTo>
                  <a:cubicBezTo>
                    <a:pt x="3212" y="3127"/>
                    <a:pt x="3212" y="3130"/>
                    <a:pt x="3212" y="3132"/>
                  </a:cubicBezTo>
                  <a:cubicBezTo>
                    <a:pt x="3213" y="3133"/>
                    <a:pt x="3212" y="3135"/>
                    <a:pt x="3211" y="3137"/>
                  </a:cubicBezTo>
                  <a:cubicBezTo>
                    <a:pt x="3207" y="3139"/>
                    <a:pt x="3207" y="3141"/>
                    <a:pt x="3211" y="3141"/>
                  </a:cubicBezTo>
                  <a:cubicBezTo>
                    <a:pt x="3213" y="3141"/>
                    <a:pt x="3214" y="3142"/>
                    <a:pt x="3217" y="3146"/>
                  </a:cubicBezTo>
                  <a:cubicBezTo>
                    <a:pt x="3221" y="3152"/>
                    <a:pt x="3225" y="3153"/>
                    <a:pt x="3237" y="3154"/>
                  </a:cubicBezTo>
                  <a:cubicBezTo>
                    <a:pt x="3242" y="3154"/>
                    <a:pt x="3247" y="3154"/>
                    <a:pt x="3247" y="3155"/>
                  </a:cubicBezTo>
                  <a:cubicBezTo>
                    <a:pt x="3248" y="3155"/>
                    <a:pt x="3249" y="3154"/>
                    <a:pt x="3251" y="3153"/>
                  </a:cubicBezTo>
                  <a:cubicBezTo>
                    <a:pt x="3253" y="3152"/>
                    <a:pt x="3255" y="3151"/>
                    <a:pt x="3255" y="3151"/>
                  </a:cubicBezTo>
                  <a:cubicBezTo>
                    <a:pt x="3257" y="3152"/>
                    <a:pt x="3257" y="3152"/>
                    <a:pt x="3257" y="3150"/>
                  </a:cubicBezTo>
                  <a:cubicBezTo>
                    <a:pt x="3256" y="3149"/>
                    <a:pt x="3257" y="3148"/>
                    <a:pt x="3259" y="3148"/>
                  </a:cubicBezTo>
                  <a:cubicBezTo>
                    <a:pt x="3263" y="3147"/>
                    <a:pt x="3270" y="3142"/>
                    <a:pt x="3270" y="3140"/>
                  </a:cubicBezTo>
                  <a:cubicBezTo>
                    <a:pt x="3270" y="3139"/>
                    <a:pt x="3274" y="3136"/>
                    <a:pt x="3275" y="3137"/>
                  </a:cubicBezTo>
                  <a:cubicBezTo>
                    <a:pt x="3276" y="3138"/>
                    <a:pt x="3276" y="3139"/>
                    <a:pt x="3275" y="3139"/>
                  </a:cubicBezTo>
                  <a:cubicBezTo>
                    <a:pt x="3274" y="3140"/>
                    <a:pt x="3275" y="3140"/>
                    <a:pt x="3275" y="3140"/>
                  </a:cubicBezTo>
                  <a:cubicBezTo>
                    <a:pt x="3277" y="3141"/>
                    <a:pt x="3286" y="3134"/>
                    <a:pt x="3286" y="3132"/>
                  </a:cubicBezTo>
                  <a:cubicBezTo>
                    <a:pt x="3286" y="3131"/>
                    <a:pt x="3289" y="3128"/>
                    <a:pt x="3292" y="3125"/>
                  </a:cubicBezTo>
                  <a:cubicBezTo>
                    <a:pt x="3296" y="3122"/>
                    <a:pt x="3299" y="3119"/>
                    <a:pt x="3299" y="3118"/>
                  </a:cubicBezTo>
                  <a:cubicBezTo>
                    <a:pt x="3299" y="3116"/>
                    <a:pt x="3309" y="3109"/>
                    <a:pt x="3313" y="3107"/>
                  </a:cubicBezTo>
                  <a:cubicBezTo>
                    <a:pt x="3314" y="3106"/>
                    <a:pt x="3315" y="3105"/>
                    <a:pt x="3314" y="3105"/>
                  </a:cubicBezTo>
                  <a:cubicBezTo>
                    <a:pt x="3314" y="3104"/>
                    <a:pt x="3315" y="3103"/>
                    <a:pt x="3316" y="3103"/>
                  </a:cubicBezTo>
                  <a:cubicBezTo>
                    <a:pt x="3318" y="3102"/>
                    <a:pt x="3320" y="3101"/>
                    <a:pt x="3320" y="3099"/>
                  </a:cubicBezTo>
                  <a:cubicBezTo>
                    <a:pt x="3321" y="3098"/>
                    <a:pt x="3322" y="3097"/>
                    <a:pt x="3323" y="3097"/>
                  </a:cubicBezTo>
                  <a:cubicBezTo>
                    <a:pt x="3325" y="3097"/>
                    <a:pt x="3326" y="3095"/>
                    <a:pt x="3328" y="3093"/>
                  </a:cubicBezTo>
                  <a:cubicBezTo>
                    <a:pt x="3330" y="3090"/>
                    <a:pt x="3332" y="3088"/>
                    <a:pt x="3332" y="3088"/>
                  </a:cubicBezTo>
                  <a:cubicBezTo>
                    <a:pt x="3333" y="3088"/>
                    <a:pt x="3333" y="3088"/>
                    <a:pt x="3332" y="3087"/>
                  </a:cubicBezTo>
                  <a:cubicBezTo>
                    <a:pt x="3332" y="3087"/>
                    <a:pt x="3332" y="3086"/>
                    <a:pt x="3332" y="3085"/>
                  </a:cubicBezTo>
                  <a:cubicBezTo>
                    <a:pt x="3333" y="3085"/>
                    <a:pt x="3334" y="3085"/>
                    <a:pt x="3335" y="3086"/>
                  </a:cubicBezTo>
                  <a:cubicBezTo>
                    <a:pt x="3336" y="3087"/>
                    <a:pt x="3337" y="3086"/>
                    <a:pt x="3343" y="3081"/>
                  </a:cubicBezTo>
                  <a:cubicBezTo>
                    <a:pt x="3347" y="3077"/>
                    <a:pt x="3351" y="3072"/>
                    <a:pt x="3353" y="3069"/>
                  </a:cubicBezTo>
                  <a:cubicBezTo>
                    <a:pt x="3356" y="3066"/>
                    <a:pt x="3358" y="3065"/>
                    <a:pt x="3361" y="3065"/>
                  </a:cubicBezTo>
                  <a:cubicBezTo>
                    <a:pt x="3365" y="3066"/>
                    <a:pt x="3365" y="3064"/>
                    <a:pt x="3362" y="3062"/>
                  </a:cubicBezTo>
                  <a:cubicBezTo>
                    <a:pt x="3360" y="3060"/>
                    <a:pt x="3360" y="3060"/>
                    <a:pt x="3361" y="3059"/>
                  </a:cubicBezTo>
                  <a:cubicBezTo>
                    <a:pt x="3362" y="3059"/>
                    <a:pt x="3363" y="3060"/>
                    <a:pt x="3364" y="3061"/>
                  </a:cubicBezTo>
                  <a:cubicBezTo>
                    <a:pt x="3365" y="3062"/>
                    <a:pt x="3366" y="3062"/>
                    <a:pt x="3372" y="3058"/>
                  </a:cubicBezTo>
                  <a:cubicBezTo>
                    <a:pt x="3375" y="3055"/>
                    <a:pt x="3378" y="3052"/>
                    <a:pt x="3378" y="3052"/>
                  </a:cubicBezTo>
                  <a:cubicBezTo>
                    <a:pt x="3377" y="3051"/>
                    <a:pt x="3378" y="3051"/>
                    <a:pt x="3379" y="3051"/>
                  </a:cubicBezTo>
                  <a:cubicBezTo>
                    <a:pt x="3380" y="3051"/>
                    <a:pt x="3382" y="3050"/>
                    <a:pt x="3384" y="3048"/>
                  </a:cubicBezTo>
                  <a:cubicBezTo>
                    <a:pt x="3385" y="3047"/>
                    <a:pt x="3390" y="3043"/>
                    <a:pt x="3394" y="3040"/>
                  </a:cubicBezTo>
                  <a:cubicBezTo>
                    <a:pt x="3398" y="3037"/>
                    <a:pt x="3403" y="3033"/>
                    <a:pt x="3405" y="3030"/>
                  </a:cubicBezTo>
                  <a:cubicBezTo>
                    <a:pt x="3407" y="3028"/>
                    <a:pt x="3408" y="3026"/>
                    <a:pt x="3409" y="3027"/>
                  </a:cubicBezTo>
                  <a:cubicBezTo>
                    <a:pt x="3409" y="3027"/>
                    <a:pt x="3410" y="3027"/>
                    <a:pt x="3412" y="3025"/>
                  </a:cubicBezTo>
                  <a:cubicBezTo>
                    <a:pt x="3413" y="3024"/>
                    <a:pt x="3414" y="3023"/>
                    <a:pt x="3413" y="3023"/>
                  </a:cubicBezTo>
                  <a:cubicBezTo>
                    <a:pt x="3413" y="3022"/>
                    <a:pt x="3413" y="3021"/>
                    <a:pt x="3414" y="3021"/>
                  </a:cubicBezTo>
                  <a:cubicBezTo>
                    <a:pt x="3415" y="3020"/>
                    <a:pt x="3416" y="3020"/>
                    <a:pt x="3416" y="3021"/>
                  </a:cubicBezTo>
                  <a:cubicBezTo>
                    <a:pt x="3416" y="3022"/>
                    <a:pt x="3418" y="3022"/>
                    <a:pt x="3422" y="3018"/>
                  </a:cubicBezTo>
                  <a:cubicBezTo>
                    <a:pt x="3426" y="3014"/>
                    <a:pt x="3427" y="3012"/>
                    <a:pt x="3427" y="3009"/>
                  </a:cubicBezTo>
                  <a:cubicBezTo>
                    <a:pt x="3427" y="3006"/>
                    <a:pt x="3427" y="3005"/>
                    <a:pt x="3429" y="3006"/>
                  </a:cubicBezTo>
                  <a:cubicBezTo>
                    <a:pt x="3431" y="3006"/>
                    <a:pt x="3431" y="3006"/>
                    <a:pt x="3431" y="3004"/>
                  </a:cubicBezTo>
                  <a:cubicBezTo>
                    <a:pt x="3430" y="3001"/>
                    <a:pt x="3431" y="3001"/>
                    <a:pt x="3432" y="3002"/>
                  </a:cubicBezTo>
                  <a:cubicBezTo>
                    <a:pt x="3435" y="3003"/>
                    <a:pt x="3440" y="2998"/>
                    <a:pt x="3438" y="2996"/>
                  </a:cubicBezTo>
                  <a:cubicBezTo>
                    <a:pt x="3437" y="2995"/>
                    <a:pt x="3437" y="2995"/>
                    <a:pt x="3442" y="2993"/>
                  </a:cubicBezTo>
                  <a:cubicBezTo>
                    <a:pt x="3444" y="2993"/>
                    <a:pt x="3446" y="2992"/>
                    <a:pt x="3446" y="2991"/>
                  </a:cubicBezTo>
                  <a:cubicBezTo>
                    <a:pt x="3447" y="2990"/>
                    <a:pt x="3449" y="2987"/>
                    <a:pt x="3452" y="2985"/>
                  </a:cubicBezTo>
                  <a:cubicBezTo>
                    <a:pt x="3455" y="2983"/>
                    <a:pt x="3457" y="2981"/>
                    <a:pt x="3457" y="2979"/>
                  </a:cubicBezTo>
                  <a:cubicBezTo>
                    <a:pt x="3457" y="2978"/>
                    <a:pt x="3458" y="2977"/>
                    <a:pt x="3459" y="2977"/>
                  </a:cubicBezTo>
                  <a:cubicBezTo>
                    <a:pt x="3460" y="2978"/>
                    <a:pt x="3466" y="2972"/>
                    <a:pt x="3473" y="2965"/>
                  </a:cubicBezTo>
                  <a:cubicBezTo>
                    <a:pt x="3475" y="2962"/>
                    <a:pt x="3478" y="2960"/>
                    <a:pt x="3479" y="2959"/>
                  </a:cubicBezTo>
                  <a:cubicBezTo>
                    <a:pt x="3482" y="2959"/>
                    <a:pt x="3483" y="2958"/>
                    <a:pt x="3483" y="2957"/>
                  </a:cubicBezTo>
                  <a:cubicBezTo>
                    <a:pt x="3482" y="2956"/>
                    <a:pt x="3483" y="2955"/>
                    <a:pt x="3484" y="2955"/>
                  </a:cubicBezTo>
                  <a:cubicBezTo>
                    <a:pt x="3484" y="2955"/>
                    <a:pt x="3485" y="2956"/>
                    <a:pt x="3485" y="2957"/>
                  </a:cubicBezTo>
                  <a:cubicBezTo>
                    <a:pt x="3486" y="2958"/>
                    <a:pt x="3486" y="2957"/>
                    <a:pt x="3486" y="2956"/>
                  </a:cubicBezTo>
                  <a:cubicBezTo>
                    <a:pt x="3486" y="2955"/>
                    <a:pt x="3489" y="2952"/>
                    <a:pt x="3492" y="2950"/>
                  </a:cubicBezTo>
                  <a:cubicBezTo>
                    <a:pt x="3496" y="2947"/>
                    <a:pt x="3498" y="2945"/>
                    <a:pt x="3497" y="2944"/>
                  </a:cubicBezTo>
                  <a:cubicBezTo>
                    <a:pt x="3496" y="2944"/>
                    <a:pt x="3497" y="2943"/>
                    <a:pt x="3499" y="2942"/>
                  </a:cubicBezTo>
                  <a:cubicBezTo>
                    <a:pt x="3506" y="2938"/>
                    <a:pt x="3506" y="2939"/>
                    <a:pt x="3504" y="2937"/>
                  </a:cubicBezTo>
                  <a:cubicBezTo>
                    <a:pt x="3502" y="2937"/>
                    <a:pt x="3503" y="2936"/>
                    <a:pt x="3508" y="2932"/>
                  </a:cubicBezTo>
                  <a:cubicBezTo>
                    <a:pt x="3511" y="2929"/>
                    <a:pt x="3514" y="2927"/>
                    <a:pt x="3514" y="2928"/>
                  </a:cubicBezTo>
                  <a:cubicBezTo>
                    <a:pt x="3515" y="2928"/>
                    <a:pt x="3521" y="2922"/>
                    <a:pt x="3522" y="2920"/>
                  </a:cubicBezTo>
                  <a:cubicBezTo>
                    <a:pt x="3522" y="2919"/>
                    <a:pt x="3523" y="2918"/>
                    <a:pt x="3524" y="2918"/>
                  </a:cubicBezTo>
                  <a:cubicBezTo>
                    <a:pt x="3525" y="2918"/>
                    <a:pt x="3527" y="2917"/>
                    <a:pt x="3528" y="2916"/>
                  </a:cubicBezTo>
                  <a:cubicBezTo>
                    <a:pt x="3530" y="2914"/>
                    <a:pt x="3532" y="2912"/>
                    <a:pt x="3535" y="2911"/>
                  </a:cubicBezTo>
                  <a:cubicBezTo>
                    <a:pt x="3537" y="2910"/>
                    <a:pt x="3539" y="2909"/>
                    <a:pt x="3539" y="2908"/>
                  </a:cubicBezTo>
                  <a:cubicBezTo>
                    <a:pt x="3539" y="2906"/>
                    <a:pt x="3540" y="2906"/>
                    <a:pt x="3541" y="2906"/>
                  </a:cubicBezTo>
                  <a:cubicBezTo>
                    <a:pt x="3542" y="2906"/>
                    <a:pt x="3543" y="2905"/>
                    <a:pt x="3543" y="2903"/>
                  </a:cubicBezTo>
                  <a:cubicBezTo>
                    <a:pt x="3543" y="2900"/>
                    <a:pt x="3546" y="2897"/>
                    <a:pt x="3547" y="2899"/>
                  </a:cubicBezTo>
                  <a:cubicBezTo>
                    <a:pt x="3548" y="2900"/>
                    <a:pt x="3548" y="2900"/>
                    <a:pt x="3548" y="2899"/>
                  </a:cubicBezTo>
                  <a:cubicBezTo>
                    <a:pt x="3547" y="2898"/>
                    <a:pt x="3548" y="2896"/>
                    <a:pt x="3549" y="2896"/>
                  </a:cubicBezTo>
                  <a:cubicBezTo>
                    <a:pt x="3549" y="2895"/>
                    <a:pt x="3550" y="2895"/>
                    <a:pt x="3551" y="2896"/>
                  </a:cubicBezTo>
                  <a:cubicBezTo>
                    <a:pt x="3552" y="2899"/>
                    <a:pt x="3554" y="2896"/>
                    <a:pt x="3554" y="2894"/>
                  </a:cubicBezTo>
                  <a:cubicBezTo>
                    <a:pt x="3553" y="2891"/>
                    <a:pt x="3553" y="2891"/>
                    <a:pt x="3556" y="2892"/>
                  </a:cubicBezTo>
                  <a:cubicBezTo>
                    <a:pt x="3558" y="2893"/>
                    <a:pt x="3559" y="2893"/>
                    <a:pt x="3559" y="2892"/>
                  </a:cubicBezTo>
                  <a:cubicBezTo>
                    <a:pt x="3558" y="2890"/>
                    <a:pt x="3559" y="2890"/>
                    <a:pt x="3561" y="2890"/>
                  </a:cubicBezTo>
                  <a:cubicBezTo>
                    <a:pt x="3564" y="2890"/>
                    <a:pt x="3564" y="2889"/>
                    <a:pt x="3562" y="2887"/>
                  </a:cubicBezTo>
                  <a:cubicBezTo>
                    <a:pt x="3560" y="2886"/>
                    <a:pt x="3560" y="2886"/>
                    <a:pt x="3563" y="2885"/>
                  </a:cubicBezTo>
                  <a:cubicBezTo>
                    <a:pt x="3564" y="2884"/>
                    <a:pt x="3566" y="2884"/>
                    <a:pt x="3566" y="2885"/>
                  </a:cubicBezTo>
                  <a:cubicBezTo>
                    <a:pt x="3567" y="2885"/>
                    <a:pt x="3569" y="2884"/>
                    <a:pt x="3571" y="2882"/>
                  </a:cubicBezTo>
                  <a:cubicBezTo>
                    <a:pt x="3577" y="2876"/>
                    <a:pt x="3577" y="2875"/>
                    <a:pt x="3578" y="2873"/>
                  </a:cubicBezTo>
                  <a:cubicBezTo>
                    <a:pt x="3579" y="2871"/>
                    <a:pt x="3585" y="2868"/>
                    <a:pt x="3587" y="2869"/>
                  </a:cubicBezTo>
                  <a:cubicBezTo>
                    <a:pt x="3588" y="2869"/>
                    <a:pt x="3588" y="2868"/>
                    <a:pt x="3587" y="2867"/>
                  </a:cubicBezTo>
                  <a:cubicBezTo>
                    <a:pt x="3586" y="2866"/>
                    <a:pt x="3585" y="2866"/>
                    <a:pt x="3585" y="2866"/>
                  </a:cubicBezTo>
                  <a:cubicBezTo>
                    <a:pt x="3584" y="2867"/>
                    <a:pt x="3584" y="2867"/>
                    <a:pt x="3583" y="2867"/>
                  </a:cubicBezTo>
                  <a:cubicBezTo>
                    <a:pt x="3583" y="2866"/>
                    <a:pt x="3584" y="2865"/>
                    <a:pt x="3585" y="2864"/>
                  </a:cubicBezTo>
                  <a:cubicBezTo>
                    <a:pt x="3586" y="2864"/>
                    <a:pt x="3587" y="2863"/>
                    <a:pt x="3588" y="2864"/>
                  </a:cubicBezTo>
                  <a:cubicBezTo>
                    <a:pt x="3589" y="2865"/>
                    <a:pt x="3589" y="2865"/>
                    <a:pt x="3589" y="2862"/>
                  </a:cubicBezTo>
                  <a:cubicBezTo>
                    <a:pt x="3590" y="2859"/>
                    <a:pt x="3590" y="2859"/>
                    <a:pt x="3591" y="2861"/>
                  </a:cubicBezTo>
                  <a:cubicBezTo>
                    <a:pt x="3592" y="2863"/>
                    <a:pt x="3593" y="2864"/>
                    <a:pt x="3593" y="2863"/>
                  </a:cubicBezTo>
                  <a:cubicBezTo>
                    <a:pt x="3594" y="2863"/>
                    <a:pt x="3593" y="2861"/>
                    <a:pt x="3592" y="2860"/>
                  </a:cubicBezTo>
                  <a:cubicBezTo>
                    <a:pt x="3592" y="2859"/>
                    <a:pt x="3591" y="2858"/>
                    <a:pt x="3592" y="2859"/>
                  </a:cubicBezTo>
                  <a:cubicBezTo>
                    <a:pt x="3594" y="2860"/>
                    <a:pt x="3598" y="2856"/>
                    <a:pt x="3598" y="2853"/>
                  </a:cubicBezTo>
                  <a:cubicBezTo>
                    <a:pt x="3597" y="2852"/>
                    <a:pt x="3598" y="2851"/>
                    <a:pt x="3599" y="2850"/>
                  </a:cubicBezTo>
                  <a:cubicBezTo>
                    <a:pt x="3600" y="2850"/>
                    <a:pt x="3601" y="2849"/>
                    <a:pt x="3601" y="2848"/>
                  </a:cubicBezTo>
                  <a:cubicBezTo>
                    <a:pt x="3601" y="2847"/>
                    <a:pt x="3602" y="2846"/>
                    <a:pt x="3604" y="2844"/>
                  </a:cubicBezTo>
                  <a:cubicBezTo>
                    <a:pt x="3607" y="2842"/>
                    <a:pt x="3608" y="2842"/>
                    <a:pt x="3607" y="2838"/>
                  </a:cubicBezTo>
                  <a:cubicBezTo>
                    <a:pt x="3607" y="2835"/>
                    <a:pt x="3606" y="2834"/>
                    <a:pt x="3603" y="2832"/>
                  </a:cubicBezTo>
                  <a:cubicBezTo>
                    <a:pt x="3601" y="2831"/>
                    <a:pt x="3600" y="2830"/>
                    <a:pt x="3600" y="2829"/>
                  </a:cubicBezTo>
                  <a:cubicBezTo>
                    <a:pt x="3600" y="2827"/>
                    <a:pt x="3600" y="2827"/>
                    <a:pt x="3598" y="2827"/>
                  </a:cubicBezTo>
                  <a:cubicBezTo>
                    <a:pt x="3596" y="2827"/>
                    <a:pt x="3596" y="2827"/>
                    <a:pt x="3597" y="2826"/>
                  </a:cubicBezTo>
                  <a:cubicBezTo>
                    <a:pt x="3598" y="2823"/>
                    <a:pt x="3594" y="2820"/>
                    <a:pt x="3593" y="2822"/>
                  </a:cubicBezTo>
                  <a:cubicBezTo>
                    <a:pt x="3592" y="2825"/>
                    <a:pt x="3588" y="2822"/>
                    <a:pt x="3589" y="2819"/>
                  </a:cubicBezTo>
                  <a:cubicBezTo>
                    <a:pt x="3589" y="2817"/>
                    <a:pt x="3589" y="2816"/>
                    <a:pt x="3588" y="2816"/>
                  </a:cubicBezTo>
                  <a:cubicBezTo>
                    <a:pt x="3585" y="2816"/>
                    <a:pt x="3580" y="2811"/>
                    <a:pt x="3581" y="2809"/>
                  </a:cubicBezTo>
                  <a:cubicBezTo>
                    <a:pt x="3582" y="2808"/>
                    <a:pt x="3582" y="2807"/>
                    <a:pt x="3582" y="2806"/>
                  </a:cubicBezTo>
                  <a:cubicBezTo>
                    <a:pt x="3581" y="2806"/>
                    <a:pt x="3580" y="2806"/>
                    <a:pt x="3580" y="2807"/>
                  </a:cubicBezTo>
                  <a:cubicBezTo>
                    <a:pt x="3579" y="2808"/>
                    <a:pt x="3579" y="2808"/>
                    <a:pt x="3578" y="2808"/>
                  </a:cubicBezTo>
                  <a:cubicBezTo>
                    <a:pt x="3578" y="2807"/>
                    <a:pt x="3578" y="2806"/>
                    <a:pt x="3578" y="2806"/>
                  </a:cubicBezTo>
                  <a:cubicBezTo>
                    <a:pt x="3579" y="2805"/>
                    <a:pt x="3578" y="2804"/>
                    <a:pt x="3577" y="2803"/>
                  </a:cubicBezTo>
                  <a:cubicBezTo>
                    <a:pt x="3575" y="2802"/>
                    <a:pt x="3574" y="2801"/>
                    <a:pt x="3575" y="2800"/>
                  </a:cubicBezTo>
                  <a:cubicBezTo>
                    <a:pt x="3575" y="2799"/>
                    <a:pt x="3561" y="2784"/>
                    <a:pt x="3560" y="2785"/>
                  </a:cubicBezTo>
                  <a:cubicBezTo>
                    <a:pt x="3557" y="2789"/>
                    <a:pt x="3554" y="2787"/>
                    <a:pt x="3557" y="2784"/>
                  </a:cubicBezTo>
                  <a:cubicBezTo>
                    <a:pt x="3559" y="2782"/>
                    <a:pt x="3558" y="2781"/>
                    <a:pt x="3556" y="2778"/>
                  </a:cubicBezTo>
                  <a:cubicBezTo>
                    <a:pt x="3554" y="2776"/>
                    <a:pt x="3551" y="2773"/>
                    <a:pt x="3549" y="2772"/>
                  </a:cubicBezTo>
                  <a:cubicBezTo>
                    <a:pt x="3548" y="2771"/>
                    <a:pt x="3547" y="2770"/>
                    <a:pt x="3547" y="2769"/>
                  </a:cubicBezTo>
                  <a:cubicBezTo>
                    <a:pt x="3548" y="2769"/>
                    <a:pt x="3547" y="2768"/>
                    <a:pt x="3546" y="2766"/>
                  </a:cubicBezTo>
                  <a:cubicBezTo>
                    <a:pt x="3544" y="2765"/>
                    <a:pt x="3543" y="2764"/>
                    <a:pt x="3543" y="2764"/>
                  </a:cubicBezTo>
                  <a:cubicBezTo>
                    <a:pt x="3543" y="2764"/>
                    <a:pt x="3542" y="2764"/>
                    <a:pt x="3541" y="2763"/>
                  </a:cubicBezTo>
                  <a:cubicBezTo>
                    <a:pt x="3540" y="2762"/>
                    <a:pt x="3537" y="2760"/>
                    <a:pt x="3535" y="2758"/>
                  </a:cubicBezTo>
                  <a:cubicBezTo>
                    <a:pt x="3533" y="2756"/>
                    <a:pt x="3531" y="2754"/>
                    <a:pt x="3531" y="2753"/>
                  </a:cubicBezTo>
                  <a:cubicBezTo>
                    <a:pt x="3531" y="2751"/>
                    <a:pt x="3528" y="2747"/>
                    <a:pt x="3526" y="2747"/>
                  </a:cubicBezTo>
                  <a:cubicBezTo>
                    <a:pt x="3525" y="2747"/>
                    <a:pt x="3523" y="2745"/>
                    <a:pt x="3521" y="2742"/>
                  </a:cubicBezTo>
                  <a:cubicBezTo>
                    <a:pt x="3519" y="2739"/>
                    <a:pt x="3517" y="2737"/>
                    <a:pt x="3516" y="2737"/>
                  </a:cubicBezTo>
                  <a:cubicBezTo>
                    <a:pt x="3515" y="2738"/>
                    <a:pt x="3514" y="2737"/>
                    <a:pt x="3514" y="2735"/>
                  </a:cubicBezTo>
                  <a:cubicBezTo>
                    <a:pt x="3514" y="2732"/>
                    <a:pt x="3513" y="2730"/>
                    <a:pt x="3508" y="2725"/>
                  </a:cubicBezTo>
                  <a:cubicBezTo>
                    <a:pt x="3504" y="2722"/>
                    <a:pt x="3501" y="2719"/>
                    <a:pt x="3500" y="2719"/>
                  </a:cubicBezTo>
                  <a:cubicBezTo>
                    <a:pt x="3499" y="2719"/>
                    <a:pt x="3498" y="2718"/>
                    <a:pt x="3497" y="2715"/>
                  </a:cubicBezTo>
                  <a:cubicBezTo>
                    <a:pt x="3496" y="2713"/>
                    <a:pt x="3494" y="2711"/>
                    <a:pt x="3493" y="2710"/>
                  </a:cubicBezTo>
                  <a:cubicBezTo>
                    <a:pt x="3492" y="2710"/>
                    <a:pt x="3491" y="2708"/>
                    <a:pt x="3491" y="2707"/>
                  </a:cubicBezTo>
                  <a:cubicBezTo>
                    <a:pt x="3491" y="2706"/>
                    <a:pt x="3491" y="2705"/>
                    <a:pt x="3490" y="2706"/>
                  </a:cubicBezTo>
                  <a:cubicBezTo>
                    <a:pt x="3489" y="2707"/>
                    <a:pt x="3488" y="2706"/>
                    <a:pt x="3488" y="2705"/>
                  </a:cubicBezTo>
                  <a:cubicBezTo>
                    <a:pt x="3487" y="2702"/>
                    <a:pt x="3484" y="2698"/>
                    <a:pt x="3483" y="2698"/>
                  </a:cubicBezTo>
                  <a:cubicBezTo>
                    <a:pt x="3483" y="2699"/>
                    <a:pt x="3483" y="2700"/>
                    <a:pt x="3482" y="2701"/>
                  </a:cubicBezTo>
                  <a:cubicBezTo>
                    <a:pt x="3482" y="2703"/>
                    <a:pt x="3482" y="2703"/>
                    <a:pt x="3481" y="2701"/>
                  </a:cubicBezTo>
                  <a:cubicBezTo>
                    <a:pt x="3480" y="2700"/>
                    <a:pt x="3479" y="2698"/>
                    <a:pt x="3479" y="2697"/>
                  </a:cubicBezTo>
                  <a:cubicBezTo>
                    <a:pt x="3479" y="2696"/>
                    <a:pt x="3479" y="2694"/>
                    <a:pt x="3478" y="2694"/>
                  </a:cubicBezTo>
                  <a:cubicBezTo>
                    <a:pt x="3476" y="2693"/>
                    <a:pt x="3457" y="2671"/>
                    <a:pt x="3453" y="2664"/>
                  </a:cubicBezTo>
                  <a:cubicBezTo>
                    <a:pt x="3449" y="2658"/>
                    <a:pt x="3448" y="2657"/>
                    <a:pt x="3447" y="2657"/>
                  </a:cubicBezTo>
                  <a:cubicBezTo>
                    <a:pt x="3445" y="2657"/>
                    <a:pt x="3444" y="2656"/>
                    <a:pt x="3444" y="2655"/>
                  </a:cubicBezTo>
                  <a:cubicBezTo>
                    <a:pt x="3443" y="2653"/>
                    <a:pt x="3434" y="2642"/>
                    <a:pt x="3424" y="2631"/>
                  </a:cubicBezTo>
                  <a:cubicBezTo>
                    <a:pt x="3414" y="2619"/>
                    <a:pt x="3403" y="2605"/>
                    <a:pt x="3398" y="2599"/>
                  </a:cubicBezTo>
                  <a:cubicBezTo>
                    <a:pt x="3393" y="2592"/>
                    <a:pt x="3390" y="2590"/>
                    <a:pt x="3390" y="2590"/>
                  </a:cubicBezTo>
                  <a:cubicBezTo>
                    <a:pt x="3389" y="2593"/>
                    <a:pt x="3386" y="2589"/>
                    <a:pt x="3386" y="2585"/>
                  </a:cubicBezTo>
                  <a:cubicBezTo>
                    <a:pt x="3386" y="2583"/>
                    <a:pt x="3385" y="2582"/>
                    <a:pt x="3384" y="2582"/>
                  </a:cubicBezTo>
                  <a:cubicBezTo>
                    <a:pt x="3383" y="2583"/>
                    <a:pt x="3381" y="2580"/>
                    <a:pt x="3379" y="2575"/>
                  </a:cubicBezTo>
                  <a:cubicBezTo>
                    <a:pt x="3375" y="2568"/>
                    <a:pt x="3366" y="2559"/>
                    <a:pt x="3362" y="2556"/>
                  </a:cubicBezTo>
                  <a:cubicBezTo>
                    <a:pt x="3360" y="2556"/>
                    <a:pt x="3360" y="2555"/>
                    <a:pt x="3361" y="2554"/>
                  </a:cubicBezTo>
                  <a:cubicBezTo>
                    <a:pt x="3363" y="2553"/>
                    <a:pt x="3363" y="2552"/>
                    <a:pt x="3361" y="2552"/>
                  </a:cubicBezTo>
                  <a:cubicBezTo>
                    <a:pt x="3360" y="2552"/>
                    <a:pt x="3357" y="2550"/>
                    <a:pt x="3356" y="2548"/>
                  </a:cubicBezTo>
                  <a:cubicBezTo>
                    <a:pt x="3355" y="2547"/>
                    <a:pt x="3352" y="2545"/>
                    <a:pt x="3351" y="2544"/>
                  </a:cubicBezTo>
                  <a:cubicBezTo>
                    <a:pt x="3349" y="2543"/>
                    <a:pt x="3348" y="2542"/>
                    <a:pt x="3348" y="2541"/>
                  </a:cubicBezTo>
                  <a:cubicBezTo>
                    <a:pt x="3347" y="2539"/>
                    <a:pt x="3341" y="2532"/>
                    <a:pt x="3340" y="2532"/>
                  </a:cubicBezTo>
                  <a:cubicBezTo>
                    <a:pt x="3340" y="2533"/>
                    <a:pt x="3338" y="2531"/>
                    <a:pt x="3337" y="2529"/>
                  </a:cubicBezTo>
                  <a:cubicBezTo>
                    <a:pt x="3336" y="2527"/>
                    <a:pt x="3334" y="2525"/>
                    <a:pt x="3334" y="2525"/>
                  </a:cubicBezTo>
                  <a:cubicBezTo>
                    <a:pt x="3332" y="2525"/>
                    <a:pt x="3318" y="2512"/>
                    <a:pt x="3302" y="2494"/>
                  </a:cubicBezTo>
                  <a:cubicBezTo>
                    <a:pt x="3295" y="2487"/>
                    <a:pt x="3289" y="2481"/>
                    <a:pt x="3288" y="2480"/>
                  </a:cubicBezTo>
                  <a:cubicBezTo>
                    <a:pt x="3287" y="2479"/>
                    <a:pt x="3286" y="2478"/>
                    <a:pt x="3286" y="2477"/>
                  </a:cubicBezTo>
                  <a:cubicBezTo>
                    <a:pt x="3286" y="2476"/>
                    <a:pt x="3286" y="2475"/>
                    <a:pt x="3284" y="2475"/>
                  </a:cubicBezTo>
                  <a:cubicBezTo>
                    <a:pt x="3283" y="2474"/>
                    <a:pt x="3280" y="2472"/>
                    <a:pt x="3279" y="2470"/>
                  </a:cubicBezTo>
                  <a:cubicBezTo>
                    <a:pt x="3277" y="2468"/>
                    <a:pt x="3274" y="2466"/>
                    <a:pt x="3272" y="2465"/>
                  </a:cubicBezTo>
                  <a:cubicBezTo>
                    <a:pt x="3270" y="2464"/>
                    <a:pt x="3269" y="2463"/>
                    <a:pt x="3269" y="2462"/>
                  </a:cubicBezTo>
                  <a:cubicBezTo>
                    <a:pt x="3269" y="2460"/>
                    <a:pt x="3268" y="2459"/>
                    <a:pt x="3266" y="2458"/>
                  </a:cubicBezTo>
                  <a:cubicBezTo>
                    <a:pt x="3263" y="2456"/>
                    <a:pt x="3212" y="2398"/>
                    <a:pt x="3212" y="2396"/>
                  </a:cubicBezTo>
                  <a:cubicBezTo>
                    <a:pt x="3212" y="2395"/>
                    <a:pt x="3210" y="2394"/>
                    <a:pt x="3208" y="2394"/>
                  </a:cubicBezTo>
                  <a:cubicBezTo>
                    <a:pt x="3206" y="2394"/>
                    <a:pt x="3204" y="2394"/>
                    <a:pt x="3204" y="2393"/>
                  </a:cubicBezTo>
                  <a:cubicBezTo>
                    <a:pt x="3203" y="2392"/>
                    <a:pt x="3201" y="2392"/>
                    <a:pt x="3198" y="2392"/>
                  </a:cubicBezTo>
                  <a:cubicBezTo>
                    <a:pt x="3196" y="2393"/>
                    <a:pt x="3193" y="2392"/>
                    <a:pt x="3192" y="2391"/>
                  </a:cubicBezTo>
                  <a:cubicBezTo>
                    <a:pt x="3191" y="2390"/>
                    <a:pt x="3189" y="2389"/>
                    <a:pt x="3187" y="2388"/>
                  </a:cubicBezTo>
                  <a:cubicBezTo>
                    <a:pt x="3184" y="2387"/>
                    <a:pt x="3177" y="2380"/>
                    <a:pt x="3172" y="2373"/>
                  </a:cubicBezTo>
                  <a:cubicBezTo>
                    <a:pt x="3171" y="2372"/>
                    <a:pt x="3169" y="2370"/>
                    <a:pt x="3168" y="2369"/>
                  </a:cubicBezTo>
                  <a:cubicBezTo>
                    <a:pt x="3165" y="2366"/>
                    <a:pt x="3163" y="2367"/>
                    <a:pt x="3152" y="2376"/>
                  </a:cubicBezTo>
                  <a:cubicBezTo>
                    <a:pt x="3144" y="2382"/>
                    <a:pt x="3143" y="2382"/>
                    <a:pt x="3138" y="2379"/>
                  </a:cubicBezTo>
                  <a:cubicBezTo>
                    <a:pt x="3133" y="2377"/>
                    <a:pt x="3129" y="2372"/>
                    <a:pt x="3127" y="2367"/>
                  </a:cubicBezTo>
                  <a:cubicBezTo>
                    <a:pt x="3125" y="2361"/>
                    <a:pt x="3122" y="2358"/>
                    <a:pt x="3121" y="2360"/>
                  </a:cubicBezTo>
                  <a:cubicBezTo>
                    <a:pt x="3120" y="2361"/>
                    <a:pt x="3118" y="2361"/>
                    <a:pt x="3117" y="2361"/>
                  </a:cubicBezTo>
                  <a:cubicBezTo>
                    <a:pt x="3115" y="2360"/>
                    <a:pt x="3108" y="2367"/>
                    <a:pt x="3105" y="2371"/>
                  </a:cubicBezTo>
                  <a:cubicBezTo>
                    <a:pt x="3104" y="2372"/>
                    <a:pt x="3100" y="2377"/>
                    <a:pt x="3095" y="2382"/>
                  </a:cubicBezTo>
                  <a:cubicBezTo>
                    <a:pt x="3088" y="2389"/>
                    <a:pt x="3085" y="2391"/>
                    <a:pt x="3083" y="2390"/>
                  </a:cubicBezTo>
                  <a:cubicBezTo>
                    <a:pt x="3082" y="2390"/>
                    <a:pt x="3079" y="2388"/>
                    <a:pt x="3077" y="2385"/>
                  </a:cubicBezTo>
                  <a:cubicBezTo>
                    <a:pt x="3129" y="2295"/>
                    <a:pt x="3169" y="2197"/>
                    <a:pt x="3198" y="2096"/>
                  </a:cubicBezTo>
                  <a:cubicBezTo>
                    <a:pt x="3198" y="2103"/>
                    <a:pt x="3199" y="2109"/>
                    <a:pt x="3199" y="2112"/>
                  </a:cubicBezTo>
                  <a:cubicBezTo>
                    <a:pt x="3202" y="2131"/>
                    <a:pt x="3222" y="2184"/>
                    <a:pt x="3227" y="2187"/>
                  </a:cubicBezTo>
                  <a:cubicBezTo>
                    <a:pt x="3228" y="2187"/>
                    <a:pt x="3230" y="2191"/>
                    <a:pt x="3233" y="2195"/>
                  </a:cubicBezTo>
                  <a:cubicBezTo>
                    <a:pt x="3235" y="2200"/>
                    <a:pt x="3238" y="2205"/>
                    <a:pt x="3241" y="2206"/>
                  </a:cubicBezTo>
                  <a:cubicBezTo>
                    <a:pt x="3243" y="2207"/>
                    <a:pt x="3245" y="2209"/>
                    <a:pt x="3245" y="2210"/>
                  </a:cubicBezTo>
                  <a:cubicBezTo>
                    <a:pt x="3245" y="2211"/>
                    <a:pt x="3248" y="2215"/>
                    <a:pt x="3252" y="2218"/>
                  </a:cubicBezTo>
                  <a:cubicBezTo>
                    <a:pt x="3260" y="2223"/>
                    <a:pt x="3260" y="2223"/>
                    <a:pt x="3260" y="2223"/>
                  </a:cubicBezTo>
                  <a:cubicBezTo>
                    <a:pt x="3248" y="2246"/>
                    <a:pt x="3248" y="2246"/>
                    <a:pt x="3248" y="2246"/>
                  </a:cubicBezTo>
                  <a:cubicBezTo>
                    <a:pt x="3241" y="2258"/>
                    <a:pt x="3234" y="2269"/>
                    <a:pt x="3232" y="2271"/>
                  </a:cubicBezTo>
                  <a:cubicBezTo>
                    <a:pt x="3225" y="2276"/>
                    <a:pt x="3228" y="2280"/>
                    <a:pt x="3244" y="2290"/>
                  </a:cubicBezTo>
                  <a:cubicBezTo>
                    <a:pt x="3282" y="2313"/>
                    <a:pt x="3313" y="2332"/>
                    <a:pt x="3320" y="2338"/>
                  </a:cubicBezTo>
                  <a:cubicBezTo>
                    <a:pt x="3336" y="2348"/>
                    <a:pt x="3337" y="2347"/>
                    <a:pt x="3356" y="2309"/>
                  </a:cubicBezTo>
                  <a:cubicBezTo>
                    <a:pt x="3401" y="2218"/>
                    <a:pt x="3407" y="2207"/>
                    <a:pt x="3412" y="2207"/>
                  </a:cubicBezTo>
                  <a:cubicBezTo>
                    <a:pt x="3416" y="2208"/>
                    <a:pt x="3420" y="2202"/>
                    <a:pt x="3416" y="2201"/>
                  </a:cubicBezTo>
                  <a:cubicBezTo>
                    <a:pt x="3415" y="2200"/>
                    <a:pt x="3420" y="2189"/>
                    <a:pt x="3430" y="2170"/>
                  </a:cubicBezTo>
                  <a:cubicBezTo>
                    <a:pt x="3441" y="2148"/>
                    <a:pt x="3447" y="2140"/>
                    <a:pt x="3452" y="2135"/>
                  </a:cubicBezTo>
                  <a:cubicBezTo>
                    <a:pt x="3457" y="2131"/>
                    <a:pt x="3460" y="2126"/>
                    <a:pt x="3462" y="2121"/>
                  </a:cubicBezTo>
                  <a:cubicBezTo>
                    <a:pt x="3464" y="2116"/>
                    <a:pt x="3466" y="2113"/>
                    <a:pt x="3470" y="2110"/>
                  </a:cubicBezTo>
                  <a:cubicBezTo>
                    <a:pt x="3474" y="2108"/>
                    <a:pt x="3475" y="2106"/>
                    <a:pt x="3475" y="2103"/>
                  </a:cubicBezTo>
                  <a:cubicBezTo>
                    <a:pt x="3474" y="2100"/>
                    <a:pt x="3476" y="2097"/>
                    <a:pt x="3483" y="2088"/>
                  </a:cubicBezTo>
                  <a:cubicBezTo>
                    <a:pt x="3488" y="2082"/>
                    <a:pt x="3495" y="2073"/>
                    <a:pt x="3498" y="2067"/>
                  </a:cubicBezTo>
                  <a:cubicBezTo>
                    <a:pt x="3501" y="2062"/>
                    <a:pt x="3505" y="2056"/>
                    <a:pt x="3507" y="2055"/>
                  </a:cubicBezTo>
                  <a:cubicBezTo>
                    <a:pt x="3511" y="2052"/>
                    <a:pt x="3535" y="2013"/>
                    <a:pt x="3551" y="1982"/>
                  </a:cubicBezTo>
                  <a:cubicBezTo>
                    <a:pt x="3560" y="1965"/>
                    <a:pt x="3565" y="1958"/>
                    <a:pt x="3568" y="1957"/>
                  </a:cubicBezTo>
                  <a:cubicBezTo>
                    <a:pt x="3570" y="1956"/>
                    <a:pt x="3574" y="1950"/>
                    <a:pt x="3577" y="1944"/>
                  </a:cubicBezTo>
                  <a:cubicBezTo>
                    <a:pt x="3591" y="1919"/>
                    <a:pt x="3604" y="1891"/>
                    <a:pt x="3626" y="1871"/>
                  </a:cubicBezTo>
                  <a:cubicBezTo>
                    <a:pt x="3633" y="1863"/>
                    <a:pt x="3629" y="1850"/>
                    <a:pt x="3620" y="1854"/>
                  </a:cubicBezTo>
                  <a:cubicBezTo>
                    <a:pt x="3617" y="1856"/>
                    <a:pt x="3616" y="1855"/>
                    <a:pt x="3615" y="1852"/>
                  </a:cubicBezTo>
                  <a:cubicBezTo>
                    <a:pt x="3614" y="1848"/>
                    <a:pt x="3612" y="1847"/>
                    <a:pt x="3604" y="1846"/>
                  </a:cubicBezTo>
                  <a:cubicBezTo>
                    <a:pt x="3595" y="1845"/>
                    <a:pt x="3564" y="1830"/>
                    <a:pt x="3548" y="1820"/>
                  </a:cubicBezTo>
                  <a:cubicBezTo>
                    <a:pt x="3545" y="1817"/>
                    <a:pt x="3539" y="1816"/>
                    <a:pt x="3534" y="1815"/>
                  </a:cubicBezTo>
                  <a:cubicBezTo>
                    <a:pt x="3525" y="1815"/>
                    <a:pt x="3525" y="1815"/>
                    <a:pt x="3525" y="1815"/>
                  </a:cubicBezTo>
                  <a:cubicBezTo>
                    <a:pt x="3526" y="1821"/>
                    <a:pt x="3526" y="1821"/>
                    <a:pt x="3526" y="1821"/>
                  </a:cubicBezTo>
                  <a:cubicBezTo>
                    <a:pt x="3527" y="1828"/>
                    <a:pt x="3522" y="1842"/>
                    <a:pt x="3519" y="1840"/>
                  </a:cubicBezTo>
                  <a:cubicBezTo>
                    <a:pt x="3516" y="1839"/>
                    <a:pt x="3500" y="1855"/>
                    <a:pt x="3498" y="1863"/>
                  </a:cubicBezTo>
                  <a:cubicBezTo>
                    <a:pt x="3496" y="1869"/>
                    <a:pt x="3494" y="1870"/>
                    <a:pt x="3490" y="1869"/>
                  </a:cubicBezTo>
                  <a:cubicBezTo>
                    <a:pt x="3488" y="1868"/>
                    <a:pt x="3486" y="1867"/>
                    <a:pt x="3486" y="1866"/>
                  </a:cubicBezTo>
                  <a:cubicBezTo>
                    <a:pt x="3486" y="1862"/>
                    <a:pt x="3460" y="1852"/>
                    <a:pt x="3443" y="1849"/>
                  </a:cubicBezTo>
                  <a:cubicBezTo>
                    <a:pt x="3434" y="1848"/>
                    <a:pt x="3424" y="1846"/>
                    <a:pt x="3422" y="1844"/>
                  </a:cubicBezTo>
                  <a:cubicBezTo>
                    <a:pt x="3420" y="1843"/>
                    <a:pt x="3412" y="1843"/>
                    <a:pt x="3404" y="1844"/>
                  </a:cubicBezTo>
                  <a:cubicBezTo>
                    <a:pt x="3396" y="1844"/>
                    <a:pt x="3387" y="1845"/>
                    <a:pt x="3385" y="1844"/>
                  </a:cubicBezTo>
                  <a:cubicBezTo>
                    <a:pt x="3351" y="1839"/>
                    <a:pt x="3319" y="1849"/>
                    <a:pt x="3275" y="1880"/>
                  </a:cubicBezTo>
                  <a:cubicBezTo>
                    <a:pt x="3274" y="1879"/>
                    <a:pt x="3269" y="1882"/>
                    <a:pt x="3263" y="1887"/>
                  </a:cubicBezTo>
                  <a:cubicBezTo>
                    <a:pt x="3254" y="1893"/>
                    <a:pt x="3250" y="1898"/>
                    <a:pt x="3241" y="1913"/>
                  </a:cubicBezTo>
                  <a:cubicBezTo>
                    <a:pt x="3239" y="1918"/>
                    <a:pt x="3236" y="1923"/>
                    <a:pt x="3234" y="1927"/>
                  </a:cubicBezTo>
                  <a:cubicBezTo>
                    <a:pt x="3241" y="1877"/>
                    <a:pt x="3246" y="1827"/>
                    <a:pt x="3249" y="1778"/>
                  </a:cubicBezTo>
                  <a:cubicBezTo>
                    <a:pt x="3251" y="1747"/>
                    <a:pt x="3251" y="1716"/>
                    <a:pt x="3251" y="1685"/>
                  </a:cubicBezTo>
                  <a:cubicBezTo>
                    <a:pt x="3252" y="1686"/>
                    <a:pt x="3254" y="1687"/>
                    <a:pt x="3256" y="1689"/>
                  </a:cubicBezTo>
                  <a:cubicBezTo>
                    <a:pt x="3263" y="1694"/>
                    <a:pt x="3267" y="1696"/>
                    <a:pt x="3275" y="1697"/>
                  </a:cubicBezTo>
                  <a:cubicBezTo>
                    <a:pt x="3280" y="1698"/>
                    <a:pt x="3291" y="1702"/>
                    <a:pt x="3298" y="1705"/>
                  </a:cubicBezTo>
                  <a:cubicBezTo>
                    <a:pt x="3303" y="1707"/>
                    <a:pt x="3311" y="1710"/>
                    <a:pt x="3315" y="1711"/>
                  </a:cubicBezTo>
                  <a:cubicBezTo>
                    <a:pt x="3313" y="1714"/>
                    <a:pt x="3311" y="1718"/>
                    <a:pt x="3310" y="1721"/>
                  </a:cubicBezTo>
                  <a:cubicBezTo>
                    <a:pt x="3309" y="1723"/>
                    <a:pt x="3311" y="1725"/>
                    <a:pt x="3311" y="1725"/>
                  </a:cubicBezTo>
                  <a:cubicBezTo>
                    <a:pt x="3313" y="1727"/>
                    <a:pt x="3317" y="1727"/>
                    <a:pt x="3320" y="1724"/>
                  </a:cubicBezTo>
                  <a:cubicBezTo>
                    <a:pt x="3320" y="1725"/>
                    <a:pt x="3320" y="1727"/>
                    <a:pt x="3321" y="1728"/>
                  </a:cubicBezTo>
                  <a:cubicBezTo>
                    <a:pt x="3323" y="1733"/>
                    <a:pt x="3327" y="1731"/>
                    <a:pt x="3330" y="1730"/>
                  </a:cubicBezTo>
                  <a:cubicBezTo>
                    <a:pt x="3330" y="1730"/>
                    <a:pt x="3331" y="1730"/>
                    <a:pt x="3331" y="1729"/>
                  </a:cubicBezTo>
                  <a:cubicBezTo>
                    <a:pt x="3331" y="1732"/>
                    <a:pt x="3332" y="1734"/>
                    <a:pt x="3333" y="1735"/>
                  </a:cubicBezTo>
                  <a:cubicBezTo>
                    <a:pt x="3335" y="1737"/>
                    <a:pt x="3339" y="1738"/>
                    <a:pt x="3342" y="1736"/>
                  </a:cubicBezTo>
                  <a:cubicBezTo>
                    <a:pt x="3340" y="1739"/>
                    <a:pt x="3339" y="1742"/>
                    <a:pt x="3344" y="1745"/>
                  </a:cubicBezTo>
                  <a:cubicBezTo>
                    <a:pt x="3346" y="1746"/>
                    <a:pt x="3350" y="1746"/>
                    <a:pt x="3353" y="1745"/>
                  </a:cubicBezTo>
                  <a:cubicBezTo>
                    <a:pt x="3353" y="1745"/>
                    <a:pt x="3354" y="1745"/>
                    <a:pt x="3354" y="1745"/>
                  </a:cubicBezTo>
                  <a:cubicBezTo>
                    <a:pt x="3355" y="1747"/>
                    <a:pt x="3358" y="1748"/>
                    <a:pt x="3361" y="1747"/>
                  </a:cubicBezTo>
                  <a:cubicBezTo>
                    <a:pt x="3360" y="1750"/>
                    <a:pt x="3358" y="1754"/>
                    <a:pt x="3359" y="1756"/>
                  </a:cubicBezTo>
                  <a:close/>
                  <a:moveTo>
                    <a:pt x="3128" y="776"/>
                  </a:moveTo>
                  <a:cubicBezTo>
                    <a:pt x="3121" y="782"/>
                    <a:pt x="3115" y="760"/>
                    <a:pt x="3108" y="752"/>
                  </a:cubicBezTo>
                  <a:cubicBezTo>
                    <a:pt x="3102" y="744"/>
                    <a:pt x="3106" y="734"/>
                    <a:pt x="3112" y="739"/>
                  </a:cubicBezTo>
                  <a:cubicBezTo>
                    <a:pt x="3120" y="746"/>
                    <a:pt x="3130" y="766"/>
                    <a:pt x="3130" y="773"/>
                  </a:cubicBezTo>
                  <a:cubicBezTo>
                    <a:pt x="3130" y="775"/>
                    <a:pt x="3129" y="776"/>
                    <a:pt x="3128" y="776"/>
                  </a:cubicBezTo>
                  <a:close/>
                  <a:moveTo>
                    <a:pt x="3277" y="1045"/>
                  </a:moveTo>
                  <a:cubicBezTo>
                    <a:pt x="3277" y="1047"/>
                    <a:pt x="3276" y="1047"/>
                    <a:pt x="3275" y="1044"/>
                  </a:cubicBezTo>
                  <a:cubicBezTo>
                    <a:pt x="3273" y="1042"/>
                    <a:pt x="3272" y="1039"/>
                    <a:pt x="3272" y="1038"/>
                  </a:cubicBezTo>
                  <a:cubicBezTo>
                    <a:pt x="3272" y="1036"/>
                    <a:pt x="3260" y="1014"/>
                    <a:pt x="3244" y="987"/>
                  </a:cubicBezTo>
                  <a:cubicBezTo>
                    <a:pt x="3237" y="975"/>
                    <a:pt x="3231" y="962"/>
                    <a:pt x="3231" y="960"/>
                  </a:cubicBezTo>
                  <a:cubicBezTo>
                    <a:pt x="3232" y="947"/>
                    <a:pt x="3266" y="1010"/>
                    <a:pt x="3269" y="1015"/>
                  </a:cubicBezTo>
                  <a:cubicBezTo>
                    <a:pt x="3274" y="1023"/>
                    <a:pt x="3276" y="1031"/>
                    <a:pt x="3277" y="1038"/>
                  </a:cubicBezTo>
                  <a:cubicBezTo>
                    <a:pt x="3277" y="1041"/>
                    <a:pt x="3277" y="1044"/>
                    <a:pt x="3277" y="1045"/>
                  </a:cubicBezTo>
                  <a:close/>
                  <a:moveTo>
                    <a:pt x="3279" y="966"/>
                  </a:moveTo>
                  <a:cubicBezTo>
                    <a:pt x="3278" y="1000"/>
                    <a:pt x="3278" y="1000"/>
                    <a:pt x="3278" y="1000"/>
                  </a:cubicBezTo>
                  <a:cubicBezTo>
                    <a:pt x="3268" y="986"/>
                    <a:pt x="3268" y="986"/>
                    <a:pt x="3268" y="986"/>
                  </a:cubicBezTo>
                  <a:cubicBezTo>
                    <a:pt x="3263" y="979"/>
                    <a:pt x="3256" y="967"/>
                    <a:pt x="3253" y="959"/>
                  </a:cubicBezTo>
                  <a:cubicBezTo>
                    <a:pt x="3249" y="952"/>
                    <a:pt x="3246" y="945"/>
                    <a:pt x="3244" y="943"/>
                  </a:cubicBezTo>
                  <a:cubicBezTo>
                    <a:pt x="3243" y="941"/>
                    <a:pt x="3239" y="934"/>
                    <a:pt x="3237" y="928"/>
                  </a:cubicBezTo>
                  <a:cubicBezTo>
                    <a:pt x="3234" y="922"/>
                    <a:pt x="3231" y="916"/>
                    <a:pt x="3231" y="915"/>
                  </a:cubicBezTo>
                  <a:cubicBezTo>
                    <a:pt x="3232" y="914"/>
                    <a:pt x="3239" y="914"/>
                    <a:pt x="3248" y="914"/>
                  </a:cubicBezTo>
                  <a:cubicBezTo>
                    <a:pt x="3257" y="914"/>
                    <a:pt x="3268" y="914"/>
                    <a:pt x="3272" y="914"/>
                  </a:cubicBezTo>
                  <a:cubicBezTo>
                    <a:pt x="3279" y="914"/>
                    <a:pt x="3280" y="915"/>
                    <a:pt x="3280" y="922"/>
                  </a:cubicBezTo>
                  <a:cubicBezTo>
                    <a:pt x="3280" y="926"/>
                    <a:pt x="3280" y="930"/>
                    <a:pt x="3280" y="930"/>
                  </a:cubicBezTo>
                  <a:cubicBezTo>
                    <a:pt x="3280" y="931"/>
                    <a:pt x="3279" y="947"/>
                    <a:pt x="3279" y="966"/>
                  </a:cubicBezTo>
                  <a:close/>
                  <a:moveTo>
                    <a:pt x="3268" y="899"/>
                  </a:moveTo>
                  <a:cubicBezTo>
                    <a:pt x="3244" y="900"/>
                    <a:pt x="3230" y="898"/>
                    <a:pt x="3231" y="895"/>
                  </a:cubicBezTo>
                  <a:cubicBezTo>
                    <a:pt x="3231" y="893"/>
                    <a:pt x="3231" y="885"/>
                    <a:pt x="3231" y="876"/>
                  </a:cubicBezTo>
                  <a:cubicBezTo>
                    <a:pt x="3228" y="840"/>
                    <a:pt x="3238" y="817"/>
                    <a:pt x="3229" y="785"/>
                  </a:cubicBezTo>
                  <a:cubicBezTo>
                    <a:pt x="3225" y="775"/>
                    <a:pt x="3226" y="773"/>
                    <a:pt x="3230" y="780"/>
                  </a:cubicBezTo>
                  <a:cubicBezTo>
                    <a:pt x="3233" y="783"/>
                    <a:pt x="3237" y="789"/>
                    <a:pt x="3241" y="793"/>
                  </a:cubicBezTo>
                  <a:cubicBezTo>
                    <a:pt x="3244" y="797"/>
                    <a:pt x="3248" y="803"/>
                    <a:pt x="3250" y="807"/>
                  </a:cubicBezTo>
                  <a:cubicBezTo>
                    <a:pt x="3254" y="816"/>
                    <a:pt x="3267" y="825"/>
                    <a:pt x="3276" y="826"/>
                  </a:cubicBezTo>
                  <a:cubicBezTo>
                    <a:pt x="3282" y="826"/>
                    <a:pt x="3282" y="825"/>
                    <a:pt x="3282" y="842"/>
                  </a:cubicBezTo>
                  <a:cubicBezTo>
                    <a:pt x="3282" y="849"/>
                    <a:pt x="3282" y="864"/>
                    <a:pt x="3282" y="876"/>
                  </a:cubicBezTo>
                  <a:cubicBezTo>
                    <a:pt x="3282" y="898"/>
                    <a:pt x="3282" y="898"/>
                    <a:pt x="3282" y="898"/>
                  </a:cubicBezTo>
                  <a:lnTo>
                    <a:pt x="3268" y="899"/>
                  </a:lnTo>
                  <a:close/>
                  <a:moveTo>
                    <a:pt x="3283" y="746"/>
                  </a:moveTo>
                  <a:cubicBezTo>
                    <a:pt x="3283" y="751"/>
                    <a:pt x="3283" y="754"/>
                    <a:pt x="3283" y="756"/>
                  </a:cubicBezTo>
                  <a:cubicBezTo>
                    <a:pt x="3282" y="764"/>
                    <a:pt x="3282" y="764"/>
                    <a:pt x="3280" y="761"/>
                  </a:cubicBezTo>
                  <a:cubicBezTo>
                    <a:pt x="3278" y="759"/>
                    <a:pt x="3277" y="756"/>
                    <a:pt x="3277" y="755"/>
                  </a:cubicBezTo>
                  <a:cubicBezTo>
                    <a:pt x="3278" y="753"/>
                    <a:pt x="3262" y="734"/>
                    <a:pt x="3254" y="727"/>
                  </a:cubicBezTo>
                  <a:cubicBezTo>
                    <a:pt x="3250" y="724"/>
                    <a:pt x="3244" y="721"/>
                    <a:pt x="3239" y="720"/>
                  </a:cubicBezTo>
                  <a:cubicBezTo>
                    <a:pt x="3232" y="718"/>
                    <a:pt x="3231" y="719"/>
                    <a:pt x="3232" y="721"/>
                  </a:cubicBezTo>
                  <a:cubicBezTo>
                    <a:pt x="3233" y="724"/>
                    <a:pt x="3232" y="726"/>
                    <a:pt x="3229" y="727"/>
                  </a:cubicBezTo>
                  <a:cubicBezTo>
                    <a:pt x="3227" y="728"/>
                    <a:pt x="3225" y="729"/>
                    <a:pt x="3225" y="728"/>
                  </a:cubicBezTo>
                  <a:cubicBezTo>
                    <a:pt x="3225" y="727"/>
                    <a:pt x="3224" y="699"/>
                    <a:pt x="3224" y="683"/>
                  </a:cubicBezTo>
                  <a:cubicBezTo>
                    <a:pt x="3224" y="675"/>
                    <a:pt x="3224" y="666"/>
                    <a:pt x="3223" y="663"/>
                  </a:cubicBezTo>
                  <a:cubicBezTo>
                    <a:pt x="3223" y="660"/>
                    <a:pt x="3222" y="649"/>
                    <a:pt x="3222" y="640"/>
                  </a:cubicBezTo>
                  <a:cubicBezTo>
                    <a:pt x="3222" y="631"/>
                    <a:pt x="3222" y="620"/>
                    <a:pt x="3221" y="616"/>
                  </a:cubicBezTo>
                  <a:cubicBezTo>
                    <a:pt x="3220" y="610"/>
                    <a:pt x="3220" y="609"/>
                    <a:pt x="3223" y="610"/>
                  </a:cubicBezTo>
                  <a:cubicBezTo>
                    <a:pt x="3232" y="614"/>
                    <a:pt x="3267" y="603"/>
                    <a:pt x="3276" y="593"/>
                  </a:cubicBezTo>
                  <a:cubicBezTo>
                    <a:pt x="3279" y="589"/>
                    <a:pt x="3282" y="587"/>
                    <a:pt x="3283" y="588"/>
                  </a:cubicBezTo>
                  <a:cubicBezTo>
                    <a:pt x="3283" y="589"/>
                    <a:pt x="3283" y="628"/>
                    <a:pt x="3282" y="673"/>
                  </a:cubicBezTo>
                  <a:cubicBezTo>
                    <a:pt x="3282" y="688"/>
                    <a:pt x="3282" y="707"/>
                    <a:pt x="3283" y="714"/>
                  </a:cubicBezTo>
                  <a:cubicBezTo>
                    <a:pt x="3284" y="721"/>
                    <a:pt x="3284" y="736"/>
                    <a:pt x="3283" y="746"/>
                  </a:cubicBezTo>
                  <a:close/>
                  <a:moveTo>
                    <a:pt x="3425" y="582"/>
                  </a:moveTo>
                  <a:cubicBezTo>
                    <a:pt x="3441" y="586"/>
                    <a:pt x="3450" y="592"/>
                    <a:pt x="3450" y="599"/>
                  </a:cubicBezTo>
                  <a:cubicBezTo>
                    <a:pt x="3450" y="601"/>
                    <a:pt x="3450" y="602"/>
                    <a:pt x="3449" y="603"/>
                  </a:cubicBezTo>
                  <a:cubicBezTo>
                    <a:pt x="3447" y="610"/>
                    <a:pt x="3444" y="613"/>
                    <a:pt x="3438" y="611"/>
                  </a:cubicBezTo>
                  <a:cubicBezTo>
                    <a:pt x="3436" y="610"/>
                    <a:pt x="3430" y="609"/>
                    <a:pt x="3425" y="608"/>
                  </a:cubicBezTo>
                  <a:cubicBezTo>
                    <a:pt x="3410" y="606"/>
                    <a:pt x="3405" y="603"/>
                    <a:pt x="3406" y="598"/>
                  </a:cubicBezTo>
                  <a:cubicBezTo>
                    <a:pt x="3406" y="596"/>
                    <a:pt x="3405" y="590"/>
                    <a:pt x="3405" y="587"/>
                  </a:cubicBezTo>
                  <a:cubicBezTo>
                    <a:pt x="3404" y="578"/>
                    <a:pt x="3407" y="577"/>
                    <a:pt x="3425" y="582"/>
                  </a:cubicBezTo>
                  <a:close/>
                  <a:moveTo>
                    <a:pt x="3396" y="709"/>
                  </a:moveTo>
                  <a:cubicBezTo>
                    <a:pt x="3397" y="710"/>
                    <a:pt x="3397" y="718"/>
                    <a:pt x="3397" y="726"/>
                  </a:cubicBezTo>
                  <a:cubicBezTo>
                    <a:pt x="3397" y="735"/>
                    <a:pt x="3397" y="741"/>
                    <a:pt x="3398" y="742"/>
                  </a:cubicBezTo>
                  <a:cubicBezTo>
                    <a:pt x="3398" y="742"/>
                    <a:pt x="3399" y="748"/>
                    <a:pt x="3398" y="755"/>
                  </a:cubicBezTo>
                  <a:cubicBezTo>
                    <a:pt x="3398" y="773"/>
                    <a:pt x="3398" y="785"/>
                    <a:pt x="3399" y="787"/>
                  </a:cubicBezTo>
                  <a:cubicBezTo>
                    <a:pt x="3400" y="789"/>
                    <a:pt x="3400" y="792"/>
                    <a:pt x="3400" y="795"/>
                  </a:cubicBezTo>
                  <a:cubicBezTo>
                    <a:pt x="3400" y="798"/>
                    <a:pt x="3401" y="810"/>
                    <a:pt x="3402" y="822"/>
                  </a:cubicBezTo>
                  <a:cubicBezTo>
                    <a:pt x="3402" y="833"/>
                    <a:pt x="3403" y="844"/>
                    <a:pt x="3403" y="846"/>
                  </a:cubicBezTo>
                  <a:cubicBezTo>
                    <a:pt x="3402" y="857"/>
                    <a:pt x="3402" y="898"/>
                    <a:pt x="3402" y="906"/>
                  </a:cubicBezTo>
                  <a:cubicBezTo>
                    <a:pt x="3405" y="941"/>
                    <a:pt x="3407" y="1002"/>
                    <a:pt x="3406" y="1035"/>
                  </a:cubicBezTo>
                  <a:cubicBezTo>
                    <a:pt x="3406" y="1062"/>
                    <a:pt x="3406" y="1088"/>
                    <a:pt x="3407" y="1097"/>
                  </a:cubicBezTo>
                  <a:cubicBezTo>
                    <a:pt x="3407" y="1099"/>
                    <a:pt x="3407" y="1100"/>
                    <a:pt x="3407" y="1101"/>
                  </a:cubicBezTo>
                  <a:cubicBezTo>
                    <a:pt x="3407" y="1103"/>
                    <a:pt x="3407" y="1104"/>
                    <a:pt x="3405" y="1103"/>
                  </a:cubicBezTo>
                  <a:cubicBezTo>
                    <a:pt x="3403" y="1102"/>
                    <a:pt x="3401" y="1101"/>
                    <a:pt x="3402" y="1099"/>
                  </a:cubicBezTo>
                  <a:cubicBezTo>
                    <a:pt x="3402" y="1098"/>
                    <a:pt x="3398" y="1094"/>
                    <a:pt x="3394" y="1089"/>
                  </a:cubicBezTo>
                  <a:cubicBezTo>
                    <a:pt x="3385" y="1079"/>
                    <a:pt x="3379" y="1077"/>
                    <a:pt x="3370" y="1081"/>
                  </a:cubicBezTo>
                  <a:cubicBezTo>
                    <a:pt x="3368" y="1082"/>
                    <a:pt x="3365" y="1082"/>
                    <a:pt x="3365" y="1082"/>
                  </a:cubicBezTo>
                  <a:cubicBezTo>
                    <a:pt x="3364" y="1081"/>
                    <a:pt x="3364" y="1066"/>
                    <a:pt x="3365" y="1048"/>
                  </a:cubicBezTo>
                  <a:cubicBezTo>
                    <a:pt x="3366" y="1009"/>
                    <a:pt x="3366" y="978"/>
                    <a:pt x="3364" y="967"/>
                  </a:cubicBezTo>
                  <a:cubicBezTo>
                    <a:pt x="3363" y="963"/>
                    <a:pt x="3362" y="956"/>
                    <a:pt x="3362" y="950"/>
                  </a:cubicBezTo>
                  <a:cubicBezTo>
                    <a:pt x="3363" y="945"/>
                    <a:pt x="3362" y="932"/>
                    <a:pt x="3361" y="921"/>
                  </a:cubicBezTo>
                  <a:cubicBezTo>
                    <a:pt x="3359" y="904"/>
                    <a:pt x="3358" y="861"/>
                    <a:pt x="3359" y="795"/>
                  </a:cubicBezTo>
                  <a:cubicBezTo>
                    <a:pt x="3359" y="781"/>
                    <a:pt x="3359" y="767"/>
                    <a:pt x="3359" y="764"/>
                  </a:cubicBezTo>
                  <a:cubicBezTo>
                    <a:pt x="3359" y="760"/>
                    <a:pt x="3359" y="742"/>
                    <a:pt x="3359" y="723"/>
                  </a:cubicBezTo>
                  <a:cubicBezTo>
                    <a:pt x="3359" y="704"/>
                    <a:pt x="3359" y="678"/>
                    <a:pt x="3358" y="664"/>
                  </a:cubicBezTo>
                  <a:cubicBezTo>
                    <a:pt x="3357" y="651"/>
                    <a:pt x="3356" y="637"/>
                    <a:pt x="3356" y="632"/>
                  </a:cubicBezTo>
                  <a:cubicBezTo>
                    <a:pt x="3356" y="624"/>
                    <a:pt x="3358" y="599"/>
                    <a:pt x="3359" y="599"/>
                  </a:cubicBezTo>
                  <a:cubicBezTo>
                    <a:pt x="3362" y="599"/>
                    <a:pt x="3392" y="616"/>
                    <a:pt x="3392" y="617"/>
                  </a:cubicBezTo>
                  <a:cubicBezTo>
                    <a:pt x="3394" y="634"/>
                    <a:pt x="3394" y="652"/>
                    <a:pt x="3394" y="669"/>
                  </a:cubicBezTo>
                  <a:cubicBezTo>
                    <a:pt x="3395" y="693"/>
                    <a:pt x="3395" y="708"/>
                    <a:pt x="3396" y="709"/>
                  </a:cubicBezTo>
                  <a:close/>
                  <a:moveTo>
                    <a:pt x="3366" y="430"/>
                  </a:moveTo>
                  <a:cubicBezTo>
                    <a:pt x="3366" y="422"/>
                    <a:pt x="3366" y="422"/>
                    <a:pt x="3366" y="422"/>
                  </a:cubicBezTo>
                  <a:cubicBezTo>
                    <a:pt x="3378" y="423"/>
                    <a:pt x="3378" y="423"/>
                    <a:pt x="3378" y="423"/>
                  </a:cubicBezTo>
                  <a:cubicBezTo>
                    <a:pt x="3390" y="424"/>
                    <a:pt x="3391" y="424"/>
                    <a:pt x="3392" y="429"/>
                  </a:cubicBezTo>
                  <a:cubicBezTo>
                    <a:pt x="3392" y="429"/>
                    <a:pt x="3392" y="430"/>
                    <a:pt x="3392" y="431"/>
                  </a:cubicBezTo>
                  <a:cubicBezTo>
                    <a:pt x="3392" y="436"/>
                    <a:pt x="3386" y="438"/>
                    <a:pt x="3375" y="438"/>
                  </a:cubicBezTo>
                  <a:cubicBezTo>
                    <a:pt x="3365" y="437"/>
                    <a:pt x="3365" y="437"/>
                    <a:pt x="3365" y="437"/>
                  </a:cubicBezTo>
                  <a:lnTo>
                    <a:pt x="3366" y="430"/>
                  </a:lnTo>
                  <a:close/>
                  <a:moveTo>
                    <a:pt x="3359" y="514"/>
                  </a:moveTo>
                  <a:cubicBezTo>
                    <a:pt x="3360" y="510"/>
                    <a:pt x="3361" y="498"/>
                    <a:pt x="3361" y="488"/>
                  </a:cubicBezTo>
                  <a:cubicBezTo>
                    <a:pt x="3361" y="466"/>
                    <a:pt x="3364" y="447"/>
                    <a:pt x="3367" y="449"/>
                  </a:cubicBezTo>
                  <a:cubicBezTo>
                    <a:pt x="3368" y="450"/>
                    <a:pt x="3374" y="451"/>
                    <a:pt x="3380" y="451"/>
                  </a:cubicBezTo>
                  <a:cubicBezTo>
                    <a:pt x="3391" y="451"/>
                    <a:pt x="3391" y="451"/>
                    <a:pt x="3391" y="451"/>
                  </a:cubicBezTo>
                  <a:cubicBezTo>
                    <a:pt x="3390" y="489"/>
                    <a:pt x="3389" y="515"/>
                    <a:pt x="3394" y="554"/>
                  </a:cubicBezTo>
                  <a:cubicBezTo>
                    <a:pt x="3394" y="555"/>
                    <a:pt x="3394" y="555"/>
                    <a:pt x="3394" y="555"/>
                  </a:cubicBezTo>
                  <a:cubicBezTo>
                    <a:pt x="3393" y="561"/>
                    <a:pt x="3381" y="557"/>
                    <a:pt x="3377" y="557"/>
                  </a:cubicBezTo>
                  <a:cubicBezTo>
                    <a:pt x="3367" y="555"/>
                    <a:pt x="3358" y="554"/>
                    <a:pt x="3358" y="553"/>
                  </a:cubicBezTo>
                  <a:cubicBezTo>
                    <a:pt x="3356" y="551"/>
                    <a:pt x="3356" y="522"/>
                    <a:pt x="3359" y="514"/>
                  </a:cubicBezTo>
                  <a:close/>
                  <a:moveTo>
                    <a:pt x="3374" y="572"/>
                  </a:moveTo>
                  <a:cubicBezTo>
                    <a:pt x="3392" y="573"/>
                    <a:pt x="3392" y="573"/>
                    <a:pt x="3392" y="573"/>
                  </a:cubicBezTo>
                  <a:cubicBezTo>
                    <a:pt x="3392" y="585"/>
                    <a:pt x="3392" y="585"/>
                    <a:pt x="3392" y="585"/>
                  </a:cubicBezTo>
                  <a:cubicBezTo>
                    <a:pt x="3392" y="588"/>
                    <a:pt x="3392" y="592"/>
                    <a:pt x="3392" y="594"/>
                  </a:cubicBezTo>
                  <a:cubicBezTo>
                    <a:pt x="3391" y="596"/>
                    <a:pt x="3391" y="598"/>
                    <a:pt x="3391" y="598"/>
                  </a:cubicBezTo>
                  <a:cubicBezTo>
                    <a:pt x="3390" y="599"/>
                    <a:pt x="3363" y="585"/>
                    <a:pt x="3359" y="582"/>
                  </a:cubicBezTo>
                  <a:cubicBezTo>
                    <a:pt x="3357" y="580"/>
                    <a:pt x="3355" y="576"/>
                    <a:pt x="3355" y="574"/>
                  </a:cubicBezTo>
                  <a:cubicBezTo>
                    <a:pt x="3356" y="571"/>
                    <a:pt x="3358" y="571"/>
                    <a:pt x="3374" y="572"/>
                  </a:cubicBezTo>
                  <a:close/>
                  <a:moveTo>
                    <a:pt x="3303" y="429"/>
                  </a:moveTo>
                  <a:cubicBezTo>
                    <a:pt x="3304" y="425"/>
                    <a:pt x="3305" y="422"/>
                    <a:pt x="3306" y="422"/>
                  </a:cubicBezTo>
                  <a:cubicBezTo>
                    <a:pt x="3308" y="422"/>
                    <a:pt x="3311" y="422"/>
                    <a:pt x="3314" y="422"/>
                  </a:cubicBezTo>
                  <a:cubicBezTo>
                    <a:pt x="3317" y="422"/>
                    <a:pt x="3327" y="422"/>
                    <a:pt x="3336" y="422"/>
                  </a:cubicBezTo>
                  <a:cubicBezTo>
                    <a:pt x="3352" y="423"/>
                    <a:pt x="3352" y="423"/>
                    <a:pt x="3352" y="423"/>
                  </a:cubicBezTo>
                  <a:cubicBezTo>
                    <a:pt x="3352" y="429"/>
                    <a:pt x="3352" y="429"/>
                    <a:pt x="3352" y="429"/>
                  </a:cubicBezTo>
                  <a:cubicBezTo>
                    <a:pt x="3352" y="430"/>
                    <a:pt x="3352" y="431"/>
                    <a:pt x="3352" y="431"/>
                  </a:cubicBezTo>
                  <a:cubicBezTo>
                    <a:pt x="3352" y="432"/>
                    <a:pt x="3352" y="432"/>
                    <a:pt x="3352" y="433"/>
                  </a:cubicBezTo>
                  <a:cubicBezTo>
                    <a:pt x="3352" y="436"/>
                    <a:pt x="3351" y="436"/>
                    <a:pt x="3348" y="436"/>
                  </a:cubicBezTo>
                  <a:cubicBezTo>
                    <a:pt x="3345" y="436"/>
                    <a:pt x="3334" y="436"/>
                    <a:pt x="3323" y="435"/>
                  </a:cubicBezTo>
                  <a:cubicBezTo>
                    <a:pt x="3303" y="435"/>
                    <a:pt x="3303" y="435"/>
                    <a:pt x="3303" y="435"/>
                  </a:cubicBezTo>
                  <a:lnTo>
                    <a:pt x="3303" y="429"/>
                  </a:lnTo>
                  <a:close/>
                  <a:moveTo>
                    <a:pt x="3304" y="478"/>
                  </a:moveTo>
                  <a:cubicBezTo>
                    <a:pt x="3304" y="470"/>
                    <a:pt x="3303" y="461"/>
                    <a:pt x="3303" y="457"/>
                  </a:cubicBezTo>
                  <a:cubicBezTo>
                    <a:pt x="3302" y="448"/>
                    <a:pt x="3303" y="448"/>
                    <a:pt x="3329" y="449"/>
                  </a:cubicBezTo>
                  <a:cubicBezTo>
                    <a:pt x="3350" y="450"/>
                    <a:pt x="3350" y="450"/>
                    <a:pt x="3350" y="450"/>
                  </a:cubicBezTo>
                  <a:cubicBezTo>
                    <a:pt x="3349" y="475"/>
                    <a:pt x="3349" y="475"/>
                    <a:pt x="3349" y="475"/>
                  </a:cubicBezTo>
                  <a:cubicBezTo>
                    <a:pt x="3348" y="489"/>
                    <a:pt x="3346" y="511"/>
                    <a:pt x="3345" y="523"/>
                  </a:cubicBezTo>
                  <a:cubicBezTo>
                    <a:pt x="3344" y="535"/>
                    <a:pt x="3346" y="542"/>
                    <a:pt x="3343" y="552"/>
                  </a:cubicBezTo>
                  <a:cubicBezTo>
                    <a:pt x="3343" y="553"/>
                    <a:pt x="3339" y="553"/>
                    <a:pt x="3334" y="553"/>
                  </a:cubicBezTo>
                  <a:cubicBezTo>
                    <a:pt x="3328" y="552"/>
                    <a:pt x="3324" y="549"/>
                    <a:pt x="3314" y="538"/>
                  </a:cubicBezTo>
                  <a:cubicBezTo>
                    <a:pt x="3302" y="524"/>
                    <a:pt x="3302" y="524"/>
                    <a:pt x="3302" y="524"/>
                  </a:cubicBezTo>
                  <a:cubicBezTo>
                    <a:pt x="3303" y="508"/>
                    <a:pt x="3303" y="508"/>
                    <a:pt x="3303" y="508"/>
                  </a:cubicBezTo>
                  <a:cubicBezTo>
                    <a:pt x="3304" y="499"/>
                    <a:pt x="3304" y="486"/>
                    <a:pt x="3304" y="478"/>
                  </a:cubicBezTo>
                  <a:close/>
                  <a:moveTo>
                    <a:pt x="3304" y="548"/>
                  </a:moveTo>
                  <a:cubicBezTo>
                    <a:pt x="3304" y="548"/>
                    <a:pt x="3304" y="549"/>
                    <a:pt x="3304" y="549"/>
                  </a:cubicBezTo>
                  <a:cubicBezTo>
                    <a:pt x="3304" y="550"/>
                    <a:pt x="3304" y="551"/>
                    <a:pt x="3303" y="551"/>
                  </a:cubicBezTo>
                  <a:cubicBezTo>
                    <a:pt x="3302" y="552"/>
                    <a:pt x="3301" y="551"/>
                    <a:pt x="3301" y="549"/>
                  </a:cubicBezTo>
                  <a:cubicBezTo>
                    <a:pt x="3301" y="546"/>
                    <a:pt x="3302" y="545"/>
                    <a:pt x="3304" y="548"/>
                  </a:cubicBezTo>
                  <a:close/>
                  <a:moveTo>
                    <a:pt x="3297" y="709"/>
                  </a:moveTo>
                  <a:cubicBezTo>
                    <a:pt x="3296" y="708"/>
                    <a:pt x="3296" y="695"/>
                    <a:pt x="3297" y="680"/>
                  </a:cubicBezTo>
                  <a:cubicBezTo>
                    <a:pt x="3297" y="665"/>
                    <a:pt x="3298" y="644"/>
                    <a:pt x="3298" y="632"/>
                  </a:cubicBezTo>
                  <a:cubicBezTo>
                    <a:pt x="3297" y="578"/>
                    <a:pt x="3299" y="559"/>
                    <a:pt x="3303" y="567"/>
                  </a:cubicBezTo>
                  <a:cubicBezTo>
                    <a:pt x="3304" y="569"/>
                    <a:pt x="3309" y="570"/>
                    <a:pt x="3314" y="570"/>
                  </a:cubicBezTo>
                  <a:cubicBezTo>
                    <a:pt x="3322" y="571"/>
                    <a:pt x="3325" y="572"/>
                    <a:pt x="3329" y="577"/>
                  </a:cubicBezTo>
                  <a:cubicBezTo>
                    <a:pt x="3332" y="580"/>
                    <a:pt x="3337" y="585"/>
                    <a:pt x="3340" y="587"/>
                  </a:cubicBezTo>
                  <a:cubicBezTo>
                    <a:pt x="3346" y="590"/>
                    <a:pt x="3346" y="590"/>
                    <a:pt x="3345" y="608"/>
                  </a:cubicBezTo>
                  <a:cubicBezTo>
                    <a:pt x="3344" y="618"/>
                    <a:pt x="3344" y="641"/>
                    <a:pt x="3345" y="658"/>
                  </a:cubicBezTo>
                  <a:cubicBezTo>
                    <a:pt x="3346" y="676"/>
                    <a:pt x="3347" y="692"/>
                    <a:pt x="3347" y="695"/>
                  </a:cubicBezTo>
                  <a:cubicBezTo>
                    <a:pt x="3346" y="697"/>
                    <a:pt x="3346" y="707"/>
                    <a:pt x="3345" y="717"/>
                  </a:cubicBezTo>
                  <a:cubicBezTo>
                    <a:pt x="3345" y="727"/>
                    <a:pt x="3345" y="738"/>
                    <a:pt x="3346" y="741"/>
                  </a:cubicBezTo>
                  <a:cubicBezTo>
                    <a:pt x="3347" y="744"/>
                    <a:pt x="3347" y="747"/>
                    <a:pt x="3346" y="747"/>
                  </a:cubicBezTo>
                  <a:cubicBezTo>
                    <a:pt x="3345" y="747"/>
                    <a:pt x="3345" y="754"/>
                    <a:pt x="3345" y="764"/>
                  </a:cubicBezTo>
                  <a:cubicBezTo>
                    <a:pt x="3345" y="773"/>
                    <a:pt x="3345" y="794"/>
                    <a:pt x="3344" y="809"/>
                  </a:cubicBezTo>
                  <a:cubicBezTo>
                    <a:pt x="3344" y="824"/>
                    <a:pt x="3344" y="838"/>
                    <a:pt x="3344" y="839"/>
                  </a:cubicBezTo>
                  <a:cubicBezTo>
                    <a:pt x="3345" y="840"/>
                    <a:pt x="3345" y="854"/>
                    <a:pt x="3344" y="871"/>
                  </a:cubicBezTo>
                  <a:cubicBezTo>
                    <a:pt x="3344" y="888"/>
                    <a:pt x="3344" y="905"/>
                    <a:pt x="3345" y="909"/>
                  </a:cubicBezTo>
                  <a:cubicBezTo>
                    <a:pt x="3347" y="914"/>
                    <a:pt x="3347" y="917"/>
                    <a:pt x="3347" y="919"/>
                  </a:cubicBezTo>
                  <a:cubicBezTo>
                    <a:pt x="3347" y="924"/>
                    <a:pt x="3344" y="922"/>
                    <a:pt x="3337" y="914"/>
                  </a:cubicBezTo>
                  <a:cubicBezTo>
                    <a:pt x="3319" y="895"/>
                    <a:pt x="3307" y="889"/>
                    <a:pt x="3299" y="896"/>
                  </a:cubicBezTo>
                  <a:cubicBezTo>
                    <a:pt x="3297" y="898"/>
                    <a:pt x="3297" y="897"/>
                    <a:pt x="3297" y="892"/>
                  </a:cubicBezTo>
                  <a:cubicBezTo>
                    <a:pt x="3297" y="888"/>
                    <a:pt x="3297" y="884"/>
                    <a:pt x="3297" y="882"/>
                  </a:cubicBezTo>
                  <a:cubicBezTo>
                    <a:pt x="3296" y="877"/>
                    <a:pt x="3297" y="823"/>
                    <a:pt x="3298" y="773"/>
                  </a:cubicBezTo>
                  <a:cubicBezTo>
                    <a:pt x="3299" y="727"/>
                    <a:pt x="3299" y="713"/>
                    <a:pt x="3297" y="709"/>
                  </a:cubicBezTo>
                  <a:close/>
                  <a:moveTo>
                    <a:pt x="3292" y="1006"/>
                  </a:moveTo>
                  <a:cubicBezTo>
                    <a:pt x="3292" y="997"/>
                    <a:pt x="3292" y="982"/>
                    <a:pt x="3292" y="972"/>
                  </a:cubicBezTo>
                  <a:cubicBezTo>
                    <a:pt x="3292" y="963"/>
                    <a:pt x="3293" y="954"/>
                    <a:pt x="3294" y="952"/>
                  </a:cubicBezTo>
                  <a:cubicBezTo>
                    <a:pt x="3296" y="950"/>
                    <a:pt x="3296" y="950"/>
                    <a:pt x="3296" y="953"/>
                  </a:cubicBezTo>
                  <a:cubicBezTo>
                    <a:pt x="3296" y="955"/>
                    <a:pt x="3297" y="957"/>
                    <a:pt x="3298" y="957"/>
                  </a:cubicBezTo>
                  <a:cubicBezTo>
                    <a:pt x="3299" y="957"/>
                    <a:pt x="3301" y="959"/>
                    <a:pt x="3302" y="962"/>
                  </a:cubicBezTo>
                  <a:cubicBezTo>
                    <a:pt x="3303" y="965"/>
                    <a:pt x="3309" y="971"/>
                    <a:pt x="3315" y="976"/>
                  </a:cubicBezTo>
                  <a:cubicBezTo>
                    <a:pt x="3321" y="981"/>
                    <a:pt x="3326" y="986"/>
                    <a:pt x="3326" y="986"/>
                  </a:cubicBezTo>
                  <a:cubicBezTo>
                    <a:pt x="3326" y="987"/>
                    <a:pt x="3332" y="988"/>
                    <a:pt x="3338" y="989"/>
                  </a:cubicBezTo>
                  <a:cubicBezTo>
                    <a:pt x="3345" y="990"/>
                    <a:pt x="3351" y="991"/>
                    <a:pt x="3351" y="991"/>
                  </a:cubicBezTo>
                  <a:cubicBezTo>
                    <a:pt x="3352" y="991"/>
                    <a:pt x="3351" y="1011"/>
                    <a:pt x="3350" y="1034"/>
                  </a:cubicBezTo>
                  <a:cubicBezTo>
                    <a:pt x="3350" y="1040"/>
                    <a:pt x="3349" y="1045"/>
                    <a:pt x="3349" y="1050"/>
                  </a:cubicBezTo>
                  <a:cubicBezTo>
                    <a:pt x="3348" y="1081"/>
                    <a:pt x="3347" y="1079"/>
                    <a:pt x="3333" y="1078"/>
                  </a:cubicBezTo>
                  <a:cubicBezTo>
                    <a:pt x="3322" y="1078"/>
                    <a:pt x="3322" y="1078"/>
                    <a:pt x="3307" y="1047"/>
                  </a:cubicBezTo>
                  <a:cubicBezTo>
                    <a:pt x="3305" y="1042"/>
                    <a:pt x="3301" y="1035"/>
                    <a:pt x="3297" y="1030"/>
                  </a:cubicBezTo>
                  <a:cubicBezTo>
                    <a:pt x="3292" y="1022"/>
                    <a:pt x="3291" y="1020"/>
                    <a:pt x="3292" y="1006"/>
                  </a:cubicBezTo>
                  <a:close/>
                  <a:moveTo>
                    <a:pt x="3292" y="1057"/>
                  </a:moveTo>
                  <a:cubicBezTo>
                    <a:pt x="3293" y="1055"/>
                    <a:pt x="3295" y="1057"/>
                    <a:pt x="3298" y="1064"/>
                  </a:cubicBezTo>
                  <a:cubicBezTo>
                    <a:pt x="3300" y="1067"/>
                    <a:pt x="3301" y="1070"/>
                    <a:pt x="3302" y="1073"/>
                  </a:cubicBezTo>
                  <a:cubicBezTo>
                    <a:pt x="3300" y="1075"/>
                    <a:pt x="3292" y="1071"/>
                    <a:pt x="3292" y="1068"/>
                  </a:cubicBezTo>
                  <a:cubicBezTo>
                    <a:pt x="3292" y="1067"/>
                    <a:pt x="3291" y="1064"/>
                    <a:pt x="3291" y="1063"/>
                  </a:cubicBezTo>
                  <a:cubicBezTo>
                    <a:pt x="3290" y="1061"/>
                    <a:pt x="3291" y="1059"/>
                    <a:pt x="3292" y="1057"/>
                  </a:cubicBezTo>
                  <a:close/>
                  <a:moveTo>
                    <a:pt x="3254" y="423"/>
                  </a:moveTo>
                  <a:cubicBezTo>
                    <a:pt x="3266" y="423"/>
                    <a:pt x="3278" y="423"/>
                    <a:pt x="3282" y="422"/>
                  </a:cubicBezTo>
                  <a:cubicBezTo>
                    <a:pt x="3288" y="421"/>
                    <a:pt x="3288" y="422"/>
                    <a:pt x="3289" y="428"/>
                  </a:cubicBezTo>
                  <a:cubicBezTo>
                    <a:pt x="3289" y="429"/>
                    <a:pt x="3289" y="430"/>
                    <a:pt x="3289" y="430"/>
                  </a:cubicBezTo>
                  <a:cubicBezTo>
                    <a:pt x="3289" y="433"/>
                    <a:pt x="3288" y="434"/>
                    <a:pt x="3287" y="434"/>
                  </a:cubicBezTo>
                  <a:cubicBezTo>
                    <a:pt x="3277" y="435"/>
                    <a:pt x="3265" y="435"/>
                    <a:pt x="3251" y="435"/>
                  </a:cubicBezTo>
                  <a:cubicBezTo>
                    <a:pt x="3236" y="435"/>
                    <a:pt x="3235" y="435"/>
                    <a:pt x="3234" y="430"/>
                  </a:cubicBezTo>
                  <a:cubicBezTo>
                    <a:pt x="3233" y="428"/>
                    <a:pt x="3233" y="425"/>
                    <a:pt x="3233" y="424"/>
                  </a:cubicBezTo>
                  <a:cubicBezTo>
                    <a:pt x="3233" y="424"/>
                    <a:pt x="3242" y="423"/>
                    <a:pt x="3254" y="423"/>
                  </a:cubicBezTo>
                  <a:close/>
                  <a:moveTo>
                    <a:pt x="3229" y="461"/>
                  </a:moveTo>
                  <a:cubicBezTo>
                    <a:pt x="3229" y="454"/>
                    <a:pt x="3230" y="449"/>
                    <a:pt x="3232" y="449"/>
                  </a:cubicBezTo>
                  <a:cubicBezTo>
                    <a:pt x="3233" y="449"/>
                    <a:pt x="3245" y="448"/>
                    <a:pt x="3258" y="449"/>
                  </a:cubicBezTo>
                  <a:cubicBezTo>
                    <a:pt x="3271" y="449"/>
                    <a:pt x="3282" y="448"/>
                    <a:pt x="3283" y="448"/>
                  </a:cubicBezTo>
                  <a:cubicBezTo>
                    <a:pt x="3284" y="447"/>
                    <a:pt x="3286" y="447"/>
                    <a:pt x="3288" y="448"/>
                  </a:cubicBezTo>
                  <a:cubicBezTo>
                    <a:pt x="3290" y="449"/>
                    <a:pt x="3290" y="454"/>
                    <a:pt x="3290" y="466"/>
                  </a:cubicBezTo>
                  <a:cubicBezTo>
                    <a:pt x="3290" y="475"/>
                    <a:pt x="3290" y="489"/>
                    <a:pt x="3290" y="497"/>
                  </a:cubicBezTo>
                  <a:cubicBezTo>
                    <a:pt x="3290" y="503"/>
                    <a:pt x="3290" y="506"/>
                    <a:pt x="3290" y="508"/>
                  </a:cubicBezTo>
                  <a:cubicBezTo>
                    <a:pt x="3290" y="511"/>
                    <a:pt x="3289" y="510"/>
                    <a:pt x="3287" y="507"/>
                  </a:cubicBezTo>
                  <a:cubicBezTo>
                    <a:pt x="3285" y="504"/>
                    <a:pt x="3281" y="501"/>
                    <a:pt x="3279" y="499"/>
                  </a:cubicBezTo>
                  <a:cubicBezTo>
                    <a:pt x="3276" y="498"/>
                    <a:pt x="3270" y="493"/>
                    <a:pt x="3264" y="489"/>
                  </a:cubicBezTo>
                  <a:cubicBezTo>
                    <a:pt x="3259" y="485"/>
                    <a:pt x="3252" y="480"/>
                    <a:pt x="3249" y="480"/>
                  </a:cubicBezTo>
                  <a:cubicBezTo>
                    <a:pt x="3246" y="479"/>
                    <a:pt x="3240" y="477"/>
                    <a:pt x="3236" y="476"/>
                  </a:cubicBezTo>
                  <a:cubicBezTo>
                    <a:pt x="3228" y="473"/>
                    <a:pt x="3228" y="473"/>
                    <a:pt x="3228" y="473"/>
                  </a:cubicBezTo>
                  <a:lnTo>
                    <a:pt x="3229" y="461"/>
                  </a:lnTo>
                  <a:close/>
                  <a:moveTo>
                    <a:pt x="3227" y="495"/>
                  </a:moveTo>
                  <a:cubicBezTo>
                    <a:pt x="3229" y="491"/>
                    <a:pt x="3229" y="491"/>
                    <a:pt x="3238" y="494"/>
                  </a:cubicBezTo>
                  <a:cubicBezTo>
                    <a:pt x="3255" y="500"/>
                    <a:pt x="3264" y="506"/>
                    <a:pt x="3276" y="518"/>
                  </a:cubicBezTo>
                  <a:cubicBezTo>
                    <a:pt x="3289" y="528"/>
                    <a:pt x="3282" y="531"/>
                    <a:pt x="3286" y="546"/>
                  </a:cubicBezTo>
                  <a:cubicBezTo>
                    <a:pt x="3286" y="550"/>
                    <a:pt x="3286" y="550"/>
                    <a:pt x="3283" y="546"/>
                  </a:cubicBezTo>
                  <a:cubicBezTo>
                    <a:pt x="3281" y="543"/>
                    <a:pt x="3279" y="540"/>
                    <a:pt x="3278" y="538"/>
                  </a:cubicBezTo>
                  <a:cubicBezTo>
                    <a:pt x="3274" y="521"/>
                    <a:pt x="3243" y="519"/>
                    <a:pt x="3229" y="517"/>
                  </a:cubicBezTo>
                  <a:cubicBezTo>
                    <a:pt x="3225" y="517"/>
                    <a:pt x="3224" y="515"/>
                    <a:pt x="3224" y="508"/>
                  </a:cubicBezTo>
                  <a:cubicBezTo>
                    <a:pt x="3224" y="503"/>
                    <a:pt x="3225" y="498"/>
                    <a:pt x="3227" y="495"/>
                  </a:cubicBezTo>
                  <a:close/>
                  <a:moveTo>
                    <a:pt x="3226" y="535"/>
                  </a:moveTo>
                  <a:cubicBezTo>
                    <a:pt x="3228" y="531"/>
                    <a:pt x="3245" y="533"/>
                    <a:pt x="3255" y="539"/>
                  </a:cubicBezTo>
                  <a:cubicBezTo>
                    <a:pt x="3260" y="542"/>
                    <a:pt x="3265" y="545"/>
                    <a:pt x="3265" y="546"/>
                  </a:cubicBezTo>
                  <a:cubicBezTo>
                    <a:pt x="3265" y="547"/>
                    <a:pt x="3236" y="545"/>
                    <a:pt x="3226" y="544"/>
                  </a:cubicBezTo>
                  <a:cubicBezTo>
                    <a:pt x="3224" y="543"/>
                    <a:pt x="3224" y="539"/>
                    <a:pt x="3226" y="535"/>
                  </a:cubicBezTo>
                  <a:close/>
                  <a:moveTo>
                    <a:pt x="3222" y="574"/>
                  </a:moveTo>
                  <a:cubicBezTo>
                    <a:pt x="3224" y="561"/>
                    <a:pt x="3224" y="561"/>
                    <a:pt x="3224" y="561"/>
                  </a:cubicBezTo>
                  <a:cubicBezTo>
                    <a:pt x="3248" y="563"/>
                    <a:pt x="3248" y="563"/>
                    <a:pt x="3248" y="563"/>
                  </a:cubicBezTo>
                  <a:cubicBezTo>
                    <a:pt x="3260" y="565"/>
                    <a:pt x="3272" y="566"/>
                    <a:pt x="3273" y="567"/>
                  </a:cubicBezTo>
                  <a:cubicBezTo>
                    <a:pt x="3273" y="568"/>
                    <a:pt x="3273" y="568"/>
                    <a:pt x="3273" y="568"/>
                  </a:cubicBezTo>
                  <a:cubicBezTo>
                    <a:pt x="3274" y="573"/>
                    <a:pt x="3259" y="586"/>
                    <a:pt x="3247" y="590"/>
                  </a:cubicBezTo>
                  <a:cubicBezTo>
                    <a:pt x="3235" y="595"/>
                    <a:pt x="3229" y="596"/>
                    <a:pt x="3223" y="593"/>
                  </a:cubicBezTo>
                  <a:cubicBezTo>
                    <a:pt x="3221" y="592"/>
                    <a:pt x="3219" y="590"/>
                    <a:pt x="3220" y="589"/>
                  </a:cubicBezTo>
                  <a:cubicBezTo>
                    <a:pt x="3220" y="588"/>
                    <a:pt x="3221" y="581"/>
                    <a:pt x="3222" y="574"/>
                  </a:cubicBezTo>
                  <a:close/>
                  <a:moveTo>
                    <a:pt x="3220" y="943"/>
                  </a:moveTo>
                  <a:cubicBezTo>
                    <a:pt x="3215" y="938"/>
                    <a:pt x="3215" y="938"/>
                    <a:pt x="3215" y="938"/>
                  </a:cubicBezTo>
                  <a:cubicBezTo>
                    <a:pt x="3213" y="935"/>
                    <a:pt x="3211" y="932"/>
                    <a:pt x="3211" y="931"/>
                  </a:cubicBezTo>
                  <a:cubicBezTo>
                    <a:pt x="3211" y="930"/>
                    <a:pt x="3209" y="926"/>
                    <a:pt x="3205" y="921"/>
                  </a:cubicBezTo>
                  <a:cubicBezTo>
                    <a:pt x="3200" y="914"/>
                    <a:pt x="3200" y="913"/>
                    <a:pt x="3203" y="912"/>
                  </a:cubicBezTo>
                  <a:cubicBezTo>
                    <a:pt x="3212" y="909"/>
                    <a:pt x="3217" y="915"/>
                    <a:pt x="3219" y="932"/>
                  </a:cubicBezTo>
                  <a:lnTo>
                    <a:pt x="3220" y="943"/>
                  </a:lnTo>
                  <a:close/>
                  <a:moveTo>
                    <a:pt x="3176" y="425"/>
                  </a:moveTo>
                  <a:cubicBezTo>
                    <a:pt x="3183" y="424"/>
                    <a:pt x="3195" y="424"/>
                    <a:pt x="3203" y="424"/>
                  </a:cubicBezTo>
                  <a:cubicBezTo>
                    <a:pt x="3214" y="423"/>
                    <a:pt x="3219" y="424"/>
                    <a:pt x="3219" y="429"/>
                  </a:cubicBezTo>
                  <a:cubicBezTo>
                    <a:pt x="3219" y="430"/>
                    <a:pt x="3218" y="431"/>
                    <a:pt x="3218" y="432"/>
                  </a:cubicBezTo>
                  <a:cubicBezTo>
                    <a:pt x="3217" y="435"/>
                    <a:pt x="3213" y="436"/>
                    <a:pt x="3194" y="436"/>
                  </a:cubicBezTo>
                  <a:cubicBezTo>
                    <a:pt x="3181" y="437"/>
                    <a:pt x="3169" y="436"/>
                    <a:pt x="3167" y="436"/>
                  </a:cubicBezTo>
                  <a:cubicBezTo>
                    <a:pt x="3165" y="435"/>
                    <a:pt x="3164" y="433"/>
                    <a:pt x="3164" y="430"/>
                  </a:cubicBezTo>
                  <a:cubicBezTo>
                    <a:pt x="3164" y="426"/>
                    <a:pt x="3165" y="425"/>
                    <a:pt x="3176" y="425"/>
                  </a:cubicBezTo>
                  <a:close/>
                  <a:moveTo>
                    <a:pt x="3163" y="468"/>
                  </a:moveTo>
                  <a:cubicBezTo>
                    <a:pt x="3164" y="452"/>
                    <a:pt x="3164" y="452"/>
                    <a:pt x="3164" y="452"/>
                  </a:cubicBezTo>
                  <a:cubicBezTo>
                    <a:pt x="3173" y="452"/>
                    <a:pt x="3173" y="452"/>
                    <a:pt x="3173" y="452"/>
                  </a:cubicBezTo>
                  <a:cubicBezTo>
                    <a:pt x="3179" y="451"/>
                    <a:pt x="3188" y="450"/>
                    <a:pt x="3194" y="450"/>
                  </a:cubicBezTo>
                  <a:cubicBezTo>
                    <a:pt x="3200" y="449"/>
                    <a:pt x="3207" y="449"/>
                    <a:pt x="3211" y="450"/>
                  </a:cubicBezTo>
                  <a:cubicBezTo>
                    <a:pt x="3216" y="450"/>
                    <a:pt x="3217" y="451"/>
                    <a:pt x="3217" y="458"/>
                  </a:cubicBezTo>
                  <a:cubicBezTo>
                    <a:pt x="3217" y="459"/>
                    <a:pt x="3217" y="460"/>
                    <a:pt x="3217" y="461"/>
                  </a:cubicBezTo>
                  <a:cubicBezTo>
                    <a:pt x="3216" y="469"/>
                    <a:pt x="3214" y="470"/>
                    <a:pt x="3205" y="470"/>
                  </a:cubicBezTo>
                  <a:cubicBezTo>
                    <a:pt x="3195" y="469"/>
                    <a:pt x="3193" y="470"/>
                    <a:pt x="3173" y="479"/>
                  </a:cubicBezTo>
                  <a:cubicBezTo>
                    <a:pt x="3168" y="482"/>
                    <a:pt x="3163" y="484"/>
                    <a:pt x="3162" y="484"/>
                  </a:cubicBezTo>
                  <a:cubicBezTo>
                    <a:pt x="3162" y="484"/>
                    <a:pt x="3162" y="477"/>
                    <a:pt x="3163" y="468"/>
                  </a:cubicBezTo>
                  <a:close/>
                  <a:moveTo>
                    <a:pt x="3208" y="542"/>
                  </a:moveTo>
                  <a:cubicBezTo>
                    <a:pt x="3205" y="542"/>
                    <a:pt x="3204" y="540"/>
                    <a:pt x="3206" y="537"/>
                  </a:cubicBezTo>
                  <a:cubicBezTo>
                    <a:pt x="3209" y="535"/>
                    <a:pt x="3212" y="536"/>
                    <a:pt x="3211" y="539"/>
                  </a:cubicBezTo>
                  <a:cubicBezTo>
                    <a:pt x="3211" y="541"/>
                    <a:pt x="3210" y="542"/>
                    <a:pt x="3208" y="542"/>
                  </a:cubicBezTo>
                  <a:close/>
                  <a:moveTo>
                    <a:pt x="3211" y="561"/>
                  </a:moveTo>
                  <a:cubicBezTo>
                    <a:pt x="3210" y="569"/>
                    <a:pt x="3210" y="569"/>
                    <a:pt x="3210" y="569"/>
                  </a:cubicBezTo>
                  <a:cubicBezTo>
                    <a:pt x="3207" y="590"/>
                    <a:pt x="3206" y="590"/>
                    <a:pt x="3194" y="577"/>
                  </a:cubicBezTo>
                  <a:cubicBezTo>
                    <a:pt x="3184" y="568"/>
                    <a:pt x="3174" y="552"/>
                    <a:pt x="3181" y="557"/>
                  </a:cubicBezTo>
                  <a:cubicBezTo>
                    <a:pt x="3182" y="558"/>
                    <a:pt x="3190" y="559"/>
                    <a:pt x="3197" y="560"/>
                  </a:cubicBezTo>
                  <a:lnTo>
                    <a:pt x="3211" y="561"/>
                  </a:lnTo>
                  <a:close/>
                  <a:moveTo>
                    <a:pt x="3210" y="519"/>
                  </a:moveTo>
                  <a:cubicBezTo>
                    <a:pt x="3209" y="519"/>
                    <a:pt x="3205" y="521"/>
                    <a:pt x="3201" y="523"/>
                  </a:cubicBezTo>
                  <a:cubicBezTo>
                    <a:pt x="3196" y="526"/>
                    <a:pt x="3195" y="528"/>
                    <a:pt x="3195" y="532"/>
                  </a:cubicBezTo>
                  <a:cubicBezTo>
                    <a:pt x="3197" y="538"/>
                    <a:pt x="3193" y="540"/>
                    <a:pt x="3182" y="539"/>
                  </a:cubicBezTo>
                  <a:cubicBezTo>
                    <a:pt x="3172" y="538"/>
                    <a:pt x="3171" y="537"/>
                    <a:pt x="3169" y="529"/>
                  </a:cubicBezTo>
                  <a:cubicBezTo>
                    <a:pt x="3166" y="516"/>
                    <a:pt x="3168" y="510"/>
                    <a:pt x="3178" y="500"/>
                  </a:cubicBezTo>
                  <a:cubicBezTo>
                    <a:pt x="3184" y="495"/>
                    <a:pt x="3202" y="487"/>
                    <a:pt x="3209" y="487"/>
                  </a:cubicBezTo>
                  <a:cubicBezTo>
                    <a:pt x="3212" y="487"/>
                    <a:pt x="3213" y="487"/>
                    <a:pt x="3213" y="494"/>
                  </a:cubicBezTo>
                  <a:cubicBezTo>
                    <a:pt x="3213" y="496"/>
                    <a:pt x="3213" y="499"/>
                    <a:pt x="3213" y="503"/>
                  </a:cubicBezTo>
                  <a:cubicBezTo>
                    <a:pt x="3212" y="512"/>
                    <a:pt x="3211" y="519"/>
                    <a:pt x="3210" y="519"/>
                  </a:cubicBezTo>
                  <a:close/>
                  <a:moveTo>
                    <a:pt x="3150" y="672"/>
                  </a:moveTo>
                  <a:cubicBezTo>
                    <a:pt x="3151" y="643"/>
                    <a:pt x="3153" y="619"/>
                    <a:pt x="3153" y="618"/>
                  </a:cubicBezTo>
                  <a:cubicBezTo>
                    <a:pt x="3154" y="618"/>
                    <a:pt x="3156" y="604"/>
                    <a:pt x="3157" y="587"/>
                  </a:cubicBezTo>
                  <a:cubicBezTo>
                    <a:pt x="3160" y="557"/>
                    <a:pt x="3160" y="557"/>
                    <a:pt x="3160" y="557"/>
                  </a:cubicBezTo>
                  <a:cubicBezTo>
                    <a:pt x="3164" y="565"/>
                    <a:pt x="3164" y="565"/>
                    <a:pt x="3164" y="565"/>
                  </a:cubicBezTo>
                  <a:cubicBezTo>
                    <a:pt x="3169" y="576"/>
                    <a:pt x="3187" y="595"/>
                    <a:pt x="3198" y="601"/>
                  </a:cubicBezTo>
                  <a:cubicBezTo>
                    <a:pt x="3207" y="606"/>
                    <a:pt x="3207" y="606"/>
                    <a:pt x="3208" y="622"/>
                  </a:cubicBezTo>
                  <a:cubicBezTo>
                    <a:pt x="3211" y="643"/>
                    <a:pt x="3211" y="658"/>
                    <a:pt x="3211" y="688"/>
                  </a:cubicBezTo>
                  <a:cubicBezTo>
                    <a:pt x="3211" y="702"/>
                    <a:pt x="3211" y="716"/>
                    <a:pt x="3211" y="718"/>
                  </a:cubicBezTo>
                  <a:cubicBezTo>
                    <a:pt x="3211" y="719"/>
                    <a:pt x="3211" y="720"/>
                    <a:pt x="3211" y="721"/>
                  </a:cubicBezTo>
                  <a:cubicBezTo>
                    <a:pt x="3211" y="728"/>
                    <a:pt x="3206" y="728"/>
                    <a:pt x="3178" y="727"/>
                  </a:cubicBezTo>
                  <a:cubicBezTo>
                    <a:pt x="3148" y="725"/>
                    <a:pt x="3148" y="725"/>
                    <a:pt x="3148" y="725"/>
                  </a:cubicBezTo>
                  <a:lnTo>
                    <a:pt x="3150" y="672"/>
                  </a:lnTo>
                  <a:close/>
                  <a:moveTo>
                    <a:pt x="3150" y="741"/>
                  </a:moveTo>
                  <a:cubicBezTo>
                    <a:pt x="3152" y="741"/>
                    <a:pt x="3167" y="741"/>
                    <a:pt x="3182" y="742"/>
                  </a:cubicBezTo>
                  <a:cubicBezTo>
                    <a:pt x="3210" y="743"/>
                    <a:pt x="3210" y="743"/>
                    <a:pt x="3210" y="743"/>
                  </a:cubicBezTo>
                  <a:cubicBezTo>
                    <a:pt x="3210" y="749"/>
                    <a:pt x="3210" y="749"/>
                    <a:pt x="3210" y="749"/>
                  </a:cubicBezTo>
                  <a:cubicBezTo>
                    <a:pt x="3209" y="758"/>
                    <a:pt x="3211" y="772"/>
                    <a:pt x="3215" y="785"/>
                  </a:cubicBezTo>
                  <a:cubicBezTo>
                    <a:pt x="3218" y="793"/>
                    <a:pt x="3218" y="803"/>
                    <a:pt x="3218" y="815"/>
                  </a:cubicBezTo>
                  <a:cubicBezTo>
                    <a:pt x="3217" y="825"/>
                    <a:pt x="3217" y="837"/>
                    <a:pt x="3218" y="840"/>
                  </a:cubicBezTo>
                  <a:cubicBezTo>
                    <a:pt x="3219" y="844"/>
                    <a:pt x="3219" y="850"/>
                    <a:pt x="3218" y="854"/>
                  </a:cubicBezTo>
                  <a:cubicBezTo>
                    <a:pt x="3217" y="858"/>
                    <a:pt x="3216" y="865"/>
                    <a:pt x="3217" y="870"/>
                  </a:cubicBezTo>
                  <a:cubicBezTo>
                    <a:pt x="3217" y="873"/>
                    <a:pt x="3217" y="875"/>
                    <a:pt x="3217" y="877"/>
                  </a:cubicBezTo>
                  <a:cubicBezTo>
                    <a:pt x="3217" y="878"/>
                    <a:pt x="3217" y="879"/>
                    <a:pt x="3216" y="879"/>
                  </a:cubicBezTo>
                  <a:cubicBezTo>
                    <a:pt x="3216" y="879"/>
                    <a:pt x="3212" y="873"/>
                    <a:pt x="3207" y="866"/>
                  </a:cubicBezTo>
                  <a:cubicBezTo>
                    <a:pt x="3203" y="858"/>
                    <a:pt x="3199" y="851"/>
                    <a:pt x="3197" y="850"/>
                  </a:cubicBezTo>
                  <a:cubicBezTo>
                    <a:pt x="3196" y="848"/>
                    <a:pt x="3193" y="842"/>
                    <a:pt x="3190" y="836"/>
                  </a:cubicBezTo>
                  <a:cubicBezTo>
                    <a:pt x="3187" y="830"/>
                    <a:pt x="3180" y="820"/>
                    <a:pt x="3175" y="813"/>
                  </a:cubicBezTo>
                  <a:cubicBezTo>
                    <a:pt x="3170" y="806"/>
                    <a:pt x="3161" y="794"/>
                    <a:pt x="3156" y="785"/>
                  </a:cubicBezTo>
                  <a:cubicBezTo>
                    <a:pt x="3147" y="771"/>
                    <a:pt x="3146" y="768"/>
                    <a:pt x="3146" y="755"/>
                  </a:cubicBezTo>
                  <a:cubicBezTo>
                    <a:pt x="3146" y="742"/>
                    <a:pt x="3146" y="741"/>
                    <a:pt x="3150" y="741"/>
                  </a:cubicBezTo>
                  <a:close/>
                  <a:moveTo>
                    <a:pt x="3144" y="789"/>
                  </a:moveTo>
                  <a:cubicBezTo>
                    <a:pt x="3146" y="790"/>
                    <a:pt x="3150" y="795"/>
                    <a:pt x="3152" y="798"/>
                  </a:cubicBezTo>
                  <a:cubicBezTo>
                    <a:pt x="3166" y="815"/>
                    <a:pt x="3205" y="875"/>
                    <a:pt x="3207" y="896"/>
                  </a:cubicBezTo>
                  <a:cubicBezTo>
                    <a:pt x="3207" y="896"/>
                    <a:pt x="3207" y="896"/>
                    <a:pt x="3207" y="897"/>
                  </a:cubicBezTo>
                  <a:cubicBezTo>
                    <a:pt x="3207" y="897"/>
                    <a:pt x="3207" y="897"/>
                    <a:pt x="3207" y="898"/>
                  </a:cubicBezTo>
                  <a:cubicBezTo>
                    <a:pt x="3206" y="900"/>
                    <a:pt x="3205" y="903"/>
                    <a:pt x="3203" y="900"/>
                  </a:cubicBezTo>
                  <a:cubicBezTo>
                    <a:pt x="3202" y="899"/>
                    <a:pt x="3201" y="898"/>
                    <a:pt x="3200" y="897"/>
                  </a:cubicBezTo>
                  <a:cubicBezTo>
                    <a:pt x="3200" y="898"/>
                    <a:pt x="3200" y="898"/>
                    <a:pt x="3199" y="898"/>
                  </a:cubicBezTo>
                  <a:cubicBezTo>
                    <a:pt x="3195" y="897"/>
                    <a:pt x="3190" y="895"/>
                    <a:pt x="3190" y="892"/>
                  </a:cubicBezTo>
                  <a:cubicBezTo>
                    <a:pt x="3190" y="891"/>
                    <a:pt x="3187" y="887"/>
                    <a:pt x="3184" y="882"/>
                  </a:cubicBezTo>
                  <a:cubicBezTo>
                    <a:pt x="3174" y="863"/>
                    <a:pt x="3164" y="845"/>
                    <a:pt x="3152" y="826"/>
                  </a:cubicBezTo>
                  <a:cubicBezTo>
                    <a:pt x="3150" y="822"/>
                    <a:pt x="3145" y="817"/>
                    <a:pt x="3144" y="813"/>
                  </a:cubicBezTo>
                  <a:cubicBezTo>
                    <a:pt x="3143" y="810"/>
                    <a:pt x="3143" y="807"/>
                    <a:pt x="3143" y="804"/>
                  </a:cubicBezTo>
                  <a:cubicBezTo>
                    <a:pt x="3143" y="803"/>
                    <a:pt x="3143" y="802"/>
                    <a:pt x="3143" y="801"/>
                  </a:cubicBezTo>
                  <a:cubicBezTo>
                    <a:pt x="3144" y="800"/>
                    <a:pt x="3144" y="800"/>
                    <a:pt x="3144" y="799"/>
                  </a:cubicBezTo>
                  <a:cubicBezTo>
                    <a:pt x="3144" y="795"/>
                    <a:pt x="3142" y="786"/>
                    <a:pt x="3144" y="789"/>
                  </a:cubicBezTo>
                  <a:close/>
                  <a:moveTo>
                    <a:pt x="2641" y="83"/>
                  </a:moveTo>
                  <a:cubicBezTo>
                    <a:pt x="2641" y="81"/>
                    <a:pt x="2642" y="79"/>
                    <a:pt x="2642" y="76"/>
                  </a:cubicBezTo>
                  <a:cubicBezTo>
                    <a:pt x="2642" y="74"/>
                    <a:pt x="2642" y="72"/>
                    <a:pt x="2641" y="71"/>
                  </a:cubicBezTo>
                  <a:cubicBezTo>
                    <a:pt x="2644" y="75"/>
                    <a:pt x="2647" y="79"/>
                    <a:pt x="2649" y="83"/>
                  </a:cubicBezTo>
                  <a:cubicBezTo>
                    <a:pt x="2649" y="83"/>
                    <a:pt x="2649" y="84"/>
                    <a:pt x="2649" y="84"/>
                  </a:cubicBezTo>
                  <a:cubicBezTo>
                    <a:pt x="2649" y="83"/>
                    <a:pt x="2648" y="83"/>
                    <a:pt x="2647" y="83"/>
                  </a:cubicBezTo>
                  <a:cubicBezTo>
                    <a:pt x="2645" y="83"/>
                    <a:pt x="2644" y="86"/>
                    <a:pt x="2646" y="86"/>
                  </a:cubicBezTo>
                  <a:cubicBezTo>
                    <a:pt x="2647" y="87"/>
                    <a:pt x="2646" y="91"/>
                    <a:pt x="2645" y="93"/>
                  </a:cubicBezTo>
                  <a:cubicBezTo>
                    <a:pt x="2643" y="92"/>
                    <a:pt x="2642" y="91"/>
                    <a:pt x="2640" y="90"/>
                  </a:cubicBezTo>
                  <a:cubicBezTo>
                    <a:pt x="2641" y="89"/>
                    <a:pt x="2641" y="88"/>
                    <a:pt x="2641" y="87"/>
                  </a:cubicBezTo>
                  <a:cubicBezTo>
                    <a:pt x="2641" y="86"/>
                    <a:pt x="2641" y="84"/>
                    <a:pt x="2641" y="83"/>
                  </a:cubicBezTo>
                  <a:close/>
                  <a:moveTo>
                    <a:pt x="2627" y="109"/>
                  </a:moveTo>
                  <a:cubicBezTo>
                    <a:pt x="2627" y="109"/>
                    <a:pt x="2627" y="109"/>
                    <a:pt x="2627" y="110"/>
                  </a:cubicBezTo>
                  <a:cubicBezTo>
                    <a:pt x="2621" y="107"/>
                    <a:pt x="2615" y="104"/>
                    <a:pt x="2610" y="99"/>
                  </a:cubicBezTo>
                  <a:cubicBezTo>
                    <a:pt x="2602" y="93"/>
                    <a:pt x="2595" y="86"/>
                    <a:pt x="2588" y="79"/>
                  </a:cubicBezTo>
                  <a:cubicBezTo>
                    <a:pt x="2581" y="72"/>
                    <a:pt x="2576" y="66"/>
                    <a:pt x="2573" y="57"/>
                  </a:cubicBezTo>
                  <a:cubicBezTo>
                    <a:pt x="2570" y="48"/>
                    <a:pt x="2568" y="39"/>
                    <a:pt x="2566" y="30"/>
                  </a:cubicBezTo>
                  <a:cubicBezTo>
                    <a:pt x="2566" y="27"/>
                    <a:pt x="2565" y="24"/>
                    <a:pt x="2565" y="22"/>
                  </a:cubicBezTo>
                  <a:cubicBezTo>
                    <a:pt x="2580" y="24"/>
                    <a:pt x="2595" y="19"/>
                    <a:pt x="2608" y="30"/>
                  </a:cubicBezTo>
                  <a:cubicBezTo>
                    <a:pt x="2620" y="40"/>
                    <a:pt x="2632" y="48"/>
                    <a:pt x="2637" y="64"/>
                  </a:cubicBezTo>
                  <a:cubicBezTo>
                    <a:pt x="2638" y="65"/>
                    <a:pt x="2639" y="66"/>
                    <a:pt x="2640" y="68"/>
                  </a:cubicBezTo>
                  <a:cubicBezTo>
                    <a:pt x="2638" y="67"/>
                    <a:pt x="2637" y="66"/>
                    <a:pt x="2635" y="65"/>
                  </a:cubicBezTo>
                  <a:cubicBezTo>
                    <a:pt x="2630" y="64"/>
                    <a:pt x="2629" y="71"/>
                    <a:pt x="2633" y="73"/>
                  </a:cubicBezTo>
                  <a:cubicBezTo>
                    <a:pt x="2633" y="73"/>
                    <a:pt x="2633" y="73"/>
                    <a:pt x="2633" y="73"/>
                  </a:cubicBezTo>
                  <a:cubicBezTo>
                    <a:pt x="2633" y="73"/>
                    <a:pt x="2633" y="73"/>
                    <a:pt x="2633" y="73"/>
                  </a:cubicBezTo>
                  <a:cubicBezTo>
                    <a:pt x="2633" y="73"/>
                    <a:pt x="2633" y="74"/>
                    <a:pt x="2633" y="74"/>
                  </a:cubicBezTo>
                  <a:cubicBezTo>
                    <a:pt x="2633" y="76"/>
                    <a:pt x="2633" y="78"/>
                    <a:pt x="2632" y="79"/>
                  </a:cubicBezTo>
                  <a:cubicBezTo>
                    <a:pt x="2632" y="81"/>
                    <a:pt x="2632" y="83"/>
                    <a:pt x="2632" y="85"/>
                  </a:cubicBezTo>
                  <a:cubicBezTo>
                    <a:pt x="2631" y="84"/>
                    <a:pt x="2629" y="83"/>
                    <a:pt x="2628" y="82"/>
                  </a:cubicBezTo>
                  <a:cubicBezTo>
                    <a:pt x="2626" y="81"/>
                    <a:pt x="2625" y="80"/>
                    <a:pt x="2624" y="80"/>
                  </a:cubicBezTo>
                  <a:cubicBezTo>
                    <a:pt x="2625" y="79"/>
                    <a:pt x="2626" y="78"/>
                    <a:pt x="2626" y="76"/>
                  </a:cubicBezTo>
                  <a:cubicBezTo>
                    <a:pt x="2627" y="75"/>
                    <a:pt x="2627" y="74"/>
                    <a:pt x="2628" y="72"/>
                  </a:cubicBezTo>
                  <a:cubicBezTo>
                    <a:pt x="2628" y="71"/>
                    <a:pt x="2628" y="69"/>
                    <a:pt x="2628" y="67"/>
                  </a:cubicBezTo>
                  <a:cubicBezTo>
                    <a:pt x="2628" y="63"/>
                    <a:pt x="2627" y="60"/>
                    <a:pt x="2627" y="56"/>
                  </a:cubicBezTo>
                  <a:cubicBezTo>
                    <a:pt x="2627" y="51"/>
                    <a:pt x="2618" y="51"/>
                    <a:pt x="2618" y="57"/>
                  </a:cubicBezTo>
                  <a:cubicBezTo>
                    <a:pt x="2618" y="60"/>
                    <a:pt x="2619" y="64"/>
                    <a:pt x="2619" y="68"/>
                  </a:cubicBezTo>
                  <a:cubicBezTo>
                    <a:pt x="2619" y="71"/>
                    <a:pt x="2618" y="73"/>
                    <a:pt x="2618" y="75"/>
                  </a:cubicBezTo>
                  <a:cubicBezTo>
                    <a:pt x="2618" y="75"/>
                    <a:pt x="2618" y="75"/>
                    <a:pt x="2618" y="75"/>
                  </a:cubicBezTo>
                  <a:cubicBezTo>
                    <a:pt x="2616" y="74"/>
                    <a:pt x="2614" y="72"/>
                    <a:pt x="2612" y="71"/>
                  </a:cubicBezTo>
                  <a:cubicBezTo>
                    <a:pt x="2611" y="69"/>
                    <a:pt x="2610" y="68"/>
                    <a:pt x="2609" y="66"/>
                  </a:cubicBezTo>
                  <a:cubicBezTo>
                    <a:pt x="2609" y="66"/>
                    <a:pt x="2609" y="66"/>
                    <a:pt x="2609" y="66"/>
                  </a:cubicBezTo>
                  <a:cubicBezTo>
                    <a:pt x="2610" y="63"/>
                    <a:pt x="2609" y="61"/>
                    <a:pt x="2608" y="60"/>
                  </a:cubicBezTo>
                  <a:cubicBezTo>
                    <a:pt x="2608" y="59"/>
                    <a:pt x="2608" y="59"/>
                    <a:pt x="2608" y="58"/>
                  </a:cubicBezTo>
                  <a:cubicBezTo>
                    <a:pt x="2608" y="55"/>
                    <a:pt x="2609" y="52"/>
                    <a:pt x="2610" y="49"/>
                  </a:cubicBezTo>
                  <a:cubicBezTo>
                    <a:pt x="2612" y="44"/>
                    <a:pt x="2612" y="39"/>
                    <a:pt x="2608" y="35"/>
                  </a:cubicBezTo>
                  <a:cubicBezTo>
                    <a:pt x="2604" y="32"/>
                    <a:pt x="2598" y="36"/>
                    <a:pt x="2601" y="40"/>
                  </a:cubicBezTo>
                  <a:cubicBezTo>
                    <a:pt x="2603" y="42"/>
                    <a:pt x="2602" y="46"/>
                    <a:pt x="2601" y="49"/>
                  </a:cubicBezTo>
                  <a:cubicBezTo>
                    <a:pt x="2597" y="43"/>
                    <a:pt x="2591" y="37"/>
                    <a:pt x="2584" y="34"/>
                  </a:cubicBezTo>
                  <a:cubicBezTo>
                    <a:pt x="2582" y="32"/>
                    <a:pt x="2579" y="36"/>
                    <a:pt x="2581" y="38"/>
                  </a:cubicBezTo>
                  <a:cubicBezTo>
                    <a:pt x="2588" y="44"/>
                    <a:pt x="2591" y="52"/>
                    <a:pt x="2595" y="60"/>
                  </a:cubicBezTo>
                  <a:cubicBezTo>
                    <a:pt x="2592" y="60"/>
                    <a:pt x="2589" y="60"/>
                    <a:pt x="2588" y="62"/>
                  </a:cubicBezTo>
                  <a:cubicBezTo>
                    <a:pt x="2586" y="64"/>
                    <a:pt x="2587" y="67"/>
                    <a:pt x="2589" y="69"/>
                  </a:cubicBezTo>
                  <a:cubicBezTo>
                    <a:pt x="2591" y="70"/>
                    <a:pt x="2593" y="69"/>
                    <a:pt x="2594" y="70"/>
                  </a:cubicBezTo>
                  <a:cubicBezTo>
                    <a:pt x="2596" y="70"/>
                    <a:pt x="2597" y="70"/>
                    <a:pt x="2599" y="71"/>
                  </a:cubicBezTo>
                  <a:cubicBezTo>
                    <a:pt x="2599" y="71"/>
                    <a:pt x="2599" y="71"/>
                    <a:pt x="2599" y="71"/>
                  </a:cubicBezTo>
                  <a:cubicBezTo>
                    <a:pt x="2601" y="73"/>
                    <a:pt x="2602" y="74"/>
                    <a:pt x="2603" y="76"/>
                  </a:cubicBezTo>
                  <a:cubicBezTo>
                    <a:pt x="2600" y="79"/>
                    <a:pt x="2603" y="86"/>
                    <a:pt x="2608" y="84"/>
                  </a:cubicBezTo>
                  <a:cubicBezTo>
                    <a:pt x="2609" y="84"/>
                    <a:pt x="2610" y="84"/>
                    <a:pt x="2611" y="84"/>
                  </a:cubicBezTo>
                  <a:cubicBezTo>
                    <a:pt x="2615" y="87"/>
                    <a:pt x="2619" y="90"/>
                    <a:pt x="2623" y="92"/>
                  </a:cubicBezTo>
                  <a:cubicBezTo>
                    <a:pt x="2623" y="93"/>
                    <a:pt x="2623" y="93"/>
                    <a:pt x="2623" y="93"/>
                  </a:cubicBezTo>
                  <a:cubicBezTo>
                    <a:pt x="2623" y="93"/>
                    <a:pt x="2623" y="93"/>
                    <a:pt x="2623" y="93"/>
                  </a:cubicBezTo>
                  <a:cubicBezTo>
                    <a:pt x="2622" y="93"/>
                    <a:pt x="2622" y="93"/>
                    <a:pt x="2621" y="93"/>
                  </a:cubicBezTo>
                  <a:cubicBezTo>
                    <a:pt x="2621" y="93"/>
                    <a:pt x="2620" y="93"/>
                    <a:pt x="2620" y="93"/>
                  </a:cubicBezTo>
                  <a:cubicBezTo>
                    <a:pt x="2619" y="93"/>
                    <a:pt x="2619" y="93"/>
                    <a:pt x="2618" y="93"/>
                  </a:cubicBezTo>
                  <a:cubicBezTo>
                    <a:pt x="2616" y="93"/>
                    <a:pt x="2615" y="96"/>
                    <a:pt x="2616" y="97"/>
                  </a:cubicBezTo>
                  <a:cubicBezTo>
                    <a:pt x="2617" y="98"/>
                    <a:pt x="2619" y="99"/>
                    <a:pt x="2620" y="99"/>
                  </a:cubicBezTo>
                  <a:cubicBezTo>
                    <a:pt x="2622" y="100"/>
                    <a:pt x="2623" y="100"/>
                    <a:pt x="2625" y="99"/>
                  </a:cubicBezTo>
                  <a:cubicBezTo>
                    <a:pt x="2626" y="99"/>
                    <a:pt x="2627" y="98"/>
                    <a:pt x="2627" y="97"/>
                  </a:cubicBezTo>
                  <a:cubicBezTo>
                    <a:pt x="2630" y="99"/>
                    <a:pt x="2632" y="101"/>
                    <a:pt x="2634" y="103"/>
                  </a:cubicBezTo>
                  <a:cubicBezTo>
                    <a:pt x="2634" y="104"/>
                    <a:pt x="2634" y="104"/>
                    <a:pt x="2634" y="104"/>
                  </a:cubicBezTo>
                  <a:cubicBezTo>
                    <a:pt x="2634" y="104"/>
                    <a:pt x="2634" y="104"/>
                    <a:pt x="2634" y="105"/>
                  </a:cubicBezTo>
                  <a:cubicBezTo>
                    <a:pt x="2633" y="105"/>
                    <a:pt x="2633" y="105"/>
                    <a:pt x="2633" y="105"/>
                  </a:cubicBezTo>
                  <a:cubicBezTo>
                    <a:pt x="2631" y="106"/>
                    <a:pt x="2628" y="107"/>
                    <a:pt x="2627" y="109"/>
                  </a:cubicBezTo>
                  <a:close/>
                  <a:moveTo>
                    <a:pt x="2634" y="114"/>
                  </a:moveTo>
                  <a:cubicBezTo>
                    <a:pt x="2633" y="113"/>
                    <a:pt x="2633" y="113"/>
                    <a:pt x="2632" y="113"/>
                  </a:cubicBezTo>
                  <a:cubicBezTo>
                    <a:pt x="2637" y="113"/>
                    <a:pt x="2642" y="110"/>
                    <a:pt x="2642" y="105"/>
                  </a:cubicBezTo>
                  <a:cubicBezTo>
                    <a:pt x="2643" y="105"/>
                    <a:pt x="2644" y="106"/>
                    <a:pt x="2645" y="107"/>
                  </a:cubicBezTo>
                  <a:cubicBezTo>
                    <a:pt x="2649" y="111"/>
                    <a:pt x="2653" y="116"/>
                    <a:pt x="2658" y="119"/>
                  </a:cubicBezTo>
                  <a:cubicBezTo>
                    <a:pt x="2658" y="120"/>
                    <a:pt x="2658" y="120"/>
                    <a:pt x="2658" y="120"/>
                  </a:cubicBezTo>
                  <a:cubicBezTo>
                    <a:pt x="2650" y="118"/>
                    <a:pt x="2641" y="117"/>
                    <a:pt x="2634" y="114"/>
                  </a:cubicBezTo>
                  <a:close/>
                  <a:moveTo>
                    <a:pt x="2654" y="100"/>
                  </a:moveTo>
                  <a:cubicBezTo>
                    <a:pt x="2653" y="99"/>
                    <a:pt x="2651" y="98"/>
                    <a:pt x="2650" y="97"/>
                  </a:cubicBezTo>
                  <a:cubicBezTo>
                    <a:pt x="2651" y="94"/>
                    <a:pt x="2652" y="91"/>
                    <a:pt x="2652" y="88"/>
                  </a:cubicBezTo>
                  <a:cubicBezTo>
                    <a:pt x="2655" y="94"/>
                    <a:pt x="2659" y="101"/>
                    <a:pt x="2661" y="107"/>
                  </a:cubicBezTo>
                  <a:cubicBezTo>
                    <a:pt x="2661" y="107"/>
                    <a:pt x="2661" y="107"/>
                    <a:pt x="2661" y="107"/>
                  </a:cubicBezTo>
                  <a:cubicBezTo>
                    <a:pt x="2659" y="105"/>
                    <a:pt x="2657" y="103"/>
                    <a:pt x="2654" y="100"/>
                  </a:cubicBezTo>
                  <a:close/>
                  <a:moveTo>
                    <a:pt x="2506" y="339"/>
                  </a:moveTo>
                  <a:cubicBezTo>
                    <a:pt x="2510" y="328"/>
                    <a:pt x="2516" y="319"/>
                    <a:pt x="2520" y="308"/>
                  </a:cubicBezTo>
                  <a:cubicBezTo>
                    <a:pt x="2524" y="297"/>
                    <a:pt x="2528" y="285"/>
                    <a:pt x="2529" y="273"/>
                  </a:cubicBezTo>
                  <a:cubicBezTo>
                    <a:pt x="2530" y="262"/>
                    <a:pt x="2534" y="252"/>
                    <a:pt x="2533" y="241"/>
                  </a:cubicBezTo>
                  <a:cubicBezTo>
                    <a:pt x="2532" y="228"/>
                    <a:pt x="2528" y="216"/>
                    <a:pt x="2527" y="204"/>
                  </a:cubicBezTo>
                  <a:cubicBezTo>
                    <a:pt x="2526" y="179"/>
                    <a:pt x="2529" y="151"/>
                    <a:pt x="2551" y="135"/>
                  </a:cubicBezTo>
                  <a:cubicBezTo>
                    <a:pt x="2561" y="129"/>
                    <a:pt x="2573" y="127"/>
                    <a:pt x="2585" y="127"/>
                  </a:cubicBezTo>
                  <a:cubicBezTo>
                    <a:pt x="2598" y="126"/>
                    <a:pt x="2608" y="139"/>
                    <a:pt x="2616" y="147"/>
                  </a:cubicBezTo>
                  <a:cubicBezTo>
                    <a:pt x="2624" y="155"/>
                    <a:pt x="2633" y="161"/>
                    <a:pt x="2642" y="167"/>
                  </a:cubicBezTo>
                  <a:cubicBezTo>
                    <a:pt x="2645" y="169"/>
                    <a:pt x="2648" y="171"/>
                    <a:pt x="2652" y="172"/>
                  </a:cubicBezTo>
                  <a:cubicBezTo>
                    <a:pt x="2653" y="173"/>
                    <a:pt x="2654" y="173"/>
                    <a:pt x="2655" y="174"/>
                  </a:cubicBezTo>
                  <a:cubicBezTo>
                    <a:pt x="2652" y="180"/>
                    <a:pt x="2650" y="187"/>
                    <a:pt x="2649" y="193"/>
                  </a:cubicBezTo>
                  <a:cubicBezTo>
                    <a:pt x="2646" y="191"/>
                    <a:pt x="2643" y="189"/>
                    <a:pt x="2640" y="188"/>
                  </a:cubicBezTo>
                  <a:cubicBezTo>
                    <a:pt x="2631" y="183"/>
                    <a:pt x="2619" y="181"/>
                    <a:pt x="2612" y="191"/>
                  </a:cubicBezTo>
                  <a:cubicBezTo>
                    <a:pt x="2610" y="193"/>
                    <a:pt x="2612" y="196"/>
                    <a:pt x="2615" y="197"/>
                  </a:cubicBezTo>
                  <a:cubicBezTo>
                    <a:pt x="2619" y="197"/>
                    <a:pt x="2623" y="197"/>
                    <a:pt x="2627" y="198"/>
                  </a:cubicBezTo>
                  <a:cubicBezTo>
                    <a:pt x="2631" y="198"/>
                    <a:pt x="2635" y="201"/>
                    <a:pt x="2638" y="203"/>
                  </a:cubicBezTo>
                  <a:cubicBezTo>
                    <a:pt x="2643" y="206"/>
                    <a:pt x="2648" y="208"/>
                    <a:pt x="2652" y="210"/>
                  </a:cubicBezTo>
                  <a:cubicBezTo>
                    <a:pt x="2653" y="211"/>
                    <a:pt x="2654" y="212"/>
                    <a:pt x="2656" y="212"/>
                  </a:cubicBezTo>
                  <a:cubicBezTo>
                    <a:pt x="2660" y="214"/>
                    <a:pt x="2663" y="216"/>
                    <a:pt x="2667" y="218"/>
                  </a:cubicBezTo>
                  <a:cubicBezTo>
                    <a:pt x="2667" y="221"/>
                    <a:pt x="2670" y="222"/>
                    <a:pt x="2673" y="222"/>
                  </a:cubicBezTo>
                  <a:cubicBezTo>
                    <a:pt x="2673" y="222"/>
                    <a:pt x="2673" y="222"/>
                    <a:pt x="2673" y="222"/>
                  </a:cubicBezTo>
                  <a:cubicBezTo>
                    <a:pt x="2678" y="222"/>
                    <a:pt x="2683" y="215"/>
                    <a:pt x="2678" y="212"/>
                  </a:cubicBezTo>
                  <a:cubicBezTo>
                    <a:pt x="2673" y="207"/>
                    <a:pt x="2668" y="204"/>
                    <a:pt x="2662" y="200"/>
                  </a:cubicBezTo>
                  <a:cubicBezTo>
                    <a:pt x="2663" y="196"/>
                    <a:pt x="2664" y="192"/>
                    <a:pt x="2665" y="188"/>
                  </a:cubicBezTo>
                  <a:cubicBezTo>
                    <a:pt x="2666" y="185"/>
                    <a:pt x="2667" y="182"/>
                    <a:pt x="2668" y="180"/>
                  </a:cubicBezTo>
                  <a:cubicBezTo>
                    <a:pt x="2672" y="180"/>
                    <a:pt x="2677" y="178"/>
                    <a:pt x="2680" y="179"/>
                  </a:cubicBezTo>
                  <a:cubicBezTo>
                    <a:pt x="2689" y="179"/>
                    <a:pt x="2699" y="175"/>
                    <a:pt x="2707" y="178"/>
                  </a:cubicBezTo>
                  <a:cubicBezTo>
                    <a:pt x="2714" y="181"/>
                    <a:pt x="2724" y="184"/>
                    <a:pt x="2729" y="190"/>
                  </a:cubicBezTo>
                  <a:cubicBezTo>
                    <a:pt x="2736" y="198"/>
                    <a:pt x="2735" y="207"/>
                    <a:pt x="2737" y="217"/>
                  </a:cubicBezTo>
                  <a:cubicBezTo>
                    <a:pt x="2739" y="234"/>
                    <a:pt x="2727" y="256"/>
                    <a:pt x="2713" y="265"/>
                  </a:cubicBezTo>
                  <a:cubicBezTo>
                    <a:pt x="2706" y="269"/>
                    <a:pt x="2702" y="276"/>
                    <a:pt x="2695" y="280"/>
                  </a:cubicBezTo>
                  <a:cubicBezTo>
                    <a:pt x="2688" y="286"/>
                    <a:pt x="2681" y="293"/>
                    <a:pt x="2675" y="301"/>
                  </a:cubicBezTo>
                  <a:cubicBezTo>
                    <a:pt x="2669" y="308"/>
                    <a:pt x="2664" y="314"/>
                    <a:pt x="2660" y="322"/>
                  </a:cubicBezTo>
                  <a:cubicBezTo>
                    <a:pt x="2655" y="331"/>
                    <a:pt x="2649" y="339"/>
                    <a:pt x="2644" y="348"/>
                  </a:cubicBezTo>
                  <a:cubicBezTo>
                    <a:pt x="2640" y="355"/>
                    <a:pt x="2636" y="362"/>
                    <a:pt x="2633" y="370"/>
                  </a:cubicBezTo>
                  <a:cubicBezTo>
                    <a:pt x="2629" y="377"/>
                    <a:pt x="2625" y="386"/>
                    <a:pt x="2623" y="394"/>
                  </a:cubicBezTo>
                  <a:cubicBezTo>
                    <a:pt x="2621" y="403"/>
                    <a:pt x="2618" y="411"/>
                    <a:pt x="2614" y="418"/>
                  </a:cubicBezTo>
                  <a:cubicBezTo>
                    <a:pt x="2610" y="426"/>
                    <a:pt x="2604" y="432"/>
                    <a:pt x="2600" y="439"/>
                  </a:cubicBezTo>
                  <a:cubicBezTo>
                    <a:pt x="2595" y="442"/>
                    <a:pt x="2591" y="443"/>
                    <a:pt x="2585" y="443"/>
                  </a:cubicBezTo>
                  <a:cubicBezTo>
                    <a:pt x="2579" y="443"/>
                    <a:pt x="2572" y="442"/>
                    <a:pt x="2569" y="436"/>
                  </a:cubicBezTo>
                  <a:cubicBezTo>
                    <a:pt x="2566" y="431"/>
                    <a:pt x="2561" y="427"/>
                    <a:pt x="2558" y="421"/>
                  </a:cubicBezTo>
                  <a:cubicBezTo>
                    <a:pt x="2553" y="413"/>
                    <a:pt x="2547" y="412"/>
                    <a:pt x="2538" y="412"/>
                  </a:cubicBezTo>
                  <a:cubicBezTo>
                    <a:pt x="2525" y="413"/>
                    <a:pt x="2517" y="413"/>
                    <a:pt x="2507" y="403"/>
                  </a:cubicBezTo>
                  <a:cubicBezTo>
                    <a:pt x="2490" y="386"/>
                    <a:pt x="2499" y="358"/>
                    <a:pt x="2506" y="339"/>
                  </a:cubicBezTo>
                  <a:close/>
                  <a:moveTo>
                    <a:pt x="1024" y="491"/>
                  </a:moveTo>
                  <a:cubicBezTo>
                    <a:pt x="1033" y="501"/>
                    <a:pt x="1032" y="515"/>
                    <a:pt x="1034" y="528"/>
                  </a:cubicBezTo>
                  <a:cubicBezTo>
                    <a:pt x="1023" y="518"/>
                    <a:pt x="1012" y="512"/>
                    <a:pt x="1000" y="510"/>
                  </a:cubicBezTo>
                  <a:cubicBezTo>
                    <a:pt x="996" y="509"/>
                    <a:pt x="991" y="508"/>
                    <a:pt x="991" y="507"/>
                  </a:cubicBezTo>
                  <a:cubicBezTo>
                    <a:pt x="988" y="506"/>
                    <a:pt x="979" y="516"/>
                    <a:pt x="979" y="520"/>
                  </a:cubicBezTo>
                  <a:cubicBezTo>
                    <a:pt x="979" y="524"/>
                    <a:pt x="979" y="524"/>
                    <a:pt x="969" y="522"/>
                  </a:cubicBezTo>
                  <a:cubicBezTo>
                    <a:pt x="964" y="521"/>
                    <a:pt x="956" y="519"/>
                    <a:pt x="952" y="517"/>
                  </a:cubicBezTo>
                  <a:cubicBezTo>
                    <a:pt x="947" y="516"/>
                    <a:pt x="940" y="515"/>
                    <a:pt x="935" y="515"/>
                  </a:cubicBezTo>
                  <a:cubicBezTo>
                    <a:pt x="930" y="515"/>
                    <a:pt x="925" y="515"/>
                    <a:pt x="924" y="515"/>
                  </a:cubicBezTo>
                  <a:cubicBezTo>
                    <a:pt x="923" y="514"/>
                    <a:pt x="920" y="515"/>
                    <a:pt x="916" y="516"/>
                  </a:cubicBezTo>
                  <a:cubicBezTo>
                    <a:pt x="915" y="486"/>
                    <a:pt x="947" y="469"/>
                    <a:pt x="976" y="472"/>
                  </a:cubicBezTo>
                  <a:cubicBezTo>
                    <a:pt x="992" y="474"/>
                    <a:pt x="1013" y="476"/>
                    <a:pt x="1024" y="491"/>
                  </a:cubicBezTo>
                  <a:close/>
                  <a:moveTo>
                    <a:pt x="902" y="518"/>
                  </a:moveTo>
                  <a:cubicBezTo>
                    <a:pt x="899" y="519"/>
                    <a:pt x="897" y="519"/>
                    <a:pt x="894" y="520"/>
                  </a:cubicBezTo>
                  <a:cubicBezTo>
                    <a:pt x="890" y="521"/>
                    <a:pt x="886" y="522"/>
                    <a:pt x="882" y="523"/>
                  </a:cubicBezTo>
                  <a:cubicBezTo>
                    <a:pt x="878" y="518"/>
                    <a:pt x="874" y="514"/>
                    <a:pt x="869" y="510"/>
                  </a:cubicBezTo>
                  <a:cubicBezTo>
                    <a:pt x="863" y="505"/>
                    <a:pt x="853" y="499"/>
                    <a:pt x="850" y="492"/>
                  </a:cubicBezTo>
                  <a:cubicBezTo>
                    <a:pt x="849" y="490"/>
                    <a:pt x="848" y="489"/>
                    <a:pt x="847" y="488"/>
                  </a:cubicBezTo>
                  <a:cubicBezTo>
                    <a:pt x="846" y="478"/>
                    <a:pt x="837" y="469"/>
                    <a:pt x="828" y="465"/>
                  </a:cubicBezTo>
                  <a:cubicBezTo>
                    <a:pt x="817" y="460"/>
                    <a:pt x="803" y="462"/>
                    <a:pt x="796" y="471"/>
                  </a:cubicBezTo>
                  <a:cubicBezTo>
                    <a:pt x="792" y="474"/>
                    <a:pt x="788" y="479"/>
                    <a:pt x="786" y="485"/>
                  </a:cubicBezTo>
                  <a:cubicBezTo>
                    <a:pt x="783" y="493"/>
                    <a:pt x="787" y="503"/>
                    <a:pt x="793" y="509"/>
                  </a:cubicBezTo>
                  <a:cubicBezTo>
                    <a:pt x="796" y="512"/>
                    <a:pt x="800" y="515"/>
                    <a:pt x="805" y="516"/>
                  </a:cubicBezTo>
                  <a:cubicBezTo>
                    <a:pt x="788" y="515"/>
                    <a:pt x="771" y="521"/>
                    <a:pt x="755" y="530"/>
                  </a:cubicBezTo>
                  <a:cubicBezTo>
                    <a:pt x="759" y="516"/>
                    <a:pt x="763" y="504"/>
                    <a:pt x="772" y="491"/>
                  </a:cubicBezTo>
                  <a:cubicBezTo>
                    <a:pt x="786" y="473"/>
                    <a:pt x="802" y="458"/>
                    <a:pt x="821" y="445"/>
                  </a:cubicBezTo>
                  <a:cubicBezTo>
                    <a:pt x="839" y="433"/>
                    <a:pt x="861" y="425"/>
                    <a:pt x="883" y="422"/>
                  </a:cubicBezTo>
                  <a:cubicBezTo>
                    <a:pt x="896" y="421"/>
                    <a:pt x="910" y="423"/>
                    <a:pt x="921" y="428"/>
                  </a:cubicBezTo>
                  <a:cubicBezTo>
                    <a:pt x="932" y="434"/>
                    <a:pt x="940" y="445"/>
                    <a:pt x="948" y="454"/>
                  </a:cubicBezTo>
                  <a:cubicBezTo>
                    <a:pt x="919" y="462"/>
                    <a:pt x="890" y="490"/>
                    <a:pt x="902" y="518"/>
                  </a:cubicBezTo>
                  <a:close/>
                  <a:moveTo>
                    <a:pt x="820" y="483"/>
                  </a:moveTo>
                  <a:cubicBezTo>
                    <a:pt x="821" y="483"/>
                    <a:pt x="823" y="484"/>
                    <a:pt x="824" y="485"/>
                  </a:cubicBezTo>
                  <a:cubicBezTo>
                    <a:pt x="823" y="484"/>
                    <a:pt x="827" y="488"/>
                    <a:pt x="826" y="487"/>
                  </a:cubicBezTo>
                  <a:cubicBezTo>
                    <a:pt x="827" y="488"/>
                    <a:pt x="827" y="488"/>
                    <a:pt x="827" y="488"/>
                  </a:cubicBezTo>
                  <a:cubicBezTo>
                    <a:pt x="828" y="489"/>
                    <a:pt x="828" y="489"/>
                    <a:pt x="828" y="489"/>
                  </a:cubicBezTo>
                  <a:cubicBezTo>
                    <a:pt x="828" y="489"/>
                    <a:pt x="828" y="489"/>
                    <a:pt x="828" y="489"/>
                  </a:cubicBezTo>
                  <a:cubicBezTo>
                    <a:pt x="828" y="489"/>
                    <a:pt x="828" y="490"/>
                    <a:pt x="828" y="490"/>
                  </a:cubicBezTo>
                  <a:cubicBezTo>
                    <a:pt x="828" y="490"/>
                    <a:pt x="828" y="490"/>
                    <a:pt x="828" y="490"/>
                  </a:cubicBezTo>
                  <a:cubicBezTo>
                    <a:pt x="828" y="490"/>
                    <a:pt x="828" y="490"/>
                    <a:pt x="828" y="490"/>
                  </a:cubicBezTo>
                  <a:cubicBezTo>
                    <a:pt x="828" y="490"/>
                    <a:pt x="826" y="492"/>
                    <a:pt x="826" y="492"/>
                  </a:cubicBezTo>
                  <a:cubicBezTo>
                    <a:pt x="826" y="493"/>
                    <a:pt x="823" y="495"/>
                    <a:pt x="821" y="495"/>
                  </a:cubicBezTo>
                  <a:cubicBezTo>
                    <a:pt x="816" y="497"/>
                    <a:pt x="810" y="499"/>
                    <a:pt x="805" y="497"/>
                  </a:cubicBezTo>
                  <a:cubicBezTo>
                    <a:pt x="804" y="496"/>
                    <a:pt x="803" y="495"/>
                    <a:pt x="803" y="494"/>
                  </a:cubicBezTo>
                  <a:cubicBezTo>
                    <a:pt x="803" y="494"/>
                    <a:pt x="803" y="494"/>
                    <a:pt x="804" y="493"/>
                  </a:cubicBezTo>
                  <a:cubicBezTo>
                    <a:pt x="806" y="492"/>
                    <a:pt x="806" y="492"/>
                    <a:pt x="806" y="492"/>
                  </a:cubicBezTo>
                  <a:cubicBezTo>
                    <a:pt x="806" y="492"/>
                    <a:pt x="806" y="492"/>
                    <a:pt x="806" y="492"/>
                  </a:cubicBezTo>
                  <a:cubicBezTo>
                    <a:pt x="809" y="491"/>
                    <a:pt x="810" y="488"/>
                    <a:pt x="811" y="486"/>
                  </a:cubicBezTo>
                  <a:cubicBezTo>
                    <a:pt x="811" y="485"/>
                    <a:pt x="812" y="484"/>
                    <a:pt x="813" y="483"/>
                  </a:cubicBezTo>
                  <a:cubicBezTo>
                    <a:pt x="813" y="483"/>
                    <a:pt x="813" y="483"/>
                    <a:pt x="813" y="482"/>
                  </a:cubicBezTo>
                  <a:cubicBezTo>
                    <a:pt x="813" y="482"/>
                    <a:pt x="813" y="482"/>
                    <a:pt x="814" y="482"/>
                  </a:cubicBezTo>
                  <a:cubicBezTo>
                    <a:pt x="814" y="482"/>
                    <a:pt x="814" y="482"/>
                    <a:pt x="815" y="482"/>
                  </a:cubicBezTo>
                  <a:cubicBezTo>
                    <a:pt x="815" y="482"/>
                    <a:pt x="816" y="482"/>
                    <a:pt x="817" y="482"/>
                  </a:cubicBezTo>
                  <a:cubicBezTo>
                    <a:pt x="814" y="482"/>
                    <a:pt x="820" y="483"/>
                    <a:pt x="820" y="483"/>
                  </a:cubicBezTo>
                  <a:close/>
                  <a:moveTo>
                    <a:pt x="838" y="507"/>
                  </a:moveTo>
                  <a:cubicBezTo>
                    <a:pt x="846" y="515"/>
                    <a:pt x="854" y="523"/>
                    <a:pt x="864" y="529"/>
                  </a:cubicBezTo>
                  <a:cubicBezTo>
                    <a:pt x="857" y="531"/>
                    <a:pt x="851" y="534"/>
                    <a:pt x="846" y="537"/>
                  </a:cubicBezTo>
                  <a:cubicBezTo>
                    <a:pt x="845" y="536"/>
                    <a:pt x="845" y="535"/>
                    <a:pt x="844" y="534"/>
                  </a:cubicBezTo>
                  <a:cubicBezTo>
                    <a:pt x="834" y="524"/>
                    <a:pt x="823" y="518"/>
                    <a:pt x="812" y="516"/>
                  </a:cubicBezTo>
                  <a:cubicBezTo>
                    <a:pt x="821" y="516"/>
                    <a:pt x="831" y="513"/>
                    <a:pt x="838" y="507"/>
                  </a:cubicBezTo>
                  <a:close/>
                  <a:moveTo>
                    <a:pt x="810" y="420"/>
                  </a:moveTo>
                  <a:cubicBezTo>
                    <a:pt x="834" y="406"/>
                    <a:pt x="861" y="398"/>
                    <a:pt x="888" y="397"/>
                  </a:cubicBezTo>
                  <a:cubicBezTo>
                    <a:pt x="928" y="396"/>
                    <a:pt x="951" y="420"/>
                    <a:pt x="971" y="451"/>
                  </a:cubicBezTo>
                  <a:cubicBezTo>
                    <a:pt x="970" y="451"/>
                    <a:pt x="969" y="451"/>
                    <a:pt x="968" y="451"/>
                  </a:cubicBezTo>
                  <a:cubicBezTo>
                    <a:pt x="967" y="451"/>
                    <a:pt x="966" y="451"/>
                    <a:pt x="964" y="451"/>
                  </a:cubicBezTo>
                  <a:cubicBezTo>
                    <a:pt x="965" y="448"/>
                    <a:pt x="965" y="445"/>
                    <a:pt x="962" y="442"/>
                  </a:cubicBezTo>
                  <a:cubicBezTo>
                    <a:pt x="942" y="421"/>
                    <a:pt x="927" y="406"/>
                    <a:pt x="896" y="404"/>
                  </a:cubicBezTo>
                  <a:cubicBezTo>
                    <a:pt x="869" y="402"/>
                    <a:pt x="843" y="413"/>
                    <a:pt x="820" y="426"/>
                  </a:cubicBezTo>
                  <a:cubicBezTo>
                    <a:pt x="797" y="439"/>
                    <a:pt x="774" y="460"/>
                    <a:pt x="760" y="483"/>
                  </a:cubicBezTo>
                  <a:cubicBezTo>
                    <a:pt x="750" y="499"/>
                    <a:pt x="738" y="521"/>
                    <a:pt x="738" y="541"/>
                  </a:cubicBezTo>
                  <a:cubicBezTo>
                    <a:pt x="736" y="543"/>
                    <a:pt x="735" y="544"/>
                    <a:pt x="734" y="545"/>
                  </a:cubicBezTo>
                  <a:cubicBezTo>
                    <a:pt x="733" y="546"/>
                    <a:pt x="732" y="547"/>
                    <a:pt x="731" y="548"/>
                  </a:cubicBezTo>
                  <a:cubicBezTo>
                    <a:pt x="725" y="492"/>
                    <a:pt x="762" y="447"/>
                    <a:pt x="810" y="420"/>
                  </a:cubicBezTo>
                  <a:close/>
                  <a:moveTo>
                    <a:pt x="739" y="570"/>
                  </a:moveTo>
                  <a:cubicBezTo>
                    <a:pt x="748" y="553"/>
                    <a:pt x="769" y="545"/>
                    <a:pt x="786" y="539"/>
                  </a:cubicBezTo>
                  <a:cubicBezTo>
                    <a:pt x="795" y="536"/>
                    <a:pt x="804" y="534"/>
                    <a:pt x="813" y="537"/>
                  </a:cubicBezTo>
                  <a:cubicBezTo>
                    <a:pt x="819" y="540"/>
                    <a:pt x="823" y="544"/>
                    <a:pt x="829" y="547"/>
                  </a:cubicBezTo>
                  <a:cubicBezTo>
                    <a:pt x="811" y="560"/>
                    <a:pt x="790" y="581"/>
                    <a:pt x="783" y="593"/>
                  </a:cubicBezTo>
                  <a:cubicBezTo>
                    <a:pt x="780" y="598"/>
                    <a:pt x="772" y="611"/>
                    <a:pt x="765" y="620"/>
                  </a:cubicBezTo>
                  <a:cubicBezTo>
                    <a:pt x="759" y="630"/>
                    <a:pt x="753" y="640"/>
                    <a:pt x="748" y="650"/>
                  </a:cubicBezTo>
                  <a:cubicBezTo>
                    <a:pt x="738" y="622"/>
                    <a:pt x="722" y="600"/>
                    <a:pt x="739" y="570"/>
                  </a:cubicBezTo>
                  <a:close/>
                  <a:moveTo>
                    <a:pt x="857" y="996"/>
                  </a:moveTo>
                  <a:cubicBezTo>
                    <a:pt x="847" y="1003"/>
                    <a:pt x="844" y="988"/>
                    <a:pt x="845" y="981"/>
                  </a:cubicBezTo>
                  <a:cubicBezTo>
                    <a:pt x="846" y="970"/>
                    <a:pt x="851" y="960"/>
                    <a:pt x="854" y="950"/>
                  </a:cubicBezTo>
                  <a:cubicBezTo>
                    <a:pt x="860" y="953"/>
                    <a:pt x="869" y="955"/>
                    <a:pt x="879" y="957"/>
                  </a:cubicBezTo>
                  <a:cubicBezTo>
                    <a:pt x="875" y="971"/>
                    <a:pt x="869" y="988"/>
                    <a:pt x="857" y="996"/>
                  </a:cubicBezTo>
                  <a:close/>
                  <a:moveTo>
                    <a:pt x="989" y="932"/>
                  </a:moveTo>
                  <a:cubicBezTo>
                    <a:pt x="964" y="940"/>
                    <a:pt x="954" y="943"/>
                    <a:pt x="944" y="944"/>
                  </a:cubicBezTo>
                  <a:cubicBezTo>
                    <a:pt x="931" y="944"/>
                    <a:pt x="905" y="943"/>
                    <a:pt x="901" y="942"/>
                  </a:cubicBezTo>
                  <a:cubicBezTo>
                    <a:pt x="901" y="942"/>
                    <a:pt x="899" y="942"/>
                    <a:pt x="897" y="942"/>
                  </a:cubicBezTo>
                  <a:cubicBezTo>
                    <a:pt x="894" y="940"/>
                    <a:pt x="890" y="940"/>
                    <a:pt x="887" y="941"/>
                  </a:cubicBezTo>
                  <a:cubicBezTo>
                    <a:pt x="875" y="939"/>
                    <a:pt x="852" y="930"/>
                    <a:pt x="846" y="925"/>
                  </a:cubicBezTo>
                  <a:cubicBezTo>
                    <a:pt x="842" y="921"/>
                    <a:pt x="833" y="915"/>
                    <a:pt x="827" y="910"/>
                  </a:cubicBezTo>
                  <a:cubicBezTo>
                    <a:pt x="815" y="902"/>
                    <a:pt x="800" y="887"/>
                    <a:pt x="789" y="872"/>
                  </a:cubicBezTo>
                  <a:cubicBezTo>
                    <a:pt x="786" y="869"/>
                    <a:pt x="782" y="865"/>
                    <a:pt x="780" y="863"/>
                  </a:cubicBezTo>
                  <a:cubicBezTo>
                    <a:pt x="777" y="862"/>
                    <a:pt x="772" y="857"/>
                    <a:pt x="768" y="851"/>
                  </a:cubicBezTo>
                  <a:cubicBezTo>
                    <a:pt x="759" y="840"/>
                    <a:pt x="752" y="819"/>
                    <a:pt x="749" y="798"/>
                  </a:cubicBezTo>
                  <a:cubicBezTo>
                    <a:pt x="747" y="785"/>
                    <a:pt x="746" y="781"/>
                    <a:pt x="743" y="765"/>
                  </a:cubicBezTo>
                  <a:cubicBezTo>
                    <a:pt x="741" y="753"/>
                    <a:pt x="740" y="739"/>
                    <a:pt x="742" y="727"/>
                  </a:cubicBezTo>
                  <a:cubicBezTo>
                    <a:pt x="742" y="724"/>
                    <a:pt x="742" y="720"/>
                    <a:pt x="742" y="718"/>
                  </a:cubicBezTo>
                  <a:cubicBezTo>
                    <a:pt x="741" y="716"/>
                    <a:pt x="741" y="714"/>
                    <a:pt x="742" y="713"/>
                  </a:cubicBezTo>
                  <a:cubicBezTo>
                    <a:pt x="743" y="712"/>
                    <a:pt x="744" y="707"/>
                    <a:pt x="744" y="701"/>
                  </a:cubicBezTo>
                  <a:cubicBezTo>
                    <a:pt x="745" y="684"/>
                    <a:pt x="749" y="672"/>
                    <a:pt x="762" y="654"/>
                  </a:cubicBezTo>
                  <a:cubicBezTo>
                    <a:pt x="768" y="644"/>
                    <a:pt x="775" y="634"/>
                    <a:pt x="776" y="631"/>
                  </a:cubicBezTo>
                  <a:cubicBezTo>
                    <a:pt x="778" y="628"/>
                    <a:pt x="783" y="620"/>
                    <a:pt x="787" y="613"/>
                  </a:cubicBezTo>
                  <a:cubicBezTo>
                    <a:pt x="790" y="607"/>
                    <a:pt x="794" y="600"/>
                    <a:pt x="795" y="598"/>
                  </a:cubicBezTo>
                  <a:cubicBezTo>
                    <a:pt x="796" y="597"/>
                    <a:pt x="799" y="594"/>
                    <a:pt x="801" y="592"/>
                  </a:cubicBezTo>
                  <a:cubicBezTo>
                    <a:pt x="803" y="591"/>
                    <a:pt x="806" y="588"/>
                    <a:pt x="807" y="587"/>
                  </a:cubicBezTo>
                  <a:cubicBezTo>
                    <a:pt x="808" y="586"/>
                    <a:pt x="817" y="578"/>
                    <a:pt x="827" y="570"/>
                  </a:cubicBezTo>
                  <a:cubicBezTo>
                    <a:pt x="844" y="557"/>
                    <a:pt x="848" y="555"/>
                    <a:pt x="865" y="549"/>
                  </a:cubicBezTo>
                  <a:cubicBezTo>
                    <a:pt x="869" y="547"/>
                    <a:pt x="873" y="546"/>
                    <a:pt x="877" y="545"/>
                  </a:cubicBezTo>
                  <a:cubicBezTo>
                    <a:pt x="880" y="544"/>
                    <a:pt x="883" y="543"/>
                    <a:pt x="886" y="542"/>
                  </a:cubicBezTo>
                  <a:cubicBezTo>
                    <a:pt x="903" y="536"/>
                    <a:pt x="911" y="535"/>
                    <a:pt x="933" y="534"/>
                  </a:cubicBezTo>
                  <a:cubicBezTo>
                    <a:pt x="938" y="533"/>
                    <a:pt x="945" y="534"/>
                    <a:pt x="949" y="536"/>
                  </a:cubicBezTo>
                  <a:cubicBezTo>
                    <a:pt x="959" y="540"/>
                    <a:pt x="980" y="544"/>
                    <a:pt x="985" y="542"/>
                  </a:cubicBezTo>
                  <a:cubicBezTo>
                    <a:pt x="989" y="541"/>
                    <a:pt x="1005" y="545"/>
                    <a:pt x="1017" y="551"/>
                  </a:cubicBezTo>
                  <a:cubicBezTo>
                    <a:pt x="1023" y="553"/>
                    <a:pt x="1026" y="556"/>
                    <a:pt x="1027" y="560"/>
                  </a:cubicBezTo>
                  <a:cubicBezTo>
                    <a:pt x="1029" y="564"/>
                    <a:pt x="1030" y="566"/>
                    <a:pt x="1033" y="566"/>
                  </a:cubicBezTo>
                  <a:cubicBezTo>
                    <a:pt x="1036" y="566"/>
                    <a:pt x="1039" y="568"/>
                    <a:pt x="1042" y="573"/>
                  </a:cubicBezTo>
                  <a:cubicBezTo>
                    <a:pt x="1045" y="577"/>
                    <a:pt x="1048" y="580"/>
                    <a:pt x="1050" y="580"/>
                  </a:cubicBezTo>
                  <a:cubicBezTo>
                    <a:pt x="1052" y="580"/>
                    <a:pt x="1057" y="583"/>
                    <a:pt x="1060" y="586"/>
                  </a:cubicBezTo>
                  <a:cubicBezTo>
                    <a:pt x="1063" y="589"/>
                    <a:pt x="1069" y="595"/>
                    <a:pt x="1072" y="598"/>
                  </a:cubicBezTo>
                  <a:cubicBezTo>
                    <a:pt x="1085" y="611"/>
                    <a:pt x="1096" y="632"/>
                    <a:pt x="1111" y="670"/>
                  </a:cubicBezTo>
                  <a:cubicBezTo>
                    <a:pt x="1129" y="715"/>
                    <a:pt x="1134" y="736"/>
                    <a:pt x="1131" y="764"/>
                  </a:cubicBezTo>
                  <a:cubicBezTo>
                    <a:pt x="1130" y="772"/>
                    <a:pt x="1129" y="781"/>
                    <a:pt x="1129" y="784"/>
                  </a:cubicBezTo>
                  <a:cubicBezTo>
                    <a:pt x="1130" y="790"/>
                    <a:pt x="1125" y="804"/>
                    <a:pt x="1116" y="823"/>
                  </a:cubicBezTo>
                  <a:cubicBezTo>
                    <a:pt x="1116" y="824"/>
                    <a:pt x="1115" y="825"/>
                    <a:pt x="1115" y="825"/>
                  </a:cubicBezTo>
                  <a:cubicBezTo>
                    <a:pt x="1074" y="856"/>
                    <a:pt x="1036" y="891"/>
                    <a:pt x="1000" y="928"/>
                  </a:cubicBezTo>
                  <a:cubicBezTo>
                    <a:pt x="996" y="929"/>
                    <a:pt x="993" y="930"/>
                    <a:pt x="989" y="932"/>
                  </a:cubicBezTo>
                  <a:close/>
                  <a:moveTo>
                    <a:pt x="39" y="1664"/>
                  </a:moveTo>
                  <a:cubicBezTo>
                    <a:pt x="39" y="1665"/>
                    <a:pt x="38" y="1666"/>
                    <a:pt x="39" y="1667"/>
                  </a:cubicBezTo>
                  <a:cubicBezTo>
                    <a:pt x="37" y="1667"/>
                    <a:pt x="33" y="1666"/>
                    <a:pt x="27" y="1665"/>
                  </a:cubicBezTo>
                  <a:cubicBezTo>
                    <a:pt x="23" y="1663"/>
                    <a:pt x="20" y="1662"/>
                    <a:pt x="18" y="1662"/>
                  </a:cubicBezTo>
                  <a:cubicBezTo>
                    <a:pt x="21" y="1658"/>
                    <a:pt x="26" y="1648"/>
                    <a:pt x="30" y="1642"/>
                  </a:cubicBezTo>
                  <a:cubicBezTo>
                    <a:pt x="29" y="1647"/>
                    <a:pt x="31" y="1651"/>
                    <a:pt x="37" y="1657"/>
                  </a:cubicBezTo>
                  <a:cubicBezTo>
                    <a:pt x="40" y="1659"/>
                    <a:pt x="41" y="1661"/>
                    <a:pt x="41" y="1662"/>
                  </a:cubicBezTo>
                  <a:cubicBezTo>
                    <a:pt x="40" y="1662"/>
                    <a:pt x="40" y="1663"/>
                    <a:pt x="39" y="1664"/>
                  </a:cubicBezTo>
                  <a:close/>
                  <a:moveTo>
                    <a:pt x="40" y="1629"/>
                  </a:moveTo>
                  <a:cubicBezTo>
                    <a:pt x="40" y="1629"/>
                    <a:pt x="40" y="1629"/>
                    <a:pt x="40" y="1629"/>
                  </a:cubicBezTo>
                  <a:cubicBezTo>
                    <a:pt x="48" y="1610"/>
                    <a:pt x="60" y="1590"/>
                    <a:pt x="75" y="1572"/>
                  </a:cubicBezTo>
                  <a:cubicBezTo>
                    <a:pt x="83" y="1563"/>
                    <a:pt x="89" y="1557"/>
                    <a:pt x="90" y="1556"/>
                  </a:cubicBezTo>
                  <a:cubicBezTo>
                    <a:pt x="91" y="1555"/>
                    <a:pt x="93" y="1554"/>
                    <a:pt x="98" y="1550"/>
                  </a:cubicBezTo>
                  <a:cubicBezTo>
                    <a:pt x="101" y="1547"/>
                    <a:pt x="110" y="1540"/>
                    <a:pt x="118" y="1536"/>
                  </a:cubicBezTo>
                  <a:cubicBezTo>
                    <a:pt x="119" y="1535"/>
                    <a:pt x="120" y="1534"/>
                    <a:pt x="122" y="1533"/>
                  </a:cubicBezTo>
                  <a:cubicBezTo>
                    <a:pt x="113" y="1540"/>
                    <a:pt x="99" y="1555"/>
                    <a:pt x="92" y="1565"/>
                  </a:cubicBezTo>
                  <a:cubicBezTo>
                    <a:pt x="90" y="1567"/>
                    <a:pt x="87" y="1571"/>
                    <a:pt x="85" y="1573"/>
                  </a:cubicBezTo>
                  <a:cubicBezTo>
                    <a:pt x="83" y="1575"/>
                    <a:pt x="80" y="1580"/>
                    <a:pt x="78" y="1583"/>
                  </a:cubicBezTo>
                  <a:cubicBezTo>
                    <a:pt x="68" y="1597"/>
                    <a:pt x="55" y="1613"/>
                    <a:pt x="40" y="1629"/>
                  </a:cubicBezTo>
                  <a:close/>
                  <a:moveTo>
                    <a:pt x="252" y="1518"/>
                  </a:moveTo>
                  <a:cubicBezTo>
                    <a:pt x="265" y="1516"/>
                    <a:pt x="273" y="1515"/>
                    <a:pt x="278" y="1514"/>
                  </a:cubicBezTo>
                  <a:cubicBezTo>
                    <a:pt x="277" y="1515"/>
                    <a:pt x="275" y="1516"/>
                    <a:pt x="275" y="1518"/>
                  </a:cubicBezTo>
                  <a:cubicBezTo>
                    <a:pt x="274" y="1520"/>
                    <a:pt x="274" y="1523"/>
                    <a:pt x="276" y="1525"/>
                  </a:cubicBezTo>
                  <a:cubicBezTo>
                    <a:pt x="276" y="1526"/>
                    <a:pt x="277" y="1527"/>
                    <a:pt x="277" y="1527"/>
                  </a:cubicBezTo>
                  <a:cubicBezTo>
                    <a:pt x="276" y="1530"/>
                    <a:pt x="276" y="1534"/>
                    <a:pt x="277" y="1537"/>
                  </a:cubicBezTo>
                  <a:cubicBezTo>
                    <a:pt x="278" y="1543"/>
                    <a:pt x="280" y="1545"/>
                    <a:pt x="285" y="1548"/>
                  </a:cubicBezTo>
                  <a:cubicBezTo>
                    <a:pt x="288" y="1549"/>
                    <a:pt x="288" y="1549"/>
                    <a:pt x="288" y="1549"/>
                  </a:cubicBezTo>
                  <a:cubicBezTo>
                    <a:pt x="286" y="1550"/>
                    <a:pt x="286" y="1550"/>
                    <a:pt x="286" y="1550"/>
                  </a:cubicBezTo>
                  <a:cubicBezTo>
                    <a:pt x="284" y="1552"/>
                    <a:pt x="281" y="1555"/>
                    <a:pt x="279" y="1557"/>
                  </a:cubicBezTo>
                  <a:cubicBezTo>
                    <a:pt x="276" y="1560"/>
                    <a:pt x="275" y="1562"/>
                    <a:pt x="275" y="1563"/>
                  </a:cubicBezTo>
                  <a:cubicBezTo>
                    <a:pt x="275" y="1564"/>
                    <a:pt x="273" y="1567"/>
                    <a:pt x="271" y="1573"/>
                  </a:cubicBezTo>
                  <a:cubicBezTo>
                    <a:pt x="269" y="1576"/>
                    <a:pt x="266" y="1583"/>
                    <a:pt x="266" y="1586"/>
                  </a:cubicBezTo>
                  <a:cubicBezTo>
                    <a:pt x="266" y="1588"/>
                    <a:pt x="271" y="1593"/>
                    <a:pt x="273" y="1595"/>
                  </a:cubicBezTo>
                  <a:cubicBezTo>
                    <a:pt x="277" y="1598"/>
                    <a:pt x="281" y="1602"/>
                    <a:pt x="283" y="1604"/>
                  </a:cubicBezTo>
                  <a:cubicBezTo>
                    <a:pt x="286" y="1608"/>
                    <a:pt x="292" y="1612"/>
                    <a:pt x="299" y="1615"/>
                  </a:cubicBezTo>
                  <a:cubicBezTo>
                    <a:pt x="295" y="1616"/>
                    <a:pt x="289" y="1617"/>
                    <a:pt x="281" y="1618"/>
                  </a:cubicBezTo>
                  <a:cubicBezTo>
                    <a:pt x="250" y="1622"/>
                    <a:pt x="250" y="1622"/>
                    <a:pt x="250" y="1622"/>
                  </a:cubicBezTo>
                  <a:cubicBezTo>
                    <a:pt x="247" y="1627"/>
                    <a:pt x="247" y="1627"/>
                    <a:pt x="247" y="1627"/>
                  </a:cubicBezTo>
                  <a:cubicBezTo>
                    <a:pt x="246" y="1629"/>
                    <a:pt x="245" y="1634"/>
                    <a:pt x="244" y="1637"/>
                  </a:cubicBezTo>
                  <a:cubicBezTo>
                    <a:pt x="244" y="1639"/>
                    <a:pt x="235" y="1652"/>
                    <a:pt x="234" y="1654"/>
                  </a:cubicBezTo>
                  <a:cubicBezTo>
                    <a:pt x="231" y="1657"/>
                    <a:pt x="228" y="1660"/>
                    <a:pt x="226" y="1663"/>
                  </a:cubicBezTo>
                  <a:cubicBezTo>
                    <a:pt x="219" y="1672"/>
                    <a:pt x="212" y="1679"/>
                    <a:pt x="207" y="1691"/>
                  </a:cubicBezTo>
                  <a:cubicBezTo>
                    <a:pt x="203" y="1691"/>
                    <a:pt x="203" y="1691"/>
                    <a:pt x="203" y="1691"/>
                  </a:cubicBezTo>
                  <a:cubicBezTo>
                    <a:pt x="197" y="1692"/>
                    <a:pt x="194" y="1693"/>
                    <a:pt x="189" y="1698"/>
                  </a:cubicBezTo>
                  <a:cubicBezTo>
                    <a:pt x="185" y="1702"/>
                    <a:pt x="184" y="1705"/>
                    <a:pt x="184" y="1708"/>
                  </a:cubicBezTo>
                  <a:cubicBezTo>
                    <a:pt x="184" y="1710"/>
                    <a:pt x="185" y="1712"/>
                    <a:pt x="188" y="1714"/>
                  </a:cubicBezTo>
                  <a:cubicBezTo>
                    <a:pt x="188" y="1715"/>
                    <a:pt x="188" y="1715"/>
                    <a:pt x="188" y="1715"/>
                  </a:cubicBezTo>
                  <a:cubicBezTo>
                    <a:pt x="188" y="1716"/>
                    <a:pt x="188" y="1716"/>
                    <a:pt x="188" y="1717"/>
                  </a:cubicBezTo>
                  <a:cubicBezTo>
                    <a:pt x="185" y="1721"/>
                    <a:pt x="186" y="1729"/>
                    <a:pt x="187" y="1733"/>
                  </a:cubicBezTo>
                  <a:cubicBezTo>
                    <a:pt x="188" y="1735"/>
                    <a:pt x="188" y="1736"/>
                    <a:pt x="189" y="1736"/>
                  </a:cubicBezTo>
                  <a:cubicBezTo>
                    <a:pt x="189" y="1737"/>
                    <a:pt x="189" y="1738"/>
                    <a:pt x="190" y="1738"/>
                  </a:cubicBezTo>
                  <a:cubicBezTo>
                    <a:pt x="191" y="1741"/>
                    <a:pt x="194" y="1741"/>
                    <a:pt x="204" y="1741"/>
                  </a:cubicBezTo>
                  <a:cubicBezTo>
                    <a:pt x="207" y="1741"/>
                    <a:pt x="210" y="1740"/>
                    <a:pt x="211" y="1739"/>
                  </a:cubicBezTo>
                  <a:cubicBezTo>
                    <a:pt x="212" y="1738"/>
                    <a:pt x="212" y="1738"/>
                    <a:pt x="212" y="1738"/>
                  </a:cubicBezTo>
                  <a:cubicBezTo>
                    <a:pt x="212" y="1738"/>
                    <a:pt x="212" y="1738"/>
                    <a:pt x="212" y="1738"/>
                  </a:cubicBezTo>
                  <a:cubicBezTo>
                    <a:pt x="212" y="1737"/>
                    <a:pt x="213" y="1737"/>
                    <a:pt x="213" y="1737"/>
                  </a:cubicBezTo>
                  <a:cubicBezTo>
                    <a:pt x="218" y="1735"/>
                    <a:pt x="218" y="1733"/>
                    <a:pt x="218" y="1732"/>
                  </a:cubicBezTo>
                  <a:cubicBezTo>
                    <a:pt x="218" y="1731"/>
                    <a:pt x="218" y="1729"/>
                    <a:pt x="219" y="1726"/>
                  </a:cubicBezTo>
                  <a:cubicBezTo>
                    <a:pt x="221" y="1720"/>
                    <a:pt x="224" y="1718"/>
                    <a:pt x="227" y="1716"/>
                  </a:cubicBezTo>
                  <a:cubicBezTo>
                    <a:pt x="231" y="1714"/>
                    <a:pt x="234" y="1712"/>
                    <a:pt x="235" y="1704"/>
                  </a:cubicBezTo>
                  <a:cubicBezTo>
                    <a:pt x="236" y="1705"/>
                    <a:pt x="237" y="1706"/>
                    <a:pt x="238" y="1706"/>
                  </a:cubicBezTo>
                  <a:cubicBezTo>
                    <a:pt x="240" y="1708"/>
                    <a:pt x="244" y="1711"/>
                    <a:pt x="246" y="1712"/>
                  </a:cubicBezTo>
                  <a:cubicBezTo>
                    <a:pt x="246" y="1714"/>
                    <a:pt x="248" y="1716"/>
                    <a:pt x="250" y="1717"/>
                  </a:cubicBezTo>
                  <a:cubicBezTo>
                    <a:pt x="253" y="1720"/>
                    <a:pt x="256" y="1726"/>
                    <a:pt x="256" y="1731"/>
                  </a:cubicBezTo>
                  <a:cubicBezTo>
                    <a:pt x="256" y="1736"/>
                    <a:pt x="256" y="1737"/>
                    <a:pt x="242" y="1738"/>
                  </a:cubicBezTo>
                  <a:cubicBezTo>
                    <a:pt x="231" y="1739"/>
                    <a:pt x="227" y="1740"/>
                    <a:pt x="222" y="1743"/>
                  </a:cubicBezTo>
                  <a:cubicBezTo>
                    <a:pt x="220" y="1745"/>
                    <a:pt x="214" y="1747"/>
                    <a:pt x="211" y="1748"/>
                  </a:cubicBezTo>
                  <a:cubicBezTo>
                    <a:pt x="200" y="1751"/>
                    <a:pt x="195" y="1753"/>
                    <a:pt x="193" y="1760"/>
                  </a:cubicBezTo>
                  <a:cubicBezTo>
                    <a:pt x="192" y="1765"/>
                    <a:pt x="193" y="1767"/>
                    <a:pt x="198" y="1770"/>
                  </a:cubicBezTo>
                  <a:cubicBezTo>
                    <a:pt x="200" y="1771"/>
                    <a:pt x="203" y="1773"/>
                    <a:pt x="205" y="1774"/>
                  </a:cubicBezTo>
                  <a:cubicBezTo>
                    <a:pt x="211" y="1775"/>
                    <a:pt x="214" y="1776"/>
                    <a:pt x="218" y="1776"/>
                  </a:cubicBezTo>
                  <a:cubicBezTo>
                    <a:pt x="221" y="1776"/>
                    <a:pt x="225" y="1776"/>
                    <a:pt x="231" y="1774"/>
                  </a:cubicBezTo>
                  <a:cubicBezTo>
                    <a:pt x="252" y="1771"/>
                    <a:pt x="254" y="1770"/>
                    <a:pt x="255" y="1767"/>
                  </a:cubicBezTo>
                  <a:cubicBezTo>
                    <a:pt x="255" y="1767"/>
                    <a:pt x="255" y="1766"/>
                    <a:pt x="255" y="1766"/>
                  </a:cubicBezTo>
                  <a:cubicBezTo>
                    <a:pt x="256" y="1766"/>
                    <a:pt x="257" y="1766"/>
                    <a:pt x="258" y="1766"/>
                  </a:cubicBezTo>
                  <a:cubicBezTo>
                    <a:pt x="260" y="1765"/>
                    <a:pt x="263" y="1764"/>
                    <a:pt x="264" y="1763"/>
                  </a:cubicBezTo>
                  <a:cubicBezTo>
                    <a:pt x="265" y="1763"/>
                    <a:pt x="266" y="1763"/>
                    <a:pt x="266" y="1763"/>
                  </a:cubicBezTo>
                  <a:cubicBezTo>
                    <a:pt x="274" y="1763"/>
                    <a:pt x="279" y="1760"/>
                    <a:pt x="284" y="1755"/>
                  </a:cubicBezTo>
                  <a:cubicBezTo>
                    <a:pt x="286" y="1752"/>
                    <a:pt x="288" y="1751"/>
                    <a:pt x="288" y="1750"/>
                  </a:cubicBezTo>
                  <a:cubicBezTo>
                    <a:pt x="289" y="1750"/>
                    <a:pt x="290" y="1750"/>
                    <a:pt x="290" y="1749"/>
                  </a:cubicBezTo>
                  <a:cubicBezTo>
                    <a:pt x="291" y="1749"/>
                    <a:pt x="291" y="1748"/>
                    <a:pt x="291" y="1747"/>
                  </a:cubicBezTo>
                  <a:cubicBezTo>
                    <a:pt x="292" y="1748"/>
                    <a:pt x="292" y="1748"/>
                    <a:pt x="293" y="1748"/>
                  </a:cubicBezTo>
                  <a:cubicBezTo>
                    <a:pt x="293" y="1749"/>
                    <a:pt x="294" y="1750"/>
                    <a:pt x="294" y="1750"/>
                  </a:cubicBezTo>
                  <a:cubicBezTo>
                    <a:pt x="295" y="1751"/>
                    <a:pt x="296" y="1752"/>
                    <a:pt x="298" y="1754"/>
                  </a:cubicBezTo>
                  <a:cubicBezTo>
                    <a:pt x="300" y="1758"/>
                    <a:pt x="302" y="1764"/>
                    <a:pt x="304" y="1770"/>
                  </a:cubicBezTo>
                  <a:cubicBezTo>
                    <a:pt x="308" y="1784"/>
                    <a:pt x="313" y="1800"/>
                    <a:pt x="337" y="1800"/>
                  </a:cubicBezTo>
                  <a:cubicBezTo>
                    <a:pt x="339" y="1800"/>
                    <a:pt x="341" y="1800"/>
                    <a:pt x="343" y="1800"/>
                  </a:cubicBezTo>
                  <a:cubicBezTo>
                    <a:pt x="345" y="1799"/>
                    <a:pt x="347" y="1799"/>
                    <a:pt x="348" y="1799"/>
                  </a:cubicBezTo>
                  <a:cubicBezTo>
                    <a:pt x="356" y="1799"/>
                    <a:pt x="360" y="1802"/>
                    <a:pt x="362" y="1812"/>
                  </a:cubicBezTo>
                  <a:cubicBezTo>
                    <a:pt x="362" y="1813"/>
                    <a:pt x="362" y="1813"/>
                    <a:pt x="362" y="1813"/>
                  </a:cubicBezTo>
                  <a:cubicBezTo>
                    <a:pt x="366" y="1821"/>
                    <a:pt x="375" y="1825"/>
                    <a:pt x="383" y="1830"/>
                  </a:cubicBezTo>
                  <a:cubicBezTo>
                    <a:pt x="392" y="1835"/>
                    <a:pt x="401" y="1840"/>
                    <a:pt x="403" y="1847"/>
                  </a:cubicBezTo>
                  <a:cubicBezTo>
                    <a:pt x="404" y="1851"/>
                    <a:pt x="406" y="1853"/>
                    <a:pt x="409" y="1853"/>
                  </a:cubicBezTo>
                  <a:cubicBezTo>
                    <a:pt x="409" y="1854"/>
                    <a:pt x="410" y="1854"/>
                    <a:pt x="410" y="1855"/>
                  </a:cubicBezTo>
                  <a:cubicBezTo>
                    <a:pt x="412" y="1857"/>
                    <a:pt x="412" y="1861"/>
                    <a:pt x="412" y="1863"/>
                  </a:cubicBezTo>
                  <a:cubicBezTo>
                    <a:pt x="404" y="1876"/>
                    <a:pt x="390" y="1878"/>
                    <a:pt x="374" y="1880"/>
                  </a:cubicBezTo>
                  <a:cubicBezTo>
                    <a:pt x="362" y="1881"/>
                    <a:pt x="350" y="1883"/>
                    <a:pt x="341" y="1890"/>
                  </a:cubicBezTo>
                  <a:cubicBezTo>
                    <a:pt x="338" y="1892"/>
                    <a:pt x="336" y="1893"/>
                    <a:pt x="335" y="1894"/>
                  </a:cubicBezTo>
                  <a:cubicBezTo>
                    <a:pt x="335" y="1893"/>
                    <a:pt x="333" y="1891"/>
                    <a:pt x="332" y="1889"/>
                  </a:cubicBezTo>
                  <a:cubicBezTo>
                    <a:pt x="330" y="1884"/>
                    <a:pt x="328" y="1881"/>
                    <a:pt x="325" y="1881"/>
                  </a:cubicBezTo>
                  <a:cubicBezTo>
                    <a:pt x="325" y="1880"/>
                    <a:pt x="325" y="1880"/>
                    <a:pt x="325" y="1880"/>
                  </a:cubicBezTo>
                  <a:cubicBezTo>
                    <a:pt x="324" y="1880"/>
                    <a:pt x="324" y="1880"/>
                    <a:pt x="324" y="1880"/>
                  </a:cubicBezTo>
                  <a:cubicBezTo>
                    <a:pt x="307" y="1881"/>
                    <a:pt x="290" y="1882"/>
                    <a:pt x="273" y="1883"/>
                  </a:cubicBezTo>
                  <a:cubicBezTo>
                    <a:pt x="265" y="1884"/>
                    <a:pt x="255" y="1884"/>
                    <a:pt x="246" y="1885"/>
                  </a:cubicBezTo>
                  <a:cubicBezTo>
                    <a:pt x="230" y="1886"/>
                    <a:pt x="230" y="1886"/>
                    <a:pt x="230" y="1886"/>
                  </a:cubicBezTo>
                  <a:cubicBezTo>
                    <a:pt x="224" y="1895"/>
                    <a:pt x="224" y="1895"/>
                    <a:pt x="224" y="1895"/>
                  </a:cubicBezTo>
                  <a:cubicBezTo>
                    <a:pt x="221" y="1901"/>
                    <a:pt x="220" y="1905"/>
                    <a:pt x="220" y="1910"/>
                  </a:cubicBezTo>
                  <a:cubicBezTo>
                    <a:pt x="220" y="1914"/>
                    <a:pt x="219" y="1918"/>
                    <a:pt x="218" y="1919"/>
                  </a:cubicBezTo>
                  <a:cubicBezTo>
                    <a:pt x="217" y="1920"/>
                    <a:pt x="216" y="1920"/>
                    <a:pt x="216" y="1920"/>
                  </a:cubicBezTo>
                  <a:cubicBezTo>
                    <a:pt x="214" y="1920"/>
                    <a:pt x="210" y="1920"/>
                    <a:pt x="208" y="1920"/>
                  </a:cubicBezTo>
                  <a:cubicBezTo>
                    <a:pt x="207" y="1920"/>
                    <a:pt x="206" y="1920"/>
                    <a:pt x="206" y="1920"/>
                  </a:cubicBezTo>
                  <a:cubicBezTo>
                    <a:pt x="204" y="1920"/>
                    <a:pt x="204" y="1920"/>
                    <a:pt x="204" y="1920"/>
                  </a:cubicBezTo>
                  <a:cubicBezTo>
                    <a:pt x="200" y="1920"/>
                    <a:pt x="196" y="1919"/>
                    <a:pt x="194" y="1919"/>
                  </a:cubicBezTo>
                  <a:cubicBezTo>
                    <a:pt x="194" y="1918"/>
                    <a:pt x="194" y="1918"/>
                    <a:pt x="194" y="1918"/>
                  </a:cubicBezTo>
                  <a:cubicBezTo>
                    <a:pt x="193" y="1916"/>
                    <a:pt x="190" y="1915"/>
                    <a:pt x="188" y="1915"/>
                  </a:cubicBezTo>
                  <a:cubicBezTo>
                    <a:pt x="177" y="1912"/>
                    <a:pt x="148" y="1899"/>
                    <a:pt x="147" y="1895"/>
                  </a:cubicBezTo>
                  <a:cubicBezTo>
                    <a:pt x="147" y="1893"/>
                    <a:pt x="146" y="1892"/>
                    <a:pt x="145" y="1891"/>
                  </a:cubicBezTo>
                  <a:cubicBezTo>
                    <a:pt x="134" y="1880"/>
                    <a:pt x="121" y="1859"/>
                    <a:pt x="121" y="1847"/>
                  </a:cubicBezTo>
                  <a:cubicBezTo>
                    <a:pt x="122" y="1840"/>
                    <a:pt x="122" y="1835"/>
                    <a:pt x="122" y="1834"/>
                  </a:cubicBezTo>
                  <a:cubicBezTo>
                    <a:pt x="122" y="1833"/>
                    <a:pt x="126" y="1830"/>
                    <a:pt x="134" y="1829"/>
                  </a:cubicBezTo>
                  <a:cubicBezTo>
                    <a:pt x="151" y="1825"/>
                    <a:pt x="155" y="1811"/>
                    <a:pt x="159" y="1797"/>
                  </a:cubicBezTo>
                  <a:cubicBezTo>
                    <a:pt x="161" y="1789"/>
                    <a:pt x="164" y="1780"/>
                    <a:pt x="169" y="1773"/>
                  </a:cubicBezTo>
                  <a:cubicBezTo>
                    <a:pt x="171" y="1771"/>
                    <a:pt x="172" y="1769"/>
                    <a:pt x="173" y="1767"/>
                  </a:cubicBezTo>
                  <a:cubicBezTo>
                    <a:pt x="174" y="1766"/>
                    <a:pt x="174" y="1765"/>
                    <a:pt x="175" y="1763"/>
                  </a:cubicBezTo>
                  <a:cubicBezTo>
                    <a:pt x="175" y="1763"/>
                    <a:pt x="175" y="1763"/>
                    <a:pt x="175" y="1763"/>
                  </a:cubicBezTo>
                  <a:cubicBezTo>
                    <a:pt x="177" y="1760"/>
                    <a:pt x="176" y="1753"/>
                    <a:pt x="174" y="1749"/>
                  </a:cubicBezTo>
                  <a:cubicBezTo>
                    <a:pt x="174" y="1747"/>
                    <a:pt x="171" y="1744"/>
                    <a:pt x="168" y="1744"/>
                  </a:cubicBezTo>
                  <a:cubicBezTo>
                    <a:pt x="168" y="1744"/>
                    <a:pt x="166" y="1743"/>
                    <a:pt x="166" y="1742"/>
                  </a:cubicBezTo>
                  <a:cubicBezTo>
                    <a:pt x="164" y="1738"/>
                    <a:pt x="161" y="1736"/>
                    <a:pt x="156" y="1736"/>
                  </a:cubicBezTo>
                  <a:cubicBezTo>
                    <a:pt x="155" y="1736"/>
                    <a:pt x="154" y="1736"/>
                    <a:pt x="153" y="1737"/>
                  </a:cubicBezTo>
                  <a:cubicBezTo>
                    <a:pt x="145" y="1738"/>
                    <a:pt x="142" y="1739"/>
                    <a:pt x="137" y="1747"/>
                  </a:cubicBezTo>
                  <a:cubicBezTo>
                    <a:pt x="134" y="1752"/>
                    <a:pt x="132" y="1752"/>
                    <a:pt x="132" y="1752"/>
                  </a:cubicBezTo>
                  <a:cubicBezTo>
                    <a:pt x="130" y="1752"/>
                    <a:pt x="126" y="1754"/>
                    <a:pt x="124" y="1757"/>
                  </a:cubicBezTo>
                  <a:cubicBezTo>
                    <a:pt x="121" y="1760"/>
                    <a:pt x="118" y="1766"/>
                    <a:pt x="118" y="1771"/>
                  </a:cubicBezTo>
                  <a:cubicBezTo>
                    <a:pt x="119" y="1775"/>
                    <a:pt x="116" y="1779"/>
                    <a:pt x="112" y="1781"/>
                  </a:cubicBezTo>
                  <a:cubicBezTo>
                    <a:pt x="109" y="1782"/>
                    <a:pt x="107" y="1783"/>
                    <a:pt x="107" y="1783"/>
                  </a:cubicBezTo>
                  <a:cubicBezTo>
                    <a:pt x="106" y="1783"/>
                    <a:pt x="106" y="1783"/>
                    <a:pt x="106" y="1783"/>
                  </a:cubicBezTo>
                  <a:cubicBezTo>
                    <a:pt x="101" y="1783"/>
                    <a:pt x="87" y="1798"/>
                    <a:pt x="86" y="1803"/>
                  </a:cubicBezTo>
                  <a:cubicBezTo>
                    <a:pt x="86" y="1805"/>
                    <a:pt x="86" y="1817"/>
                    <a:pt x="86" y="1818"/>
                  </a:cubicBezTo>
                  <a:cubicBezTo>
                    <a:pt x="87" y="1822"/>
                    <a:pt x="87" y="1825"/>
                    <a:pt x="87" y="1827"/>
                  </a:cubicBezTo>
                  <a:cubicBezTo>
                    <a:pt x="86" y="1827"/>
                    <a:pt x="86" y="1827"/>
                    <a:pt x="86" y="1827"/>
                  </a:cubicBezTo>
                  <a:cubicBezTo>
                    <a:pt x="83" y="1824"/>
                    <a:pt x="80" y="1819"/>
                    <a:pt x="84" y="1805"/>
                  </a:cubicBezTo>
                  <a:cubicBezTo>
                    <a:pt x="88" y="1793"/>
                    <a:pt x="88" y="1786"/>
                    <a:pt x="82" y="1777"/>
                  </a:cubicBezTo>
                  <a:cubicBezTo>
                    <a:pt x="78" y="1773"/>
                    <a:pt x="78" y="1773"/>
                    <a:pt x="79" y="1770"/>
                  </a:cubicBezTo>
                  <a:cubicBezTo>
                    <a:pt x="81" y="1766"/>
                    <a:pt x="80" y="1758"/>
                    <a:pt x="80" y="1754"/>
                  </a:cubicBezTo>
                  <a:cubicBezTo>
                    <a:pt x="79" y="1747"/>
                    <a:pt x="79" y="1742"/>
                    <a:pt x="79" y="1741"/>
                  </a:cubicBezTo>
                  <a:cubicBezTo>
                    <a:pt x="80" y="1739"/>
                    <a:pt x="80" y="1734"/>
                    <a:pt x="80" y="1730"/>
                  </a:cubicBezTo>
                  <a:cubicBezTo>
                    <a:pt x="80" y="1730"/>
                    <a:pt x="80" y="1730"/>
                    <a:pt x="80" y="1730"/>
                  </a:cubicBezTo>
                  <a:cubicBezTo>
                    <a:pt x="77" y="1722"/>
                    <a:pt x="80" y="1714"/>
                    <a:pt x="83" y="1706"/>
                  </a:cubicBezTo>
                  <a:cubicBezTo>
                    <a:pt x="86" y="1698"/>
                    <a:pt x="90" y="1691"/>
                    <a:pt x="88" y="1682"/>
                  </a:cubicBezTo>
                  <a:cubicBezTo>
                    <a:pt x="88" y="1679"/>
                    <a:pt x="90" y="1672"/>
                    <a:pt x="95" y="1669"/>
                  </a:cubicBezTo>
                  <a:cubicBezTo>
                    <a:pt x="97" y="1667"/>
                    <a:pt x="101" y="1663"/>
                    <a:pt x="103" y="1660"/>
                  </a:cubicBezTo>
                  <a:cubicBezTo>
                    <a:pt x="104" y="1658"/>
                    <a:pt x="105" y="1657"/>
                    <a:pt x="107" y="1657"/>
                  </a:cubicBezTo>
                  <a:cubicBezTo>
                    <a:pt x="111" y="1657"/>
                    <a:pt x="116" y="1665"/>
                    <a:pt x="118" y="1670"/>
                  </a:cubicBezTo>
                  <a:cubicBezTo>
                    <a:pt x="118" y="1672"/>
                    <a:pt x="119" y="1674"/>
                    <a:pt x="120" y="1675"/>
                  </a:cubicBezTo>
                  <a:cubicBezTo>
                    <a:pt x="120" y="1676"/>
                    <a:pt x="120" y="1676"/>
                    <a:pt x="120" y="1676"/>
                  </a:cubicBezTo>
                  <a:cubicBezTo>
                    <a:pt x="120" y="1678"/>
                    <a:pt x="122" y="1679"/>
                    <a:pt x="124" y="1679"/>
                  </a:cubicBezTo>
                  <a:cubicBezTo>
                    <a:pt x="125" y="1679"/>
                    <a:pt x="127" y="1678"/>
                    <a:pt x="130" y="1678"/>
                  </a:cubicBezTo>
                  <a:cubicBezTo>
                    <a:pt x="143" y="1677"/>
                    <a:pt x="145" y="1669"/>
                    <a:pt x="148" y="1661"/>
                  </a:cubicBezTo>
                  <a:cubicBezTo>
                    <a:pt x="149" y="1657"/>
                    <a:pt x="150" y="1653"/>
                    <a:pt x="152" y="1649"/>
                  </a:cubicBezTo>
                  <a:cubicBezTo>
                    <a:pt x="153" y="1649"/>
                    <a:pt x="153" y="1649"/>
                    <a:pt x="153" y="1649"/>
                  </a:cubicBezTo>
                  <a:cubicBezTo>
                    <a:pt x="157" y="1635"/>
                    <a:pt x="156" y="1625"/>
                    <a:pt x="155" y="1614"/>
                  </a:cubicBezTo>
                  <a:cubicBezTo>
                    <a:pt x="154" y="1604"/>
                    <a:pt x="153" y="1593"/>
                    <a:pt x="157" y="1578"/>
                  </a:cubicBezTo>
                  <a:cubicBezTo>
                    <a:pt x="158" y="1577"/>
                    <a:pt x="161" y="1567"/>
                    <a:pt x="161" y="1564"/>
                  </a:cubicBezTo>
                  <a:cubicBezTo>
                    <a:pt x="161" y="1560"/>
                    <a:pt x="156" y="1558"/>
                    <a:pt x="153" y="1558"/>
                  </a:cubicBezTo>
                  <a:cubicBezTo>
                    <a:pt x="152" y="1558"/>
                    <a:pt x="152" y="1558"/>
                    <a:pt x="152" y="1558"/>
                  </a:cubicBezTo>
                  <a:cubicBezTo>
                    <a:pt x="183" y="1536"/>
                    <a:pt x="216" y="1523"/>
                    <a:pt x="252" y="1518"/>
                  </a:cubicBezTo>
                  <a:close/>
                  <a:moveTo>
                    <a:pt x="234" y="1506"/>
                  </a:moveTo>
                  <a:cubicBezTo>
                    <a:pt x="255" y="1501"/>
                    <a:pt x="275" y="1498"/>
                    <a:pt x="293" y="1498"/>
                  </a:cubicBezTo>
                  <a:cubicBezTo>
                    <a:pt x="296" y="1498"/>
                    <a:pt x="300" y="1498"/>
                    <a:pt x="303" y="1499"/>
                  </a:cubicBezTo>
                  <a:cubicBezTo>
                    <a:pt x="305" y="1499"/>
                    <a:pt x="308" y="1500"/>
                    <a:pt x="311" y="1501"/>
                  </a:cubicBezTo>
                  <a:cubicBezTo>
                    <a:pt x="312" y="1501"/>
                    <a:pt x="314" y="1501"/>
                    <a:pt x="315" y="1502"/>
                  </a:cubicBezTo>
                  <a:cubicBezTo>
                    <a:pt x="312" y="1502"/>
                    <a:pt x="308" y="1501"/>
                    <a:pt x="306" y="1501"/>
                  </a:cubicBezTo>
                  <a:cubicBezTo>
                    <a:pt x="301" y="1501"/>
                    <a:pt x="298" y="1500"/>
                    <a:pt x="294" y="1500"/>
                  </a:cubicBezTo>
                  <a:cubicBezTo>
                    <a:pt x="286" y="1500"/>
                    <a:pt x="275" y="1501"/>
                    <a:pt x="255" y="1503"/>
                  </a:cubicBezTo>
                  <a:cubicBezTo>
                    <a:pt x="246" y="1504"/>
                    <a:pt x="239" y="1505"/>
                    <a:pt x="234" y="1506"/>
                  </a:cubicBezTo>
                  <a:close/>
                  <a:moveTo>
                    <a:pt x="203" y="1712"/>
                  </a:moveTo>
                  <a:cubicBezTo>
                    <a:pt x="202" y="1706"/>
                    <a:pt x="202" y="1706"/>
                    <a:pt x="210" y="1705"/>
                  </a:cubicBezTo>
                  <a:cubicBezTo>
                    <a:pt x="215" y="1704"/>
                    <a:pt x="217" y="1703"/>
                    <a:pt x="219" y="1701"/>
                  </a:cubicBezTo>
                  <a:cubicBezTo>
                    <a:pt x="218" y="1703"/>
                    <a:pt x="216" y="1705"/>
                    <a:pt x="214" y="1707"/>
                  </a:cubicBezTo>
                  <a:cubicBezTo>
                    <a:pt x="210" y="1710"/>
                    <a:pt x="206" y="1714"/>
                    <a:pt x="204" y="1720"/>
                  </a:cubicBezTo>
                  <a:cubicBezTo>
                    <a:pt x="203" y="1725"/>
                    <a:pt x="202" y="1727"/>
                    <a:pt x="201" y="1727"/>
                  </a:cubicBezTo>
                  <a:cubicBezTo>
                    <a:pt x="201" y="1727"/>
                    <a:pt x="201" y="1726"/>
                    <a:pt x="202" y="1724"/>
                  </a:cubicBezTo>
                  <a:cubicBezTo>
                    <a:pt x="203" y="1721"/>
                    <a:pt x="203" y="1716"/>
                    <a:pt x="203" y="1712"/>
                  </a:cubicBezTo>
                  <a:close/>
                  <a:moveTo>
                    <a:pt x="257" y="1750"/>
                  </a:moveTo>
                  <a:cubicBezTo>
                    <a:pt x="253" y="1751"/>
                    <a:pt x="248" y="1753"/>
                    <a:pt x="245" y="1755"/>
                  </a:cubicBezTo>
                  <a:cubicBezTo>
                    <a:pt x="234" y="1759"/>
                    <a:pt x="222" y="1761"/>
                    <a:pt x="214" y="1761"/>
                  </a:cubicBezTo>
                  <a:cubicBezTo>
                    <a:pt x="214" y="1761"/>
                    <a:pt x="213" y="1761"/>
                    <a:pt x="213" y="1761"/>
                  </a:cubicBezTo>
                  <a:cubicBezTo>
                    <a:pt x="215" y="1760"/>
                    <a:pt x="221" y="1758"/>
                    <a:pt x="230" y="1756"/>
                  </a:cubicBezTo>
                  <a:cubicBezTo>
                    <a:pt x="231" y="1756"/>
                    <a:pt x="231" y="1756"/>
                    <a:pt x="231" y="1756"/>
                  </a:cubicBezTo>
                  <a:cubicBezTo>
                    <a:pt x="231" y="1756"/>
                    <a:pt x="231" y="1756"/>
                    <a:pt x="231" y="1756"/>
                  </a:cubicBezTo>
                  <a:cubicBezTo>
                    <a:pt x="234" y="1753"/>
                    <a:pt x="237" y="1753"/>
                    <a:pt x="249" y="1751"/>
                  </a:cubicBezTo>
                  <a:lnTo>
                    <a:pt x="257" y="1750"/>
                  </a:lnTo>
                  <a:close/>
                  <a:moveTo>
                    <a:pt x="140" y="1549"/>
                  </a:moveTo>
                  <a:cubicBezTo>
                    <a:pt x="137" y="1551"/>
                    <a:pt x="135" y="1552"/>
                    <a:pt x="134" y="1553"/>
                  </a:cubicBezTo>
                  <a:cubicBezTo>
                    <a:pt x="134" y="1553"/>
                    <a:pt x="134" y="1553"/>
                    <a:pt x="134" y="1553"/>
                  </a:cubicBezTo>
                  <a:cubicBezTo>
                    <a:pt x="129" y="1555"/>
                    <a:pt x="113" y="1570"/>
                    <a:pt x="112" y="1571"/>
                  </a:cubicBezTo>
                  <a:cubicBezTo>
                    <a:pt x="111" y="1572"/>
                    <a:pt x="111" y="1572"/>
                    <a:pt x="111" y="1572"/>
                  </a:cubicBezTo>
                  <a:cubicBezTo>
                    <a:pt x="109" y="1573"/>
                    <a:pt x="105" y="1576"/>
                    <a:pt x="102" y="1578"/>
                  </a:cubicBezTo>
                  <a:cubicBezTo>
                    <a:pt x="102" y="1578"/>
                    <a:pt x="102" y="1578"/>
                    <a:pt x="102" y="1578"/>
                  </a:cubicBezTo>
                  <a:cubicBezTo>
                    <a:pt x="105" y="1574"/>
                    <a:pt x="108" y="1570"/>
                    <a:pt x="108" y="1569"/>
                  </a:cubicBezTo>
                  <a:cubicBezTo>
                    <a:pt x="110" y="1565"/>
                    <a:pt x="132" y="1543"/>
                    <a:pt x="136" y="1541"/>
                  </a:cubicBezTo>
                  <a:cubicBezTo>
                    <a:pt x="155" y="1530"/>
                    <a:pt x="178" y="1521"/>
                    <a:pt x="202" y="1514"/>
                  </a:cubicBezTo>
                  <a:cubicBezTo>
                    <a:pt x="179" y="1524"/>
                    <a:pt x="158" y="1536"/>
                    <a:pt x="140" y="1549"/>
                  </a:cubicBezTo>
                  <a:close/>
                  <a:moveTo>
                    <a:pt x="54" y="1638"/>
                  </a:moveTo>
                  <a:cubicBezTo>
                    <a:pt x="53" y="1638"/>
                    <a:pt x="53" y="1639"/>
                    <a:pt x="52" y="1640"/>
                  </a:cubicBezTo>
                  <a:cubicBezTo>
                    <a:pt x="52" y="1640"/>
                    <a:pt x="52" y="1640"/>
                    <a:pt x="52" y="1640"/>
                  </a:cubicBezTo>
                  <a:cubicBezTo>
                    <a:pt x="53" y="1639"/>
                    <a:pt x="53" y="1638"/>
                    <a:pt x="54" y="1638"/>
                  </a:cubicBezTo>
                  <a:close/>
                  <a:moveTo>
                    <a:pt x="46" y="1644"/>
                  </a:moveTo>
                  <a:cubicBezTo>
                    <a:pt x="46" y="1644"/>
                    <a:pt x="46" y="1644"/>
                    <a:pt x="46" y="1644"/>
                  </a:cubicBezTo>
                  <a:cubicBezTo>
                    <a:pt x="47" y="1643"/>
                    <a:pt x="47" y="1643"/>
                    <a:pt x="47" y="1643"/>
                  </a:cubicBezTo>
                  <a:cubicBezTo>
                    <a:pt x="49" y="1643"/>
                    <a:pt x="50" y="1643"/>
                    <a:pt x="51" y="1642"/>
                  </a:cubicBezTo>
                  <a:cubicBezTo>
                    <a:pt x="50" y="1644"/>
                    <a:pt x="49" y="1645"/>
                    <a:pt x="49" y="1646"/>
                  </a:cubicBezTo>
                  <a:cubicBezTo>
                    <a:pt x="48" y="1645"/>
                    <a:pt x="48" y="1645"/>
                    <a:pt x="47" y="1644"/>
                  </a:cubicBezTo>
                  <a:cubicBezTo>
                    <a:pt x="47" y="1644"/>
                    <a:pt x="46" y="1644"/>
                    <a:pt x="46" y="1644"/>
                  </a:cubicBezTo>
                  <a:close/>
                  <a:moveTo>
                    <a:pt x="527" y="1768"/>
                  </a:moveTo>
                  <a:cubicBezTo>
                    <a:pt x="526" y="1772"/>
                    <a:pt x="525" y="1779"/>
                    <a:pt x="525" y="1781"/>
                  </a:cubicBezTo>
                  <a:cubicBezTo>
                    <a:pt x="525" y="1782"/>
                    <a:pt x="525" y="1787"/>
                    <a:pt x="524" y="1791"/>
                  </a:cubicBezTo>
                  <a:cubicBezTo>
                    <a:pt x="523" y="1795"/>
                    <a:pt x="522" y="1801"/>
                    <a:pt x="522" y="1803"/>
                  </a:cubicBezTo>
                  <a:cubicBezTo>
                    <a:pt x="522" y="1803"/>
                    <a:pt x="522" y="1804"/>
                    <a:pt x="522" y="1804"/>
                  </a:cubicBezTo>
                  <a:cubicBezTo>
                    <a:pt x="521" y="1804"/>
                    <a:pt x="521" y="1805"/>
                    <a:pt x="520" y="1806"/>
                  </a:cubicBezTo>
                  <a:cubicBezTo>
                    <a:pt x="520" y="1806"/>
                    <a:pt x="520" y="1807"/>
                    <a:pt x="520" y="1807"/>
                  </a:cubicBezTo>
                  <a:cubicBezTo>
                    <a:pt x="520" y="1807"/>
                    <a:pt x="520" y="1808"/>
                    <a:pt x="520" y="1808"/>
                  </a:cubicBezTo>
                  <a:cubicBezTo>
                    <a:pt x="519" y="1809"/>
                    <a:pt x="518" y="1810"/>
                    <a:pt x="519" y="1812"/>
                  </a:cubicBezTo>
                  <a:cubicBezTo>
                    <a:pt x="519" y="1812"/>
                    <a:pt x="518" y="1814"/>
                    <a:pt x="518" y="1814"/>
                  </a:cubicBezTo>
                  <a:cubicBezTo>
                    <a:pt x="516" y="1816"/>
                    <a:pt x="516" y="1817"/>
                    <a:pt x="516" y="1819"/>
                  </a:cubicBezTo>
                  <a:cubicBezTo>
                    <a:pt x="514" y="1820"/>
                    <a:pt x="513" y="1822"/>
                    <a:pt x="513" y="1824"/>
                  </a:cubicBezTo>
                  <a:cubicBezTo>
                    <a:pt x="513" y="1824"/>
                    <a:pt x="512" y="1827"/>
                    <a:pt x="510" y="1829"/>
                  </a:cubicBezTo>
                  <a:cubicBezTo>
                    <a:pt x="503" y="1838"/>
                    <a:pt x="493" y="1852"/>
                    <a:pt x="483" y="1868"/>
                  </a:cubicBezTo>
                  <a:cubicBezTo>
                    <a:pt x="472" y="1884"/>
                    <a:pt x="459" y="1900"/>
                    <a:pt x="450" y="1906"/>
                  </a:cubicBezTo>
                  <a:cubicBezTo>
                    <a:pt x="447" y="1908"/>
                    <a:pt x="443" y="1911"/>
                    <a:pt x="442" y="1912"/>
                  </a:cubicBezTo>
                  <a:cubicBezTo>
                    <a:pt x="440" y="1914"/>
                    <a:pt x="425" y="1921"/>
                    <a:pt x="418" y="1923"/>
                  </a:cubicBezTo>
                  <a:cubicBezTo>
                    <a:pt x="416" y="1923"/>
                    <a:pt x="412" y="1925"/>
                    <a:pt x="411" y="1926"/>
                  </a:cubicBezTo>
                  <a:cubicBezTo>
                    <a:pt x="410" y="1927"/>
                    <a:pt x="407" y="1927"/>
                    <a:pt x="406" y="1928"/>
                  </a:cubicBezTo>
                  <a:cubicBezTo>
                    <a:pt x="403" y="1928"/>
                    <a:pt x="398" y="1930"/>
                    <a:pt x="394" y="1932"/>
                  </a:cubicBezTo>
                  <a:cubicBezTo>
                    <a:pt x="390" y="1934"/>
                    <a:pt x="386" y="1935"/>
                    <a:pt x="385" y="1936"/>
                  </a:cubicBezTo>
                  <a:cubicBezTo>
                    <a:pt x="383" y="1936"/>
                    <a:pt x="380" y="1937"/>
                    <a:pt x="379" y="1938"/>
                  </a:cubicBezTo>
                  <a:cubicBezTo>
                    <a:pt x="376" y="1939"/>
                    <a:pt x="359" y="1944"/>
                    <a:pt x="356" y="1944"/>
                  </a:cubicBezTo>
                  <a:cubicBezTo>
                    <a:pt x="355" y="1944"/>
                    <a:pt x="351" y="1946"/>
                    <a:pt x="350" y="1947"/>
                  </a:cubicBezTo>
                  <a:cubicBezTo>
                    <a:pt x="338" y="1953"/>
                    <a:pt x="313" y="1958"/>
                    <a:pt x="285" y="1958"/>
                  </a:cubicBezTo>
                  <a:cubicBezTo>
                    <a:pt x="280" y="1959"/>
                    <a:pt x="276" y="1959"/>
                    <a:pt x="273" y="1959"/>
                  </a:cubicBezTo>
                  <a:cubicBezTo>
                    <a:pt x="263" y="1959"/>
                    <a:pt x="260" y="1958"/>
                    <a:pt x="247" y="1954"/>
                  </a:cubicBezTo>
                  <a:cubicBezTo>
                    <a:pt x="242" y="1953"/>
                    <a:pt x="236" y="1951"/>
                    <a:pt x="234" y="1951"/>
                  </a:cubicBezTo>
                  <a:cubicBezTo>
                    <a:pt x="234" y="1951"/>
                    <a:pt x="233" y="1951"/>
                    <a:pt x="233" y="1951"/>
                  </a:cubicBezTo>
                  <a:cubicBezTo>
                    <a:pt x="233" y="1951"/>
                    <a:pt x="228" y="1950"/>
                    <a:pt x="222" y="1948"/>
                  </a:cubicBezTo>
                  <a:cubicBezTo>
                    <a:pt x="216" y="1946"/>
                    <a:pt x="209" y="1943"/>
                    <a:pt x="207" y="1942"/>
                  </a:cubicBezTo>
                  <a:cubicBezTo>
                    <a:pt x="205" y="1942"/>
                    <a:pt x="203" y="1941"/>
                    <a:pt x="203" y="1940"/>
                  </a:cubicBezTo>
                  <a:cubicBezTo>
                    <a:pt x="201" y="1938"/>
                    <a:pt x="198" y="1938"/>
                    <a:pt x="197" y="1939"/>
                  </a:cubicBezTo>
                  <a:cubicBezTo>
                    <a:pt x="197" y="1939"/>
                    <a:pt x="197" y="1939"/>
                    <a:pt x="197" y="1939"/>
                  </a:cubicBezTo>
                  <a:cubicBezTo>
                    <a:pt x="194" y="1939"/>
                    <a:pt x="188" y="1937"/>
                    <a:pt x="186" y="1935"/>
                  </a:cubicBezTo>
                  <a:cubicBezTo>
                    <a:pt x="185" y="1934"/>
                    <a:pt x="182" y="1933"/>
                    <a:pt x="179" y="1933"/>
                  </a:cubicBezTo>
                  <a:cubicBezTo>
                    <a:pt x="179" y="1933"/>
                    <a:pt x="179" y="1933"/>
                    <a:pt x="179" y="1933"/>
                  </a:cubicBezTo>
                  <a:cubicBezTo>
                    <a:pt x="179" y="1932"/>
                    <a:pt x="179" y="1932"/>
                    <a:pt x="178" y="1931"/>
                  </a:cubicBezTo>
                  <a:cubicBezTo>
                    <a:pt x="177" y="1930"/>
                    <a:pt x="177" y="1930"/>
                    <a:pt x="177" y="1930"/>
                  </a:cubicBezTo>
                  <a:cubicBezTo>
                    <a:pt x="176" y="1930"/>
                    <a:pt x="176" y="1930"/>
                    <a:pt x="176" y="1930"/>
                  </a:cubicBezTo>
                  <a:cubicBezTo>
                    <a:pt x="175" y="1930"/>
                    <a:pt x="174" y="1930"/>
                    <a:pt x="173" y="1930"/>
                  </a:cubicBezTo>
                  <a:cubicBezTo>
                    <a:pt x="173" y="1930"/>
                    <a:pt x="173" y="1931"/>
                    <a:pt x="172" y="1931"/>
                  </a:cubicBezTo>
                  <a:cubicBezTo>
                    <a:pt x="171" y="1931"/>
                    <a:pt x="168" y="1930"/>
                    <a:pt x="167" y="1930"/>
                  </a:cubicBezTo>
                  <a:cubicBezTo>
                    <a:pt x="166" y="1929"/>
                    <a:pt x="160" y="1928"/>
                    <a:pt x="158" y="1928"/>
                  </a:cubicBezTo>
                  <a:cubicBezTo>
                    <a:pt x="158" y="1928"/>
                    <a:pt x="158" y="1928"/>
                    <a:pt x="158" y="1928"/>
                  </a:cubicBezTo>
                  <a:cubicBezTo>
                    <a:pt x="156" y="1927"/>
                    <a:pt x="149" y="1923"/>
                    <a:pt x="139" y="1916"/>
                  </a:cubicBezTo>
                  <a:cubicBezTo>
                    <a:pt x="130" y="1911"/>
                    <a:pt x="119" y="1904"/>
                    <a:pt x="103" y="1896"/>
                  </a:cubicBezTo>
                  <a:cubicBezTo>
                    <a:pt x="98" y="1893"/>
                    <a:pt x="95" y="1890"/>
                    <a:pt x="92" y="1886"/>
                  </a:cubicBezTo>
                  <a:cubicBezTo>
                    <a:pt x="89" y="1882"/>
                    <a:pt x="85" y="1876"/>
                    <a:pt x="82" y="1873"/>
                  </a:cubicBezTo>
                  <a:cubicBezTo>
                    <a:pt x="77" y="1866"/>
                    <a:pt x="71" y="1854"/>
                    <a:pt x="68" y="1844"/>
                  </a:cubicBezTo>
                  <a:cubicBezTo>
                    <a:pt x="67" y="1838"/>
                    <a:pt x="66" y="1836"/>
                    <a:pt x="65" y="1835"/>
                  </a:cubicBezTo>
                  <a:cubicBezTo>
                    <a:pt x="64" y="1832"/>
                    <a:pt x="62" y="1819"/>
                    <a:pt x="58" y="1790"/>
                  </a:cubicBezTo>
                  <a:cubicBezTo>
                    <a:pt x="55" y="1768"/>
                    <a:pt x="52" y="1736"/>
                    <a:pt x="50" y="1714"/>
                  </a:cubicBezTo>
                  <a:cubicBezTo>
                    <a:pt x="47" y="1687"/>
                    <a:pt x="47" y="1687"/>
                    <a:pt x="47" y="1687"/>
                  </a:cubicBezTo>
                  <a:cubicBezTo>
                    <a:pt x="51" y="1680"/>
                    <a:pt x="51" y="1680"/>
                    <a:pt x="51" y="1680"/>
                  </a:cubicBezTo>
                  <a:cubicBezTo>
                    <a:pt x="52" y="1678"/>
                    <a:pt x="54" y="1673"/>
                    <a:pt x="55" y="1670"/>
                  </a:cubicBezTo>
                  <a:cubicBezTo>
                    <a:pt x="55" y="1667"/>
                    <a:pt x="62" y="1654"/>
                    <a:pt x="69" y="1642"/>
                  </a:cubicBezTo>
                  <a:cubicBezTo>
                    <a:pt x="87" y="1614"/>
                    <a:pt x="108" y="1589"/>
                    <a:pt x="113" y="1588"/>
                  </a:cubicBezTo>
                  <a:cubicBezTo>
                    <a:pt x="115" y="1588"/>
                    <a:pt x="119" y="1585"/>
                    <a:pt x="126" y="1578"/>
                  </a:cubicBezTo>
                  <a:cubicBezTo>
                    <a:pt x="133" y="1572"/>
                    <a:pt x="139" y="1567"/>
                    <a:pt x="146" y="1562"/>
                  </a:cubicBezTo>
                  <a:cubicBezTo>
                    <a:pt x="146" y="1562"/>
                    <a:pt x="146" y="1562"/>
                    <a:pt x="146" y="1563"/>
                  </a:cubicBezTo>
                  <a:cubicBezTo>
                    <a:pt x="146" y="1564"/>
                    <a:pt x="144" y="1568"/>
                    <a:pt x="142" y="1573"/>
                  </a:cubicBezTo>
                  <a:cubicBezTo>
                    <a:pt x="135" y="1597"/>
                    <a:pt x="135" y="1615"/>
                    <a:pt x="141" y="1627"/>
                  </a:cubicBezTo>
                  <a:cubicBezTo>
                    <a:pt x="142" y="1627"/>
                    <a:pt x="142" y="1627"/>
                    <a:pt x="142" y="1627"/>
                  </a:cubicBezTo>
                  <a:cubicBezTo>
                    <a:pt x="142" y="1628"/>
                    <a:pt x="142" y="1628"/>
                    <a:pt x="142" y="1628"/>
                  </a:cubicBezTo>
                  <a:cubicBezTo>
                    <a:pt x="143" y="1628"/>
                    <a:pt x="143" y="1631"/>
                    <a:pt x="143" y="1632"/>
                  </a:cubicBezTo>
                  <a:cubicBezTo>
                    <a:pt x="143" y="1633"/>
                    <a:pt x="143" y="1633"/>
                    <a:pt x="142" y="1633"/>
                  </a:cubicBezTo>
                  <a:cubicBezTo>
                    <a:pt x="141" y="1634"/>
                    <a:pt x="141" y="1636"/>
                    <a:pt x="141" y="1637"/>
                  </a:cubicBezTo>
                  <a:cubicBezTo>
                    <a:pt x="141" y="1638"/>
                    <a:pt x="140" y="1641"/>
                    <a:pt x="137" y="1644"/>
                  </a:cubicBezTo>
                  <a:cubicBezTo>
                    <a:pt x="136" y="1646"/>
                    <a:pt x="135" y="1650"/>
                    <a:pt x="133" y="1654"/>
                  </a:cubicBezTo>
                  <a:cubicBezTo>
                    <a:pt x="133" y="1656"/>
                    <a:pt x="131" y="1659"/>
                    <a:pt x="130" y="1661"/>
                  </a:cubicBezTo>
                  <a:cubicBezTo>
                    <a:pt x="129" y="1659"/>
                    <a:pt x="128" y="1657"/>
                    <a:pt x="127" y="1656"/>
                  </a:cubicBezTo>
                  <a:cubicBezTo>
                    <a:pt x="125" y="1653"/>
                    <a:pt x="124" y="1650"/>
                    <a:pt x="124" y="1650"/>
                  </a:cubicBezTo>
                  <a:cubicBezTo>
                    <a:pt x="124" y="1649"/>
                    <a:pt x="124" y="1649"/>
                    <a:pt x="124" y="1649"/>
                  </a:cubicBezTo>
                  <a:cubicBezTo>
                    <a:pt x="123" y="1649"/>
                    <a:pt x="123" y="1649"/>
                    <a:pt x="123" y="1649"/>
                  </a:cubicBezTo>
                  <a:cubicBezTo>
                    <a:pt x="119" y="1642"/>
                    <a:pt x="114" y="1640"/>
                    <a:pt x="110" y="1640"/>
                  </a:cubicBezTo>
                  <a:cubicBezTo>
                    <a:pt x="101" y="1640"/>
                    <a:pt x="91" y="1649"/>
                    <a:pt x="88" y="1653"/>
                  </a:cubicBezTo>
                  <a:cubicBezTo>
                    <a:pt x="76" y="1666"/>
                    <a:pt x="74" y="1669"/>
                    <a:pt x="74" y="1678"/>
                  </a:cubicBezTo>
                  <a:cubicBezTo>
                    <a:pt x="73" y="1686"/>
                    <a:pt x="71" y="1690"/>
                    <a:pt x="69" y="1695"/>
                  </a:cubicBezTo>
                  <a:cubicBezTo>
                    <a:pt x="68" y="1699"/>
                    <a:pt x="66" y="1704"/>
                    <a:pt x="64" y="1714"/>
                  </a:cubicBezTo>
                  <a:cubicBezTo>
                    <a:pt x="64" y="1719"/>
                    <a:pt x="64" y="1729"/>
                    <a:pt x="65" y="1748"/>
                  </a:cubicBezTo>
                  <a:cubicBezTo>
                    <a:pt x="66" y="1757"/>
                    <a:pt x="65" y="1762"/>
                    <a:pt x="64" y="1766"/>
                  </a:cubicBezTo>
                  <a:cubicBezTo>
                    <a:pt x="62" y="1770"/>
                    <a:pt x="62" y="1779"/>
                    <a:pt x="64" y="1782"/>
                  </a:cubicBezTo>
                  <a:cubicBezTo>
                    <a:pt x="65" y="1783"/>
                    <a:pt x="66" y="1784"/>
                    <a:pt x="67" y="1784"/>
                  </a:cubicBezTo>
                  <a:cubicBezTo>
                    <a:pt x="67" y="1784"/>
                    <a:pt x="68" y="1786"/>
                    <a:pt x="70" y="1788"/>
                  </a:cubicBezTo>
                  <a:cubicBezTo>
                    <a:pt x="73" y="1792"/>
                    <a:pt x="73" y="1792"/>
                    <a:pt x="71" y="1796"/>
                  </a:cubicBezTo>
                  <a:cubicBezTo>
                    <a:pt x="68" y="1806"/>
                    <a:pt x="68" y="1806"/>
                    <a:pt x="68" y="1806"/>
                  </a:cubicBezTo>
                  <a:cubicBezTo>
                    <a:pt x="67" y="1810"/>
                    <a:pt x="67" y="1815"/>
                    <a:pt x="67" y="1819"/>
                  </a:cubicBezTo>
                  <a:cubicBezTo>
                    <a:pt x="67" y="1820"/>
                    <a:pt x="67" y="1820"/>
                    <a:pt x="67" y="1821"/>
                  </a:cubicBezTo>
                  <a:cubicBezTo>
                    <a:pt x="68" y="1821"/>
                    <a:pt x="68" y="1821"/>
                    <a:pt x="68" y="1821"/>
                  </a:cubicBezTo>
                  <a:cubicBezTo>
                    <a:pt x="69" y="1829"/>
                    <a:pt x="70" y="1832"/>
                    <a:pt x="74" y="1837"/>
                  </a:cubicBezTo>
                  <a:cubicBezTo>
                    <a:pt x="81" y="1844"/>
                    <a:pt x="86" y="1846"/>
                    <a:pt x="92" y="1845"/>
                  </a:cubicBezTo>
                  <a:cubicBezTo>
                    <a:pt x="101" y="1842"/>
                    <a:pt x="102" y="1832"/>
                    <a:pt x="101" y="1821"/>
                  </a:cubicBezTo>
                  <a:cubicBezTo>
                    <a:pt x="100" y="1805"/>
                    <a:pt x="104" y="1799"/>
                    <a:pt x="118" y="1795"/>
                  </a:cubicBezTo>
                  <a:cubicBezTo>
                    <a:pt x="124" y="1793"/>
                    <a:pt x="126" y="1791"/>
                    <a:pt x="130" y="1786"/>
                  </a:cubicBezTo>
                  <a:cubicBezTo>
                    <a:pt x="132" y="1783"/>
                    <a:pt x="134" y="1778"/>
                    <a:pt x="133" y="1775"/>
                  </a:cubicBezTo>
                  <a:cubicBezTo>
                    <a:pt x="133" y="1771"/>
                    <a:pt x="135" y="1767"/>
                    <a:pt x="137" y="1766"/>
                  </a:cubicBezTo>
                  <a:cubicBezTo>
                    <a:pt x="140" y="1766"/>
                    <a:pt x="144" y="1763"/>
                    <a:pt x="148" y="1757"/>
                  </a:cubicBezTo>
                  <a:cubicBezTo>
                    <a:pt x="151" y="1754"/>
                    <a:pt x="152" y="1753"/>
                    <a:pt x="153" y="1752"/>
                  </a:cubicBezTo>
                  <a:cubicBezTo>
                    <a:pt x="154" y="1754"/>
                    <a:pt x="157" y="1756"/>
                    <a:pt x="157" y="1757"/>
                  </a:cubicBezTo>
                  <a:cubicBezTo>
                    <a:pt x="159" y="1757"/>
                    <a:pt x="159" y="1758"/>
                    <a:pt x="159" y="1759"/>
                  </a:cubicBezTo>
                  <a:cubicBezTo>
                    <a:pt x="160" y="1760"/>
                    <a:pt x="156" y="1764"/>
                    <a:pt x="155" y="1766"/>
                  </a:cubicBezTo>
                  <a:cubicBezTo>
                    <a:pt x="146" y="1773"/>
                    <a:pt x="144" y="1783"/>
                    <a:pt x="143" y="1793"/>
                  </a:cubicBezTo>
                  <a:cubicBezTo>
                    <a:pt x="141" y="1801"/>
                    <a:pt x="140" y="1809"/>
                    <a:pt x="134" y="1814"/>
                  </a:cubicBezTo>
                  <a:cubicBezTo>
                    <a:pt x="133" y="1815"/>
                    <a:pt x="129" y="1816"/>
                    <a:pt x="125" y="1816"/>
                  </a:cubicBezTo>
                  <a:cubicBezTo>
                    <a:pt x="122" y="1817"/>
                    <a:pt x="118" y="1817"/>
                    <a:pt x="116" y="1819"/>
                  </a:cubicBezTo>
                  <a:cubicBezTo>
                    <a:pt x="116" y="1819"/>
                    <a:pt x="116" y="1819"/>
                    <a:pt x="116" y="1819"/>
                  </a:cubicBezTo>
                  <a:cubicBezTo>
                    <a:pt x="113" y="1819"/>
                    <a:pt x="111" y="1822"/>
                    <a:pt x="110" y="1824"/>
                  </a:cubicBezTo>
                  <a:cubicBezTo>
                    <a:pt x="107" y="1827"/>
                    <a:pt x="106" y="1829"/>
                    <a:pt x="107" y="1830"/>
                  </a:cubicBezTo>
                  <a:cubicBezTo>
                    <a:pt x="107" y="1830"/>
                    <a:pt x="107" y="1830"/>
                    <a:pt x="107" y="1830"/>
                  </a:cubicBezTo>
                  <a:cubicBezTo>
                    <a:pt x="107" y="1831"/>
                    <a:pt x="107" y="1833"/>
                    <a:pt x="107" y="1836"/>
                  </a:cubicBezTo>
                  <a:cubicBezTo>
                    <a:pt x="106" y="1841"/>
                    <a:pt x="106" y="1850"/>
                    <a:pt x="107" y="1857"/>
                  </a:cubicBezTo>
                  <a:cubicBezTo>
                    <a:pt x="108" y="1869"/>
                    <a:pt x="115" y="1878"/>
                    <a:pt x="122" y="1887"/>
                  </a:cubicBezTo>
                  <a:cubicBezTo>
                    <a:pt x="125" y="1892"/>
                    <a:pt x="129" y="1897"/>
                    <a:pt x="132" y="1903"/>
                  </a:cubicBezTo>
                  <a:cubicBezTo>
                    <a:pt x="132" y="1903"/>
                    <a:pt x="132" y="1903"/>
                    <a:pt x="132" y="1903"/>
                  </a:cubicBezTo>
                  <a:cubicBezTo>
                    <a:pt x="141" y="1914"/>
                    <a:pt x="154" y="1919"/>
                    <a:pt x="168" y="1924"/>
                  </a:cubicBezTo>
                  <a:cubicBezTo>
                    <a:pt x="172" y="1926"/>
                    <a:pt x="177" y="1927"/>
                    <a:pt x="181" y="1929"/>
                  </a:cubicBezTo>
                  <a:cubicBezTo>
                    <a:pt x="190" y="1933"/>
                    <a:pt x="193" y="1934"/>
                    <a:pt x="208" y="1935"/>
                  </a:cubicBezTo>
                  <a:cubicBezTo>
                    <a:pt x="226" y="1935"/>
                    <a:pt x="226" y="1935"/>
                    <a:pt x="226" y="1935"/>
                  </a:cubicBezTo>
                  <a:cubicBezTo>
                    <a:pt x="230" y="1930"/>
                    <a:pt x="230" y="1930"/>
                    <a:pt x="230" y="1930"/>
                  </a:cubicBezTo>
                  <a:cubicBezTo>
                    <a:pt x="234" y="1923"/>
                    <a:pt x="236" y="1919"/>
                    <a:pt x="235" y="1912"/>
                  </a:cubicBezTo>
                  <a:cubicBezTo>
                    <a:pt x="235" y="1909"/>
                    <a:pt x="235" y="1906"/>
                    <a:pt x="237" y="1903"/>
                  </a:cubicBezTo>
                  <a:cubicBezTo>
                    <a:pt x="240" y="1899"/>
                    <a:pt x="240" y="1899"/>
                    <a:pt x="243" y="1899"/>
                  </a:cubicBezTo>
                  <a:cubicBezTo>
                    <a:pt x="245" y="1899"/>
                    <a:pt x="245" y="1899"/>
                    <a:pt x="245" y="1899"/>
                  </a:cubicBezTo>
                  <a:cubicBezTo>
                    <a:pt x="257" y="1899"/>
                    <a:pt x="269" y="1898"/>
                    <a:pt x="280" y="1897"/>
                  </a:cubicBezTo>
                  <a:cubicBezTo>
                    <a:pt x="293" y="1896"/>
                    <a:pt x="305" y="1895"/>
                    <a:pt x="318" y="1895"/>
                  </a:cubicBezTo>
                  <a:cubicBezTo>
                    <a:pt x="318" y="1895"/>
                    <a:pt x="319" y="1897"/>
                    <a:pt x="320" y="1900"/>
                  </a:cubicBezTo>
                  <a:cubicBezTo>
                    <a:pt x="322" y="1902"/>
                    <a:pt x="324" y="1907"/>
                    <a:pt x="327" y="1908"/>
                  </a:cubicBezTo>
                  <a:cubicBezTo>
                    <a:pt x="327" y="1908"/>
                    <a:pt x="328" y="1908"/>
                    <a:pt x="330" y="1908"/>
                  </a:cubicBezTo>
                  <a:cubicBezTo>
                    <a:pt x="332" y="1908"/>
                    <a:pt x="335" y="1908"/>
                    <a:pt x="337" y="1908"/>
                  </a:cubicBezTo>
                  <a:cubicBezTo>
                    <a:pt x="343" y="1907"/>
                    <a:pt x="347" y="1905"/>
                    <a:pt x="351" y="1902"/>
                  </a:cubicBezTo>
                  <a:cubicBezTo>
                    <a:pt x="360" y="1897"/>
                    <a:pt x="370" y="1896"/>
                    <a:pt x="379" y="1894"/>
                  </a:cubicBezTo>
                  <a:cubicBezTo>
                    <a:pt x="395" y="1891"/>
                    <a:pt x="412" y="1888"/>
                    <a:pt x="424" y="1873"/>
                  </a:cubicBezTo>
                  <a:cubicBezTo>
                    <a:pt x="427" y="1869"/>
                    <a:pt x="427" y="1865"/>
                    <a:pt x="427" y="1860"/>
                  </a:cubicBezTo>
                  <a:cubicBezTo>
                    <a:pt x="426" y="1852"/>
                    <a:pt x="422" y="1840"/>
                    <a:pt x="418" y="1837"/>
                  </a:cubicBezTo>
                  <a:cubicBezTo>
                    <a:pt x="418" y="1837"/>
                    <a:pt x="418" y="1837"/>
                    <a:pt x="418" y="1837"/>
                  </a:cubicBezTo>
                  <a:cubicBezTo>
                    <a:pt x="418" y="1836"/>
                    <a:pt x="418" y="1836"/>
                    <a:pt x="418" y="1836"/>
                  </a:cubicBezTo>
                  <a:cubicBezTo>
                    <a:pt x="416" y="1835"/>
                    <a:pt x="416" y="1835"/>
                    <a:pt x="416" y="1835"/>
                  </a:cubicBezTo>
                  <a:cubicBezTo>
                    <a:pt x="414" y="1833"/>
                    <a:pt x="412" y="1831"/>
                    <a:pt x="409" y="1829"/>
                  </a:cubicBezTo>
                  <a:cubicBezTo>
                    <a:pt x="400" y="1822"/>
                    <a:pt x="389" y="1813"/>
                    <a:pt x="378" y="1809"/>
                  </a:cubicBezTo>
                  <a:cubicBezTo>
                    <a:pt x="377" y="1809"/>
                    <a:pt x="376" y="1808"/>
                    <a:pt x="374" y="1802"/>
                  </a:cubicBezTo>
                  <a:cubicBezTo>
                    <a:pt x="372" y="1794"/>
                    <a:pt x="370" y="1792"/>
                    <a:pt x="365" y="1788"/>
                  </a:cubicBezTo>
                  <a:cubicBezTo>
                    <a:pt x="361" y="1786"/>
                    <a:pt x="359" y="1785"/>
                    <a:pt x="355" y="1785"/>
                  </a:cubicBezTo>
                  <a:cubicBezTo>
                    <a:pt x="353" y="1785"/>
                    <a:pt x="351" y="1785"/>
                    <a:pt x="347" y="1785"/>
                  </a:cubicBezTo>
                  <a:cubicBezTo>
                    <a:pt x="346" y="1785"/>
                    <a:pt x="344" y="1785"/>
                    <a:pt x="343" y="1785"/>
                  </a:cubicBezTo>
                  <a:cubicBezTo>
                    <a:pt x="322" y="1785"/>
                    <a:pt x="317" y="1768"/>
                    <a:pt x="316" y="1761"/>
                  </a:cubicBezTo>
                  <a:cubicBezTo>
                    <a:pt x="314" y="1748"/>
                    <a:pt x="310" y="1741"/>
                    <a:pt x="302" y="1736"/>
                  </a:cubicBezTo>
                  <a:cubicBezTo>
                    <a:pt x="301" y="1735"/>
                    <a:pt x="298" y="1732"/>
                    <a:pt x="296" y="1730"/>
                  </a:cubicBezTo>
                  <a:cubicBezTo>
                    <a:pt x="294" y="1726"/>
                    <a:pt x="292" y="1723"/>
                    <a:pt x="288" y="1723"/>
                  </a:cubicBezTo>
                  <a:cubicBezTo>
                    <a:pt x="287" y="1723"/>
                    <a:pt x="287" y="1723"/>
                    <a:pt x="286" y="1723"/>
                  </a:cubicBezTo>
                  <a:cubicBezTo>
                    <a:pt x="281" y="1724"/>
                    <a:pt x="279" y="1726"/>
                    <a:pt x="279" y="1732"/>
                  </a:cubicBezTo>
                  <a:cubicBezTo>
                    <a:pt x="279" y="1735"/>
                    <a:pt x="278" y="1738"/>
                    <a:pt x="274" y="1742"/>
                  </a:cubicBezTo>
                  <a:cubicBezTo>
                    <a:pt x="271" y="1746"/>
                    <a:pt x="269" y="1747"/>
                    <a:pt x="266" y="1748"/>
                  </a:cubicBezTo>
                  <a:cubicBezTo>
                    <a:pt x="269" y="1743"/>
                    <a:pt x="269" y="1743"/>
                    <a:pt x="269" y="1743"/>
                  </a:cubicBezTo>
                  <a:cubicBezTo>
                    <a:pt x="273" y="1735"/>
                    <a:pt x="271" y="1721"/>
                    <a:pt x="264" y="1710"/>
                  </a:cubicBezTo>
                  <a:cubicBezTo>
                    <a:pt x="261" y="1704"/>
                    <a:pt x="257" y="1700"/>
                    <a:pt x="249" y="1695"/>
                  </a:cubicBezTo>
                  <a:cubicBezTo>
                    <a:pt x="247" y="1693"/>
                    <a:pt x="238" y="1688"/>
                    <a:pt x="234" y="1688"/>
                  </a:cubicBezTo>
                  <a:cubicBezTo>
                    <a:pt x="234" y="1688"/>
                    <a:pt x="234" y="1688"/>
                    <a:pt x="234" y="1688"/>
                  </a:cubicBezTo>
                  <a:cubicBezTo>
                    <a:pt x="230" y="1688"/>
                    <a:pt x="226" y="1690"/>
                    <a:pt x="224" y="1692"/>
                  </a:cubicBezTo>
                  <a:cubicBezTo>
                    <a:pt x="224" y="1692"/>
                    <a:pt x="224" y="1691"/>
                    <a:pt x="224" y="1690"/>
                  </a:cubicBezTo>
                  <a:cubicBezTo>
                    <a:pt x="232" y="1680"/>
                    <a:pt x="238" y="1672"/>
                    <a:pt x="244" y="1666"/>
                  </a:cubicBezTo>
                  <a:cubicBezTo>
                    <a:pt x="252" y="1657"/>
                    <a:pt x="257" y="1651"/>
                    <a:pt x="259" y="1642"/>
                  </a:cubicBezTo>
                  <a:cubicBezTo>
                    <a:pt x="259" y="1640"/>
                    <a:pt x="260" y="1637"/>
                    <a:pt x="260" y="1636"/>
                  </a:cubicBezTo>
                  <a:cubicBezTo>
                    <a:pt x="260" y="1636"/>
                    <a:pt x="261" y="1635"/>
                    <a:pt x="261" y="1635"/>
                  </a:cubicBezTo>
                  <a:cubicBezTo>
                    <a:pt x="262" y="1634"/>
                    <a:pt x="271" y="1633"/>
                    <a:pt x="288" y="1631"/>
                  </a:cubicBezTo>
                  <a:cubicBezTo>
                    <a:pt x="318" y="1627"/>
                    <a:pt x="319" y="1627"/>
                    <a:pt x="321" y="1623"/>
                  </a:cubicBezTo>
                  <a:cubicBezTo>
                    <a:pt x="323" y="1619"/>
                    <a:pt x="324" y="1617"/>
                    <a:pt x="323" y="1614"/>
                  </a:cubicBezTo>
                  <a:cubicBezTo>
                    <a:pt x="322" y="1610"/>
                    <a:pt x="319" y="1607"/>
                    <a:pt x="313" y="1604"/>
                  </a:cubicBezTo>
                  <a:cubicBezTo>
                    <a:pt x="309" y="1602"/>
                    <a:pt x="303" y="1599"/>
                    <a:pt x="300" y="1599"/>
                  </a:cubicBezTo>
                  <a:cubicBezTo>
                    <a:pt x="298" y="1599"/>
                    <a:pt x="297" y="1598"/>
                    <a:pt x="295" y="1595"/>
                  </a:cubicBezTo>
                  <a:cubicBezTo>
                    <a:pt x="293" y="1592"/>
                    <a:pt x="289" y="1588"/>
                    <a:pt x="286" y="1586"/>
                  </a:cubicBezTo>
                  <a:cubicBezTo>
                    <a:pt x="283" y="1583"/>
                    <a:pt x="283" y="1583"/>
                    <a:pt x="283" y="1583"/>
                  </a:cubicBezTo>
                  <a:cubicBezTo>
                    <a:pt x="286" y="1576"/>
                    <a:pt x="286" y="1576"/>
                    <a:pt x="286" y="1576"/>
                  </a:cubicBezTo>
                  <a:cubicBezTo>
                    <a:pt x="288" y="1570"/>
                    <a:pt x="291" y="1567"/>
                    <a:pt x="292" y="1566"/>
                  </a:cubicBezTo>
                  <a:cubicBezTo>
                    <a:pt x="300" y="1561"/>
                    <a:pt x="304" y="1553"/>
                    <a:pt x="303" y="1546"/>
                  </a:cubicBezTo>
                  <a:cubicBezTo>
                    <a:pt x="302" y="1540"/>
                    <a:pt x="301" y="1538"/>
                    <a:pt x="295" y="1535"/>
                  </a:cubicBezTo>
                  <a:cubicBezTo>
                    <a:pt x="292" y="1534"/>
                    <a:pt x="292" y="1533"/>
                    <a:pt x="292" y="1532"/>
                  </a:cubicBezTo>
                  <a:cubicBezTo>
                    <a:pt x="293" y="1521"/>
                    <a:pt x="293" y="1517"/>
                    <a:pt x="289" y="1515"/>
                  </a:cubicBezTo>
                  <a:cubicBezTo>
                    <a:pt x="288" y="1515"/>
                    <a:pt x="287" y="1514"/>
                    <a:pt x="286" y="1514"/>
                  </a:cubicBezTo>
                  <a:cubicBezTo>
                    <a:pt x="288" y="1514"/>
                    <a:pt x="289" y="1514"/>
                    <a:pt x="290" y="1514"/>
                  </a:cubicBezTo>
                  <a:cubicBezTo>
                    <a:pt x="294" y="1515"/>
                    <a:pt x="301" y="1515"/>
                    <a:pt x="305" y="1516"/>
                  </a:cubicBezTo>
                  <a:cubicBezTo>
                    <a:pt x="308" y="1516"/>
                    <a:pt x="311" y="1516"/>
                    <a:pt x="312" y="1516"/>
                  </a:cubicBezTo>
                  <a:cubicBezTo>
                    <a:pt x="312" y="1517"/>
                    <a:pt x="313" y="1517"/>
                    <a:pt x="320" y="1517"/>
                  </a:cubicBezTo>
                  <a:cubicBezTo>
                    <a:pt x="321" y="1517"/>
                    <a:pt x="323" y="1517"/>
                    <a:pt x="325" y="1517"/>
                  </a:cubicBezTo>
                  <a:cubicBezTo>
                    <a:pt x="329" y="1517"/>
                    <a:pt x="333" y="1517"/>
                    <a:pt x="336" y="1517"/>
                  </a:cubicBezTo>
                  <a:cubicBezTo>
                    <a:pt x="345" y="1517"/>
                    <a:pt x="350" y="1517"/>
                    <a:pt x="351" y="1518"/>
                  </a:cubicBezTo>
                  <a:cubicBezTo>
                    <a:pt x="352" y="1518"/>
                    <a:pt x="356" y="1520"/>
                    <a:pt x="361" y="1523"/>
                  </a:cubicBezTo>
                  <a:cubicBezTo>
                    <a:pt x="365" y="1525"/>
                    <a:pt x="368" y="1527"/>
                    <a:pt x="370" y="1527"/>
                  </a:cubicBezTo>
                  <a:cubicBezTo>
                    <a:pt x="370" y="1527"/>
                    <a:pt x="370" y="1527"/>
                    <a:pt x="370" y="1527"/>
                  </a:cubicBezTo>
                  <a:cubicBezTo>
                    <a:pt x="410" y="1543"/>
                    <a:pt x="447" y="1569"/>
                    <a:pt x="473" y="1598"/>
                  </a:cubicBezTo>
                  <a:cubicBezTo>
                    <a:pt x="474" y="1600"/>
                    <a:pt x="475" y="1601"/>
                    <a:pt x="476" y="1602"/>
                  </a:cubicBezTo>
                  <a:cubicBezTo>
                    <a:pt x="482" y="1611"/>
                    <a:pt x="490" y="1620"/>
                    <a:pt x="497" y="1629"/>
                  </a:cubicBezTo>
                  <a:cubicBezTo>
                    <a:pt x="504" y="1638"/>
                    <a:pt x="512" y="1648"/>
                    <a:pt x="518" y="1658"/>
                  </a:cubicBezTo>
                  <a:cubicBezTo>
                    <a:pt x="521" y="1663"/>
                    <a:pt x="528" y="1708"/>
                    <a:pt x="528" y="1725"/>
                  </a:cubicBezTo>
                  <a:cubicBezTo>
                    <a:pt x="529" y="1752"/>
                    <a:pt x="528" y="1759"/>
                    <a:pt x="527" y="1768"/>
                  </a:cubicBezTo>
                  <a:close/>
                  <a:moveTo>
                    <a:pt x="389" y="1519"/>
                  </a:moveTo>
                  <a:cubicBezTo>
                    <a:pt x="391" y="1520"/>
                    <a:pt x="393" y="1521"/>
                    <a:pt x="395" y="1521"/>
                  </a:cubicBezTo>
                  <a:cubicBezTo>
                    <a:pt x="403" y="1525"/>
                    <a:pt x="405" y="1526"/>
                    <a:pt x="406" y="1526"/>
                  </a:cubicBezTo>
                  <a:cubicBezTo>
                    <a:pt x="407" y="1526"/>
                    <a:pt x="409" y="1527"/>
                    <a:pt x="411" y="1529"/>
                  </a:cubicBezTo>
                  <a:cubicBezTo>
                    <a:pt x="419" y="1533"/>
                    <a:pt x="420" y="1534"/>
                    <a:pt x="426" y="1536"/>
                  </a:cubicBezTo>
                  <a:cubicBezTo>
                    <a:pt x="437" y="1541"/>
                    <a:pt x="463" y="1564"/>
                    <a:pt x="475" y="1579"/>
                  </a:cubicBezTo>
                  <a:cubicBezTo>
                    <a:pt x="472" y="1576"/>
                    <a:pt x="468" y="1572"/>
                    <a:pt x="464" y="1569"/>
                  </a:cubicBezTo>
                  <a:cubicBezTo>
                    <a:pt x="447" y="1553"/>
                    <a:pt x="429" y="1537"/>
                    <a:pt x="406" y="1526"/>
                  </a:cubicBezTo>
                  <a:cubicBezTo>
                    <a:pt x="406" y="1526"/>
                    <a:pt x="406" y="1526"/>
                    <a:pt x="406" y="1526"/>
                  </a:cubicBezTo>
                  <a:cubicBezTo>
                    <a:pt x="405" y="1526"/>
                    <a:pt x="399" y="1524"/>
                    <a:pt x="392" y="1520"/>
                  </a:cubicBezTo>
                  <a:cubicBezTo>
                    <a:pt x="391" y="1520"/>
                    <a:pt x="390" y="1519"/>
                    <a:pt x="389" y="1519"/>
                  </a:cubicBezTo>
                  <a:close/>
                  <a:moveTo>
                    <a:pt x="516" y="1628"/>
                  </a:moveTo>
                  <a:cubicBezTo>
                    <a:pt x="519" y="1632"/>
                    <a:pt x="522" y="1637"/>
                    <a:pt x="524" y="1641"/>
                  </a:cubicBezTo>
                  <a:cubicBezTo>
                    <a:pt x="522" y="1637"/>
                    <a:pt x="519" y="1632"/>
                    <a:pt x="516" y="1628"/>
                  </a:cubicBezTo>
                  <a:close/>
                  <a:moveTo>
                    <a:pt x="575" y="1778"/>
                  </a:moveTo>
                  <a:cubicBezTo>
                    <a:pt x="573" y="1784"/>
                    <a:pt x="572" y="1794"/>
                    <a:pt x="572" y="1813"/>
                  </a:cubicBezTo>
                  <a:cubicBezTo>
                    <a:pt x="572" y="1815"/>
                    <a:pt x="572" y="1816"/>
                    <a:pt x="572" y="1816"/>
                  </a:cubicBezTo>
                  <a:cubicBezTo>
                    <a:pt x="571" y="1816"/>
                    <a:pt x="571" y="1816"/>
                    <a:pt x="569" y="1815"/>
                  </a:cubicBezTo>
                  <a:cubicBezTo>
                    <a:pt x="567" y="1814"/>
                    <a:pt x="565" y="1814"/>
                    <a:pt x="563" y="1814"/>
                  </a:cubicBezTo>
                  <a:cubicBezTo>
                    <a:pt x="562" y="1814"/>
                    <a:pt x="562" y="1814"/>
                    <a:pt x="562" y="1814"/>
                  </a:cubicBezTo>
                  <a:cubicBezTo>
                    <a:pt x="561" y="1814"/>
                    <a:pt x="559" y="1813"/>
                    <a:pt x="559" y="1813"/>
                  </a:cubicBezTo>
                  <a:cubicBezTo>
                    <a:pt x="557" y="1812"/>
                    <a:pt x="555" y="1812"/>
                    <a:pt x="553" y="1812"/>
                  </a:cubicBezTo>
                  <a:cubicBezTo>
                    <a:pt x="553" y="1812"/>
                    <a:pt x="552" y="1812"/>
                    <a:pt x="552" y="1812"/>
                  </a:cubicBezTo>
                  <a:cubicBezTo>
                    <a:pt x="550" y="1812"/>
                    <a:pt x="546" y="1810"/>
                    <a:pt x="543" y="1809"/>
                  </a:cubicBezTo>
                  <a:cubicBezTo>
                    <a:pt x="537" y="1806"/>
                    <a:pt x="537" y="1806"/>
                    <a:pt x="537" y="1804"/>
                  </a:cubicBezTo>
                  <a:cubicBezTo>
                    <a:pt x="537" y="1801"/>
                    <a:pt x="537" y="1799"/>
                    <a:pt x="538" y="1798"/>
                  </a:cubicBezTo>
                  <a:cubicBezTo>
                    <a:pt x="538" y="1798"/>
                    <a:pt x="538" y="1798"/>
                    <a:pt x="538" y="1798"/>
                  </a:cubicBezTo>
                  <a:cubicBezTo>
                    <a:pt x="541" y="1799"/>
                    <a:pt x="545" y="1800"/>
                    <a:pt x="550" y="1799"/>
                  </a:cubicBezTo>
                  <a:cubicBezTo>
                    <a:pt x="559" y="1797"/>
                    <a:pt x="559" y="1797"/>
                    <a:pt x="559" y="1797"/>
                  </a:cubicBezTo>
                  <a:cubicBezTo>
                    <a:pt x="560" y="1788"/>
                    <a:pt x="560" y="1788"/>
                    <a:pt x="560" y="1788"/>
                  </a:cubicBezTo>
                  <a:cubicBezTo>
                    <a:pt x="561" y="1785"/>
                    <a:pt x="562" y="1779"/>
                    <a:pt x="563" y="1775"/>
                  </a:cubicBezTo>
                  <a:cubicBezTo>
                    <a:pt x="563" y="1774"/>
                    <a:pt x="563" y="1774"/>
                    <a:pt x="563" y="1774"/>
                  </a:cubicBezTo>
                  <a:cubicBezTo>
                    <a:pt x="564" y="1768"/>
                    <a:pt x="563" y="1757"/>
                    <a:pt x="558" y="1715"/>
                  </a:cubicBezTo>
                  <a:cubicBezTo>
                    <a:pt x="553" y="1650"/>
                    <a:pt x="543" y="1638"/>
                    <a:pt x="517" y="1608"/>
                  </a:cubicBezTo>
                  <a:cubicBezTo>
                    <a:pt x="510" y="1599"/>
                    <a:pt x="503" y="1590"/>
                    <a:pt x="493" y="1578"/>
                  </a:cubicBezTo>
                  <a:cubicBezTo>
                    <a:pt x="488" y="1573"/>
                    <a:pt x="483" y="1567"/>
                    <a:pt x="478" y="1561"/>
                  </a:cubicBezTo>
                  <a:cubicBezTo>
                    <a:pt x="465" y="1544"/>
                    <a:pt x="450" y="1528"/>
                    <a:pt x="430" y="1520"/>
                  </a:cubicBezTo>
                  <a:cubicBezTo>
                    <a:pt x="430" y="1520"/>
                    <a:pt x="430" y="1520"/>
                    <a:pt x="430" y="1520"/>
                  </a:cubicBezTo>
                  <a:cubicBezTo>
                    <a:pt x="429" y="1520"/>
                    <a:pt x="429" y="1520"/>
                    <a:pt x="429" y="1520"/>
                  </a:cubicBezTo>
                  <a:cubicBezTo>
                    <a:pt x="428" y="1520"/>
                    <a:pt x="425" y="1518"/>
                    <a:pt x="420" y="1516"/>
                  </a:cubicBezTo>
                  <a:cubicBezTo>
                    <a:pt x="418" y="1515"/>
                    <a:pt x="411" y="1512"/>
                    <a:pt x="409" y="1512"/>
                  </a:cubicBezTo>
                  <a:cubicBezTo>
                    <a:pt x="407" y="1509"/>
                    <a:pt x="401" y="1507"/>
                    <a:pt x="400" y="1507"/>
                  </a:cubicBezTo>
                  <a:cubicBezTo>
                    <a:pt x="397" y="1506"/>
                    <a:pt x="394" y="1504"/>
                    <a:pt x="393" y="1504"/>
                  </a:cubicBezTo>
                  <a:cubicBezTo>
                    <a:pt x="391" y="1502"/>
                    <a:pt x="389" y="1502"/>
                    <a:pt x="388" y="1502"/>
                  </a:cubicBezTo>
                  <a:cubicBezTo>
                    <a:pt x="388" y="1502"/>
                    <a:pt x="388" y="1502"/>
                    <a:pt x="387" y="1502"/>
                  </a:cubicBezTo>
                  <a:cubicBezTo>
                    <a:pt x="386" y="1502"/>
                    <a:pt x="384" y="1500"/>
                    <a:pt x="382" y="1500"/>
                  </a:cubicBezTo>
                  <a:cubicBezTo>
                    <a:pt x="381" y="1500"/>
                    <a:pt x="380" y="1500"/>
                    <a:pt x="377" y="1499"/>
                  </a:cubicBezTo>
                  <a:cubicBezTo>
                    <a:pt x="377" y="1499"/>
                    <a:pt x="374" y="1498"/>
                    <a:pt x="373" y="1498"/>
                  </a:cubicBezTo>
                  <a:cubicBezTo>
                    <a:pt x="372" y="1498"/>
                    <a:pt x="372" y="1498"/>
                    <a:pt x="372" y="1498"/>
                  </a:cubicBezTo>
                  <a:cubicBezTo>
                    <a:pt x="372" y="1498"/>
                    <a:pt x="370" y="1498"/>
                    <a:pt x="368" y="1497"/>
                  </a:cubicBezTo>
                  <a:cubicBezTo>
                    <a:pt x="365" y="1497"/>
                    <a:pt x="360" y="1496"/>
                    <a:pt x="356" y="1495"/>
                  </a:cubicBezTo>
                  <a:cubicBezTo>
                    <a:pt x="352" y="1494"/>
                    <a:pt x="349" y="1494"/>
                    <a:pt x="349" y="1494"/>
                  </a:cubicBezTo>
                  <a:cubicBezTo>
                    <a:pt x="347" y="1493"/>
                    <a:pt x="340" y="1492"/>
                    <a:pt x="339" y="1492"/>
                  </a:cubicBezTo>
                  <a:cubicBezTo>
                    <a:pt x="331" y="1491"/>
                    <a:pt x="322" y="1489"/>
                    <a:pt x="320" y="1488"/>
                  </a:cubicBezTo>
                  <a:cubicBezTo>
                    <a:pt x="320" y="1487"/>
                    <a:pt x="320" y="1487"/>
                    <a:pt x="320" y="1487"/>
                  </a:cubicBezTo>
                  <a:cubicBezTo>
                    <a:pt x="319" y="1486"/>
                    <a:pt x="317" y="1485"/>
                    <a:pt x="315" y="1485"/>
                  </a:cubicBezTo>
                  <a:cubicBezTo>
                    <a:pt x="314" y="1485"/>
                    <a:pt x="314" y="1485"/>
                    <a:pt x="313" y="1485"/>
                  </a:cubicBezTo>
                  <a:cubicBezTo>
                    <a:pt x="313" y="1486"/>
                    <a:pt x="312" y="1486"/>
                    <a:pt x="312" y="1486"/>
                  </a:cubicBezTo>
                  <a:cubicBezTo>
                    <a:pt x="310" y="1486"/>
                    <a:pt x="309" y="1485"/>
                    <a:pt x="309" y="1485"/>
                  </a:cubicBezTo>
                  <a:cubicBezTo>
                    <a:pt x="307" y="1484"/>
                    <a:pt x="305" y="1483"/>
                    <a:pt x="296" y="1483"/>
                  </a:cubicBezTo>
                  <a:cubicBezTo>
                    <a:pt x="271" y="1483"/>
                    <a:pt x="210" y="1492"/>
                    <a:pt x="199" y="1499"/>
                  </a:cubicBezTo>
                  <a:cubicBezTo>
                    <a:pt x="198" y="1500"/>
                    <a:pt x="192" y="1503"/>
                    <a:pt x="186" y="1505"/>
                  </a:cubicBezTo>
                  <a:cubicBezTo>
                    <a:pt x="182" y="1506"/>
                    <a:pt x="179" y="1507"/>
                    <a:pt x="175" y="1508"/>
                  </a:cubicBezTo>
                  <a:cubicBezTo>
                    <a:pt x="160" y="1514"/>
                    <a:pt x="145" y="1519"/>
                    <a:pt x="131" y="1527"/>
                  </a:cubicBezTo>
                  <a:cubicBezTo>
                    <a:pt x="134" y="1525"/>
                    <a:pt x="136" y="1524"/>
                    <a:pt x="136" y="1523"/>
                  </a:cubicBezTo>
                  <a:cubicBezTo>
                    <a:pt x="139" y="1521"/>
                    <a:pt x="142" y="1518"/>
                    <a:pt x="145" y="1517"/>
                  </a:cubicBezTo>
                  <a:cubicBezTo>
                    <a:pt x="155" y="1510"/>
                    <a:pt x="160" y="1506"/>
                    <a:pt x="162" y="1505"/>
                  </a:cubicBezTo>
                  <a:cubicBezTo>
                    <a:pt x="162" y="1505"/>
                    <a:pt x="163" y="1504"/>
                    <a:pt x="163" y="1504"/>
                  </a:cubicBezTo>
                  <a:cubicBezTo>
                    <a:pt x="163" y="1504"/>
                    <a:pt x="164" y="1504"/>
                    <a:pt x="173" y="1497"/>
                  </a:cubicBezTo>
                  <a:cubicBezTo>
                    <a:pt x="183" y="1489"/>
                    <a:pt x="184" y="1488"/>
                    <a:pt x="194" y="1482"/>
                  </a:cubicBezTo>
                  <a:cubicBezTo>
                    <a:pt x="203" y="1476"/>
                    <a:pt x="203" y="1476"/>
                    <a:pt x="203" y="1476"/>
                  </a:cubicBezTo>
                  <a:cubicBezTo>
                    <a:pt x="229" y="1473"/>
                    <a:pt x="229" y="1473"/>
                    <a:pt x="229" y="1473"/>
                  </a:cubicBezTo>
                  <a:cubicBezTo>
                    <a:pt x="247" y="1471"/>
                    <a:pt x="264" y="1470"/>
                    <a:pt x="272" y="1470"/>
                  </a:cubicBezTo>
                  <a:cubicBezTo>
                    <a:pt x="276" y="1470"/>
                    <a:pt x="276" y="1470"/>
                    <a:pt x="276" y="1470"/>
                  </a:cubicBezTo>
                  <a:cubicBezTo>
                    <a:pt x="277" y="1470"/>
                    <a:pt x="278" y="1470"/>
                    <a:pt x="278" y="1470"/>
                  </a:cubicBezTo>
                  <a:cubicBezTo>
                    <a:pt x="281" y="1470"/>
                    <a:pt x="291" y="1469"/>
                    <a:pt x="300" y="1468"/>
                  </a:cubicBezTo>
                  <a:cubicBezTo>
                    <a:pt x="312" y="1467"/>
                    <a:pt x="324" y="1466"/>
                    <a:pt x="334" y="1466"/>
                  </a:cubicBezTo>
                  <a:cubicBezTo>
                    <a:pt x="344" y="1466"/>
                    <a:pt x="351" y="1467"/>
                    <a:pt x="355" y="1468"/>
                  </a:cubicBezTo>
                  <a:cubicBezTo>
                    <a:pt x="356" y="1468"/>
                    <a:pt x="359" y="1469"/>
                    <a:pt x="362" y="1470"/>
                  </a:cubicBezTo>
                  <a:cubicBezTo>
                    <a:pt x="365" y="1470"/>
                    <a:pt x="368" y="1471"/>
                    <a:pt x="369" y="1472"/>
                  </a:cubicBezTo>
                  <a:cubicBezTo>
                    <a:pt x="370" y="1472"/>
                    <a:pt x="372" y="1473"/>
                    <a:pt x="374" y="1473"/>
                  </a:cubicBezTo>
                  <a:cubicBezTo>
                    <a:pt x="374" y="1473"/>
                    <a:pt x="374" y="1473"/>
                    <a:pt x="375" y="1473"/>
                  </a:cubicBezTo>
                  <a:cubicBezTo>
                    <a:pt x="379" y="1473"/>
                    <a:pt x="406" y="1482"/>
                    <a:pt x="413" y="1487"/>
                  </a:cubicBezTo>
                  <a:cubicBezTo>
                    <a:pt x="421" y="1493"/>
                    <a:pt x="423" y="1494"/>
                    <a:pt x="425" y="1494"/>
                  </a:cubicBezTo>
                  <a:cubicBezTo>
                    <a:pt x="425" y="1494"/>
                    <a:pt x="425" y="1494"/>
                    <a:pt x="426" y="1494"/>
                  </a:cubicBezTo>
                  <a:cubicBezTo>
                    <a:pt x="427" y="1494"/>
                    <a:pt x="430" y="1496"/>
                    <a:pt x="434" y="1499"/>
                  </a:cubicBezTo>
                  <a:cubicBezTo>
                    <a:pt x="438" y="1501"/>
                    <a:pt x="443" y="1505"/>
                    <a:pt x="445" y="1505"/>
                  </a:cubicBezTo>
                  <a:cubicBezTo>
                    <a:pt x="446" y="1505"/>
                    <a:pt x="448" y="1506"/>
                    <a:pt x="452" y="1508"/>
                  </a:cubicBezTo>
                  <a:cubicBezTo>
                    <a:pt x="465" y="1516"/>
                    <a:pt x="490" y="1531"/>
                    <a:pt x="494" y="1533"/>
                  </a:cubicBezTo>
                  <a:cubicBezTo>
                    <a:pt x="496" y="1534"/>
                    <a:pt x="500" y="1537"/>
                    <a:pt x="503" y="1540"/>
                  </a:cubicBezTo>
                  <a:cubicBezTo>
                    <a:pt x="505" y="1543"/>
                    <a:pt x="510" y="1548"/>
                    <a:pt x="514" y="1552"/>
                  </a:cubicBezTo>
                  <a:cubicBezTo>
                    <a:pt x="517" y="1555"/>
                    <a:pt x="519" y="1558"/>
                    <a:pt x="519" y="1559"/>
                  </a:cubicBezTo>
                  <a:cubicBezTo>
                    <a:pt x="520" y="1560"/>
                    <a:pt x="521" y="1562"/>
                    <a:pt x="521" y="1563"/>
                  </a:cubicBezTo>
                  <a:cubicBezTo>
                    <a:pt x="528" y="1572"/>
                    <a:pt x="532" y="1577"/>
                    <a:pt x="537" y="1583"/>
                  </a:cubicBezTo>
                  <a:cubicBezTo>
                    <a:pt x="544" y="1591"/>
                    <a:pt x="549" y="1599"/>
                    <a:pt x="551" y="1608"/>
                  </a:cubicBezTo>
                  <a:cubicBezTo>
                    <a:pt x="554" y="1622"/>
                    <a:pt x="558" y="1631"/>
                    <a:pt x="562" y="1638"/>
                  </a:cubicBezTo>
                  <a:cubicBezTo>
                    <a:pt x="566" y="1643"/>
                    <a:pt x="566" y="1644"/>
                    <a:pt x="569" y="1667"/>
                  </a:cubicBezTo>
                  <a:cubicBezTo>
                    <a:pt x="572" y="1697"/>
                    <a:pt x="574" y="1712"/>
                    <a:pt x="572" y="1716"/>
                  </a:cubicBezTo>
                  <a:cubicBezTo>
                    <a:pt x="571" y="1720"/>
                    <a:pt x="572" y="1722"/>
                    <a:pt x="573" y="1724"/>
                  </a:cubicBezTo>
                  <a:cubicBezTo>
                    <a:pt x="573" y="1724"/>
                    <a:pt x="574" y="1729"/>
                    <a:pt x="576" y="1749"/>
                  </a:cubicBezTo>
                  <a:cubicBezTo>
                    <a:pt x="577" y="1767"/>
                    <a:pt x="577" y="1774"/>
                    <a:pt x="575" y="1778"/>
                  </a:cubicBezTo>
                  <a:close/>
                  <a:moveTo>
                    <a:pt x="543" y="1729"/>
                  </a:moveTo>
                  <a:cubicBezTo>
                    <a:pt x="543" y="1724"/>
                    <a:pt x="542" y="1716"/>
                    <a:pt x="541" y="1707"/>
                  </a:cubicBezTo>
                  <a:cubicBezTo>
                    <a:pt x="542" y="1710"/>
                    <a:pt x="542" y="1712"/>
                    <a:pt x="542" y="1714"/>
                  </a:cubicBezTo>
                  <a:cubicBezTo>
                    <a:pt x="548" y="1761"/>
                    <a:pt x="549" y="1765"/>
                    <a:pt x="547" y="1775"/>
                  </a:cubicBezTo>
                  <a:cubicBezTo>
                    <a:pt x="547" y="1779"/>
                    <a:pt x="546" y="1782"/>
                    <a:pt x="546" y="1784"/>
                  </a:cubicBezTo>
                  <a:cubicBezTo>
                    <a:pt x="544" y="1783"/>
                    <a:pt x="541" y="1783"/>
                    <a:pt x="540" y="1782"/>
                  </a:cubicBezTo>
                  <a:cubicBezTo>
                    <a:pt x="540" y="1780"/>
                    <a:pt x="540" y="1777"/>
                    <a:pt x="541" y="1772"/>
                  </a:cubicBezTo>
                  <a:cubicBezTo>
                    <a:pt x="542" y="1766"/>
                    <a:pt x="543" y="1757"/>
                    <a:pt x="543" y="1751"/>
                  </a:cubicBezTo>
                  <a:lnTo>
                    <a:pt x="543" y="1729"/>
                  </a:lnTo>
                  <a:close/>
                  <a:moveTo>
                    <a:pt x="597" y="1716"/>
                  </a:moveTo>
                  <a:cubicBezTo>
                    <a:pt x="596" y="1716"/>
                    <a:pt x="592" y="1715"/>
                    <a:pt x="590" y="1714"/>
                  </a:cubicBezTo>
                  <a:cubicBezTo>
                    <a:pt x="588" y="1714"/>
                    <a:pt x="588" y="1714"/>
                    <a:pt x="588" y="1710"/>
                  </a:cubicBezTo>
                  <a:cubicBezTo>
                    <a:pt x="587" y="1708"/>
                    <a:pt x="587" y="1708"/>
                    <a:pt x="587" y="1708"/>
                  </a:cubicBezTo>
                  <a:cubicBezTo>
                    <a:pt x="587" y="1707"/>
                    <a:pt x="587" y="1705"/>
                    <a:pt x="587" y="1704"/>
                  </a:cubicBezTo>
                  <a:cubicBezTo>
                    <a:pt x="587" y="1704"/>
                    <a:pt x="587" y="1703"/>
                    <a:pt x="587" y="1703"/>
                  </a:cubicBezTo>
                  <a:cubicBezTo>
                    <a:pt x="590" y="1703"/>
                    <a:pt x="594" y="1701"/>
                    <a:pt x="597" y="1698"/>
                  </a:cubicBezTo>
                  <a:cubicBezTo>
                    <a:pt x="607" y="1690"/>
                    <a:pt x="616" y="1686"/>
                    <a:pt x="623" y="1686"/>
                  </a:cubicBezTo>
                  <a:cubicBezTo>
                    <a:pt x="624" y="1686"/>
                    <a:pt x="626" y="1686"/>
                    <a:pt x="627" y="1686"/>
                  </a:cubicBezTo>
                  <a:cubicBezTo>
                    <a:pt x="630" y="1688"/>
                    <a:pt x="633" y="1687"/>
                    <a:pt x="635" y="1686"/>
                  </a:cubicBezTo>
                  <a:cubicBezTo>
                    <a:pt x="636" y="1685"/>
                    <a:pt x="642" y="1684"/>
                    <a:pt x="653" y="1683"/>
                  </a:cubicBezTo>
                  <a:cubicBezTo>
                    <a:pt x="667" y="1682"/>
                    <a:pt x="667" y="1682"/>
                    <a:pt x="667" y="1682"/>
                  </a:cubicBezTo>
                  <a:cubicBezTo>
                    <a:pt x="668" y="1688"/>
                    <a:pt x="668" y="1688"/>
                    <a:pt x="668" y="1688"/>
                  </a:cubicBezTo>
                  <a:cubicBezTo>
                    <a:pt x="668" y="1692"/>
                    <a:pt x="668" y="1695"/>
                    <a:pt x="668" y="1696"/>
                  </a:cubicBezTo>
                  <a:cubicBezTo>
                    <a:pt x="668" y="1697"/>
                    <a:pt x="667" y="1700"/>
                    <a:pt x="668" y="1708"/>
                  </a:cubicBezTo>
                  <a:cubicBezTo>
                    <a:pt x="668" y="1711"/>
                    <a:pt x="668" y="1711"/>
                    <a:pt x="668" y="1711"/>
                  </a:cubicBezTo>
                  <a:cubicBezTo>
                    <a:pt x="644" y="1714"/>
                    <a:pt x="644" y="1714"/>
                    <a:pt x="644" y="1714"/>
                  </a:cubicBezTo>
                  <a:cubicBezTo>
                    <a:pt x="619" y="1717"/>
                    <a:pt x="604" y="1718"/>
                    <a:pt x="597" y="1716"/>
                  </a:cubicBezTo>
                  <a:close/>
                  <a:moveTo>
                    <a:pt x="650" y="1755"/>
                  </a:moveTo>
                  <a:cubicBezTo>
                    <a:pt x="648" y="1745"/>
                    <a:pt x="645" y="1734"/>
                    <a:pt x="644" y="1730"/>
                  </a:cubicBezTo>
                  <a:cubicBezTo>
                    <a:pt x="644" y="1728"/>
                    <a:pt x="644" y="1728"/>
                    <a:pt x="644" y="1728"/>
                  </a:cubicBezTo>
                  <a:cubicBezTo>
                    <a:pt x="668" y="1725"/>
                    <a:pt x="668" y="1725"/>
                    <a:pt x="668" y="1725"/>
                  </a:cubicBezTo>
                  <a:cubicBezTo>
                    <a:pt x="669" y="1731"/>
                    <a:pt x="669" y="1731"/>
                    <a:pt x="669" y="1731"/>
                  </a:cubicBezTo>
                  <a:cubicBezTo>
                    <a:pt x="671" y="1739"/>
                    <a:pt x="671" y="1742"/>
                    <a:pt x="676" y="1742"/>
                  </a:cubicBezTo>
                  <a:cubicBezTo>
                    <a:pt x="676" y="1742"/>
                    <a:pt x="677" y="1742"/>
                    <a:pt x="678" y="1742"/>
                  </a:cubicBezTo>
                  <a:cubicBezTo>
                    <a:pt x="684" y="1741"/>
                    <a:pt x="684" y="1738"/>
                    <a:pt x="684" y="1730"/>
                  </a:cubicBezTo>
                  <a:cubicBezTo>
                    <a:pt x="684" y="1721"/>
                    <a:pt x="680" y="1643"/>
                    <a:pt x="676" y="1640"/>
                  </a:cubicBezTo>
                  <a:cubicBezTo>
                    <a:pt x="675" y="1639"/>
                    <a:pt x="673" y="1639"/>
                    <a:pt x="672" y="1639"/>
                  </a:cubicBezTo>
                  <a:cubicBezTo>
                    <a:pt x="671" y="1639"/>
                    <a:pt x="670" y="1639"/>
                    <a:pt x="669" y="1639"/>
                  </a:cubicBezTo>
                  <a:cubicBezTo>
                    <a:pt x="665" y="1641"/>
                    <a:pt x="663" y="1648"/>
                    <a:pt x="665" y="1664"/>
                  </a:cubicBezTo>
                  <a:cubicBezTo>
                    <a:pt x="666" y="1668"/>
                    <a:pt x="666" y="1668"/>
                    <a:pt x="666" y="1668"/>
                  </a:cubicBezTo>
                  <a:cubicBezTo>
                    <a:pt x="659" y="1669"/>
                    <a:pt x="659" y="1669"/>
                    <a:pt x="659" y="1669"/>
                  </a:cubicBezTo>
                  <a:cubicBezTo>
                    <a:pt x="652" y="1670"/>
                    <a:pt x="647" y="1670"/>
                    <a:pt x="644" y="1670"/>
                  </a:cubicBezTo>
                  <a:cubicBezTo>
                    <a:pt x="641" y="1670"/>
                    <a:pt x="639" y="1670"/>
                    <a:pt x="639" y="1670"/>
                  </a:cubicBezTo>
                  <a:cubicBezTo>
                    <a:pt x="639" y="1663"/>
                    <a:pt x="636" y="1638"/>
                    <a:pt x="635" y="1633"/>
                  </a:cubicBezTo>
                  <a:cubicBezTo>
                    <a:pt x="629" y="1580"/>
                    <a:pt x="642" y="1551"/>
                    <a:pt x="674" y="1545"/>
                  </a:cubicBezTo>
                  <a:cubicBezTo>
                    <a:pt x="683" y="1544"/>
                    <a:pt x="687" y="1546"/>
                    <a:pt x="694" y="1556"/>
                  </a:cubicBezTo>
                  <a:cubicBezTo>
                    <a:pt x="696" y="1560"/>
                    <a:pt x="701" y="1566"/>
                    <a:pt x="704" y="1570"/>
                  </a:cubicBezTo>
                  <a:cubicBezTo>
                    <a:pt x="708" y="1574"/>
                    <a:pt x="714" y="1586"/>
                    <a:pt x="721" y="1600"/>
                  </a:cubicBezTo>
                  <a:cubicBezTo>
                    <a:pt x="714" y="1680"/>
                    <a:pt x="713" y="1761"/>
                    <a:pt x="716" y="1842"/>
                  </a:cubicBezTo>
                  <a:cubicBezTo>
                    <a:pt x="684" y="1838"/>
                    <a:pt x="655" y="1777"/>
                    <a:pt x="650" y="1755"/>
                  </a:cubicBezTo>
                  <a:close/>
                  <a:moveTo>
                    <a:pt x="307" y="2555"/>
                  </a:moveTo>
                  <a:cubicBezTo>
                    <a:pt x="295" y="2554"/>
                    <a:pt x="285" y="2557"/>
                    <a:pt x="273" y="2553"/>
                  </a:cubicBezTo>
                  <a:cubicBezTo>
                    <a:pt x="261" y="2549"/>
                    <a:pt x="256" y="2531"/>
                    <a:pt x="251" y="2521"/>
                  </a:cubicBezTo>
                  <a:cubicBezTo>
                    <a:pt x="241" y="2499"/>
                    <a:pt x="237" y="2476"/>
                    <a:pt x="233" y="2452"/>
                  </a:cubicBezTo>
                  <a:cubicBezTo>
                    <a:pt x="229" y="2427"/>
                    <a:pt x="226" y="2400"/>
                    <a:pt x="220" y="2375"/>
                  </a:cubicBezTo>
                  <a:cubicBezTo>
                    <a:pt x="216" y="2360"/>
                    <a:pt x="224" y="2360"/>
                    <a:pt x="234" y="2351"/>
                  </a:cubicBezTo>
                  <a:cubicBezTo>
                    <a:pt x="243" y="2343"/>
                    <a:pt x="254" y="2334"/>
                    <a:pt x="267" y="2331"/>
                  </a:cubicBezTo>
                  <a:cubicBezTo>
                    <a:pt x="268" y="2331"/>
                    <a:pt x="269" y="2331"/>
                    <a:pt x="271" y="2330"/>
                  </a:cubicBezTo>
                  <a:cubicBezTo>
                    <a:pt x="273" y="2334"/>
                    <a:pt x="275" y="2336"/>
                    <a:pt x="279" y="2338"/>
                  </a:cubicBezTo>
                  <a:cubicBezTo>
                    <a:pt x="281" y="2339"/>
                    <a:pt x="283" y="2339"/>
                    <a:pt x="285" y="2339"/>
                  </a:cubicBezTo>
                  <a:cubicBezTo>
                    <a:pt x="291" y="2373"/>
                    <a:pt x="297" y="2407"/>
                    <a:pt x="303" y="2441"/>
                  </a:cubicBezTo>
                  <a:cubicBezTo>
                    <a:pt x="309" y="2473"/>
                    <a:pt x="311" y="2508"/>
                    <a:pt x="323" y="2538"/>
                  </a:cubicBezTo>
                  <a:cubicBezTo>
                    <a:pt x="326" y="2545"/>
                    <a:pt x="328" y="2553"/>
                    <a:pt x="330" y="2560"/>
                  </a:cubicBezTo>
                  <a:cubicBezTo>
                    <a:pt x="323" y="2557"/>
                    <a:pt x="315" y="2555"/>
                    <a:pt x="307" y="2555"/>
                  </a:cubicBezTo>
                  <a:close/>
                  <a:moveTo>
                    <a:pt x="665" y="2776"/>
                  </a:moveTo>
                  <a:cubicBezTo>
                    <a:pt x="662" y="2780"/>
                    <a:pt x="655" y="2784"/>
                    <a:pt x="651" y="2788"/>
                  </a:cubicBezTo>
                  <a:cubicBezTo>
                    <a:pt x="650" y="2789"/>
                    <a:pt x="649" y="2791"/>
                    <a:pt x="648" y="2792"/>
                  </a:cubicBezTo>
                  <a:cubicBezTo>
                    <a:pt x="646" y="2793"/>
                    <a:pt x="644" y="2793"/>
                    <a:pt x="642" y="2793"/>
                  </a:cubicBezTo>
                  <a:cubicBezTo>
                    <a:pt x="602" y="2798"/>
                    <a:pt x="562" y="2806"/>
                    <a:pt x="522" y="2813"/>
                  </a:cubicBezTo>
                  <a:cubicBezTo>
                    <a:pt x="504" y="2816"/>
                    <a:pt x="485" y="2816"/>
                    <a:pt x="467" y="2819"/>
                  </a:cubicBezTo>
                  <a:cubicBezTo>
                    <a:pt x="461" y="2818"/>
                    <a:pt x="455" y="2819"/>
                    <a:pt x="448" y="2820"/>
                  </a:cubicBezTo>
                  <a:cubicBezTo>
                    <a:pt x="441" y="2818"/>
                    <a:pt x="433" y="2819"/>
                    <a:pt x="426" y="2817"/>
                  </a:cubicBezTo>
                  <a:cubicBezTo>
                    <a:pt x="424" y="2816"/>
                    <a:pt x="423" y="2815"/>
                    <a:pt x="421" y="2814"/>
                  </a:cubicBezTo>
                  <a:cubicBezTo>
                    <a:pt x="416" y="2803"/>
                    <a:pt x="409" y="2792"/>
                    <a:pt x="405" y="2780"/>
                  </a:cubicBezTo>
                  <a:cubicBezTo>
                    <a:pt x="400" y="2764"/>
                    <a:pt x="397" y="2747"/>
                    <a:pt x="393" y="2732"/>
                  </a:cubicBezTo>
                  <a:cubicBezTo>
                    <a:pt x="389" y="2718"/>
                    <a:pt x="383" y="2705"/>
                    <a:pt x="381" y="2691"/>
                  </a:cubicBezTo>
                  <a:cubicBezTo>
                    <a:pt x="379" y="2675"/>
                    <a:pt x="377" y="2660"/>
                    <a:pt x="374" y="2644"/>
                  </a:cubicBezTo>
                  <a:cubicBezTo>
                    <a:pt x="369" y="2613"/>
                    <a:pt x="360" y="2583"/>
                    <a:pt x="352" y="2553"/>
                  </a:cubicBezTo>
                  <a:cubicBezTo>
                    <a:pt x="343" y="2520"/>
                    <a:pt x="340" y="2485"/>
                    <a:pt x="334" y="2451"/>
                  </a:cubicBezTo>
                  <a:cubicBezTo>
                    <a:pt x="320" y="2376"/>
                    <a:pt x="307" y="2301"/>
                    <a:pt x="294" y="2225"/>
                  </a:cubicBezTo>
                  <a:cubicBezTo>
                    <a:pt x="291" y="2209"/>
                    <a:pt x="291" y="2193"/>
                    <a:pt x="289" y="2178"/>
                  </a:cubicBezTo>
                  <a:cubicBezTo>
                    <a:pt x="286" y="2159"/>
                    <a:pt x="285" y="2141"/>
                    <a:pt x="284" y="2123"/>
                  </a:cubicBezTo>
                  <a:cubicBezTo>
                    <a:pt x="284" y="2113"/>
                    <a:pt x="282" y="2104"/>
                    <a:pt x="281" y="2095"/>
                  </a:cubicBezTo>
                  <a:cubicBezTo>
                    <a:pt x="281" y="2093"/>
                    <a:pt x="282" y="2091"/>
                    <a:pt x="282" y="2089"/>
                  </a:cubicBezTo>
                  <a:cubicBezTo>
                    <a:pt x="282" y="2089"/>
                    <a:pt x="282" y="2089"/>
                    <a:pt x="282" y="2088"/>
                  </a:cubicBezTo>
                  <a:cubicBezTo>
                    <a:pt x="277" y="2083"/>
                    <a:pt x="278" y="2076"/>
                    <a:pt x="281" y="2070"/>
                  </a:cubicBezTo>
                  <a:cubicBezTo>
                    <a:pt x="281" y="2064"/>
                    <a:pt x="283" y="2059"/>
                    <a:pt x="287" y="2054"/>
                  </a:cubicBezTo>
                  <a:cubicBezTo>
                    <a:pt x="291" y="2050"/>
                    <a:pt x="298" y="2046"/>
                    <a:pt x="304" y="2046"/>
                  </a:cubicBezTo>
                  <a:cubicBezTo>
                    <a:pt x="306" y="2046"/>
                    <a:pt x="309" y="2045"/>
                    <a:pt x="312" y="2046"/>
                  </a:cubicBezTo>
                  <a:cubicBezTo>
                    <a:pt x="312" y="2046"/>
                    <a:pt x="313" y="2046"/>
                    <a:pt x="313" y="2047"/>
                  </a:cubicBezTo>
                  <a:cubicBezTo>
                    <a:pt x="318" y="2046"/>
                    <a:pt x="324" y="2045"/>
                    <a:pt x="329" y="2044"/>
                  </a:cubicBezTo>
                  <a:cubicBezTo>
                    <a:pt x="356" y="2040"/>
                    <a:pt x="382" y="2032"/>
                    <a:pt x="409" y="2027"/>
                  </a:cubicBezTo>
                  <a:cubicBezTo>
                    <a:pt x="431" y="2024"/>
                    <a:pt x="453" y="2021"/>
                    <a:pt x="474" y="2016"/>
                  </a:cubicBezTo>
                  <a:cubicBezTo>
                    <a:pt x="474" y="2020"/>
                    <a:pt x="475" y="2023"/>
                    <a:pt x="478" y="2025"/>
                  </a:cubicBezTo>
                  <a:cubicBezTo>
                    <a:pt x="499" y="2038"/>
                    <a:pt x="524" y="2049"/>
                    <a:pt x="536" y="2071"/>
                  </a:cubicBezTo>
                  <a:cubicBezTo>
                    <a:pt x="551" y="2097"/>
                    <a:pt x="555" y="2130"/>
                    <a:pt x="561" y="2159"/>
                  </a:cubicBezTo>
                  <a:cubicBezTo>
                    <a:pt x="554" y="2164"/>
                    <a:pt x="549" y="2171"/>
                    <a:pt x="554" y="2179"/>
                  </a:cubicBezTo>
                  <a:cubicBezTo>
                    <a:pt x="554" y="2179"/>
                    <a:pt x="554" y="2179"/>
                    <a:pt x="554" y="2179"/>
                  </a:cubicBezTo>
                  <a:cubicBezTo>
                    <a:pt x="556" y="2207"/>
                    <a:pt x="559" y="2239"/>
                    <a:pt x="569" y="2264"/>
                  </a:cubicBezTo>
                  <a:cubicBezTo>
                    <a:pt x="571" y="2267"/>
                    <a:pt x="574" y="2269"/>
                    <a:pt x="577" y="2270"/>
                  </a:cubicBezTo>
                  <a:cubicBezTo>
                    <a:pt x="578" y="2269"/>
                    <a:pt x="579" y="2269"/>
                    <a:pt x="580" y="2268"/>
                  </a:cubicBezTo>
                  <a:cubicBezTo>
                    <a:pt x="581" y="2268"/>
                    <a:pt x="582" y="2268"/>
                    <a:pt x="584" y="2268"/>
                  </a:cubicBezTo>
                  <a:cubicBezTo>
                    <a:pt x="584" y="2268"/>
                    <a:pt x="584" y="2268"/>
                    <a:pt x="584" y="2268"/>
                  </a:cubicBezTo>
                  <a:cubicBezTo>
                    <a:pt x="585" y="2268"/>
                    <a:pt x="587" y="2268"/>
                    <a:pt x="588" y="2269"/>
                  </a:cubicBezTo>
                  <a:cubicBezTo>
                    <a:pt x="591" y="2270"/>
                    <a:pt x="593" y="2272"/>
                    <a:pt x="594" y="2275"/>
                  </a:cubicBezTo>
                  <a:cubicBezTo>
                    <a:pt x="594" y="2276"/>
                    <a:pt x="594" y="2276"/>
                    <a:pt x="594" y="2277"/>
                  </a:cubicBezTo>
                  <a:cubicBezTo>
                    <a:pt x="595" y="2278"/>
                    <a:pt x="595" y="2280"/>
                    <a:pt x="595" y="2282"/>
                  </a:cubicBezTo>
                  <a:cubicBezTo>
                    <a:pt x="603" y="2318"/>
                    <a:pt x="614" y="2353"/>
                    <a:pt x="621" y="2390"/>
                  </a:cubicBezTo>
                  <a:cubicBezTo>
                    <a:pt x="625" y="2416"/>
                    <a:pt x="631" y="2442"/>
                    <a:pt x="636" y="2469"/>
                  </a:cubicBezTo>
                  <a:cubicBezTo>
                    <a:pt x="638" y="2486"/>
                    <a:pt x="642" y="2500"/>
                    <a:pt x="647" y="2516"/>
                  </a:cubicBezTo>
                  <a:cubicBezTo>
                    <a:pt x="646" y="2516"/>
                    <a:pt x="644" y="2517"/>
                    <a:pt x="643" y="2517"/>
                  </a:cubicBezTo>
                  <a:cubicBezTo>
                    <a:pt x="638" y="2520"/>
                    <a:pt x="631" y="2519"/>
                    <a:pt x="630" y="2527"/>
                  </a:cubicBezTo>
                  <a:cubicBezTo>
                    <a:pt x="630" y="2527"/>
                    <a:pt x="630" y="2528"/>
                    <a:pt x="630" y="2528"/>
                  </a:cubicBezTo>
                  <a:cubicBezTo>
                    <a:pt x="626" y="2536"/>
                    <a:pt x="631" y="2550"/>
                    <a:pt x="632" y="2558"/>
                  </a:cubicBezTo>
                  <a:cubicBezTo>
                    <a:pt x="633" y="2568"/>
                    <a:pt x="633" y="2583"/>
                    <a:pt x="639" y="2592"/>
                  </a:cubicBezTo>
                  <a:cubicBezTo>
                    <a:pt x="640" y="2593"/>
                    <a:pt x="639" y="2605"/>
                    <a:pt x="639" y="2607"/>
                  </a:cubicBezTo>
                  <a:cubicBezTo>
                    <a:pt x="640" y="2614"/>
                    <a:pt x="641" y="2621"/>
                    <a:pt x="643" y="2627"/>
                  </a:cubicBezTo>
                  <a:cubicBezTo>
                    <a:pt x="644" y="2631"/>
                    <a:pt x="649" y="2633"/>
                    <a:pt x="652" y="2631"/>
                  </a:cubicBezTo>
                  <a:cubicBezTo>
                    <a:pt x="653" y="2630"/>
                    <a:pt x="655" y="2629"/>
                    <a:pt x="656" y="2629"/>
                  </a:cubicBezTo>
                  <a:cubicBezTo>
                    <a:pt x="656" y="2629"/>
                    <a:pt x="656" y="2629"/>
                    <a:pt x="656" y="2629"/>
                  </a:cubicBezTo>
                  <a:cubicBezTo>
                    <a:pt x="656" y="2629"/>
                    <a:pt x="656" y="2629"/>
                    <a:pt x="656" y="2629"/>
                  </a:cubicBezTo>
                  <a:cubicBezTo>
                    <a:pt x="656" y="2631"/>
                    <a:pt x="656" y="2634"/>
                    <a:pt x="657" y="2636"/>
                  </a:cubicBezTo>
                  <a:cubicBezTo>
                    <a:pt x="657" y="2636"/>
                    <a:pt x="657" y="2636"/>
                    <a:pt x="657" y="2636"/>
                  </a:cubicBezTo>
                  <a:cubicBezTo>
                    <a:pt x="657" y="2636"/>
                    <a:pt x="657" y="2636"/>
                    <a:pt x="657" y="2636"/>
                  </a:cubicBezTo>
                  <a:cubicBezTo>
                    <a:pt x="657" y="2640"/>
                    <a:pt x="659" y="2644"/>
                    <a:pt x="661" y="2647"/>
                  </a:cubicBezTo>
                  <a:cubicBezTo>
                    <a:pt x="667" y="2684"/>
                    <a:pt x="667" y="2684"/>
                    <a:pt x="667" y="2684"/>
                  </a:cubicBezTo>
                  <a:cubicBezTo>
                    <a:pt x="671" y="2702"/>
                    <a:pt x="676" y="2721"/>
                    <a:pt x="676" y="2739"/>
                  </a:cubicBezTo>
                  <a:cubicBezTo>
                    <a:pt x="676" y="2749"/>
                    <a:pt x="671" y="2768"/>
                    <a:pt x="665" y="2776"/>
                  </a:cubicBezTo>
                  <a:close/>
                  <a:moveTo>
                    <a:pt x="606" y="2241"/>
                  </a:moveTo>
                  <a:cubicBezTo>
                    <a:pt x="606" y="2240"/>
                    <a:pt x="606" y="2240"/>
                    <a:pt x="607" y="2240"/>
                  </a:cubicBezTo>
                  <a:cubicBezTo>
                    <a:pt x="609" y="2240"/>
                    <a:pt x="611" y="2240"/>
                    <a:pt x="612" y="2238"/>
                  </a:cubicBezTo>
                  <a:cubicBezTo>
                    <a:pt x="619" y="2236"/>
                    <a:pt x="625" y="2233"/>
                    <a:pt x="633" y="2231"/>
                  </a:cubicBezTo>
                  <a:cubicBezTo>
                    <a:pt x="646" y="2227"/>
                    <a:pt x="661" y="2226"/>
                    <a:pt x="675" y="2221"/>
                  </a:cubicBezTo>
                  <a:cubicBezTo>
                    <a:pt x="677" y="2220"/>
                    <a:pt x="678" y="2218"/>
                    <a:pt x="678" y="2216"/>
                  </a:cubicBezTo>
                  <a:cubicBezTo>
                    <a:pt x="678" y="2216"/>
                    <a:pt x="678" y="2216"/>
                    <a:pt x="678" y="2215"/>
                  </a:cubicBezTo>
                  <a:cubicBezTo>
                    <a:pt x="676" y="2209"/>
                    <a:pt x="672" y="2204"/>
                    <a:pt x="672" y="2198"/>
                  </a:cubicBezTo>
                  <a:cubicBezTo>
                    <a:pt x="672" y="2196"/>
                    <a:pt x="671" y="2194"/>
                    <a:pt x="671" y="2193"/>
                  </a:cubicBezTo>
                  <a:cubicBezTo>
                    <a:pt x="671" y="2192"/>
                    <a:pt x="671" y="2191"/>
                    <a:pt x="671" y="2190"/>
                  </a:cubicBezTo>
                  <a:cubicBezTo>
                    <a:pt x="669" y="2179"/>
                    <a:pt x="668" y="2167"/>
                    <a:pt x="665" y="2155"/>
                  </a:cubicBezTo>
                  <a:cubicBezTo>
                    <a:pt x="664" y="2149"/>
                    <a:pt x="656" y="2149"/>
                    <a:pt x="653" y="2153"/>
                  </a:cubicBezTo>
                  <a:cubicBezTo>
                    <a:pt x="652" y="2152"/>
                    <a:pt x="650" y="2152"/>
                    <a:pt x="648" y="2152"/>
                  </a:cubicBezTo>
                  <a:cubicBezTo>
                    <a:pt x="639" y="2154"/>
                    <a:pt x="633" y="2161"/>
                    <a:pt x="623" y="2163"/>
                  </a:cubicBezTo>
                  <a:cubicBezTo>
                    <a:pt x="615" y="2165"/>
                    <a:pt x="608" y="2167"/>
                    <a:pt x="600" y="2170"/>
                  </a:cubicBezTo>
                  <a:cubicBezTo>
                    <a:pt x="600" y="2169"/>
                    <a:pt x="599" y="2168"/>
                    <a:pt x="599" y="2168"/>
                  </a:cubicBezTo>
                  <a:cubicBezTo>
                    <a:pt x="596" y="2164"/>
                    <a:pt x="592" y="2167"/>
                    <a:pt x="591" y="2170"/>
                  </a:cubicBezTo>
                  <a:cubicBezTo>
                    <a:pt x="591" y="2171"/>
                    <a:pt x="591" y="2172"/>
                    <a:pt x="591" y="2173"/>
                  </a:cubicBezTo>
                  <a:cubicBezTo>
                    <a:pt x="591" y="2173"/>
                    <a:pt x="591" y="2173"/>
                    <a:pt x="590" y="2173"/>
                  </a:cubicBezTo>
                  <a:cubicBezTo>
                    <a:pt x="589" y="2172"/>
                    <a:pt x="587" y="2172"/>
                    <a:pt x="586" y="2173"/>
                  </a:cubicBezTo>
                  <a:cubicBezTo>
                    <a:pt x="585" y="2171"/>
                    <a:pt x="585" y="2169"/>
                    <a:pt x="584" y="2167"/>
                  </a:cubicBezTo>
                  <a:cubicBezTo>
                    <a:pt x="585" y="2166"/>
                    <a:pt x="586" y="2166"/>
                    <a:pt x="586" y="2165"/>
                  </a:cubicBezTo>
                  <a:cubicBezTo>
                    <a:pt x="587" y="2163"/>
                    <a:pt x="587" y="2161"/>
                    <a:pt x="585" y="2160"/>
                  </a:cubicBezTo>
                  <a:cubicBezTo>
                    <a:pt x="584" y="2158"/>
                    <a:pt x="582" y="2158"/>
                    <a:pt x="580" y="2157"/>
                  </a:cubicBezTo>
                  <a:cubicBezTo>
                    <a:pt x="580" y="2157"/>
                    <a:pt x="580" y="2156"/>
                    <a:pt x="580" y="2156"/>
                  </a:cubicBezTo>
                  <a:cubicBezTo>
                    <a:pt x="580" y="2156"/>
                    <a:pt x="580" y="2156"/>
                    <a:pt x="580" y="2156"/>
                  </a:cubicBezTo>
                  <a:cubicBezTo>
                    <a:pt x="578" y="2143"/>
                    <a:pt x="576" y="2129"/>
                    <a:pt x="573" y="2115"/>
                  </a:cubicBezTo>
                  <a:cubicBezTo>
                    <a:pt x="574" y="2114"/>
                    <a:pt x="575" y="2114"/>
                    <a:pt x="576" y="2113"/>
                  </a:cubicBezTo>
                  <a:cubicBezTo>
                    <a:pt x="588" y="2105"/>
                    <a:pt x="604" y="2100"/>
                    <a:pt x="617" y="2093"/>
                  </a:cubicBezTo>
                  <a:cubicBezTo>
                    <a:pt x="635" y="2083"/>
                    <a:pt x="658" y="2083"/>
                    <a:pt x="677" y="2085"/>
                  </a:cubicBezTo>
                  <a:cubicBezTo>
                    <a:pt x="697" y="2087"/>
                    <a:pt x="697" y="2104"/>
                    <a:pt x="699" y="2119"/>
                  </a:cubicBezTo>
                  <a:cubicBezTo>
                    <a:pt x="702" y="2133"/>
                    <a:pt x="707" y="2148"/>
                    <a:pt x="711" y="2162"/>
                  </a:cubicBezTo>
                  <a:cubicBezTo>
                    <a:pt x="714" y="2172"/>
                    <a:pt x="715" y="2193"/>
                    <a:pt x="721" y="2201"/>
                  </a:cubicBezTo>
                  <a:cubicBezTo>
                    <a:pt x="735" y="2217"/>
                    <a:pt x="737" y="2246"/>
                    <a:pt x="722" y="2262"/>
                  </a:cubicBezTo>
                  <a:cubicBezTo>
                    <a:pt x="709" y="2275"/>
                    <a:pt x="685" y="2279"/>
                    <a:pt x="668" y="2285"/>
                  </a:cubicBezTo>
                  <a:cubicBezTo>
                    <a:pt x="652" y="2290"/>
                    <a:pt x="636" y="2295"/>
                    <a:pt x="620" y="2300"/>
                  </a:cubicBezTo>
                  <a:cubicBezTo>
                    <a:pt x="617" y="2285"/>
                    <a:pt x="614" y="2270"/>
                    <a:pt x="611" y="2254"/>
                  </a:cubicBezTo>
                  <a:cubicBezTo>
                    <a:pt x="610" y="2250"/>
                    <a:pt x="607" y="2247"/>
                    <a:pt x="604" y="2246"/>
                  </a:cubicBezTo>
                  <a:cubicBezTo>
                    <a:pt x="604" y="2245"/>
                    <a:pt x="604" y="2245"/>
                    <a:pt x="604" y="2244"/>
                  </a:cubicBezTo>
                  <a:cubicBezTo>
                    <a:pt x="605" y="2243"/>
                    <a:pt x="606" y="2242"/>
                    <a:pt x="606" y="2241"/>
                  </a:cubicBezTo>
                  <a:close/>
                  <a:moveTo>
                    <a:pt x="605" y="2181"/>
                  </a:moveTo>
                  <a:cubicBezTo>
                    <a:pt x="606" y="2181"/>
                    <a:pt x="607" y="2181"/>
                    <a:pt x="607" y="2181"/>
                  </a:cubicBezTo>
                  <a:cubicBezTo>
                    <a:pt x="607" y="2182"/>
                    <a:pt x="607" y="2184"/>
                    <a:pt x="607" y="2186"/>
                  </a:cubicBezTo>
                  <a:cubicBezTo>
                    <a:pt x="606" y="2184"/>
                    <a:pt x="606" y="2183"/>
                    <a:pt x="605" y="2181"/>
                  </a:cubicBezTo>
                  <a:close/>
                  <a:moveTo>
                    <a:pt x="609" y="2193"/>
                  </a:moveTo>
                  <a:cubicBezTo>
                    <a:pt x="611" y="2197"/>
                    <a:pt x="614" y="2199"/>
                    <a:pt x="617" y="2200"/>
                  </a:cubicBezTo>
                  <a:cubicBezTo>
                    <a:pt x="619" y="2204"/>
                    <a:pt x="621" y="2207"/>
                    <a:pt x="621" y="2211"/>
                  </a:cubicBezTo>
                  <a:cubicBezTo>
                    <a:pt x="622" y="2214"/>
                    <a:pt x="623" y="2218"/>
                    <a:pt x="625" y="2221"/>
                  </a:cubicBezTo>
                  <a:cubicBezTo>
                    <a:pt x="622" y="2222"/>
                    <a:pt x="620" y="2224"/>
                    <a:pt x="617" y="2225"/>
                  </a:cubicBezTo>
                  <a:cubicBezTo>
                    <a:pt x="616" y="2216"/>
                    <a:pt x="613" y="2209"/>
                    <a:pt x="611" y="2200"/>
                  </a:cubicBezTo>
                  <a:cubicBezTo>
                    <a:pt x="610" y="2198"/>
                    <a:pt x="610" y="2196"/>
                    <a:pt x="609" y="2193"/>
                  </a:cubicBezTo>
                  <a:close/>
                  <a:moveTo>
                    <a:pt x="633" y="2186"/>
                  </a:moveTo>
                  <a:cubicBezTo>
                    <a:pt x="637" y="2187"/>
                    <a:pt x="640" y="2189"/>
                    <a:pt x="644" y="2189"/>
                  </a:cubicBezTo>
                  <a:cubicBezTo>
                    <a:pt x="648" y="2190"/>
                    <a:pt x="652" y="2192"/>
                    <a:pt x="656" y="2192"/>
                  </a:cubicBezTo>
                  <a:cubicBezTo>
                    <a:pt x="651" y="2195"/>
                    <a:pt x="641" y="2198"/>
                    <a:pt x="634" y="2203"/>
                  </a:cubicBezTo>
                  <a:cubicBezTo>
                    <a:pt x="633" y="2198"/>
                    <a:pt x="631" y="2193"/>
                    <a:pt x="629" y="2188"/>
                  </a:cubicBezTo>
                  <a:cubicBezTo>
                    <a:pt x="629" y="2187"/>
                    <a:pt x="628" y="2185"/>
                    <a:pt x="627" y="2184"/>
                  </a:cubicBezTo>
                  <a:cubicBezTo>
                    <a:pt x="629" y="2184"/>
                    <a:pt x="631" y="2185"/>
                    <a:pt x="633" y="2186"/>
                  </a:cubicBezTo>
                  <a:close/>
                  <a:moveTo>
                    <a:pt x="631" y="2175"/>
                  </a:moveTo>
                  <a:cubicBezTo>
                    <a:pt x="639" y="2172"/>
                    <a:pt x="646" y="2168"/>
                    <a:pt x="653" y="2163"/>
                  </a:cubicBezTo>
                  <a:cubicBezTo>
                    <a:pt x="654" y="2168"/>
                    <a:pt x="655" y="2174"/>
                    <a:pt x="656" y="2179"/>
                  </a:cubicBezTo>
                  <a:cubicBezTo>
                    <a:pt x="652" y="2178"/>
                    <a:pt x="648" y="2178"/>
                    <a:pt x="645" y="2177"/>
                  </a:cubicBezTo>
                  <a:cubicBezTo>
                    <a:pt x="640" y="2176"/>
                    <a:pt x="636" y="2175"/>
                    <a:pt x="631" y="2175"/>
                  </a:cubicBezTo>
                  <a:close/>
                  <a:moveTo>
                    <a:pt x="661" y="2203"/>
                  </a:moveTo>
                  <a:cubicBezTo>
                    <a:pt x="663" y="2206"/>
                    <a:pt x="665" y="2209"/>
                    <a:pt x="667" y="2211"/>
                  </a:cubicBezTo>
                  <a:cubicBezTo>
                    <a:pt x="656" y="2212"/>
                    <a:pt x="646" y="2214"/>
                    <a:pt x="636" y="2217"/>
                  </a:cubicBezTo>
                  <a:cubicBezTo>
                    <a:pt x="636" y="2217"/>
                    <a:pt x="635" y="2217"/>
                    <a:pt x="635" y="2216"/>
                  </a:cubicBezTo>
                  <a:cubicBezTo>
                    <a:pt x="635" y="2216"/>
                    <a:pt x="636" y="2215"/>
                    <a:pt x="636" y="2214"/>
                  </a:cubicBezTo>
                  <a:cubicBezTo>
                    <a:pt x="638" y="2213"/>
                    <a:pt x="639" y="2212"/>
                    <a:pt x="641" y="2211"/>
                  </a:cubicBezTo>
                  <a:cubicBezTo>
                    <a:pt x="645" y="2209"/>
                    <a:pt x="649" y="2208"/>
                    <a:pt x="654" y="2206"/>
                  </a:cubicBezTo>
                  <a:cubicBezTo>
                    <a:pt x="656" y="2205"/>
                    <a:pt x="659" y="2204"/>
                    <a:pt x="661" y="2203"/>
                  </a:cubicBezTo>
                  <a:close/>
                  <a:moveTo>
                    <a:pt x="577" y="2186"/>
                  </a:moveTo>
                  <a:cubicBezTo>
                    <a:pt x="579" y="2199"/>
                    <a:pt x="582" y="2212"/>
                    <a:pt x="587" y="2224"/>
                  </a:cubicBezTo>
                  <a:cubicBezTo>
                    <a:pt x="588" y="2228"/>
                    <a:pt x="590" y="2233"/>
                    <a:pt x="592" y="2237"/>
                  </a:cubicBezTo>
                  <a:cubicBezTo>
                    <a:pt x="591" y="2239"/>
                    <a:pt x="591" y="2241"/>
                    <a:pt x="593" y="2242"/>
                  </a:cubicBezTo>
                  <a:cubicBezTo>
                    <a:pt x="593" y="2244"/>
                    <a:pt x="593" y="2246"/>
                    <a:pt x="593" y="2248"/>
                  </a:cubicBezTo>
                  <a:cubicBezTo>
                    <a:pt x="591" y="2248"/>
                    <a:pt x="589" y="2248"/>
                    <a:pt x="588" y="2248"/>
                  </a:cubicBezTo>
                  <a:cubicBezTo>
                    <a:pt x="584" y="2235"/>
                    <a:pt x="579" y="2222"/>
                    <a:pt x="577" y="2208"/>
                  </a:cubicBezTo>
                  <a:cubicBezTo>
                    <a:pt x="575" y="2200"/>
                    <a:pt x="573" y="2192"/>
                    <a:pt x="571" y="2184"/>
                  </a:cubicBezTo>
                  <a:cubicBezTo>
                    <a:pt x="570" y="2183"/>
                    <a:pt x="570" y="2182"/>
                    <a:pt x="569" y="2181"/>
                  </a:cubicBezTo>
                  <a:cubicBezTo>
                    <a:pt x="569" y="2179"/>
                    <a:pt x="569" y="2178"/>
                    <a:pt x="568" y="2177"/>
                  </a:cubicBezTo>
                  <a:cubicBezTo>
                    <a:pt x="568" y="2176"/>
                    <a:pt x="570" y="2174"/>
                    <a:pt x="572" y="2173"/>
                  </a:cubicBezTo>
                  <a:cubicBezTo>
                    <a:pt x="573" y="2178"/>
                    <a:pt x="576" y="2181"/>
                    <a:pt x="577" y="2186"/>
                  </a:cubicBezTo>
                  <a:close/>
                  <a:moveTo>
                    <a:pt x="656" y="2568"/>
                  </a:moveTo>
                  <a:cubicBezTo>
                    <a:pt x="655" y="2560"/>
                    <a:pt x="652" y="2551"/>
                    <a:pt x="649" y="2543"/>
                  </a:cubicBezTo>
                  <a:cubicBezTo>
                    <a:pt x="648" y="2541"/>
                    <a:pt x="647" y="2539"/>
                    <a:pt x="646" y="2536"/>
                  </a:cubicBezTo>
                  <a:cubicBezTo>
                    <a:pt x="646" y="2535"/>
                    <a:pt x="647" y="2536"/>
                    <a:pt x="653" y="2536"/>
                  </a:cubicBezTo>
                  <a:cubicBezTo>
                    <a:pt x="654" y="2536"/>
                    <a:pt x="656" y="2535"/>
                    <a:pt x="657" y="2534"/>
                  </a:cubicBezTo>
                  <a:cubicBezTo>
                    <a:pt x="657" y="2537"/>
                    <a:pt x="657" y="2542"/>
                    <a:pt x="658" y="2546"/>
                  </a:cubicBezTo>
                  <a:cubicBezTo>
                    <a:pt x="660" y="2556"/>
                    <a:pt x="662" y="2567"/>
                    <a:pt x="663" y="2577"/>
                  </a:cubicBezTo>
                  <a:cubicBezTo>
                    <a:pt x="665" y="2584"/>
                    <a:pt x="665" y="2596"/>
                    <a:pt x="668" y="2602"/>
                  </a:cubicBezTo>
                  <a:cubicBezTo>
                    <a:pt x="670" y="2606"/>
                    <a:pt x="667" y="2609"/>
                    <a:pt x="664" y="2612"/>
                  </a:cubicBezTo>
                  <a:cubicBezTo>
                    <a:pt x="663" y="2612"/>
                    <a:pt x="663" y="2612"/>
                    <a:pt x="663" y="2612"/>
                  </a:cubicBezTo>
                  <a:cubicBezTo>
                    <a:pt x="663" y="2612"/>
                    <a:pt x="662" y="2611"/>
                    <a:pt x="662" y="2611"/>
                  </a:cubicBezTo>
                  <a:cubicBezTo>
                    <a:pt x="663" y="2597"/>
                    <a:pt x="659" y="2583"/>
                    <a:pt x="656" y="2568"/>
                  </a:cubicBezTo>
                  <a:close/>
                  <a:moveTo>
                    <a:pt x="689" y="2547"/>
                  </a:moveTo>
                  <a:cubicBezTo>
                    <a:pt x="690" y="2550"/>
                    <a:pt x="691" y="2553"/>
                    <a:pt x="692" y="2556"/>
                  </a:cubicBezTo>
                  <a:cubicBezTo>
                    <a:pt x="691" y="2557"/>
                    <a:pt x="691" y="2558"/>
                    <a:pt x="692" y="2559"/>
                  </a:cubicBezTo>
                  <a:cubicBezTo>
                    <a:pt x="693" y="2567"/>
                    <a:pt x="693" y="2577"/>
                    <a:pt x="698" y="2583"/>
                  </a:cubicBezTo>
                  <a:cubicBezTo>
                    <a:pt x="698" y="2583"/>
                    <a:pt x="698" y="2583"/>
                    <a:pt x="698" y="2583"/>
                  </a:cubicBezTo>
                  <a:cubicBezTo>
                    <a:pt x="698" y="2584"/>
                    <a:pt x="698" y="2585"/>
                    <a:pt x="698" y="2586"/>
                  </a:cubicBezTo>
                  <a:cubicBezTo>
                    <a:pt x="699" y="2588"/>
                    <a:pt x="700" y="2590"/>
                    <a:pt x="700" y="2593"/>
                  </a:cubicBezTo>
                  <a:cubicBezTo>
                    <a:pt x="697" y="2593"/>
                    <a:pt x="694" y="2594"/>
                    <a:pt x="691" y="2595"/>
                  </a:cubicBezTo>
                  <a:cubicBezTo>
                    <a:pt x="691" y="2585"/>
                    <a:pt x="689" y="2575"/>
                    <a:pt x="686" y="2566"/>
                  </a:cubicBezTo>
                  <a:cubicBezTo>
                    <a:pt x="684" y="2558"/>
                    <a:pt x="681" y="2549"/>
                    <a:pt x="676" y="2543"/>
                  </a:cubicBezTo>
                  <a:cubicBezTo>
                    <a:pt x="680" y="2542"/>
                    <a:pt x="684" y="2541"/>
                    <a:pt x="688" y="2541"/>
                  </a:cubicBezTo>
                  <a:cubicBezTo>
                    <a:pt x="688" y="2542"/>
                    <a:pt x="689" y="2543"/>
                    <a:pt x="689" y="2544"/>
                  </a:cubicBezTo>
                  <a:cubicBezTo>
                    <a:pt x="689" y="2545"/>
                    <a:pt x="689" y="2546"/>
                    <a:pt x="689" y="2547"/>
                  </a:cubicBezTo>
                  <a:close/>
                  <a:moveTo>
                    <a:pt x="677" y="2625"/>
                  </a:moveTo>
                  <a:cubicBezTo>
                    <a:pt x="677" y="2624"/>
                    <a:pt x="677" y="2623"/>
                    <a:pt x="676" y="2623"/>
                  </a:cubicBezTo>
                  <a:cubicBezTo>
                    <a:pt x="676" y="2622"/>
                    <a:pt x="677" y="2622"/>
                    <a:pt x="677" y="2622"/>
                  </a:cubicBezTo>
                  <a:cubicBezTo>
                    <a:pt x="680" y="2622"/>
                    <a:pt x="682" y="2619"/>
                    <a:pt x="682" y="2617"/>
                  </a:cubicBezTo>
                  <a:cubicBezTo>
                    <a:pt x="684" y="2613"/>
                    <a:pt x="685" y="2610"/>
                    <a:pt x="684" y="2606"/>
                  </a:cubicBezTo>
                  <a:cubicBezTo>
                    <a:pt x="691" y="2605"/>
                    <a:pt x="697" y="2604"/>
                    <a:pt x="704" y="2603"/>
                  </a:cubicBezTo>
                  <a:cubicBezTo>
                    <a:pt x="705" y="2604"/>
                    <a:pt x="706" y="2606"/>
                    <a:pt x="707" y="2608"/>
                  </a:cubicBezTo>
                  <a:cubicBezTo>
                    <a:pt x="709" y="2610"/>
                    <a:pt x="711" y="2609"/>
                    <a:pt x="712" y="2608"/>
                  </a:cubicBezTo>
                  <a:cubicBezTo>
                    <a:pt x="713" y="2607"/>
                    <a:pt x="713" y="2607"/>
                    <a:pt x="713" y="2607"/>
                  </a:cubicBezTo>
                  <a:cubicBezTo>
                    <a:pt x="715" y="2607"/>
                    <a:pt x="715" y="2604"/>
                    <a:pt x="714" y="2604"/>
                  </a:cubicBezTo>
                  <a:cubicBezTo>
                    <a:pt x="714" y="2603"/>
                    <a:pt x="714" y="2602"/>
                    <a:pt x="714" y="2601"/>
                  </a:cubicBezTo>
                  <a:cubicBezTo>
                    <a:pt x="714" y="2601"/>
                    <a:pt x="715" y="2601"/>
                    <a:pt x="715" y="2601"/>
                  </a:cubicBezTo>
                  <a:cubicBezTo>
                    <a:pt x="716" y="2601"/>
                    <a:pt x="717" y="2602"/>
                    <a:pt x="717" y="2602"/>
                  </a:cubicBezTo>
                  <a:cubicBezTo>
                    <a:pt x="723" y="2602"/>
                    <a:pt x="728" y="2602"/>
                    <a:pt x="733" y="2601"/>
                  </a:cubicBezTo>
                  <a:cubicBezTo>
                    <a:pt x="736" y="2600"/>
                    <a:pt x="739" y="2597"/>
                    <a:pt x="743" y="2597"/>
                  </a:cubicBezTo>
                  <a:cubicBezTo>
                    <a:pt x="750" y="2596"/>
                    <a:pt x="758" y="2595"/>
                    <a:pt x="761" y="2587"/>
                  </a:cubicBezTo>
                  <a:cubicBezTo>
                    <a:pt x="764" y="2580"/>
                    <a:pt x="760" y="2571"/>
                    <a:pt x="759" y="2564"/>
                  </a:cubicBezTo>
                  <a:cubicBezTo>
                    <a:pt x="756" y="2554"/>
                    <a:pt x="755" y="2544"/>
                    <a:pt x="751" y="2535"/>
                  </a:cubicBezTo>
                  <a:cubicBezTo>
                    <a:pt x="751" y="2533"/>
                    <a:pt x="751" y="2531"/>
                    <a:pt x="750" y="2529"/>
                  </a:cubicBezTo>
                  <a:cubicBezTo>
                    <a:pt x="750" y="2528"/>
                    <a:pt x="750" y="2527"/>
                    <a:pt x="749" y="2527"/>
                  </a:cubicBezTo>
                  <a:cubicBezTo>
                    <a:pt x="749" y="2527"/>
                    <a:pt x="749" y="2526"/>
                    <a:pt x="749" y="2525"/>
                  </a:cubicBezTo>
                  <a:cubicBezTo>
                    <a:pt x="749" y="2525"/>
                    <a:pt x="749" y="2525"/>
                    <a:pt x="749" y="2525"/>
                  </a:cubicBezTo>
                  <a:cubicBezTo>
                    <a:pt x="749" y="2525"/>
                    <a:pt x="749" y="2525"/>
                    <a:pt x="749" y="2524"/>
                  </a:cubicBezTo>
                  <a:cubicBezTo>
                    <a:pt x="749" y="2523"/>
                    <a:pt x="748" y="2521"/>
                    <a:pt x="747" y="2520"/>
                  </a:cubicBezTo>
                  <a:cubicBezTo>
                    <a:pt x="747" y="2519"/>
                    <a:pt x="747" y="2517"/>
                    <a:pt x="745" y="2517"/>
                  </a:cubicBezTo>
                  <a:cubicBezTo>
                    <a:pt x="735" y="2512"/>
                    <a:pt x="728" y="2519"/>
                    <a:pt x="717" y="2521"/>
                  </a:cubicBezTo>
                  <a:cubicBezTo>
                    <a:pt x="708" y="2522"/>
                    <a:pt x="699" y="2525"/>
                    <a:pt x="690" y="2527"/>
                  </a:cubicBezTo>
                  <a:cubicBezTo>
                    <a:pt x="688" y="2524"/>
                    <a:pt x="682" y="2525"/>
                    <a:pt x="682" y="2529"/>
                  </a:cubicBezTo>
                  <a:cubicBezTo>
                    <a:pt x="678" y="2530"/>
                    <a:pt x="674" y="2531"/>
                    <a:pt x="671" y="2532"/>
                  </a:cubicBezTo>
                  <a:cubicBezTo>
                    <a:pt x="670" y="2525"/>
                    <a:pt x="669" y="2519"/>
                    <a:pt x="664" y="2516"/>
                  </a:cubicBezTo>
                  <a:cubicBezTo>
                    <a:pt x="664" y="2515"/>
                    <a:pt x="663" y="2515"/>
                    <a:pt x="662" y="2515"/>
                  </a:cubicBezTo>
                  <a:cubicBezTo>
                    <a:pt x="661" y="2512"/>
                    <a:pt x="661" y="2510"/>
                    <a:pt x="660" y="2507"/>
                  </a:cubicBezTo>
                  <a:cubicBezTo>
                    <a:pt x="656" y="2495"/>
                    <a:pt x="653" y="2484"/>
                    <a:pt x="652" y="2471"/>
                  </a:cubicBezTo>
                  <a:cubicBezTo>
                    <a:pt x="652" y="2468"/>
                    <a:pt x="651" y="2465"/>
                    <a:pt x="651" y="2463"/>
                  </a:cubicBezTo>
                  <a:cubicBezTo>
                    <a:pt x="652" y="2462"/>
                    <a:pt x="654" y="2462"/>
                    <a:pt x="655" y="2462"/>
                  </a:cubicBezTo>
                  <a:cubicBezTo>
                    <a:pt x="655" y="2462"/>
                    <a:pt x="655" y="2462"/>
                    <a:pt x="655" y="2462"/>
                  </a:cubicBezTo>
                  <a:cubicBezTo>
                    <a:pt x="657" y="2461"/>
                    <a:pt x="658" y="2461"/>
                    <a:pt x="659" y="2460"/>
                  </a:cubicBezTo>
                  <a:cubicBezTo>
                    <a:pt x="660" y="2460"/>
                    <a:pt x="660" y="2460"/>
                    <a:pt x="661" y="2459"/>
                  </a:cubicBezTo>
                  <a:cubicBezTo>
                    <a:pt x="678" y="2452"/>
                    <a:pt x="696" y="2446"/>
                    <a:pt x="714" y="2443"/>
                  </a:cubicBezTo>
                  <a:cubicBezTo>
                    <a:pt x="724" y="2441"/>
                    <a:pt x="733" y="2442"/>
                    <a:pt x="742" y="2443"/>
                  </a:cubicBezTo>
                  <a:cubicBezTo>
                    <a:pt x="750" y="2443"/>
                    <a:pt x="759" y="2441"/>
                    <a:pt x="767" y="2443"/>
                  </a:cubicBezTo>
                  <a:cubicBezTo>
                    <a:pt x="772" y="2444"/>
                    <a:pt x="775" y="2484"/>
                    <a:pt x="776" y="2488"/>
                  </a:cubicBezTo>
                  <a:cubicBezTo>
                    <a:pt x="779" y="2507"/>
                    <a:pt x="781" y="2524"/>
                    <a:pt x="790" y="2541"/>
                  </a:cubicBezTo>
                  <a:cubicBezTo>
                    <a:pt x="794" y="2549"/>
                    <a:pt x="794" y="2557"/>
                    <a:pt x="797" y="2565"/>
                  </a:cubicBezTo>
                  <a:cubicBezTo>
                    <a:pt x="801" y="2575"/>
                    <a:pt x="805" y="2584"/>
                    <a:pt x="807" y="2594"/>
                  </a:cubicBezTo>
                  <a:cubicBezTo>
                    <a:pt x="809" y="2602"/>
                    <a:pt x="811" y="2611"/>
                    <a:pt x="811" y="2619"/>
                  </a:cubicBezTo>
                  <a:cubicBezTo>
                    <a:pt x="811" y="2624"/>
                    <a:pt x="809" y="2640"/>
                    <a:pt x="804" y="2642"/>
                  </a:cubicBezTo>
                  <a:cubicBezTo>
                    <a:pt x="768" y="2661"/>
                    <a:pt x="728" y="2661"/>
                    <a:pt x="689" y="2672"/>
                  </a:cubicBezTo>
                  <a:cubicBezTo>
                    <a:pt x="689" y="2672"/>
                    <a:pt x="688" y="2672"/>
                    <a:pt x="688" y="2672"/>
                  </a:cubicBezTo>
                  <a:cubicBezTo>
                    <a:pt x="686" y="2659"/>
                    <a:pt x="683" y="2646"/>
                    <a:pt x="681" y="2632"/>
                  </a:cubicBezTo>
                  <a:cubicBezTo>
                    <a:pt x="681" y="2629"/>
                    <a:pt x="679" y="2627"/>
                    <a:pt x="677" y="2625"/>
                  </a:cubicBezTo>
                  <a:close/>
                  <a:moveTo>
                    <a:pt x="703" y="2537"/>
                  </a:moveTo>
                  <a:cubicBezTo>
                    <a:pt x="708" y="2536"/>
                    <a:pt x="713" y="2534"/>
                    <a:pt x="719" y="2533"/>
                  </a:cubicBezTo>
                  <a:cubicBezTo>
                    <a:pt x="725" y="2532"/>
                    <a:pt x="731" y="2531"/>
                    <a:pt x="735" y="2529"/>
                  </a:cubicBezTo>
                  <a:cubicBezTo>
                    <a:pt x="736" y="2529"/>
                    <a:pt x="736" y="2529"/>
                    <a:pt x="736" y="2529"/>
                  </a:cubicBezTo>
                  <a:cubicBezTo>
                    <a:pt x="736" y="2530"/>
                    <a:pt x="736" y="2531"/>
                    <a:pt x="737" y="2533"/>
                  </a:cubicBezTo>
                  <a:cubicBezTo>
                    <a:pt x="737" y="2534"/>
                    <a:pt x="738" y="2536"/>
                    <a:pt x="739" y="2538"/>
                  </a:cubicBezTo>
                  <a:cubicBezTo>
                    <a:pt x="739" y="2538"/>
                    <a:pt x="740" y="2539"/>
                    <a:pt x="740" y="2540"/>
                  </a:cubicBezTo>
                  <a:cubicBezTo>
                    <a:pt x="741" y="2541"/>
                    <a:pt x="741" y="2543"/>
                    <a:pt x="742" y="2544"/>
                  </a:cubicBezTo>
                  <a:cubicBezTo>
                    <a:pt x="729" y="2545"/>
                    <a:pt x="715" y="2541"/>
                    <a:pt x="703" y="2544"/>
                  </a:cubicBezTo>
                  <a:cubicBezTo>
                    <a:pt x="703" y="2542"/>
                    <a:pt x="703" y="2539"/>
                    <a:pt x="703" y="2537"/>
                  </a:cubicBezTo>
                  <a:close/>
                  <a:moveTo>
                    <a:pt x="743" y="2561"/>
                  </a:moveTo>
                  <a:cubicBezTo>
                    <a:pt x="743" y="2561"/>
                    <a:pt x="743" y="2561"/>
                    <a:pt x="743" y="2561"/>
                  </a:cubicBezTo>
                  <a:cubicBezTo>
                    <a:pt x="741" y="2561"/>
                    <a:pt x="739" y="2562"/>
                    <a:pt x="737" y="2563"/>
                  </a:cubicBezTo>
                  <a:cubicBezTo>
                    <a:pt x="734" y="2565"/>
                    <a:pt x="732" y="2566"/>
                    <a:pt x="728" y="2567"/>
                  </a:cubicBezTo>
                  <a:cubicBezTo>
                    <a:pt x="723" y="2568"/>
                    <a:pt x="719" y="2573"/>
                    <a:pt x="714" y="2576"/>
                  </a:cubicBezTo>
                  <a:cubicBezTo>
                    <a:pt x="712" y="2568"/>
                    <a:pt x="711" y="2561"/>
                    <a:pt x="710" y="2554"/>
                  </a:cubicBezTo>
                  <a:cubicBezTo>
                    <a:pt x="721" y="2555"/>
                    <a:pt x="733" y="2557"/>
                    <a:pt x="745" y="2556"/>
                  </a:cubicBezTo>
                  <a:cubicBezTo>
                    <a:pt x="745" y="2557"/>
                    <a:pt x="746" y="2558"/>
                    <a:pt x="746" y="2560"/>
                  </a:cubicBezTo>
                  <a:cubicBezTo>
                    <a:pt x="745" y="2560"/>
                    <a:pt x="744" y="2560"/>
                    <a:pt x="743" y="2561"/>
                  </a:cubicBezTo>
                  <a:close/>
                  <a:moveTo>
                    <a:pt x="747" y="2570"/>
                  </a:moveTo>
                  <a:cubicBezTo>
                    <a:pt x="748" y="2570"/>
                    <a:pt x="748" y="2570"/>
                    <a:pt x="749" y="2570"/>
                  </a:cubicBezTo>
                  <a:cubicBezTo>
                    <a:pt x="750" y="2574"/>
                    <a:pt x="750" y="2578"/>
                    <a:pt x="751" y="2581"/>
                  </a:cubicBezTo>
                  <a:cubicBezTo>
                    <a:pt x="752" y="2587"/>
                    <a:pt x="741" y="2586"/>
                    <a:pt x="737" y="2586"/>
                  </a:cubicBezTo>
                  <a:cubicBezTo>
                    <a:pt x="736" y="2586"/>
                    <a:pt x="734" y="2588"/>
                    <a:pt x="732" y="2589"/>
                  </a:cubicBezTo>
                  <a:cubicBezTo>
                    <a:pt x="732" y="2587"/>
                    <a:pt x="731" y="2586"/>
                    <a:pt x="729" y="2586"/>
                  </a:cubicBezTo>
                  <a:cubicBezTo>
                    <a:pt x="726" y="2586"/>
                    <a:pt x="725" y="2586"/>
                    <a:pt x="722" y="2587"/>
                  </a:cubicBezTo>
                  <a:cubicBezTo>
                    <a:pt x="720" y="2589"/>
                    <a:pt x="716" y="2590"/>
                    <a:pt x="712" y="2591"/>
                  </a:cubicBezTo>
                  <a:cubicBezTo>
                    <a:pt x="712" y="2590"/>
                    <a:pt x="712" y="2590"/>
                    <a:pt x="712" y="2590"/>
                  </a:cubicBezTo>
                  <a:cubicBezTo>
                    <a:pt x="713" y="2589"/>
                    <a:pt x="713" y="2589"/>
                    <a:pt x="713" y="2588"/>
                  </a:cubicBezTo>
                  <a:cubicBezTo>
                    <a:pt x="713" y="2586"/>
                    <a:pt x="713" y="2585"/>
                    <a:pt x="713" y="2584"/>
                  </a:cubicBezTo>
                  <a:cubicBezTo>
                    <a:pt x="714" y="2584"/>
                    <a:pt x="715" y="2583"/>
                    <a:pt x="716" y="2582"/>
                  </a:cubicBezTo>
                  <a:cubicBezTo>
                    <a:pt x="720" y="2581"/>
                    <a:pt x="724" y="2579"/>
                    <a:pt x="728" y="2577"/>
                  </a:cubicBezTo>
                  <a:cubicBezTo>
                    <a:pt x="731" y="2575"/>
                    <a:pt x="734" y="2575"/>
                    <a:pt x="738" y="2574"/>
                  </a:cubicBezTo>
                  <a:cubicBezTo>
                    <a:pt x="741" y="2572"/>
                    <a:pt x="743" y="2571"/>
                    <a:pt x="747" y="2570"/>
                  </a:cubicBezTo>
                  <a:close/>
                  <a:moveTo>
                    <a:pt x="869" y="2472"/>
                  </a:moveTo>
                  <a:cubicBezTo>
                    <a:pt x="874" y="2504"/>
                    <a:pt x="883" y="2535"/>
                    <a:pt x="888" y="2566"/>
                  </a:cubicBezTo>
                  <a:cubicBezTo>
                    <a:pt x="890" y="2579"/>
                    <a:pt x="890" y="2593"/>
                    <a:pt x="892" y="2606"/>
                  </a:cubicBezTo>
                  <a:cubicBezTo>
                    <a:pt x="896" y="2629"/>
                    <a:pt x="898" y="2646"/>
                    <a:pt x="891" y="2668"/>
                  </a:cubicBezTo>
                  <a:cubicBezTo>
                    <a:pt x="887" y="2681"/>
                    <a:pt x="881" y="2694"/>
                    <a:pt x="877" y="2707"/>
                  </a:cubicBezTo>
                  <a:cubicBezTo>
                    <a:pt x="874" y="2716"/>
                    <a:pt x="867" y="2723"/>
                    <a:pt x="864" y="2732"/>
                  </a:cubicBezTo>
                  <a:cubicBezTo>
                    <a:pt x="828" y="2746"/>
                    <a:pt x="795" y="2760"/>
                    <a:pt x="758" y="2767"/>
                  </a:cubicBezTo>
                  <a:cubicBezTo>
                    <a:pt x="733" y="2772"/>
                    <a:pt x="709" y="2779"/>
                    <a:pt x="684" y="2785"/>
                  </a:cubicBezTo>
                  <a:cubicBezTo>
                    <a:pt x="690" y="2776"/>
                    <a:pt x="692" y="2765"/>
                    <a:pt x="697" y="2754"/>
                  </a:cubicBezTo>
                  <a:cubicBezTo>
                    <a:pt x="704" y="2739"/>
                    <a:pt x="696" y="2713"/>
                    <a:pt x="693" y="2698"/>
                  </a:cubicBezTo>
                  <a:cubicBezTo>
                    <a:pt x="692" y="2695"/>
                    <a:pt x="692" y="2692"/>
                    <a:pt x="691" y="2688"/>
                  </a:cubicBezTo>
                  <a:cubicBezTo>
                    <a:pt x="691" y="2688"/>
                    <a:pt x="692" y="2688"/>
                    <a:pt x="692" y="2688"/>
                  </a:cubicBezTo>
                  <a:cubicBezTo>
                    <a:pt x="718" y="2687"/>
                    <a:pt x="745" y="2681"/>
                    <a:pt x="770" y="2676"/>
                  </a:cubicBezTo>
                  <a:cubicBezTo>
                    <a:pt x="786" y="2673"/>
                    <a:pt x="813" y="2668"/>
                    <a:pt x="823" y="2654"/>
                  </a:cubicBezTo>
                  <a:cubicBezTo>
                    <a:pt x="833" y="2640"/>
                    <a:pt x="835" y="2620"/>
                    <a:pt x="833" y="2603"/>
                  </a:cubicBezTo>
                  <a:cubicBezTo>
                    <a:pt x="829" y="2581"/>
                    <a:pt x="823" y="2559"/>
                    <a:pt x="814" y="2537"/>
                  </a:cubicBezTo>
                  <a:cubicBezTo>
                    <a:pt x="804" y="2512"/>
                    <a:pt x="799" y="2487"/>
                    <a:pt x="795" y="2460"/>
                  </a:cubicBezTo>
                  <a:cubicBezTo>
                    <a:pt x="793" y="2444"/>
                    <a:pt x="792" y="2429"/>
                    <a:pt x="775" y="2421"/>
                  </a:cubicBezTo>
                  <a:cubicBezTo>
                    <a:pt x="769" y="2417"/>
                    <a:pt x="759" y="2419"/>
                    <a:pt x="751" y="2420"/>
                  </a:cubicBezTo>
                  <a:cubicBezTo>
                    <a:pt x="740" y="2421"/>
                    <a:pt x="728" y="2419"/>
                    <a:pt x="717" y="2420"/>
                  </a:cubicBezTo>
                  <a:cubicBezTo>
                    <a:pt x="693" y="2422"/>
                    <a:pt x="669" y="2431"/>
                    <a:pt x="648" y="2441"/>
                  </a:cubicBezTo>
                  <a:cubicBezTo>
                    <a:pt x="646" y="2424"/>
                    <a:pt x="643" y="2408"/>
                    <a:pt x="640" y="2392"/>
                  </a:cubicBezTo>
                  <a:cubicBezTo>
                    <a:pt x="636" y="2366"/>
                    <a:pt x="630" y="2341"/>
                    <a:pt x="624" y="2316"/>
                  </a:cubicBezTo>
                  <a:cubicBezTo>
                    <a:pt x="644" y="2314"/>
                    <a:pt x="664" y="2306"/>
                    <a:pt x="683" y="2300"/>
                  </a:cubicBezTo>
                  <a:cubicBezTo>
                    <a:pt x="704" y="2294"/>
                    <a:pt x="727" y="2289"/>
                    <a:pt x="741" y="2272"/>
                  </a:cubicBezTo>
                  <a:cubicBezTo>
                    <a:pt x="755" y="2255"/>
                    <a:pt x="755" y="2239"/>
                    <a:pt x="752" y="2218"/>
                  </a:cubicBezTo>
                  <a:cubicBezTo>
                    <a:pt x="750" y="2208"/>
                    <a:pt x="748" y="2200"/>
                    <a:pt x="742" y="2191"/>
                  </a:cubicBezTo>
                  <a:cubicBezTo>
                    <a:pt x="736" y="2183"/>
                    <a:pt x="736" y="2168"/>
                    <a:pt x="733" y="2158"/>
                  </a:cubicBezTo>
                  <a:cubicBezTo>
                    <a:pt x="726" y="2138"/>
                    <a:pt x="722" y="2118"/>
                    <a:pt x="718" y="2097"/>
                  </a:cubicBezTo>
                  <a:cubicBezTo>
                    <a:pt x="714" y="2080"/>
                    <a:pt x="704" y="2069"/>
                    <a:pt x="688" y="2065"/>
                  </a:cubicBezTo>
                  <a:cubicBezTo>
                    <a:pt x="668" y="2059"/>
                    <a:pt x="643" y="2063"/>
                    <a:pt x="623" y="2068"/>
                  </a:cubicBezTo>
                  <a:cubicBezTo>
                    <a:pt x="611" y="2071"/>
                    <a:pt x="600" y="2078"/>
                    <a:pt x="589" y="2084"/>
                  </a:cubicBezTo>
                  <a:cubicBezTo>
                    <a:pt x="582" y="2088"/>
                    <a:pt x="575" y="2090"/>
                    <a:pt x="568" y="2094"/>
                  </a:cubicBezTo>
                  <a:cubicBezTo>
                    <a:pt x="564" y="2080"/>
                    <a:pt x="558" y="2066"/>
                    <a:pt x="551" y="2055"/>
                  </a:cubicBezTo>
                  <a:cubicBezTo>
                    <a:pt x="541" y="2041"/>
                    <a:pt x="529" y="2033"/>
                    <a:pt x="515" y="2024"/>
                  </a:cubicBezTo>
                  <a:cubicBezTo>
                    <a:pt x="509" y="2020"/>
                    <a:pt x="503" y="2015"/>
                    <a:pt x="496" y="2011"/>
                  </a:cubicBezTo>
                  <a:cubicBezTo>
                    <a:pt x="519" y="2005"/>
                    <a:pt x="540" y="1996"/>
                    <a:pt x="563" y="1992"/>
                  </a:cubicBezTo>
                  <a:cubicBezTo>
                    <a:pt x="588" y="1987"/>
                    <a:pt x="613" y="1980"/>
                    <a:pt x="638" y="1975"/>
                  </a:cubicBezTo>
                  <a:cubicBezTo>
                    <a:pt x="638" y="1976"/>
                    <a:pt x="640" y="1977"/>
                    <a:pt x="641" y="1977"/>
                  </a:cubicBezTo>
                  <a:cubicBezTo>
                    <a:pt x="648" y="1978"/>
                    <a:pt x="651" y="1983"/>
                    <a:pt x="657" y="1985"/>
                  </a:cubicBezTo>
                  <a:cubicBezTo>
                    <a:pt x="663" y="1987"/>
                    <a:pt x="671" y="1987"/>
                    <a:pt x="677" y="1987"/>
                  </a:cubicBezTo>
                  <a:cubicBezTo>
                    <a:pt x="692" y="1989"/>
                    <a:pt x="706" y="1994"/>
                    <a:pt x="721" y="1998"/>
                  </a:cubicBezTo>
                  <a:cubicBezTo>
                    <a:pt x="725" y="2006"/>
                    <a:pt x="728" y="2013"/>
                    <a:pt x="731" y="2021"/>
                  </a:cubicBezTo>
                  <a:cubicBezTo>
                    <a:pt x="735" y="2049"/>
                    <a:pt x="739" y="2077"/>
                    <a:pt x="744" y="2104"/>
                  </a:cubicBezTo>
                  <a:cubicBezTo>
                    <a:pt x="764" y="2221"/>
                    <a:pt x="804" y="2333"/>
                    <a:pt x="861" y="2435"/>
                  </a:cubicBezTo>
                  <a:cubicBezTo>
                    <a:pt x="864" y="2447"/>
                    <a:pt x="866" y="2460"/>
                    <a:pt x="869" y="2472"/>
                  </a:cubicBezTo>
                  <a:close/>
                  <a:moveTo>
                    <a:pt x="2049" y="3161"/>
                  </a:moveTo>
                  <a:cubicBezTo>
                    <a:pt x="2054" y="3142"/>
                    <a:pt x="2064" y="3097"/>
                    <a:pt x="2067" y="3080"/>
                  </a:cubicBezTo>
                  <a:cubicBezTo>
                    <a:pt x="2070" y="3061"/>
                    <a:pt x="2070" y="3061"/>
                    <a:pt x="2070" y="3061"/>
                  </a:cubicBezTo>
                  <a:cubicBezTo>
                    <a:pt x="2080" y="3059"/>
                    <a:pt x="2080" y="3059"/>
                    <a:pt x="2080" y="3059"/>
                  </a:cubicBezTo>
                  <a:cubicBezTo>
                    <a:pt x="2086" y="3058"/>
                    <a:pt x="2096" y="3059"/>
                    <a:pt x="2103" y="3060"/>
                  </a:cubicBezTo>
                  <a:cubicBezTo>
                    <a:pt x="2112" y="3062"/>
                    <a:pt x="2118" y="3061"/>
                    <a:pt x="2126" y="3059"/>
                  </a:cubicBezTo>
                  <a:cubicBezTo>
                    <a:pt x="2128" y="3058"/>
                    <a:pt x="2131" y="3057"/>
                    <a:pt x="2133" y="3057"/>
                  </a:cubicBezTo>
                  <a:cubicBezTo>
                    <a:pt x="2133" y="3057"/>
                    <a:pt x="2134" y="3057"/>
                    <a:pt x="2135" y="3057"/>
                  </a:cubicBezTo>
                  <a:cubicBezTo>
                    <a:pt x="2138" y="3057"/>
                    <a:pt x="2140" y="3059"/>
                    <a:pt x="2140" y="3063"/>
                  </a:cubicBezTo>
                  <a:cubicBezTo>
                    <a:pt x="2140" y="3064"/>
                    <a:pt x="2152" y="3077"/>
                    <a:pt x="2167" y="3091"/>
                  </a:cubicBezTo>
                  <a:cubicBezTo>
                    <a:pt x="2193" y="3118"/>
                    <a:pt x="2193" y="3118"/>
                    <a:pt x="2193" y="3118"/>
                  </a:cubicBezTo>
                  <a:cubicBezTo>
                    <a:pt x="2193" y="3139"/>
                    <a:pt x="2193" y="3139"/>
                    <a:pt x="2193" y="3139"/>
                  </a:cubicBezTo>
                  <a:cubicBezTo>
                    <a:pt x="2192" y="3157"/>
                    <a:pt x="2190" y="3182"/>
                    <a:pt x="2189" y="3186"/>
                  </a:cubicBezTo>
                  <a:cubicBezTo>
                    <a:pt x="2189" y="3187"/>
                    <a:pt x="2188" y="3198"/>
                    <a:pt x="2188" y="3211"/>
                  </a:cubicBezTo>
                  <a:cubicBezTo>
                    <a:pt x="2186" y="3245"/>
                    <a:pt x="2186" y="3247"/>
                    <a:pt x="2183" y="3247"/>
                  </a:cubicBezTo>
                  <a:cubicBezTo>
                    <a:pt x="2181" y="3247"/>
                    <a:pt x="2175" y="3248"/>
                    <a:pt x="2169" y="3249"/>
                  </a:cubicBezTo>
                  <a:cubicBezTo>
                    <a:pt x="2152" y="3252"/>
                    <a:pt x="2146" y="3250"/>
                    <a:pt x="2137" y="3239"/>
                  </a:cubicBezTo>
                  <a:cubicBezTo>
                    <a:pt x="2128" y="3229"/>
                    <a:pt x="2104" y="3209"/>
                    <a:pt x="2069" y="3183"/>
                  </a:cubicBezTo>
                  <a:cubicBezTo>
                    <a:pt x="2051" y="3169"/>
                    <a:pt x="2048" y="3166"/>
                    <a:pt x="2049" y="3161"/>
                  </a:cubicBezTo>
                  <a:close/>
                  <a:moveTo>
                    <a:pt x="2048" y="3076"/>
                  </a:moveTo>
                  <a:cubicBezTo>
                    <a:pt x="2047" y="3083"/>
                    <a:pt x="2045" y="3092"/>
                    <a:pt x="2044" y="3096"/>
                  </a:cubicBezTo>
                  <a:cubicBezTo>
                    <a:pt x="2043" y="3100"/>
                    <a:pt x="2041" y="3111"/>
                    <a:pt x="2041" y="3121"/>
                  </a:cubicBezTo>
                  <a:cubicBezTo>
                    <a:pt x="2040" y="3132"/>
                    <a:pt x="2038" y="3141"/>
                    <a:pt x="2034" y="3146"/>
                  </a:cubicBezTo>
                  <a:cubicBezTo>
                    <a:pt x="2031" y="3150"/>
                    <a:pt x="2029" y="3155"/>
                    <a:pt x="2029" y="3156"/>
                  </a:cubicBezTo>
                  <a:cubicBezTo>
                    <a:pt x="2029" y="3158"/>
                    <a:pt x="2028" y="3159"/>
                    <a:pt x="2027" y="3158"/>
                  </a:cubicBezTo>
                  <a:cubicBezTo>
                    <a:pt x="2025" y="3157"/>
                    <a:pt x="2021" y="3159"/>
                    <a:pt x="2017" y="3162"/>
                  </a:cubicBezTo>
                  <a:cubicBezTo>
                    <a:pt x="2009" y="3169"/>
                    <a:pt x="1987" y="3179"/>
                    <a:pt x="1975" y="3181"/>
                  </a:cubicBezTo>
                  <a:cubicBezTo>
                    <a:pt x="1970" y="3182"/>
                    <a:pt x="1956" y="3185"/>
                    <a:pt x="1945" y="3187"/>
                  </a:cubicBezTo>
                  <a:cubicBezTo>
                    <a:pt x="1909" y="3195"/>
                    <a:pt x="1909" y="3195"/>
                    <a:pt x="1899" y="3189"/>
                  </a:cubicBezTo>
                  <a:cubicBezTo>
                    <a:pt x="1894" y="3186"/>
                    <a:pt x="1889" y="3182"/>
                    <a:pt x="1888" y="3181"/>
                  </a:cubicBezTo>
                  <a:cubicBezTo>
                    <a:pt x="1887" y="3180"/>
                    <a:pt x="1885" y="3178"/>
                    <a:pt x="1882" y="3177"/>
                  </a:cubicBezTo>
                  <a:cubicBezTo>
                    <a:pt x="1871" y="3170"/>
                    <a:pt x="1846" y="3152"/>
                    <a:pt x="1842" y="3149"/>
                  </a:cubicBezTo>
                  <a:cubicBezTo>
                    <a:pt x="1840" y="3147"/>
                    <a:pt x="1837" y="3144"/>
                    <a:pt x="1834" y="3143"/>
                  </a:cubicBezTo>
                  <a:cubicBezTo>
                    <a:pt x="1829" y="3140"/>
                    <a:pt x="1829" y="3137"/>
                    <a:pt x="1830" y="3113"/>
                  </a:cubicBezTo>
                  <a:cubicBezTo>
                    <a:pt x="1830" y="3098"/>
                    <a:pt x="1832" y="3077"/>
                    <a:pt x="1834" y="3066"/>
                  </a:cubicBezTo>
                  <a:cubicBezTo>
                    <a:pt x="1835" y="3055"/>
                    <a:pt x="1837" y="3040"/>
                    <a:pt x="1838" y="3033"/>
                  </a:cubicBezTo>
                  <a:cubicBezTo>
                    <a:pt x="1840" y="3020"/>
                    <a:pt x="1840" y="3020"/>
                    <a:pt x="1854" y="3015"/>
                  </a:cubicBezTo>
                  <a:cubicBezTo>
                    <a:pt x="1862" y="3013"/>
                    <a:pt x="1874" y="3009"/>
                    <a:pt x="1881" y="3006"/>
                  </a:cubicBezTo>
                  <a:cubicBezTo>
                    <a:pt x="1889" y="3003"/>
                    <a:pt x="1911" y="2995"/>
                    <a:pt x="1930" y="2989"/>
                  </a:cubicBezTo>
                  <a:cubicBezTo>
                    <a:pt x="1949" y="2983"/>
                    <a:pt x="1967" y="2976"/>
                    <a:pt x="1969" y="2974"/>
                  </a:cubicBezTo>
                  <a:cubicBezTo>
                    <a:pt x="1971" y="2973"/>
                    <a:pt x="1972" y="2973"/>
                    <a:pt x="1972" y="2973"/>
                  </a:cubicBezTo>
                  <a:cubicBezTo>
                    <a:pt x="1973" y="2973"/>
                    <a:pt x="1974" y="2973"/>
                    <a:pt x="1974" y="2975"/>
                  </a:cubicBezTo>
                  <a:cubicBezTo>
                    <a:pt x="1975" y="2976"/>
                    <a:pt x="1981" y="2984"/>
                    <a:pt x="1987" y="2991"/>
                  </a:cubicBezTo>
                  <a:cubicBezTo>
                    <a:pt x="1994" y="2998"/>
                    <a:pt x="1999" y="3006"/>
                    <a:pt x="1999" y="3008"/>
                  </a:cubicBezTo>
                  <a:cubicBezTo>
                    <a:pt x="1999" y="3013"/>
                    <a:pt x="2014" y="3027"/>
                    <a:pt x="2028" y="3038"/>
                  </a:cubicBezTo>
                  <a:cubicBezTo>
                    <a:pt x="2033" y="3041"/>
                    <a:pt x="2040" y="3048"/>
                    <a:pt x="2043" y="3053"/>
                  </a:cubicBezTo>
                  <a:cubicBezTo>
                    <a:pt x="2049" y="3061"/>
                    <a:pt x="2050" y="3063"/>
                    <a:pt x="2048" y="3076"/>
                  </a:cubicBezTo>
                  <a:close/>
                  <a:moveTo>
                    <a:pt x="1132" y="2749"/>
                  </a:moveTo>
                  <a:cubicBezTo>
                    <a:pt x="1146" y="2759"/>
                    <a:pt x="1159" y="2769"/>
                    <a:pt x="1173" y="2779"/>
                  </a:cubicBezTo>
                  <a:cubicBezTo>
                    <a:pt x="1173" y="2779"/>
                    <a:pt x="1173" y="2779"/>
                    <a:pt x="1173" y="2779"/>
                  </a:cubicBezTo>
                  <a:cubicBezTo>
                    <a:pt x="1171" y="2781"/>
                    <a:pt x="1169" y="2783"/>
                    <a:pt x="1169" y="2784"/>
                  </a:cubicBezTo>
                  <a:cubicBezTo>
                    <a:pt x="1169" y="2786"/>
                    <a:pt x="1168" y="2787"/>
                    <a:pt x="1166" y="2788"/>
                  </a:cubicBezTo>
                  <a:cubicBezTo>
                    <a:pt x="1164" y="2789"/>
                    <a:pt x="1160" y="2793"/>
                    <a:pt x="1157" y="2797"/>
                  </a:cubicBezTo>
                  <a:cubicBezTo>
                    <a:pt x="1152" y="2804"/>
                    <a:pt x="1152" y="2804"/>
                    <a:pt x="1152" y="2804"/>
                  </a:cubicBezTo>
                  <a:cubicBezTo>
                    <a:pt x="1145" y="2798"/>
                    <a:pt x="1145" y="2798"/>
                    <a:pt x="1145" y="2798"/>
                  </a:cubicBezTo>
                  <a:cubicBezTo>
                    <a:pt x="1141" y="2795"/>
                    <a:pt x="1133" y="2787"/>
                    <a:pt x="1128" y="2781"/>
                  </a:cubicBezTo>
                  <a:cubicBezTo>
                    <a:pt x="1115" y="2767"/>
                    <a:pt x="1115" y="2765"/>
                    <a:pt x="1127" y="2754"/>
                  </a:cubicBezTo>
                  <a:cubicBezTo>
                    <a:pt x="1129" y="2752"/>
                    <a:pt x="1131" y="2750"/>
                    <a:pt x="1132" y="2749"/>
                  </a:cubicBezTo>
                  <a:close/>
                  <a:moveTo>
                    <a:pt x="1097" y="2721"/>
                  </a:moveTo>
                  <a:cubicBezTo>
                    <a:pt x="1097" y="2722"/>
                    <a:pt x="1096" y="2722"/>
                    <a:pt x="1095" y="2723"/>
                  </a:cubicBezTo>
                  <a:cubicBezTo>
                    <a:pt x="1084" y="2733"/>
                    <a:pt x="1083" y="2732"/>
                    <a:pt x="1073" y="2716"/>
                  </a:cubicBezTo>
                  <a:cubicBezTo>
                    <a:pt x="1067" y="2707"/>
                    <a:pt x="1066" y="2704"/>
                    <a:pt x="1067" y="2699"/>
                  </a:cubicBezTo>
                  <a:cubicBezTo>
                    <a:pt x="1067" y="2697"/>
                    <a:pt x="1067" y="2696"/>
                    <a:pt x="1067" y="2696"/>
                  </a:cubicBezTo>
                  <a:cubicBezTo>
                    <a:pt x="1077" y="2704"/>
                    <a:pt x="1087" y="2713"/>
                    <a:pt x="1097" y="2721"/>
                  </a:cubicBezTo>
                  <a:close/>
                  <a:moveTo>
                    <a:pt x="1113" y="3027"/>
                  </a:moveTo>
                  <a:cubicBezTo>
                    <a:pt x="1101" y="3038"/>
                    <a:pt x="1087" y="3052"/>
                    <a:pt x="1083" y="3057"/>
                  </a:cubicBezTo>
                  <a:cubicBezTo>
                    <a:pt x="1078" y="3062"/>
                    <a:pt x="1072" y="3068"/>
                    <a:pt x="1069" y="3071"/>
                  </a:cubicBezTo>
                  <a:cubicBezTo>
                    <a:pt x="1056" y="3085"/>
                    <a:pt x="1026" y="3114"/>
                    <a:pt x="1012" y="3126"/>
                  </a:cubicBezTo>
                  <a:cubicBezTo>
                    <a:pt x="999" y="3138"/>
                    <a:pt x="995" y="3140"/>
                    <a:pt x="985" y="3144"/>
                  </a:cubicBezTo>
                  <a:cubicBezTo>
                    <a:pt x="970" y="3149"/>
                    <a:pt x="965" y="3150"/>
                    <a:pt x="956" y="3147"/>
                  </a:cubicBezTo>
                  <a:cubicBezTo>
                    <a:pt x="948" y="3144"/>
                    <a:pt x="939" y="3138"/>
                    <a:pt x="920" y="3116"/>
                  </a:cubicBezTo>
                  <a:cubicBezTo>
                    <a:pt x="905" y="3100"/>
                    <a:pt x="883" y="3074"/>
                    <a:pt x="850" y="3032"/>
                  </a:cubicBezTo>
                  <a:cubicBezTo>
                    <a:pt x="836" y="3015"/>
                    <a:pt x="818" y="2993"/>
                    <a:pt x="810" y="2985"/>
                  </a:cubicBezTo>
                  <a:cubicBezTo>
                    <a:pt x="796" y="2968"/>
                    <a:pt x="788" y="2954"/>
                    <a:pt x="784" y="2938"/>
                  </a:cubicBezTo>
                  <a:cubicBezTo>
                    <a:pt x="781" y="2929"/>
                    <a:pt x="782" y="2927"/>
                    <a:pt x="787" y="2916"/>
                  </a:cubicBezTo>
                  <a:cubicBezTo>
                    <a:pt x="792" y="2903"/>
                    <a:pt x="792" y="2903"/>
                    <a:pt x="792" y="2903"/>
                  </a:cubicBezTo>
                  <a:cubicBezTo>
                    <a:pt x="807" y="2891"/>
                    <a:pt x="807" y="2891"/>
                    <a:pt x="807" y="2891"/>
                  </a:cubicBezTo>
                  <a:cubicBezTo>
                    <a:pt x="826" y="2876"/>
                    <a:pt x="826" y="2876"/>
                    <a:pt x="839" y="2863"/>
                  </a:cubicBezTo>
                  <a:cubicBezTo>
                    <a:pt x="845" y="2856"/>
                    <a:pt x="864" y="2838"/>
                    <a:pt x="881" y="2823"/>
                  </a:cubicBezTo>
                  <a:cubicBezTo>
                    <a:pt x="910" y="2796"/>
                    <a:pt x="923" y="2782"/>
                    <a:pt x="931" y="2774"/>
                  </a:cubicBezTo>
                  <a:cubicBezTo>
                    <a:pt x="938" y="2765"/>
                    <a:pt x="980" y="2724"/>
                    <a:pt x="1004" y="2702"/>
                  </a:cubicBezTo>
                  <a:cubicBezTo>
                    <a:pt x="1011" y="2695"/>
                    <a:pt x="1024" y="2686"/>
                    <a:pt x="1037" y="2678"/>
                  </a:cubicBezTo>
                  <a:cubicBezTo>
                    <a:pt x="1043" y="2681"/>
                    <a:pt x="1050" y="2685"/>
                    <a:pt x="1057" y="2688"/>
                  </a:cubicBezTo>
                  <a:cubicBezTo>
                    <a:pt x="1055" y="2691"/>
                    <a:pt x="1053" y="2695"/>
                    <a:pt x="1053" y="2698"/>
                  </a:cubicBezTo>
                  <a:cubicBezTo>
                    <a:pt x="1053" y="2707"/>
                    <a:pt x="1065" y="2729"/>
                    <a:pt x="1070" y="2728"/>
                  </a:cubicBezTo>
                  <a:cubicBezTo>
                    <a:pt x="1071" y="2728"/>
                    <a:pt x="1073" y="2730"/>
                    <a:pt x="1075" y="2736"/>
                  </a:cubicBezTo>
                  <a:cubicBezTo>
                    <a:pt x="1076" y="2739"/>
                    <a:pt x="1078" y="2742"/>
                    <a:pt x="1079" y="2743"/>
                  </a:cubicBezTo>
                  <a:cubicBezTo>
                    <a:pt x="1080" y="2743"/>
                    <a:pt x="1080" y="2744"/>
                    <a:pt x="1080" y="2744"/>
                  </a:cubicBezTo>
                  <a:cubicBezTo>
                    <a:pt x="1082" y="2744"/>
                    <a:pt x="1086" y="2740"/>
                    <a:pt x="1086" y="2736"/>
                  </a:cubicBezTo>
                  <a:cubicBezTo>
                    <a:pt x="1087" y="2734"/>
                    <a:pt x="1087" y="2734"/>
                    <a:pt x="1090" y="2734"/>
                  </a:cubicBezTo>
                  <a:cubicBezTo>
                    <a:pt x="1092" y="2734"/>
                    <a:pt x="1097" y="2731"/>
                    <a:pt x="1101" y="2727"/>
                  </a:cubicBezTo>
                  <a:cubicBezTo>
                    <a:pt x="1102" y="2727"/>
                    <a:pt x="1102" y="2726"/>
                    <a:pt x="1103" y="2726"/>
                  </a:cubicBezTo>
                  <a:cubicBezTo>
                    <a:pt x="1110" y="2732"/>
                    <a:pt x="1118" y="2738"/>
                    <a:pt x="1125" y="2744"/>
                  </a:cubicBezTo>
                  <a:cubicBezTo>
                    <a:pt x="1124" y="2744"/>
                    <a:pt x="1124" y="2745"/>
                    <a:pt x="1123" y="2746"/>
                  </a:cubicBezTo>
                  <a:cubicBezTo>
                    <a:pt x="1103" y="2763"/>
                    <a:pt x="1101" y="2764"/>
                    <a:pt x="1117" y="2782"/>
                  </a:cubicBezTo>
                  <a:cubicBezTo>
                    <a:pt x="1119" y="2785"/>
                    <a:pt x="1122" y="2787"/>
                    <a:pt x="1125" y="2791"/>
                  </a:cubicBezTo>
                  <a:cubicBezTo>
                    <a:pt x="1135" y="2803"/>
                    <a:pt x="1145" y="2813"/>
                    <a:pt x="1147" y="2813"/>
                  </a:cubicBezTo>
                  <a:cubicBezTo>
                    <a:pt x="1150" y="2814"/>
                    <a:pt x="1151" y="2813"/>
                    <a:pt x="1159" y="2805"/>
                  </a:cubicBezTo>
                  <a:cubicBezTo>
                    <a:pt x="1170" y="2794"/>
                    <a:pt x="1169" y="2795"/>
                    <a:pt x="1176" y="2790"/>
                  </a:cubicBezTo>
                  <a:cubicBezTo>
                    <a:pt x="1179" y="2788"/>
                    <a:pt x="1181" y="2786"/>
                    <a:pt x="1182" y="2784"/>
                  </a:cubicBezTo>
                  <a:cubicBezTo>
                    <a:pt x="1187" y="2788"/>
                    <a:pt x="1192" y="2791"/>
                    <a:pt x="1197" y="2794"/>
                  </a:cubicBezTo>
                  <a:cubicBezTo>
                    <a:pt x="1208" y="2801"/>
                    <a:pt x="1219" y="2808"/>
                    <a:pt x="1230" y="2815"/>
                  </a:cubicBezTo>
                  <a:cubicBezTo>
                    <a:pt x="1230" y="2817"/>
                    <a:pt x="1229" y="2819"/>
                    <a:pt x="1228" y="2821"/>
                  </a:cubicBezTo>
                  <a:cubicBezTo>
                    <a:pt x="1226" y="2818"/>
                    <a:pt x="1223" y="2815"/>
                    <a:pt x="1220" y="2812"/>
                  </a:cubicBezTo>
                  <a:cubicBezTo>
                    <a:pt x="1207" y="2799"/>
                    <a:pt x="1205" y="2799"/>
                    <a:pt x="1194" y="2810"/>
                  </a:cubicBezTo>
                  <a:cubicBezTo>
                    <a:pt x="1189" y="2815"/>
                    <a:pt x="1185" y="2820"/>
                    <a:pt x="1184" y="2822"/>
                  </a:cubicBezTo>
                  <a:cubicBezTo>
                    <a:pt x="1183" y="2824"/>
                    <a:pt x="1181" y="2828"/>
                    <a:pt x="1178" y="2831"/>
                  </a:cubicBezTo>
                  <a:cubicBezTo>
                    <a:pt x="1176" y="2834"/>
                    <a:pt x="1174" y="2838"/>
                    <a:pt x="1174" y="2839"/>
                  </a:cubicBezTo>
                  <a:cubicBezTo>
                    <a:pt x="1174" y="2843"/>
                    <a:pt x="1182" y="2854"/>
                    <a:pt x="1197" y="2871"/>
                  </a:cubicBezTo>
                  <a:cubicBezTo>
                    <a:pt x="1198" y="2873"/>
                    <a:pt x="1200" y="2874"/>
                    <a:pt x="1201" y="2876"/>
                  </a:cubicBezTo>
                  <a:cubicBezTo>
                    <a:pt x="1201" y="2876"/>
                    <a:pt x="1201" y="2876"/>
                    <a:pt x="1201" y="2876"/>
                  </a:cubicBezTo>
                  <a:cubicBezTo>
                    <a:pt x="1190" y="2907"/>
                    <a:pt x="1173" y="2944"/>
                    <a:pt x="1159" y="2983"/>
                  </a:cubicBezTo>
                  <a:cubicBezTo>
                    <a:pt x="1157" y="2985"/>
                    <a:pt x="1154" y="2987"/>
                    <a:pt x="1151" y="2990"/>
                  </a:cubicBezTo>
                  <a:cubicBezTo>
                    <a:pt x="1142" y="2999"/>
                    <a:pt x="1125" y="3016"/>
                    <a:pt x="1113" y="3027"/>
                  </a:cubicBezTo>
                  <a:close/>
                  <a:moveTo>
                    <a:pt x="1203" y="2863"/>
                  </a:moveTo>
                  <a:cubicBezTo>
                    <a:pt x="1199" y="2859"/>
                    <a:pt x="1194" y="2852"/>
                    <a:pt x="1191" y="2848"/>
                  </a:cubicBezTo>
                  <a:cubicBezTo>
                    <a:pt x="1187" y="2844"/>
                    <a:pt x="1185" y="2840"/>
                    <a:pt x="1185" y="2838"/>
                  </a:cubicBezTo>
                  <a:cubicBezTo>
                    <a:pt x="1185" y="2836"/>
                    <a:pt x="1189" y="2831"/>
                    <a:pt x="1193" y="2825"/>
                  </a:cubicBezTo>
                  <a:cubicBezTo>
                    <a:pt x="1202" y="2815"/>
                    <a:pt x="1205" y="2814"/>
                    <a:pt x="1212" y="2821"/>
                  </a:cubicBezTo>
                  <a:cubicBezTo>
                    <a:pt x="1215" y="2825"/>
                    <a:pt x="1220" y="2829"/>
                    <a:pt x="1224" y="2833"/>
                  </a:cubicBezTo>
                  <a:cubicBezTo>
                    <a:pt x="1219" y="2845"/>
                    <a:pt x="1214" y="2858"/>
                    <a:pt x="1209" y="2871"/>
                  </a:cubicBezTo>
                  <a:cubicBezTo>
                    <a:pt x="1209" y="2872"/>
                    <a:pt x="1209" y="2872"/>
                    <a:pt x="1209" y="2872"/>
                  </a:cubicBezTo>
                  <a:lnTo>
                    <a:pt x="1203" y="2863"/>
                  </a:lnTo>
                  <a:close/>
                  <a:moveTo>
                    <a:pt x="1206" y="2880"/>
                  </a:moveTo>
                  <a:cubicBezTo>
                    <a:pt x="1204" y="2886"/>
                    <a:pt x="1202" y="2891"/>
                    <a:pt x="1200" y="2897"/>
                  </a:cubicBezTo>
                  <a:cubicBezTo>
                    <a:pt x="1199" y="2901"/>
                    <a:pt x="1198" y="2904"/>
                    <a:pt x="1196" y="2906"/>
                  </a:cubicBezTo>
                  <a:cubicBezTo>
                    <a:pt x="1197" y="2903"/>
                    <a:pt x="1199" y="2900"/>
                    <a:pt x="1200" y="2897"/>
                  </a:cubicBezTo>
                  <a:cubicBezTo>
                    <a:pt x="1201" y="2891"/>
                    <a:pt x="1202" y="2884"/>
                    <a:pt x="1203" y="2878"/>
                  </a:cubicBezTo>
                  <a:cubicBezTo>
                    <a:pt x="1204" y="2879"/>
                    <a:pt x="1205" y="2880"/>
                    <a:pt x="1206" y="2880"/>
                  </a:cubicBezTo>
                  <a:close/>
                  <a:moveTo>
                    <a:pt x="1597" y="3230"/>
                  </a:moveTo>
                  <a:cubicBezTo>
                    <a:pt x="1579" y="3275"/>
                    <a:pt x="1510" y="3313"/>
                    <a:pt x="1470" y="3344"/>
                  </a:cubicBezTo>
                  <a:cubicBezTo>
                    <a:pt x="1417" y="3386"/>
                    <a:pt x="1366" y="3430"/>
                    <a:pt x="1313" y="3471"/>
                  </a:cubicBezTo>
                  <a:cubicBezTo>
                    <a:pt x="1309" y="3474"/>
                    <a:pt x="1265" y="3515"/>
                    <a:pt x="1255" y="3513"/>
                  </a:cubicBezTo>
                  <a:cubicBezTo>
                    <a:pt x="1263" y="3508"/>
                    <a:pt x="1245" y="3442"/>
                    <a:pt x="1242" y="3428"/>
                  </a:cubicBezTo>
                  <a:cubicBezTo>
                    <a:pt x="1224" y="3337"/>
                    <a:pt x="1197" y="3246"/>
                    <a:pt x="1168" y="3155"/>
                  </a:cubicBezTo>
                  <a:cubicBezTo>
                    <a:pt x="1150" y="3101"/>
                    <a:pt x="1160" y="3069"/>
                    <a:pt x="1175" y="3019"/>
                  </a:cubicBezTo>
                  <a:cubicBezTo>
                    <a:pt x="1180" y="3003"/>
                    <a:pt x="1185" y="2987"/>
                    <a:pt x="1190" y="2971"/>
                  </a:cubicBezTo>
                  <a:cubicBezTo>
                    <a:pt x="1191" y="2970"/>
                    <a:pt x="1192" y="2969"/>
                    <a:pt x="1192" y="2969"/>
                  </a:cubicBezTo>
                  <a:cubicBezTo>
                    <a:pt x="1194" y="2962"/>
                    <a:pt x="1196" y="2956"/>
                    <a:pt x="1199" y="2949"/>
                  </a:cubicBezTo>
                  <a:cubicBezTo>
                    <a:pt x="1199" y="2949"/>
                    <a:pt x="1199" y="2949"/>
                    <a:pt x="1199" y="2948"/>
                  </a:cubicBezTo>
                  <a:cubicBezTo>
                    <a:pt x="1198" y="2949"/>
                    <a:pt x="1198" y="2949"/>
                    <a:pt x="1197" y="2950"/>
                  </a:cubicBezTo>
                  <a:cubicBezTo>
                    <a:pt x="1197" y="2950"/>
                    <a:pt x="1197" y="2950"/>
                    <a:pt x="1197" y="2950"/>
                  </a:cubicBezTo>
                  <a:cubicBezTo>
                    <a:pt x="1199" y="2943"/>
                    <a:pt x="1202" y="2935"/>
                    <a:pt x="1204" y="2928"/>
                  </a:cubicBezTo>
                  <a:cubicBezTo>
                    <a:pt x="1204" y="2927"/>
                    <a:pt x="1205" y="2925"/>
                    <a:pt x="1205" y="2924"/>
                  </a:cubicBezTo>
                  <a:cubicBezTo>
                    <a:pt x="1205" y="2922"/>
                    <a:pt x="1206" y="2921"/>
                    <a:pt x="1207" y="2920"/>
                  </a:cubicBezTo>
                  <a:cubicBezTo>
                    <a:pt x="1212" y="2903"/>
                    <a:pt x="1218" y="2887"/>
                    <a:pt x="1224" y="2870"/>
                  </a:cubicBezTo>
                  <a:cubicBezTo>
                    <a:pt x="1224" y="2869"/>
                    <a:pt x="1224" y="2868"/>
                    <a:pt x="1225" y="2867"/>
                  </a:cubicBezTo>
                  <a:cubicBezTo>
                    <a:pt x="1226" y="2862"/>
                    <a:pt x="1229" y="2858"/>
                    <a:pt x="1231" y="2854"/>
                  </a:cubicBezTo>
                  <a:cubicBezTo>
                    <a:pt x="1232" y="2851"/>
                    <a:pt x="1232" y="2848"/>
                    <a:pt x="1233" y="2845"/>
                  </a:cubicBezTo>
                  <a:cubicBezTo>
                    <a:pt x="1233" y="2845"/>
                    <a:pt x="1233" y="2845"/>
                    <a:pt x="1232" y="2846"/>
                  </a:cubicBezTo>
                  <a:cubicBezTo>
                    <a:pt x="1233" y="2843"/>
                    <a:pt x="1234" y="2841"/>
                    <a:pt x="1235" y="2839"/>
                  </a:cubicBezTo>
                  <a:cubicBezTo>
                    <a:pt x="1235" y="2839"/>
                    <a:pt x="1235" y="2839"/>
                    <a:pt x="1236" y="2838"/>
                  </a:cubicBezTo>
                  <a:cubicBezTo>
                    <a:pt x="1236" y="2838"/>
                    <a:pt x="1236" y="2838"/>
                    <a:pt x="1236" y="2838"/>
                  </a:cubicBezTo>
                  <a:cubicBezTo>
                    <a:pt x="1236" y="2837"/>
                    <a:pt x="1236" y="2837"/>
                    <a:pt x="1236" y="2836"/>
                  </a:cubicBezTo>
                  <a:cubicBezTo>
                    <a:pt x="1237" y="2832"/>
                    <a:pt x="1238" y="2829"/>
                    <a:pt x="1240" y="2825"/>
                  </a:cubicBezTo>
                  <a:cubicBezTo>
                    <a:pt x="1240" y="2825"/>
                    <a:pt x="1240" y="2826"/>
                    <a:pt x="1241" y="2826"/>
                  </a:cubicBezTo>
                  <a:cubicBezTo>
                    <a:pt x="1241" y="2825"/>
                    <a:pt x="1242" y="2823"/>
                    <a:pt x="1242" y="2822"/>
                  </a:cubicBezTo>
                  <a:cubicBezTo>
                    <a:pt x="1272" y="2839"/>
                    <a:pt x="1301" y="2854"/>
                    <a:pt x="1332" y="2867"/>
                  </a:cubicBezTo>
                  <a:cubicBezTo>
                    <a:pt x="1305" y="2943"/>
                    <a:pt x="1279" y="3019"/>
                    <a:pt x="1259" y="3098"/>
                  </a:cubicBezTo>
                  <a:cubicBezTo>
                    <a:pt x="1263" y="3092"/>
                    <a:pt x="1280" y="3059"/>
                    <a:pt x="1282" y="3052"/>
                  </a:cubicBezTo>
                  <a:cubicBezTo>
                    <a:pt x="1294" y="3018"/>
                    <a:pt x="1313" y="2937"/>
                    <a:pt x="1338" y="2874"/>
                  </a:cubicBezTo>
                  <a:cubicBezTo>
                    <a:pt x="1339" y="2878"/>
                    <a:pt x="1340" y="2881"/>
                    <a:pt x="1338" y="2885"/>
                  </a:cubicBezTo>
                  <a:cubicBezTo>
                    <a:pt x="1340" y="2881"/>
                    <a:pt x="1342" y="2877"/>
                    <a:pt x="1344" y="2872"/>
                  </a:cubicBezTo>
                  <a:cubicBezTo>
                    <a:pt x="1416" y="2903"/>
                    <a:pt x="1491" y="2926"/>
                    <a:pt x="1567" y="2942"/>
                  </a:cubicBezTo>
                  <a:cubicBezTo>
                    <a:pt x="1534" y="3023"/>
                    <a:pt x="1501" y="3105"/>
                    <a:pt x="1488" y="3191"/>
                  </a:cubicBezTo>
                  <a:cubicBezTo>
                    <a:pt x="1492" y="3185"/>
                    <a:pt x="1506" y="3139"/>
                    <a:pt x="1508" y="3132"/>
                  </a:cubicBezTo>
                  <a:cubicBezTo>
                    <a:pt x="1515" y="3096"/>
                    <a:pt x="1549" y="3024"/>
                    <a:pt x="1573" y="2975"/>
                  </a:cubicBezTo>
                  <a:cubicBezTo>
                    <a:pt x="1574" y="2979"/>
                    <a:pt x="1575" y="2982"/>
                    <a:pt x="1574" y="2985"/>
                  </a:cubicBezTo>
                  <a:cubicBezTo>
                    <a:pt x="1578" y="2976"/>
                    <a:pt x="1586" y="2959"/>
                    <a:pt x="1592" y="2947"/>
                  </a:cubicBezTo>
                  <a:cubicBezTo>
                    <a:pt x="1622" y="2953"/>
                    <a:pt x="1653" y="2957"/>
                    <a:pt x="1683" y="2961"/>
                  </a:cubicBezTo>
                  <a:cubicBezTo>
                    <a:pt x="1655" y="3039"/>
                    <a:pt x="1626" y="3155"/>
                    <a:pt x="1597" y="3230"/>
                  </a:cubicBezTo>
                  <a:close/>
                  <a:moveTo>
                    <a:pt x="1925" y="2970"/>
                  </a:moveTo>
                  <a:cubicBezTo>
                    <a:pt x="1918" y="2973"/>
                    <a:pt x="1909" y="2975"/>
                    <a:pt x="1900" y="2978"/>
                  </a:cubicBezTo>
                  <a:cubicBezTo>
                    <a:pt x="1890" y="2981"/>
                    <a:pt x="1879" y="2985"/>
                    <a:pt x="1876" y="2986"/>
                  </a:cubicBezTo>
                  <a:cubicBezTo>
                    <a:pt x="1873" y="2988"/>
                    <a:pt x="1867" y="2990"/>
                    <a:pt x="1862" y="2992"/>
                  </a:cubicBezTo>
                  <a:cubicBezTo>
                    <a:pt x="1845" y="2998"/>
                    <a:pt x="1838" y="2998"/>
                    <a:pt x="1824" y="2991"/>
                  </a:cubicBezTo>
                  <a:cubicBezTo>
                    <a:pt x="1817" y="2987"/>
                    <a:pt x="1807" y="2980"/>
                    <a:pt x="1803" y="2975"/>
                  </a:cubicBezTo>
                  <a:cubicBezTo>
                    <a:pt x="1797" y="2970"/>
                    <a:pt x="1797" y="2970"/>
                    <a:pt x="1797" y="2970"/>
                  </a:cubicBezTo>
                  <a:cubicBezTo>
                    <a:pt x="1840" y="2972"/>
                    <a:pt x="1883" y="2972"/>
                    <a:pt x="1925" y="2970"/>
                  </a:cubicBezTo>
                  <a:close/>
                  <a:moveTo>
                    <a:pt x="1846" y="3402"/>
                  </a:moveTo>
                  <a:cubicBezTo>
                    <a:pt x="1843" y="3408"/>
                    <a:pt x="1843" y="3408"/>
                    <a:pt x="1814" y="3388"/>
                  </a:cubicBezTo>
                  <a:cubicBezTo>
                    <a:pt x="1806" y="3383"/>
                    <a:pt x="1798" y="3378"/>
                    <a:pt x="1796" y="3378"/>
                  </a:cubicBezTo>
                  <a:cubicBezTo>
                    <a:pt x="1794" y="3378"/>
                    <a:pt x="1794" y="3377"/>
                    <a:pt x="1794" y="3376"/>
                  </a:cubicBezTo>
                  <a:cubicBezTo>
                    <a:pt x="1795" y="3374"/>
                    <a:pt x="1793" y="3373"/>
                    <a:pt x="1790" y="3372"/>
                  </a:cubicBezTo>
                  <a:cubicBezTo>
                    <a:pt x="1786" y="3372"/>
                    <a:pt x="1784" y="3370"/>
                    <a:pt x="1784" y="3368"/>
                  </a:cubicBezTo>
                  <a:cubicBezTo>
                    <a:pt x="1785" y="3366"/>
                    <a:pt x="1783" y="3365"/>
                    <a:pt x="1782" y="3365"/>
                  </a:cubicBezTo>
                  <a:cubicBezTo>
                    <a:pt x="1778" y="3365"/>
                    <a:pt x="1774" y="3359"/>
                    <a:pt x="1768" y="3347"/>
                  </a:cubicBezTo>
                  <a:cubicBezTo>
                    <a:pt x="1762" y="3337"/>
                    <a:pt x="1727" y="3284"/>
                    <a:pt x="1722" y="3279"/>
                  </a:cubicBezTo>
                  <a:cubicBezTo>
                    <a:pt x="1718" y="3274"/>
                    <a:pt x="1716" y="3263"/>
                    <a:pt x="1713" y="3232"/>
                  </a:cubicBezTo>
                  <a:cubicBezTo>
                    <a:pt x="1713" y="3227"/>
                    <a:pt x="1712" y="3222"/>
                    <a:pt x="1711" y="3219"/>
                  </a:cubicBezTo>
                  <a:cubicBezTo>
                    <a:pt x="1711" y="3217"/>
                    <a:pt x="1712" y="3215"/>
                    <a:pt x="1714" y="3216"/>
                  </a:cubicBezTo>
                  <a:cubicBezTo>
                    <a:pt x="1716" y="3216"/>
                    <a:pt x="1719" y="3216"/>
                    <a:pt x="1720" y="3214"/>
                  </a:cubicBezTo>
                  <a:cubicBezTo>
                    <a:pt x="1721" y="3213"/>
                    <a:pt x="1726" y="3209"/>
                    <a:pt x="1731" y="3206"/>
                  </a:cubicBezTo>
                  <a:cubicBezTo>
                    <a:pt x="1736" y="3202"/>
                    <a:pt x="1744" y="3196"/>
                    <a:pt x="1748" y="3192"/>
                  </a:cubicBezTo>
                  <a:cubicBezTo>
                    <a:pt x="1752" y="3188"/>
                    <a:pt x="1757" y="3185"/>
                    <a:pt x="1758" y="3186"/>
                  </a:cubicBezTo>
                  <a:cubicBezTo>
                    <a:pt x="1760" y="3186"/>
                    <a:pt x="1761" y="3185"/>
                    <a:pt x="1761" y="3183"/>
                  </a:cubicBezTo>
                  <a:cubicBezTo>
                    <a:pt x="1761" y="3178"/>
                    <a:pt x="1797" y="3154"/>
                    <a:pt x="1805" y="3154"/>
                  </a:cubicBezTo>
                  <a:cubicBezTo>
                    <a:pt x="1811" y="3154"/>
                    <a:pt x="1815" y="3156"/>
                    <a:pt x="1854" y="3185"/>
                  </a:cubicBezTo>
                  <a:cubicBezTo>
                    <a:pt x="1871" y="3197"/>
                    <a:pt x="1886" y="3207"/>
                    <a:pt x="1888" y="3208"/>
                  </a:cubicBezTo>
                  <a:cubicBezTo>
                    <a:pt x="1890" y="3208"/>
                    <a:pt x="1896" y="3212"/>
                    <a:pt x="1901" y="3215"/>
                  </a:cubicBezTo>
                  <a:cubicBezTo>
                    <a:pt x="1907" y="3221"/>
                    <a:pt x="1909" y="3224"/>
                    <a:pt x="1911" y="3236"/>
                  </a:cubicBezTo>
                  <a:cubicBezTo>
                    <a:pt x="1912" y="3243"/>
                    <a:pt x="1916" y="3258"/>
                    <a:pt x="1919" y="3268"/>
                  </a:cubicBezTo>
                  <a:cubicBezTo>
                    <a:pt x="1923" y="3278"/>
                    <a:pt x="1926" y="3291"/>
                    <a:pt x="1927" y="3297"/>
                  </a:cubicBezTo>
                  <a:cubicBezTo>
                    <a:pt x="1928" y="3303"/>
                    <a:pt x="1929" y="3311"/>
                    <a:pt x="1930" y="3314"/>
                  </a:cubicBezTo>
                  <a:cubicBezTo>
                    <a:pt x="1932" y="3319"/>
                    <a:pt x="1926" y="3326"/>
                    <a:pt x="1901" y="3351"/>
                  </a:cubicBezTo>
                  <a:cubicBezTo>
                    <a:pt x="1884" y="3369"/>
                    <a:pt x="1865" y="3386"/>
                    <a:pt x="1859" y="3390"/>
                  </a:cubicBezTo>
                  <a:cubicBezTo>
                    <a:pt x="1852" y="3394"/>
                    <a:pt x="1846" y="3399"/>
                    <a:pt x="1846" y="3402"/>
                  </a:cubicBezTo>
                  <a:close/>
                  <a:moveTo>
                    <a:pt x="2073" y="3445"/>
                  </a:moveTo>
                  <a:cubicBezTo>
                    <a:pt x="2044" y="3450"/>
                    <a:pt x="1949" y="3440"/>
                    <a:pt x="1919" y="3429"/>
                  </a:cubicBezTo>
                  <a:cubicBezTo>
                    <a:pt x="1909" y="3426"/>
                    <a:pt x="1892" y="3422"/>
                    <a:pt x="1883" y="3421"/>
                  </a:cubicBezTo>
                  <a:cubicBezTo>
                    <a:pt x="1873" y="3420"/>
                    <a:pt x="1864" y="3418"/>
                    <a:pt x="1863" y="3418"/>
                  </a:cubicBezTo>
                  <a:cubicBezTo>
                    <a:pt x="1861" y="3416"/>
                    <a:pt x="1930" y="3347"/>
                    <a:pt x="1935" y="3346"/>
                  </a:cubicBezTo>
                  <a:cubicBezTo>
                    <a:pt x="1937" y="3345"/>
                    <a:pt x="1940" y="3343"/>
                    <a:pt x="1942" y="3341"/>
                  </a:cubicBezTo>
                  <a:cubicBezTo>
                    <a:pt x="1944" y="3339"/>
                    <a:pt x="1946" y="3338"/>
                    <a:pt x="1949" y="3338"/>
                  </a:cubicBezTo>
                  <a:cubicBezTo>
                    <a:pt x="1955" y="3338"/>
                    <a:pt x="1962" y="3340"/>
                    <a:pt x="1970" y="3344"/>
                  </a:cubicBezTo>
                  <a:cubicBezTo>
                    <a:pt x="1974" y="3346"/>
                    <a:pt x="1982" y="3349"/>
                    <a:pt x="1987" y="3350"/>
                  </a:cubicBezTo>
                  <a:cubicBezTo>
                    <a:pt x="2015" y="3357"/>
                    <a:pt x="2054" y="3370"/>
                    <a:pt x="2057" y="3372"/>
                  </a:cubicBezTo>
                  <a:cubicBezTo>
                    <a:pt x="2059" y="3374"/>
                    <a:pt x="2062" y="3379"/>
                    <a:pt x="2062" y="3383"/>
                  </a:cubicBezTo>
                  <a:cubicBezTo>
                    <a:pt x="2063" y="3387"/>
                    <a:pt x="2068" y="3402"/>
                    <a:pt x="2073" y="3417"/>
                  </a:cubicBezTo>
                  <a:cubicBezTo>
                    <a:pt x="2083" y="3443"/>
                    <a:pt x="2083" y="3443"/>
                    <a:pt x="2083" y="3443"/>
                  </a:cubicBezTo>
                  <a:lnTo>
                    <a:pt x="2073" y="3445"/>
                  </a:lnTo>
                  <a:close/>
                  <a:moveTo>
                    <a:pt x="2231" y="3308"/>
                  </a:moveTo>
                  <a:cubicBezTo>
                    <a:pt x="2228" y="3313"/>
                    <a:pt x="2222" y="3323"/>
                    <a:pt x="2219" y="3332"/>
                  </a:cubicBezTo>
                  <a:cubicBezTo>
                    <a:pt x="2216" y="3341"/>
                    <a:pt x="2211" y="3350"/>
                    <a:pt x="2209" y="3352"/>
                  </a:cubicBezTo>
                  <a:cubicBezTo>
                    <a:pt x="2207" y="3354"/>
                    <a:pt x="2206" y="3356"/>
                    <a:pt x="2207" y="3356"/>
                  </a:cubicBezTo>
                  <a:cubicBezTo>
                    <a:pt x="2211" y="3356"/>
                    <a:pt x="2158" y="3418"/>
                    <a:pt x="2147" y="3425"/>
                  </a:cubicBezTo>
                  <a:cubicBezTo>
                    <a:pt x="2142" y="3428"/>
                    <a:pt x="2135" y="3430"/>
                    <a:pt x="2131" y="3430"/>
                  </a:cubicBezTo>
                  <a:cubicBezTo>
                    <a:pt x="2126" y="3430"/>
                    <a:pt x="2120" y="3432"/>
                    <a:pt x="2117" y="3434"/>
                  </a:cubicBezTo>
                  <a:cubicBezTo>
                    <a:pt x="2110" y="3440"/>
                    <a:pt x="2105" y="3439"/>
                    <a:pt x="2102" y="3431"/>
                  </a:cubicBezTo>
                  <a:cubicBezTo>
                    <a:pt x="2100" y="3427"/>
                    <a:pt x="2100" y="3423"/>
                    <a:pt x="2100" y="3423"/>
                  </a:cubicBezTo>
                  <a:cubicBezTo>
                    <a:pt x="2101" y="3422"/>
                    <a:pt x="2100" y="3421"/>
                    <a:pt x="2098" y="3420"/>
                  </a:cubicBezTo>
                  <a:cubicBezTo>
                    <a:pt x="2095" y="3417"/>
                    <a:pt x="2090" y="3406"/>
                    <a:pt x="2082" y="3383"/>
                  </a:cubicBezTo>
                  <a:cubicBezTo>
                    <a:pt x="2076" y="3365"/>
                    <a:pt x="2076" y="3365"/>
                    <a:pt x="2076" y="3365"/>
                  </a:cubicBezTo>
                  <a:cubicBezTo>
                    <a:pt x="2095" y="3342"/>
                    <a:pt x="2095" y="3342"/>
                    <a:pt x="2095" y="3342"/>
                  </a:cubicBezTo>
                  <a:cubicBezTo>
                    <a:pt x="2105" y="3330"/>
                    <a:pt x="2121" y="3310"/>
                    <a:pt x="2129" y="3299"/>
                  </a:cubicBezTo>
                  <a:cubicBezTo>
                    <a:pt x="2147" y="3275"/>
                    <a:pt x="2151" y="3272"/>
                    <a:pt x="2172" y="3270"/>
                  </a:cubicBezTo>
                  <a:cubicBezTo>
                    <a:pt x="2174" y="3270"/>
                    <a:pt x="2177" y="3269"/>
                    <a:pt x="2179" y="3269"/>
                  </a:cubicBezTo>
                  <a:cubicBezTo>
                    <a:pt x="2180" y="3269"/>
                    <a:pt x="2182" y="3269"/>
                    <a:pt x="2183" y="3269"/>
                  </a:cubicBezTo>
                  <a:cubicBezTo>
                    <a:pt x="2193" y="3269"/>
                    <a:pt x="2197" y="3273"/>
                    <a:pt x="2195" y="3279"/>
                  </a:cubicBezTo>
                  <a:cubicBezTo>
                    <a:pt x="2194" y="3284"/>
                    <a:pt x="2196" y="3285"/>
                    <a:pt x="2204" y="3287"/>
                  </a:cubicBezTo>
                  <a:cubicBezTo>
                    <a:pt x="2211" y="3288"/>
                    <a:pt x="2215" y="3290"/>
                    <a:pt x="2216" y="3294"/>
                  </a:cubicBezTo>
                  <a:cubicBezTo>
                    <a:pt x="2217" y="3299"/>
                    <a:pt x="2225" y="3303"/>
                    <a:pt x="2232" y="3300"/>
                  </a:cubicBezTo>
                  <a:cubicBezTo>
                    <a:pt x="2239" y="3298"/>
                    <a:pt x="2239" y="3299"/>
                    <a:pt x="2231" y="3308"/>
                  </a:cubicBezTo>
                  <a:close/>
                  <a:moveTo>
                    <a:pt x="2202" y="3006"/>
                  </a:moveTo>
                  <a:cubicBezTo>
                    <a:pt x="2213" y="3022"/>
                    <a:pt x="2213" y="3022"/>
                    <a:pt x="2213" y="3022"/>
                  </a:cubicBezTo>
                  <a:cubicBezTo>
                    <a:pt x="2218" y="3030"/>
                    <a:pt x="2229" y="3044"/>
                    <a:pt x="2236" y="3051"/>
                  </a:cubicBezTo>
                  <a:cubicBezTo>
                    <a:pt x="2243" y="3059"/>
                    <a:pt x="2249" y="3068"/>
                    <a:pt x="2249" y="3071"/>
                  </a:cubicBezTo>
                  <a:cubicBezTo>
                    <a:pt x="2249" y="3073"/>
                    <a:pt x="2250" y="3077"/>
                    <a:pt x="2252" y="3079"/>
                  </a:cubicBezTo>
                  <a:cubicBezTo>
                    <a:pt x="2256" y="3083"/>
                    <a:pt x="2253" y="3087"/>
                    <a:pt x="2238" y="3095"/>
                  </a:cubicBezTo>
                  <a:cubicBezTo>
                    <a:pt x="2231" y="3099"/>
                    <a:pt x="2223" y="3104"/>
                    <a:pt x="2218" y="3107"/>
                  </a:cubicBezTo>
                  <a:cubicBezTo>
                    <a:pt x="2211" y="3112"/>
                    <a:pt x="2211" y="3112"/>
                    <a:pt x="2211" y="3112"/>
                  </a:cubicBezTo>
                  <a:cubicBezTo>
                    <a:pt x="2205" y="3102"/>
                    <a:pt x="2205" y="3102"/>
                    <a:pt x="2205" y="3102"/>
                  </a:cubicBezTo>
                  <a:cubicBezTo>
                    <a:pt x="2202" y="3097"/>
                    <a:pt x="2192" y="3085"/>
                    <a:pt x="2183" y="3076"/>
                  </a:cubicBezTo>
                  <a:cubicBezTo>
                    <a:pt x="2156" y="3049"/>
                    <a:pt x="2148" y="3036"/>
                    <a:pt x="2158" y="3036"/>
                  </a:cubicBezTo>
                  <a:cubicBezTo>
                    <a:pt x="2160" y="3036"/>
                    <a:pt x="2162" y="3034"/>
                    <a:pt x="2163" y="3031"/>
                  </a:cubicBezTo>
                  <a:cubicBezTo>
                    <a:pt x="2163" y="3028"/>
                    <a:pt x="2172" y="3022"/>
                    <a:pt x="2183" y="3016"/>
                  </a:cubicBezTo>
                  <a:lnTo>
                    <a:pt x="2202" y="3006"/>
                  </a:lnTo>
                  <a:close/>
                  <a:moveTo>
                    <a:pt x="2459" y="3005"/>
                  </a:moveTo>
                  <a:cubicBezTo>
                    <a:pt x="2459" y="3005"/>
                    <a:pt x="2460" y="3005"/>
                    <a:pt x="2460" y="3004"/>
                  </a:cubicBezTo>
                  <a:cubicBezTo>
                    <a:pt x="2460" y="3003"/>
                    <a:pt x="2461" y="3003"/>
                    <a:pt x="2463" y="3002"/>
                  </a:cubicBezTo>
                  <a:cubicBezTo>
                    <a:pt x="2471" y="2998"/>
                    <a:pt x="2504" y="3016"/>
                    <a:pt x="2524" y="3036"/>
                  </a:cubicBezTo>
                  <a:cubicBezTo>
                    <a:pt x="2551" y="3062"/>
                    <a:pt x="2555" y="3067"/>
                    <a:pt x="2564" y="3081"/>
                  </a:cubicBezTo>
                  <a:cubicBezTo>
                    <a:pt x="2582" y="3109"/>
                    <a:pt x="2582" y="3108"/>
                    <a:pt x="2566" y="3099"/>
                  </a:cubicBezTo>
                  <a:cubicBezTo>
                    <a:pt x="2558" y="3094"/>
                    <a:pt x="2545" y="3086"/>
                    <a:pt x="2536" y="3081"/>
                  </a:cubicBezTo>
                  <a:cubicBezTo>
                    <a:pt x="2528" y="3077"/>
                    <a:pt x="2518" y="3070"/>
                    <a:pt x="2514" y="3068"/>
                  </a:cubicBezTo>
                  <a:cubicBezTo>
                    <a:pt x="2511" y="3065"/>
                    <a:pt x="2504" y="3060"/>
                    <a:pt x="2499" y="3056"/>
                  </a:cubicBezTo>
                  <a:cubicBezTo>
                    <a:pt x="2494" y="3053"/>
                    <a:pt x="2489" y="3048"/>
                    <a:pt x="2488" y="3045"/>
                  </a:cubicBezTo>
                  <a:cubicBezTo>
                    <a:pt x="2487" y="3043"/>
                    <a:pt x="2481" y="3037"/>
                    <a:pt x="2476" y="3033"/>
                  </a:cubicBezTo>
                  <a:cubicBezTo>
                    <a:pt x="2470" y="3028"/>
                    <a:pt x="2464" y="3020"/>
                    <a:pt x="2462" y="3014"/>
                  </a:cubicBezTo>
                  <a:cubicBezTo>
                    <a:pt x="2460" y="3010"/>
                    <a:pt x="2459" y="3007"/>
                    <a:pt x="2459" y="3005"/>
                  </a:cubicBezTo>
                  <a:close/>
                  <a:moveTo>
                    <a:pt x="2425" y="3067"/>
                  </a:moveTo>
                  <a:cubicBezTo>
                    <a:pt x="2429" y="3059"/>
                    <a:pt x="2431" y="3053"/>
                    <a:pt x="2434" y="3048"/>
                  </a:cubicBezTo>
                  <a:cubicBezTo>
                    <a:pt x="2440" y="3034"/>
                    <a:pt x="2442" y="3033"/>
                    <a:pt x="2445" y="3034"/>
                  </a:cubicBezTo>
                  <a:cubicBezTo>
                    <a:pt x="2448" y="3036"/>
                    <a:pt x="2450" y="3039"/>
                    <a:pt x="2450" y="3041"/>
                  </a:cubicBezTo>
                  <a:cubicBezTo>
                    <a:pt x="2450" y="3044"/>
                    <a:pt x="2452" y="3048"/>
                    <a:pt x="2456" y="3049"/>
                  </a:cubicBezTo>
                  <a:cubicBezTo>
                    <a:pt x="2459" y="3051"/>
                    <a:pt x="2466" y="3057"/>
                    <a:pt x="2470" y="3062"/>
                  </a:cubicBezTo>
                  <a:cubicBezTo>
                    <a:pt x="2475" y="3068"/>
                    <a:pt x="2483" y="3074"/>
                    <a:pt x="2488" y="3076"/>
                  </a:cubicBezTo>
                  <a:cubicBezTo>
                    <a:pt x="2494" y="3078"/>
                    <a:pt x="2499" y="3081"/>
                    <a:pt x="2498" y="3083"/>
                  </a:cubicBezTo>
                  <a:cubicBezTo>
                    <a:pt x="2498" y="3085"/>
                    <a:pt x="2505" y="3089"/>
                    <a:pt x="2514" y="3093"/>
                  </a:cubicBezTo>
                  <a:cubicBezTo>
                    <a:pt x="2522" y="3096"/>
                    <a:pt x="2535" y="3103"/>
                    <a:pt x="2541" y="3108"/>
                  </a:cubicBezTo>
                  <a:cubicBezTo>
                    <a:pt x="2547" y="3113"/>
                    <a:pt x="2559" y="3121"/>
                    <a:pt x="2567" y="3125"/>
                  </a:cubicBezTo>
                  <a:cubicBezTo>
                    <a:pt x="2574" y="3130"/>
                    <a:pt x="2582" y="3135"/>
                    <a:pt x="2584" y="3138"/>
                  </a:cubicBezTo>
                  <a:cubicBezTo>
                    <a:pt x="2586" y="3140"/>
                    <a:pt x="2590" y="3142"/>
                    <a:pt x="2594" y="3144"/>
                  </a:cubicBezTo>
                  <a:cubicBezTo>
                    <a:pt x="2602" y="3146"/>
                    <a:pt x="2608" y="3153"/>
                    <a:pt x="2613" y="3168"/>
                  </a:cubicBezTo>
                  <a:cubicBezTo>
                    <a:pt x="2615" y="3173"/>
                    <a:pt x="2619" y="3182"/>
                    <a:pt x="2622" y="3188"/>
                  </a:cubicBezTo>
                  <a:cubicBezTo>
                    <a:pt x="2625" y="3194"/>
                    <a:pt x="2628" y="3202"/>
                    <a:pt x="2628" y="3207"/>
                  </a:cubicBezTo>
                  <a:cubicBezTo>
                    <a:pt x="2629" y="3212"/>
                    <a:pt x="2630" y="3216"/>
                    <a:pt x="2629" y="3217"/>
                  </a:cubicBezTo>
                  <a:cubicBezTo>
                    <a:pt x="2623" y="3224"/>
                    <a:pt x="2620" y="3226"/>
                    <a:pt x="2611" y="3226"/>
                  </a:cubicBezTo>
                  <a:cubicBezTo>
                    <a:pt x="2589" y="3227"/>
                    <a:pt x="2528" y="3201"/>
                    <a:pt x="2516" y="3185"/>
                  </a:cubicBezTo>
                  <a:cubicBezTo>
                    <a:pt x="2514" y="3182"/>
                    <a:pt x="2508" y="3177"/>
                    <a:pt x="2504" y="3174"/>
                  </a:cubicBezTo>
                  <a:cubicBezTo>
                    <a:pt x="2499" y="3171"/>
                    <a:pt x="2492" y="3165"/>
                    <a:pt x="2487" y="3160"/>
                  </a:cubicBezTo>
                  <a:cubicBezTo>
                    <a:pt x="2483" y="3156"/>
                    <a:pt x="2477" y="3150"/>
                    <a:pt x="2474" y="3147"/>
                  </a:cubicBezTo>
                  <a:cubicBezTo>
                    <a:pt x="2470" y="3145"/>
                    <a:pt x="2462" y="3137"/>
                    <a:pt x="2454" y="3130"/>
                  </a:cubicBezTo>
                  <a:cubicBezTo>
                    <a:pt x="2430" y="3107"/>
                    <a:pt x="2422" y="3102"/>
                    <a:pt x="2417" y="3103"/>
                  </a:cubicBezTo>
                  <a:cubicBezTo>
                    <a:pt x="2414" y="3104"/>
                    <a:pt x="2411" y="3104"/>
                    <a:pt x="2411" y="3103"/>
                  </a:cubicBezTo>
                  <a:cubicBezTo>
                    <a:pt x="2411" y="3102"/>
                    <a:pt x="2417" y="3086"/>
                    <a:pt x="2425" y="3067"/>
                  </a:cubicBezTo>
                  <a:close/>
                  <a:moveTo>
                    <a:pt x="2536" y="3417"/>
                  </a:moveTo>
                  <a:cubicBezTo>
                    <a:pt x="2505" y="3426"/>
                    <a:pt x="2495" y="3423"/>
                    <a:pt x="2468" y="3400"/>
                  </a:cubicBezTo>
                  <a:cubicBezTo>
                    <a:pt x="2443" y="3378"/>
                    <a:pt x="2421" y="3347"/>
                    <a:pt x="2406" y="3316"/>
                  </a:cubicBezTo>
                  <a:cubicBezTo>
                    <a:pt x="2399" y="3300"/>
                    <a:pt x="2393" y="3286"/>
                    <a:pt x="2394" y="3285"/>
                  </a:cubicBezTo>
                  <a:cubicBezTo>
                    <a:pt x="2394" y="3284"/>
                    <a:pt x="2392" y="3276"/>
                    <a:pt x="2389" y="3267"/>
                  </a:cubicBezTo>
                  <a:cubicBezTo>
                    <a:pt x="2381" y="3247"/>
                    <a:pt x="2374" y="3219"/>
                    <a:pt x="2373" y="3201"/>
                  </a:cubicBezTo>
                  <a:cubicBezTo>
                    <a:pt x="2372" y="3193"/>
                    <a:pt x="2375" y="3182"/>
                    <a:pt x="2380" y="3172"/>
                  </a:cubicBezTo>
                  <a:cubicBezTo>
                    <a:pt x="2384" y="3164"/>
                    <a:pt x="2389" y="3156"/>
                    <a:pt x="2394" y="3152"/>
                  </a:cubicBezTo>
                  <a:cubicBezTo>
                    <a:pt x="2397" y="3148"/>
                    <a:pt x="2402" y="3143"/>
                    <a:pt x="2404" y="3141"/>
                  </a:cubicBezTo>
                  <a:cubicBezTo>
                    <a:pt x="2410" y="3132"/>
                    <a:pt x="2417" y="3132"/>
                    <a:pt x="2429" y="3143"/>
                  </a:cubicBezTo>
                  <a:cubicBezTo>
                    <a:pt x="2435" y="3148"/>
                    <a:pt x="2447" y="3159"/>
                    <a:pt x="2456" y="3166"/>
                  </a:cubicBezTo>
                  <a:cubicBezTo>
                    <a:pt x="2486" y="3192"/>
                    <a:pt x="2502" y="3212"/>
                    <a:pt x="2510" y="3234"/>
                  </a:cubicBezTo>
                  <a:cubicBezTo>
                    <a:pt x="2511" y="3238"/>
                    <a:pt x="2522" y="3256"/>
                    <a:pt x="2524" y="3256"/>
                  </a:cubicBezTo>
                  <a:cubicBezTo>
                    <a:pt x="2526" y="3258"/>
                    <a:pt x="2550" y="3305"/>
                    <a:pt x="2552" y="3314"/>
                  </a:cubicBezTo>
                  <a:cubicBezTo>
                    <a:pt x="2554" y="3318"/>
                    <a:pt x="2555" y="3335"/>
                    <a:pt x="2555" y="3352"/>
                  </a:cubicBezTo>
                  <a:cubicBezTo>
                    <a:pt x="2556" y="3391"/>
                    <a:pt x="2549" y="3413"/>
                    <a:pt x="2536" y="3417"/>
                  </a:cubicBezTo>
                  <a:close/>
                  <a:moveTo>
                    <a:pt x="2646" y="3238"/>
                  </a:moveTo>
                  <a:cubicBezTo>
                    <a:pt x="2635" y="3260"/>
                    <a:pt x="2635" y="3260"/>
                    <a:pt x="2635" y="3260"/>
                  </a:cubicBezTo>
                  <a:cubicBezTo>
                    <a:pt x="2630" y="3272"/>
                    <a:pt x="2621" y="3287"/>
                    <a:pt x="2617" y="3293"/>
                  </a:cubicBezTo>
                  <a:cubicBezTo>
                    <a:pt x="2612" y="3299"/>
                    <a:pt x="2603" y="3316"/>
                    <a:pt x="2595" y="3331"/>
                  </a:cubicBezTo>
                  <a:cubicBezTo>
                    <a:pt x="2581" y="3360"/>
                    <a:pt x="2581" y="3360"/>
                    <a:pt x="2580" y="3327"/>
                  </a:cubicBezTo>
                  <a:cubicBezTo>
                    <a:pt x="2579" y="3317"/>
                    <a:pt x="2578" y="3308"/>
                    <a:pt x="2576" y="3307"/>
                  </a:cubicBezTo>
                  <a:cubicBezTo>
                    <a:pt x="2575" y="3306"/>
                    <a:pt x="2572" y="3299"/>
                    <a:pt x="2569" y="3291"/>
                  </a:cubicBezTo>
                  <a:cubicBezTo>
                    <a:pt x="2564" y="3276"/>
                    <a:pt x="2548" y="3246"/>
                    <a:pt x="2540" y="3235"/>
                  </a:cubicBezTo>
                  <a:cubicBezTo>
                    <a:pt x="2537" y="3231"/>
                    <a:pt x="2536" y="3228"/>
                    <a:pt x="2536" y="3227"/>
                  </a:cubicBezTo>
                  <a:cubicBezTo>
                    <a:pt x="2537" y="3226"/>
                    <a:pt x="2539" y="3226"/>
                    <a:pt x="2543" y="3228"/>
                  </a:cubicBezTo>
                  <a:cubicBezTo>
                    <a:pt x="2597" y="3250"/>
                    <a:pt x="2612" y="3253"/>
                    <a:pt x="2634" y="3243"/>
                  </a:cubicBezTo>
                  <a:lnTo>
                    <a:pt x="2646" y="3238"/>
                  </a:lnTo>
                  <a:close/>
                  <a:moveTo>
                    <a:pt x="2720" y="2778"/>
                  </a:moveTo>
                  <a:cubicBezTo>
                    <a:pt x="2721" y="2787"/>
                    <a:pt x="2723" y="2795"/>
                    <a:pt x="2724" y="2795"/>
                  </a:cubicBezTo>
                  <a:cubicBezTo>
                    <a:pt x="2726" y="2796"/>
                    <a:pt x="2726" y="2798"/>
                    <a:pt x="2725" y="2800"/>
                  </a:cubicBezTo>
                  <a:cubicBezTo>
                    <a:pt x="2724" y="2802"/>
                    <a:pt x="2724" y="2806"/>
                    <a:pt x="2726" y="2809"/>
                  </a:cubicBezTo>
                  <a:cubicBezTo>
                    <a:pt x="2727" y="2812"/>
                    <a:pt x="2728" y="2820"/>
                    <a:pt x="2728" y="2826"/>
                  </a:cubicBezTo>
                  <a:cubicBezTo>
                    <a:pt x="2728" y="2833"/>
                    <a:pt x="2730" y="2849"/>
                    <a:pt x="2732" y="2863"/>
                  </a:cubicBezTo>
                  <a:cubicBezTo>
                    <a:pt x="2734" y="2877"/>
                    <a:pt x="2736" y="2890"/>
                    <a:pt x="2735" y="2891"/>
                  </a:cubicBezTo>
                  <a:cubicBezTo>
                    <a:pt x="2734" y="2893"/>
                    <a:pt x="2735" y="2896"/>
                    <a:pt x="2737" y="2898"/>
                  </a:cubicBezTo>
                  <a:cubicBezTo>
                    <a:pt x="2742" y="2905"/>
                    <a:pt x="2742" y="2948"/>
                    <a:pt x="2737" y="2969"/>
                  </a:cubicBezTo>
                  <a:cubicBezTo>
                    <a:pt x="2732" y="2988"/>
                    <a:pt x="2728" y="2994"/>
                    <a:pt x="2715" y="2999"/>
                  </a:cubicBezTo>
                  <a:cubicBezTo>
                    <a:pt x="2704" y="3003"/>
                    <a:pt x="2703" y="3003"/>
                    <a:pt x="2694" y="2996"/>
                  </a:cubicBezTo>
                  <a:cubicBezTo>
                    <a:pt x="2686" y="2989"/>
                    <a:pt x="2678" y="2980"/>
                    <a:pt x="2666" y="2962"/>
                  </a:cubicBezTo>
                  <a:cubicBezTo>
                    <a:pt x="2659" y="2953"/>
                    <a:pt x="2652" y="2935"/>
                    <a:pt x="2653" y="2931"/>
                  </a:cubicBezTo>
                  <a:cubicBezTo>
                    <a:pt x="2663" y="2902"/>
                    <a:pt x="2671" y="2896"/>
                    <a:pt x="2688" y="2906"/>
                  </a:cubicBezTo>
                  <a:cubicBezTo>
                    <a:pt x="2710" y="2920"/>
                    <a:pt x="2732" y="2905"/>
                    <a:pt x="2711" y="2889"/>
                  </a:cubicBezTo>
                  <a:cubicBezTo>
                    <a:pt x="2707" y="2886"/>
                    <a:pt x="2699" y="2880"/>
                    <a:pt x="2693" y="2876"/>
                  </a:cubicBezTo>
                  <a:cubicBezTo>
                    <a:pt x="2687" y="2871"/>
                    <a:pt x="2681" y="2868"/>
                    <a:pt x="2678" y="2869"/>
                  </a:cubicBezTo>
                  <a:cubicBezTo>
                    <a:pt x="2661" y="2873"/>
                    <a:pt x="2654" y="2877"/>
                    <a:pt x="2651" y="2882"/>
                  </a:cubicBezTo>
                  <a:cubicBezTo>
                    <a:pt x="2649" y="2886"/>
                    <a:pt x="2646" y="2890"/>
                    <a:pt x="2644" y="2892"/>
                  </a:cubicBezTo>
                  <a:cubicBezTo>
                    <a:pt x="2638" y="2897"/>
                    <a:pt x="2628" y="2923"/>
                    <a:pt x="2626" y="2936"/>
                  </a:cubicBezTo>
                  <a:cubicBezTo>
                    <a:pt x="2625" y="2947"/>
                    <a:pt x="2629" y="2978"/>
                    <a:pt x="2637" y="3008"/>
                  </a:cubicBezTo>
                  <a:cubicBezTo>
                    <a:pt x="2639" y="3019"/>
                    <a:pt x="2641" y="3029"/>
                    <a:pt x="2641" y="3030"/>
                  </a:cubicBezTo>
                  <a:cubicBezTo>
                    <a:pt x="2640" y="3032"/>
                    <a:pt x="2636" y="3030"/>
                    <a:pt x="2632" y="3026"/>
                  </a:cubicBezTo>
                  <a:cubicBezTo>
                    <a:pt x="2627" y="3022"/>
                    <a:pt x="2624" y="3021"/>
                    <a:pt x="2622" y="3023"/>
                  </a:cubicBezTo>
                  <a:cubicBezTo>
                    <a:pt x="2620" y="3025"/>
                    <a:pt x="2616" y="3026"/>
                    <a:pt x="2612" y="3026"/>
                  </a:cubicBezTo>
                  <a:cubicBezTo>
                    <a:pt x="2607" y="3025"/>
                    <a:pt x="2606" y="3027"/>
                    <a:pt x="2603" y="3035"/>
                  </a:cubicBezTo>
                  <a:cubicBezTo>
                    <a:pt x="2602" y="3040"/>
                    <a:pt x="2602" y="3049"/>
                    <a:pt x="2604" y="3054"/>
                  </a:cubicBezTo>
                  <a:cubicBezTo>
                    <a:pt x="2606" y="3059"/>
                    <a:pt x="2608" y="3065"/>
                    <a:pt x="2608" y="3067"/>
                  </a:cubicBezTo>
                  <a:cubicBezTo>
                    <a:pt x="2607" y="3070"/>
                    <a:pt x="2623" y="3079"/>
                    <a:pt x="2634" y="3082"/>
                  </a:cubicBezTo>
                  <a:cubicBezTo>
                    <a:pt x="2637" y="3082"/>
                    <a:pt x="2643" y="3082"/>
                    <a:pt x="2647" y="3081"/>
                  </a:cubicBezTo>
                  <a:cubicBezTo>
                    <a:pt x="2654" y="3079"/>
                    <a:pt x="2654" y="3080"/>
                    <a:pt x="2660" y="3099"/>
                  </a:cubicBezTo>
                  <a:cubicBezTo>
                    <a:pt x="2663" y="3111"/>
                    <a:pt x="2664" y="3121"/>
                    <a:pt x="2662" y="3122"/>
                  </a:cubicBezTo>
                  <a:cubicBezTo>
                    <a:pt x="2661" y="3123"/>
                    <a:pt x="2661" y="3124"/>
                    <a:pt x="2662" y="3125"/>
                  </a:cubicBezTo>
                  <a:cubicBezTo>
                    <a:pt x="2664" y="3126"/>
                    <a:pt x="2664" y="3128"/>
                    <a:pt x="2663" y="3130"/>
                  </a:cubicBezTo>
                  <a:cubicBezTo>
                    <a:pt x="2661" y="3134"/>
                    <a:pt x="2648" y="3134"/>
                    <a:pt x="2636" y="3130"/>
                  </a:cubicBezTo>
                  <a:cubicBezTo>
                    <a:pt x="2632" y="3129"/>
                    <a:pt x="2627" y="3128"/>
                    <a:pt x="2626" y="3129"/>
                  </a:cubicBezTo>
                  <a:cubicBezTo>
                    <a:pt x="2622" y="3130"/>
                    <a:pt x="2617" y="3123"/>
                    <a:pt x="2603" y="3097"/>
                  </a:cubicBezTo>
                  <a:cubicBezTo>
                    <a:pt x="2596" y="3085"/>
                    <a:pt x="2590" y="3075"/>
                    <a:pt x="2588" y="3075"/>
                  </a:cubicBezTo>
                  <a:cubicBezTo>
                    <a:pt x="2587" y="3074"/>
                    <a:pt x="2584" y="3069"/>
                    <a:pt x="2581" y="3063"/>
                  </a:cubicBezTo>
                  <a:cubicBezTo>
                    <a:pt x="2570" y="3042"/>
                    <a:pt x="2537" y="3012"/>
                    <a:pt x="2507" y="2996"/>
                  </a:cubicBezTo>
                  <a:cubicBezTo>
                    <a:pt x="2497" y="2990"/>
                    <a:pt x="2485" y="2983"/>
                    <a:pt x="2481" y="2981"/>
                  </a:cubicBezTo>
                  <a:cubicBezTo>
                    <a:pt x="2477" y="2978"/>
                    <a:pt x="2472" y="2977"/>
                    <a:pt x="2469" y="2977"/>
                  </a:cubicBezTo>
                  <a:cubicBezTo>
                    <a:pt x="2465" y="2978"/>
                    <a:pt x="2467" y="2973"/>
                    <a:pt x="2478" y="2950"/>
                  </a:cubicBezTo>
                  <a:cubicBezTo>
                    <a:pt x="2487" y="2931"/>
                    <a:pt x="2496" y="2910"/>
                    <a:pt x="2507" y="2887"/>
                  </a:cubicBezTo>
                  <a:cubicBezTo>
                    <a:pt x="2509" y="2875"/>
                    <a:pt x="2513" y="2864"/>
                    <a:pt x="2518" y="2853"/>
                  </a:cubicBezTo>
                  <a:cubicBezTo>
                    <a:pt x="2518" y="2853"/>
                    <a:pt x="2518" y="2852"/>
                    <a:pt x="2518" y="2852"/>
                  </a:cubicBezTo>
                  <a:cubicBezTo>
                    <a:pt x="2587" y="2825"/>
                    <a:pt x="2653" y="2793"/>
                    <a:pt x="2715" y="2755"/>
                  </a:cubicBezTo>
                  <a:cubicBezTo>
                    <a:pt x="2717" y="2764"/>
                    <a:pt x="2719" y="2773"/>
                    <a:pt x="2720" y="2778"/>
                  </a:cubicBezTo>
                  <a:close/>
                  <a:moveTo>
                    <a:pt x="3037" y="2448"/>
                  </a:moveTo>
                  <a:cubicBezTo>
                    <a:pt x="3037" y="2447"/>
                    <a:pt x="3038" y="2447"/>
                    <a:pt x="3038" y="2446"/>
                  </a:cubicBezTo>
                  <a:cubicBezTo>
                    <a:pt x="3038" y="2447"/>
                    <a:pt x="3038" y="2448"/>
                    <a:pt x="3037" y="2448"/>
                  </a:cubicBezTo>
                  <a:close/>
                  <a:moveTo>
                    <a:pt x="3036" y="2450"/>
                  </a:moveTo>
                  <a:cubicBezTo>
                    <a:pt x="3036" y="2450"/>
                    <a:pt x="3036" y="2451"/>
                    <a:pt x="3034" y="2452"/>
                  </a:cubicBezTo>
                  <a:cubicBezTo>
                    <a:pt x="3035" y="2451"/>
                    <a:pt x="3035" y="2450"/>
                    <a:pt x="3036" y="2450"/>
                  </a:cubicBezTo>
                  <a:cubicBezTo>
                    <a:pt x="3036" y="2450"/>
                    <a:pt x="3036" y="2450"/>
                    <a:pt x="3036" y="2450"/>
                  </a:cubicBezTo>
                  <a:close/>
                  <a:moveTo>
                    <a:pt x="2868" y="2718"/>
                  </a:moveTo>
                  <a:cubicBezTo>
                    <a:pt x="2867" y="2718"/>
                    <a:pt x="2863" y="2718"/>
                    <a:pt x="2860" y="2718"/>
                  </a:cubicBezTo>
                  <a:cubicBezTo>
                    <a:pt x="2855" y="2718"/>
                    <a:pt x="2853" y="2717"/>
                    <a:pt x="2851" y="2715"/>
                  </a:cubicBezTo>
                  <a:cubicBezTo>
                    <a:pt x="2845" y="2709"/>
                    <a:pt x="2843" y="2706"/>
                    <a:pt x="2842" y="2702"/>
                  </a:cubicBezTo>
                  <a:cubicBezTo>
                    <a:pt x="2841" y="2696"/>
                    <a:pt x="2842" y="2695"/>
                    <a:pt x="2844" y="2690"/>
                  </a:cubicBezTo>
                  <a:cubicBezTo>
                    <a:pt x="2847" y="2685"/>
                    <a:pt x="2848" y="2685"/>
                    <a:pt x="2853" y="2688"/>
                  </a:cubicBezTo>
                  <a:cubicBezTo>
                    <a:pt x="2855" y="2689"/>
                    <a:pt x="2856" y="2689"/>
                    <a:pt x="2856" y="2688"/>
                  </a:cubicBezTo>
                  <a:cubicBezTo>
                    <a:pt x="2857" y="2687"/>
                    <a:pt x="2858" y="2688"/>
                    <a:pt x="2858" y="2691"/>
                  </a:cubicBezTo>
                  <a:cubicBezTo>
                    <a:pt x="2858" y="2692"/>
                    <a:pt x="2859" y="2693"/>
                    <a:pt x="2861" y="2694"/>
                  </a:cubicBezTo>
                  <a:cubicBezTo>
                    <a:pt x="2863" y="2694"/>
                    <a:pt x="2863" y="2695"/>
                    <a:pt x="2862" y="2696"/>
                  </a:cubicBezTo>
                  <a:cubicBezTo>
                    <a:pt x="2862" y="2696"/>
                    <a:pt x="2863" y="2697"/>
                    <a:pt x="2866" y="2698"/>
                  </a:cubicBezTo>
                  <a:cubicBezTo>
                    <a:pt x="2869" y="2700"/>
                    <a:pt x="2870" y="2700"/>
                    <a:pt x="2869" y="2703"/>
                  </a:cubicBezTo>
                  <a:cubicBezTo>
                    <a:pt x="2869" y="2704"/>
                    <a:pt x="2869" y="2705"/>
                    <a:pt x="2870" y="2704"/>
                  </a:cubicBezTo>
                  <a:cubicBezTo>
                    <a:pt x="2871" y="2703"/>
                    <a:pt x="2872" y="2704"/>
                    <a:pt x="2873" y="2707"/>
                  </a:cubicBezTo>
                  <a:cubicBezTo>
                    <a:pt x="2874" y="2709"/>
                    <a:pt x="2875" y="2710"/>
                    <a:pt x="2875" y="2708"/>
                  </a:cubicBezTo>
                  <a:cubicBezTo>
                    <a:pt x="2875" y="2707"/>
                    <a:pt x="2875" y="2706"/>
                    <a:pt x="2876" y="2707"/>
                  </a:cubicBezTo>
                  <a:cubicBezTo>
                    <a:pt x="2877" y="2707"/>
                    <a:pt x="2878" y="2708"/>
                    <a:pt x="2878" y="2708"/>
                  </a:cubicBezTo>
                  <a:cubicBezTo>
                    <a:pt x="2878" y="2710"/>
                    <a:pt x="2870" y="2717"/>
                    <a:pt x="2868" y="2718"/>
                  </a:cubicBezTo>
                  <a:close/>
                  <a:moveTo>
                    <a:pt x="2918" y="2754"/>
                  </a:moveTo>
                  <a:cubicBezTo>
                    <a:pt x="2918" y="2756"/>
                    <a:pt x="2917" y="2757"/>
                    <a:pt x="2911" y="2759"/>
                  </a:cubicBezTo>
                  <a:cubicBezTo>
                    <a:pt x="2905" y="2762"/>
                    <a:pt x="2894" y="2761"/>
                    <a:pt x="2890" y="2759"/>
                  </a:cubicBezTo>
                  <a:cubicBezTo>
                    <a:pt x="2887" y="2756"/>
                    <a:pt x="2884" y="2749"/>
                    <a:pt x="2884" y="2742"/>
                  </a:cubicBezTo>
                  <a:cubicBezTo>
                    <a:pt x="2884" y="2734"/>
                    <a:pt x="2887" y="2727"/>
                    <a:pt x="2889" y="2726"/>
                  </a:cubicBezTo>
                  <a:cubicBezTo>
                    <a:pt x="2892" y="2725"/>
                    <a:pt x="2899" y="2731"/>
                    <a:pt x="2901" y="2735"/>
                  </a:cubicBezTo>
                  <a:cubicBezTo>
                    <a:pt x="2901" y="2736"/>
                    <a:pt x="2903" y="2737"/>
                    <a:pt x="2904" y="2737"/>
                  </a:cubicBezTo>
                  <a:cubicBezTo>
                    <a:pt x="2906" y="2738"/>
                    <a:pt x="2907" y="2738"/>
                    <a:pt x="2906" y="2739"/>
                  </a:cubicBezTo>
                  <a:cubicBezTo>
                    <a:pt x="2905" y="2741"/>
                    <a:pt x="2908" y="2745"/>
                    <a:pt x="2911" y="2745"/>
                  </a:cubicBezTo>
                  <a:cubicBezTo>
                    <a:pt x="2911" y="2744"/>
                    <a:pt x="2913" y="2746"/>
                    <a:pt x="2914" y="2747"/>
                  </a:cubicBezTo>
                  <a:cubicBezTo>
                    <a:pt x="2914" y="2749"/>
                    <a:pt x="2915" y="2750"/>
                    <a:pt x="2916" y="2749"/>
                  </a:cubicBezTo>
                  <a:cubicBezTo>
                    <a:pt x="2917" y="2748"/>
                    <a:pt x="2917" y="2749"/>
                    <a:pt x="2917" y="2750"/>
                  </a:cubicBezTo>
                  <a:cubicBezTo>
                    <a:pt x="2917" y="2752"/>
                    <a:pt x="2918" y="2753"/>
                    <a:pt x="2918" y="2752"/>
                  </a:cubicBezTo>
                  <a:cubicBezTo>
                    <a:pt x="2919" y="2752"/>
                    <a:pt x="2919" y="2752"/>
                    <a:pt x="2918" y="2754"/>
                  </a:cubicBezTo>
                  <a:close/>
                  <a:moveTo>
                    <a:pt x="2948" y="2795"/>
                  </a:moveTo>
                  <a:cubicBezTo>
                    <a:pt x="2947" y="2795"/>
                    <a:pt x="2945" y="2795"/>
                    <a:pt x="2945" y="2796"/>
                  </a:cubicBezTo>
                  <a:cubicBezTo>
                    <a:pt x="2944" y="2796"/>
                    <a:pt x="2941" y="2797"/>
                    <a:pt x="2939" y="2796"/>
                  </a:cubicBezTo>
                  <a:cubicBezTo>
                    <a:pt x="2934" y="2795"/>
                    <a:pt x="2933" y="2794"/>
                    <a:pt x="2930" y="2791"/>
                  </a:cubicBezTo>
                  <a:cubicBezTo>
                    <a:pt x="2925" y="2785"/>
                    <a:pt x="2925" y="2784"/>
                    <a:pt x="2927" y="2781"/>
                  </a:cubicBezTo>
                  <a:cubicBezTo>
                    <a:pt x="2929" y="2780"/>
                    <a:pt x="2929" y="2779"/>
                    <a:pt x="2928" y="2779"/>
                  </a:cubicBezTo>
                  <a:cubicBezTo>
                    <a:pt x="2926" y="2780"/>
                    <a:pt x="2925" y="2778"/>
                    <a:pt x="2927" y="2776"/>
                  </a:cubicBezTo>
                  <a:cubicBezTo>
                    <a:pt x="2928" y="2776"/>
                    <a:pt x="2929" y="2774"/>
                    <a:pt x="2928" y="2774"/>
                  </a:cubicBezTo>
                  <a:cubicBezTo>
                    <a:pt x="2928" y="2773"/>
                    <a:pt x="2929" y="2772"/>
                    <a:pt x="2930" y="2771"/>
                  </a:cubicBezTo>
                  <a:cubicBezTo>
                    <a:pt x="2931" y="2770"/>
                    <a:pt x="2932" y="2770"/>
                    <a:pt x="2933" y="2770"/>
                  </a:cubicBezTo>
                  <a:cubicBezTo>
                    <a:pt x="2933" y="2769"/>
                    <a:pt x="2937" y="2773"/>
                    <a:pt x="2941" y="2778"/>
                  </a:cubicBezTo>
                  <a:cubicBezTo>
                    <a:pt x="2947" y="2784"/>
                    <a:pt x="2949" y="2787"/>
                    <a:pt x="2949" y="2788"/>
                  </a:cubicBezTo>
                  <a:cubicBezTo>
                    <a:pt x="2948" y="2789"/>
                    <a:pt x="2949" y="2790"/>
                    <a:pt x="2950" y="2790"/>
                  </a:cubicBezTo>
                  <a:cubicBezTo>
                    <a:pt x="2951" y="2789"/>
                    <a:pt x="2952" y="2790"/>
                    <a:pt x="2953" y="2791"/>
                  </a:cubicBezTo>
                  <a:cubicBezTo>
                    <a:pt x="2954" y="2794"/>
                    <a:pt x="2952" y="2796"/>
                    <a:pt x="2948" y="2795"/>
                  </a:cubicBezTo>
                  <a:close/>
                  <a:moveTo>
                    <a:pt x="2978" y="2822"/>
                  </a:moveTo>
                  <a:cubicBezTo>
                    <a:pt x="2978" y="2821"/>
                    <a:pt x="2978" y="2820"/>
                    <a:pt x="2978" y="2820"/>
                  </a:cubicBezTo>
                  <a:cubicBezTo>
                    <a:pt x="2979" y="2819"/>
                    <a:pt x="2980" y="2819"/>
                    <a:pt x="2980" y="2820"/>
                  </a:cubicBezTo>
                  <a:cubicBezTo>
                    <a:pt x="2981" y="2820"/>
                    <a:pt x="2981" y="2821"/>
                    <a:pt x="2980" y="2822"/>
                  </a:cubicBezTo>
                  <a:cubicBezTo>
                    <a:pt x="2980" y="2822"/>
                    <a:pt x="2979" y="2822"/>
                    <a:pt x="2978" y="2822"/>
                  </a:cubicBezTo>
                  <a:close/>
                  <a:moveTo>
                    <a:pt x="2980" y="2827"/>
                  </a:moveTo>
                  <a:cubicBezTo>
                    <a:pt x="2980" y="2826"/>
                    <a:pt x="2979" y="2826"/>
                    <a:pt x="2980" y="2825"/>
                  </a:cubicBezTo>
                  <a:cubicBezTo>
                    <a:pt x="2980" y="2825"/>
                    <a:pt x="2981" y="2824"/>
                    <a:pt x="2982" y="2823"/>
                  </a:cubicBezTo>
                  <a:cubicBezTo>
                    <a:pt x="2982" y="2821"/>
                    <a:pt x="2983" y="2821"/>
                    <a:pt x="2984" y="2822"/>
                  </a:cubicBezTo>
                  <a:cubicBezTo>
                    <a:pt x="2986" y="2824"/>
                    <a:pt x="2983" y="2827"/>
                    <a:pt x="2980" y="2827"/>
                  </a:cubicBezTo>
                  <a:close/>
                  <a:moveTo>
                    <a:pt x="3025" y="2875"/>
                  </a:moveTo>
                  <a:cubicBezTo>
                    <a:pt x="3024" y="2875"/>
                    <a:pt x="3020" y="2874"/>
                    <a:pt x="3018" y="2873"/>
                  </a:cubicBezTo>
                  <a:cubicBezTo>
                    <a:pt x="3015" y="2872"/>
                    <a:pt x="3014" y="2872"/>
                    <a:pt x="3014" y="2868"/>
                  </a:cubicBezTo>
                  <a:cubicBezTo>
                    <a:pt x="3013" y="2864"/>
                    <a:pt x="3016" y="2861"/>
                    <a:pt x="3019" y="2864"/>
                  </a:cubicBezTo>
                  <a:cubicBezTo>
                    <a:pt x="3021" y="2867"/>
                    <a:pt x="3026" y="2871"/>
                    <a:pt x="3028" y="2872"/>
                  </a:cubicBezTo>
                  <a:cubicBezTo>
                    <a:pt x="3032" y="2873"/>
                    <a:pt x="3029" y="2877"/>
                    <a:pt x="3025" y="2875"/>
                  </a:cubicBezTo>
                  <a:close/>
                  <a:moveTo>
                    <a:pt x="3064" y="2925"/>
                  </a:moveTo>
                  <a:cubicBezTo>
                    <a:pt x="3057" y="2931"/>
                    <a:pt x="3042" y="2932"/>
                    <a:pt x="3039" y="2926"/>
                  </a:cubicBezTo>
                  <a:cubicBezTo>
                    <a:pt x="3037" y="2924"/>
                    <a:pt x="3037" y="2921"/>
                    <a:pt x="3039" y="2915"/>
                  </a:cubicBezTo>
                  <a:cubicBezTo>
                    <a:pt x="3042" y="2906"/>
                    <a:pt x="3045" y="2899"/>
                    <a:pt x="3046" y="2899"/>
                  </a:cubicBezTo>
                  <a:cubicBezTo>
                    <a:pt x="3046" y="2899"/>
                    <a:pt x="3051" y="2904"/>
                    <a:pt x="3057" y="2910"/>
                  </a:cubicBezTo>
                  <a:cubicBezTo>
                    <a:pt x="3068" y="2922"/>
                    <a:pt x="3068" y="2922"/>
                    <a:pt x="3068" y="2922"/>
                  </a:cubicBezTo>
                  <a:lnTo>
                    <a:pt x="3064" y="2925"/>
                  </a:lnTo>
                  <a:close/>
                  <a:moveTo>
                    <a:pt x="3107" y="2970"/>
                  </a:moveTo>
                  <a:cubicBezTo>
                    <a:pt x="3106" y="2970"/>
                    <a:pt x="3105" y="2970"/>
                    <a:pt x="3105" y="2971"/>
                  </a:cubicBezTo>
                  <a:cubicBezTo>
                    <a:pt x="3105" y="2971"/>
                    <a:pt x="3104" y="2972"/>
                    <a:pt x="3103" y="2971"/>
                  </a:cubicBezTo>
                  <a:cubicBezTo>
                    <a:pt x="3102" y="2971"/>
                    <a:pt x="3100" y="2971"/>
                    <a:pt x="3099" y="2972"/>
                  </a:cubicBezTo>
                  <a:cubicBezTo>
                    <a:pt x="3098" y="2973"/>
                    <a:pt x="3094" y="2974"/>
                    <a:pt x="3091" y="2974"/>
                  </a:cubicBezTo>
                  <a:cubicBezTo>
                    <a:pt x="3088" y="2974"/>
                    <a:pt x="3085" y="2975"/>
                    <a:pt x="3084" y="2975"/>
                  </a:cubicBezTo>
                  <a:cubicBezTo>
                    <a:pt x="3084" y="2975"/>
                    <a:pt x="3081" y="2975"/>
                    <a:pt x="3079" y="2974"/>
                  </a:cubicBezTo>
                  <a:cubicBezTo>
                    <a:pt x="3074" y="2972"/>
                    <a:pt x="3074" y="2972"/>
                    <a:pt x="3074" y="2972"/>
                  </a:cubicBezTo>
                  <a:cubicBezTo>
                    <a:pt x="3075" y="2967"/>
                    <a:pt x="3075" y="2967"/>
                    <a:pt x="3075" y="2967"/>
                  </a:cubicBezTo>
                  <a:cubicBezTo>
                    <a:pt x="3075" y="2965"/>
                    <a:pt x="3076" y="2960"/>
                    <a:pt x="3077" y="2956"/>
                  </a:cubicBezTo>
                  <a:cubicBezTo>
                    <a:pt x="3078" y="2947"/>
                    <a:pt x="3081" y="2940"/>
                    <a:pt x="3083" y="2940"/>
                  </a:cubicBezTo>
                  <a:cubicBezTo>
                    <a:pt x="3083" y="2940"/>
                    <a:pt x="3090" y="2946"/>
                    <a:pt x="3096" y="2954"/>
                  </a:cubicBezTo>
                  <a:cubicBezTo>
                    <a:pt x="3108" y="2966"/>
                    <a:pt x="3111" y="2971"/>
                    <a:pt x="3107" y="2970"/>
                  </a:cubicBezTo>
                  <a:close/>
                  <a:moveTo>
                    <a:pt x="3145" y="3006"/>
                  </a:moveTo>
                  <a:cubicBezTo>
                    <a:pt x="3143" y="3007"/>
                    <a:pt x="3142" y="3009"/>
                    <a:pt x="3142" y="3010"/>
                  </a:cubicBezTo>
                  <a:cubicBezTo>
                    <a:pt x="3142" y="3011"/>
                    <a:pt x="3141" y="3012"/>
                    <a:pt x="3139" y="3011"/>
                  </a:cubicBezTo>
                  <a:cubicBezTo>
                    <a:pt x="3138" y="3011"/>
                    <a:pt x="3137" y="3011"/>
                    <a:pt x="3137" y="3011"/>
                  </a:cubicBezTo>
                  <a:cubicBezTo>
                    <a:pt x="3138" y="3012"/>
                    <a:pt x="3135" y="3012"/>
                    <a:pt x="3130" y="3011"/>
                  </a:cubicBezTo>
                  <a:cubicBezTo>
                    <a:pt x="3123" y="3011"/>
                    <a:pt x="3122" y="3010"/>
                    <a:pt x="3120" y="3007"/>
                  </a:cubicBezTo>
                  <a:cubicBezTo>
                    <a:pt x="3117" y="3003"/>
                    <a:pt x="3116" y="2997"/>
                    <a:pt x="3119" y="2996"/>
                  </a:cubicBezTo>
                  <a:cubicBezTo>
                    <a:pt x="3120" y="2996"/>
                    <a:pt x="3120" y="2995"/>
                    <a:pt x="3119" y="2995"/>
                  </a:cubicBezTo>
                  <a:cubicBezTo>
                    <a:pt x="3118" y="2995"/>
                    <a:pt x="3118" y="2994"/>
                    <a:pt x="3120" y="2993"/>
                  </a:cubicBezTo>
                  <a:cubicBezTo>
                    <a:pt x="3122" y="2992"/>
                    <a:pt x="3123" y="2991"/>
                    <a:pt x="3122" y="2990"/>
                  </a:cubicBezTo>
                  <a:cubicBezTo>
                    <a:pt x="3120" y="2989"/>
                    <a:pt x="3123" y="2984"/>
                    <a:pt x="3126" y="2984"/>
                  </a:cubicBezTo>
                  <a:cubicBezTo>
                    <a:pt x="3127" y="2985"/>
                    <a:pt x="3128" y="2984"/>
                    <a:pt x="3128" y="2984"/>
                  </a:cubicBezTo>
                  <a:cubicBezTo>
                    <a:pt x="3128" y="2983"/>
                    <a:pt x="3133" y="2988"/>
                    <a:pt x="3138" y="2994"/>
                  </a:cubicBezTo>
                  <a:cubicBezTo>
                    <a:pt x="3147" y="3004"/>
                    <a:pt x="3147" y="3004"/>
                    <a:pt x="3145" y="3006"/>
                  </a:cubicBezTo>
                  <a:close/>
                  <a:moveTo>
                    <a:pt x="3164" y="3069"/>
                  </a:moveTo>
                  <a:cubicBezTo>
                    <a:pt x="3160" y="3065"/>
                    <a:pt x="3157" y="3044"/>
                    <a:pt x="3159" y="3044"/>
                  </a:cubicBezTo>
                  <a:cubicBezTo>
                    <a:pt x="3160" y="3044"/>
                    <a:pt x="3160" y="3042"/>
                    <a:pt x="3160" y="3040"/>
                  </a:cubicBezTo>
                  <a:cubicBezTo>
                    <a:pt x="3161" y="3039"/>
                    <a:pt x="3161" y="3037"/>
                    <a:pt x="3162" y="3037"/>
                  </a:cubicBezTo>
                  <a:cubicBezTo>
                    <a:pt x="3162" y="3037"/>
                    <a:pt x="3163" y="3036"/>
                    <a:pt x="3163" y="3035"/>
                  </a:cubicBezTo>
                  <a:cubicBezTo>
                    <a:pt x="3162" y="3033"/>
                    <a:pt x="3168" y="3029"/>
                    <a:pt x="3170" y="3030"/>
                  </a:cubicBezTo>
                  <a:cubicBezTo>
                    <a:pt x="3171" y="3030"/>
                    <a:pt x="3174" y="3035"/>
                    <a:pt x="3177" y="3040"/>
                  </a:cubicBezTo>
                  <a:cubicBezTo>
                    <a:pt x="3181" y="3045"/>
                    <a:pt x="3184" y="3051"/>
                    <a:pt x="3185" y="3052"/>
                  </a:cubicBezTo>
                  <a:cubicBezTo>
                    <a:pt x="3186" y="3053"/>
                    <a:pt x="3188" y="3055"/>
                    <a:pt x="3190" y="3057"/>
                  </a:cubicBezTo>
                  <a:cubicBezTo>
                    <a:pt x="3193" y="3061"/>
                    <a:pt x="3193" y="3061"/>
                    <a:pt x="3189" y="3064"/>
                  </a:cubicBezTo>
                  <a:cubicBezTo>
                    <a:pt x="3181" y="3071"/>
                    <a:pt x="3167" y="3074"/>
                    <a:pt x="3164" y="3069"/>
                  </a:cubicBezTo>
                  <a:close/>
                  <a:moveTo>
                    <a:pt x="3223" y="3096"/>
                  </a:moveTo>
                  <a:cubicBezTo>
                    <a:pt x="3223" y="3097"/>
                    <a:pt x="3222" y="3098"/>
                    <a:pt x="3221" y="3099"/>
                  </a:cubicBezTo>
                  <a:cubicBezTo>
                    <a:pt x="3217" y="3103"/>
                    <a:pt x="3205" y="3103"/>
                    <a:pt x="3203" y="3099"/>
                  </a:cubicBezTo>
                  <a:cubicBezTo>
                    <a:pt x="3202" y="3098"/>
                    <a:pt x="3201" y="3098"/>
                    <a:pt x="3201" y="3099"/>
                  </a:cubicBezTo>
                  <a:cubicBezTo>
                    <a:pt x="3200" y="3099"/>
                    <a:pt x="3197" y="3099"/>
                    <a:pt x="3195" y="3098"/>
                  </a:cubicBezTo>
                  <a:cubicBezTo>
                    <a:pt x="3190" y="3096"/>
                    <a:pt x="3188" y="3093"/>
                    <a:pt x="3190" y="3092"/>
                  </a:cubicBezTo>
                  <a:cubicBezTo>
                    <a:pt x="3190" y="3091"/>
                    <a:pt x="3191" y="3089"/>
                    <a:pt x="3191" y="3087"/>
                  </a:cubicBezTo>
                  <a:cubicBezTo>
                    <a:pt x="3191" y="3085"/>
                    <a:pt x="3192" y="3083"/>
                    <a:pt x="3194" y="3082"/>
                  </a:cubicBezTo>
                  <a:cubicBezTo>
                    <a:pt x="3195" y="3082"/>
                    <a:pt x="3196" y="3081"/>
                    <a:pt x="3195" y="3081"/>
                  </a:cubicBezTo>
                  <a:cubicBezTo>
                    <a:pt x="3194" y="3081"/>
                    <a:pt x="3194" y="3080"/>
                    <a:pt x="3194" y="3080"/>
                  </a:cubicBezTo>
                  <a:cubicBezTo>
                    <a:pt x="3195" y="3079"/>
                    <a:pt x="3196" y="3079"/>
                    <a:pt x="3196" y="3079"/>
                  </a:cubicBezTo>
                  <a:cubicBezTo>
                    <a:pt x="3197" y="3079"/>
                    <a:pt x="3199" y="3079"/>
                    <a:pt x="3200" y="3077"/>
                  </a:cubicBezTo>
                  <a:cubicBezTo>
                    <a:pt x="3202" y="3076"/>
                    <a:pt x="3203" y="3075"/>
                    <a:pt x="3203" y="3076"/>
                  </a:cubicBezTo>
                  <a:cubicBezTo>
                    <a:pt x="3204" y="3077"/>
                    <a:pt x="3205" y="3077"/>
                    <a:pt x="3206" y="3075"/>
                  </a:cubicBezTo>
                  <a:cubicBezTo>
                    <a:pt x="3207" y="3073"/>
                    <a:pt x="3208" y="3073"/>
                    <a:pt x="3209" y="3075"/>
                  </a:cubicBezTo>
                  <a:cubicBezTo>
                    <a:pt x="3210" y="3076"/>
                    <a:pt x="3211" y="3079"/>
                    <a:pt x="3213" y="3080"/>
                  </a:cubicBezTo>
                  <a:cubicBezTo>
                    <a:pt x="3214" y="3081"/>
                    <a:pt x="3214" y="3083"/>
                    <a:pt x="3214" y="3085"/>
                  </a:cubicBezTo>
                  <a:cubicBezTo>
                    <a:pt x="3214" y="3087"/>
                    <a:pt x="3214" y="3087"/>
                    <a:pt x="3216" y="3087"/>
                  </a:cubicBezTo>
                  <a:cubicBezTo>
                    <a:pt x="3218" y="3086"/>
                    <a:pt x="3224" y="3093"/>
                    <a:pt x="3223" y="3096"/>
                  </a:cubicBezTo>
                  <a:close/>
                  <a:moveTo>
                    <a:pt x="3244" y="3140"/>
                  </a:moveTo>
                  <a:cubicBezTo>
                    <a:pt x="3241" y="3141"/>
                    <a:pt x="3238" y="3141"/>
                    <a:pt x="3238" y="3142"/>
                  </a:cubicBezTo>
                  <a:cubicBezTo>
                    <a:pt x="3236" y="3143"/>
                    <a:pt x="3224" y="3139"/>
                    <a:pt x="3224" y="3137"/>
                  </a:cubicBezTo>
                  <a:cubicBezTo>
                    <a:pt x="3223" y="3130"/>
                    <a:pt x="3225" y="3122"/>
                    <a:pt x="3228" y="3121"/>
                  </a:cubicBezTo>
                  <a:cubicBezTo>
                    <a:pt x="3228" y="3121"/>
                    <a:pt x="3229" y="3120"/>
                    <a:pt x="3228" y="3120"/>
                  </a:cubicBezTo>
                  <a:cubicBezTo>
                    <a:pt x="3228" y="3119"/>
                    <a:pt x="3228" y="3118"/>
                    <a:pt x="3229" y="3118"/>
                  </a:cubicBezTo>
                  <a:cubicBezTo>
                    <a:pt x="3230" y="3117"/>
                    <a:pt x="3232" y="3116"/>
                    <a:pt x="3232" y="3114"/>
                  </a:cubicBezTo>
                  <a:cubicBezTo>
                    <a:pt x="3233" y="3112"/>
                    <a:pt x="3233" y="3112"/>
                    <a:pt x="3238" y="3117"/>
                  </a:cubicBezTo>
                  <a:cubicBezTo>
                    <a:pt x="3239" y="3117"/>
                    <a:pt x="3241" y="3119"/>
                    <a:pt x="3243" y="3119"/>
                  </a:cubicBezTo>
                  <a:cubicBezTo>
                    <a:pt x="3246" y="3120"/>
                    <a:pt x="3247" y="3121"/>
                    <a:pt x="3246" y="3122"/>
                  </a:cubicBezTo>
                  <a:cubicBezTo>
                    <a:pt x="3246" y="3123"/>
                    <a:pt x="3246" y="3123"/>
                    <a:pt x="3248" y="3123"/>
                  </a:cubicBezTo>
                  <a:cubicBezTo>
                    <a:pt x="3250" y="3124"/>
                    <a:pt x="3254" y="3127"/>
                    <a:pt x="3253" y="3129"/>
                  </a:cubicBezTo>
                  <a:cubicBezTo>
                    <a:pt x="3253" y="3130"/>
                    <a:pt x="3253" y="3131"/>
                    <a:pt x="3254" y="3132"/>
                  </a:cubicBezTo>
                  <a:cubicBezTo>
                    <a:pt x="3257" y="3135"/>
                    <a:pt x="3251" y="3140"/>
                    <a:pt x="3244" y="3140"/>
                  </a:cubicBezTo>
                  <a:close/>
                  <a:moveTo>
                    <a:pt x="3186" y="2407"/>
                  </a:moveTo>
                  <a:cubicBezTo>
                    <a:pt x="3186" y="2407"/>
                    <a:pt x="3187" y="2406"/>
                    <a:pt x="3188" y="2406"/>
                  </a:cubicBezTo>
                  <a:cubicBezTo>
                    <a:pt x="3189" y="2406"/>
                    <a:pt x="3190" y="2405"/>
                    <a:pt x="3191" y="2405"/>
                  </a:cubicBezTo>
                  <a:cubicBezTo>
                    <a:pt x="3191" y="2404"/>
                    <a:pt x="3193" y="2403"/>
                    <a:pt x="3195" y="2403"/>
                  </a:cubicBezTo>
                  <a:cubicBezTo>
                    <a:pt x="3198" y="2404"/>
                    <a:pt x="3199" y="2404"/>
                    <a:pt x="3201" y="2409"/>
                  </a:cubicBezTo>
                  <a:cubicBezTo>
                    <a:pt x="3204" y="2414"/>
                    <a:pt x="3205" y="2415"/>
                    <a:pt x="3206" y="2414"/>
                  </a:cubicBezTo>
                  <a:cubicBezTo>
                    <a:pt x="3209" y="2414"/>
                    <a:pt x="3215" y="2423"/>
                    <a:pt x="3214" y="2424"/>
                  </a:cubicBezTo>
                  <a:cubicBezTo>
                    <a:pt x="3213" y="2424"/>
                    <a:pt x="3214" y="2425"/>
                    <a:pt x="3215" y="2425"/>
                  </a:cubicBezTo>
                  <a:cubicBezTo>
                    <a:pt x="3216" y="2424"/>
                    <a:pt x="3217" y="2425"/>
                    <a:pt x="3216" y="2425"/>
                  </a:cubicBezTo>
                  <a:cubicBezTo>
                    <a:pt x="3215" y="2426"/>
                    <a:pt x="3217" y="2430"/>
                    <a:pt x="3219" y="2430"/>
                  </a:cubicBezTo>
                  <a:cubicBezTo>
                    <a:pt x="3221" y="2430"/>
                    <a:pt x="3227" y="2436"/>
                    <a:pt x="3226" y="2437"/>
                  </a:cubicBezTo>
                  <a:cubicBezTo>
                    <a:pt x="3225" y="2437"/>
                    <a:pt x="3228" y="2439"/>
                    <a:pt x="3231" y="2441"/>
                  </a:cubicBezTo>
                  <a:cubicBezTo>
                    <a:pt x="3238" y="2445"/>
                    <a:pt x="3240" y="2448"/>
                    <a:pt x="3239" y="2450"/>
                  </a:cubicBezTo>
                  <a:cubicBezTo>
                    <a:pt x="3239" y="2452"/>
                    <a:pt x="3239" y="2452"/>
                    <a:pt x="3241" y="2452"/>
                  </a:cubicBezTo>
                  <a:cubicBezTo>
                    <a:pt x="3242" y="2453"/>
                    <a:pt x="3246" y="2456"/>
                    <a:pt x="3249" y="2459"/>
                  </a:cubicBezTo>
                  <a:cubicBezTo>
                    <a:pt x="3252" y="2463"/>
                    <a:pt x="3257" y="2468"/>
                    <a:pt x="3259" y="2469"/>
                  </a:cubicBezTo>
                  <a:cubicBezTo>
                    <a:pt x="3268" y="2475"/>
                    <a:pt x="3288" y="2496"/>
                    <a:pt x="3287" y="2498"/>
                  </a:cubicBezTo>
                  <a:cubicBezTo>
                    <a:pt x="3287" y="2500"/>
                    <a:pt x="3294" y="2508"/>
                    <a:pt x="3296" y="2507"/>
                  </a:cubicBezTo>
                  <a:cubicBezTo>
                    <a:pt x="3298" y="2507"/>
                    <a:pt x="3299" y="2508"/>
                    <a:pt x="3300" y="2510"/>
                  </a:cubicBezTo>
                  <a:cubicBezTo>
                    <a:pt x="3301" y="2512"/>
                    <a:pt x="3304" y="2515"/>
                    <a:pt x="3305" y="2516"/>
                  </a:cubicBezTo>
                  <a:cubicBezTo>
                    <a:pt x="3308" y="2517"/>
                    <a:pt x="3308" y="2518"/>
                    <a:pt x="3308" y="2520"/>
                  </a:cubicBezTo>
                  <a:cubicBezTo>
                    <a:pt x="3307" y="2523"/>
                    <a:pt x="3307" y="2523"/>
                    <a:pt x="3309" y="2521"/>
                  </a:cubicBezTo>
                  <a:cubicBezTo>
                    <a:pt x="3311" y="2520"/>
                    <a:pt x="3314" y="2522"/>
                    <a:pt x="3312" y="2525"/>
                  </a:cubicBezTo>
                  <a:cubicBezTo>
                    <a:pt x="3311" y="2527"/>
                    <a:pt x="3313" y="2529"/>
                    <a:pt x="3316" y="2528"/>
                  </a:cubicBezTo>
                  <a:cubicBezTo>
                    <a:pt x="3317" y="2528"/>
                    <a:pt x="3318" y="2528"/>
                    <a:pt x="3317" y="2529"/>
                  </a:cubicBezTo>
                  <a:cubicBezTo>
                    <a:pt x="3317" y="2529"/>
                    <a:pt x="3317" y="2530"/>
                    <a:pt x="3317" y="2531"/>
                  </a:cubicBezTo>
                  <a:cubicBezTo>
                    <a:pt x="3318" y="2531"/>
                    <a:pt x="3318" y="2531"/>
                    <a:pt x="3319" y="2530"/>
                  </a:cubicBezTo>
                  <a:cubicBezTo>
                    <a:pt x="3319" y="2529"/>
                    <a:pt x="3320" y="2529"/>
                    <a:pt x="3321" y="2530"/>
                  </a:cubicBezTo>
                  <a:cubicBezTo>
                    <a:pt x="3322" y="2531"/>
                    <a:pt x="3322" y="2532"/>
                    <a:pt x="3321" y="2533"/>
                  </a:cubicBezTo>
                  <a:cubicBezTo>
                    <a:pt x="3320" y="2533"/>
                    <a:pt x="3320" y="2535"/>
                    <a:pt x="3323" y="2537"/>
                  </a:cubicBezTo>
                  <a:cubicBezTo>
                    <a:pt x="3324" y="2539"/>
                    <a:pt x="3326" y="2540"/>
                    <a:pt x="3326" y="2540"/>
                  </a:cubicBezTo>
                  <a:cubicBezTo>
                    <a:pt x="3327" y="2539"/>
                    <a:pt x="3330" y="2541"/>
                    <a:pt x="3333" y="2545"/>
                  </a:cubicBezTo>
                  <a:cubicBezTo>
                    <a:pt x="3335" y="2548"/>
                    <a:pt x="3339" y="2551"/>
                    <a:pt x="3340" y="2552"/>
                  </a:cubicBezTo>
                  <a:cubicBezTo>
                    <a:pt x="3340" y="2553"/>
                    <a:pt x="3342" y="2556"/>
                    <a:pt x="3343" y="2557"/>
                  </a:cubicBezTo>
                  <a:cubicBezTo>
                    <a:pt x="3344" y="2560"/>
                    <a:pt x="3345" y="2560"/>
                    <a:pt x="3345" y="2559"/>
                  </a:cubicBezTo>
                  <a:cubicBezTo>
                    <a:pt x="3346" y="2557"/>
                    <a:pt x="3350" y="2560"/>
                    <a:pt x="3350" y="2562"/>
                  </a:cubicBezTo>
                  <a:cubicBezTo>
                    <a:pt x="3350" y="2563"/>
                    <a:pt x="3352" y="2566"/>
                    <a:pt x="3355" y="2569"/>
                  </a:cubicBezTo>
                  <a:cubicBezTo>
                    <a:pt x="3365" y="2578"/>
                    <a:pt x="3365" y="2578"/>
                    <a:pt x="3363" y="2580"/>
                  </a:cubicBezTo>
                  <a:cubicBezTo>
                    <a:pt x="3362" y="2581"/>
                    <a:pt x="3361" y="2581"/>
                    <a:pt x="3362" y="2582"/>
                  </a:cubicBezTo>
                  <a:cubicBezTo>
                    <a:pt x="3363" y="2582"/>
                    <a:pt x="3364" y="2582"/>
                    <a:pt x="3365" y="2582"/>
                  </a:cubicBezTo>
                  <a:cubicBezTo>
                    <a:pt x="3366" y="2580"/>
                    <a:pt x="3367" y="2582"/>
                    <a:pt x="3367" y="2583"/>
                  </a:cubicBezTo>
                  <a:cubicBezTo>
                    <a:pt x="3366" y="2584"/>
                    <a:pt x="3367" y="2585"/>
                    <a:pt x="3370" y="2586"/>
                  </a:cubicBezTo>
                  <a:cubicBezTo>
                    <a:pt x="3373" y="2587"/>
                    <a:pt x="3373" y="2587"/>
                    <a:pt x="3372" y="2588"/>
                  </a:cubicBezTo>
                  <a:cubicBezTo>
                    <a:pt x="3371" y="2589"/>
                    <a:pt x="3371" y="2590"/>
                    <a:pt x="3372" y="2591"/>
                  </a:cubicBezTo>
                  <a:cubicBezTo>
                    <a:pt x="3374" y="2592"/>
                    <a:pt x="3375" y="2594"/>
                    <a:pt x="3376" y="2596"/>
                  </a:cubicBezTo>
                  <a:cubicBezTo>
                    <a:pt x="3377" y="2598"/>
                    <a:pt x="3378" y="2599"/>
                    <a:pt x="3380" y="2600"/>
                  </a:cubicBezTo>
                  <a:cubicBezTo>
                    <a:pt x="3381" y="2601"/>
                    <a:pt x="3383" y="2602"/>
                    <a:pt x="3384" y="2607"/>
                  </a:cubicBezTo>
                  <a:cubicBezTo>
                    <a:pt x="3386" y="2611"/>
                    <a:pt x="3386" y="2612"/>
                    <a:pt x="3389" y="2613"/>
                  </a:cubicBezTo>
                  <a:cubicBezTo>
                    <a:pt x="3393" y="2614"/>
                    <a:pt x="3395" y="2616"/>
                    <a:pt x="3392" y="2617"/>
                  </a:cubicBezTo>
                  <a:cubicBezTo>
                    <a:pt x="3390" y="2618"/>
                    <a:pt x="3391" y="2619"/>
                    <a:pt x="3394" y="2619"/>
                  </a:cubicBezTo>
                  <a:cubicBezTo>
                    <a:pt x="3395" y="2619"/>
                    <a:pt x="3396" y="2620"/>
                    <a:pt x="3397" y="2622"/>
                  </a:cubicBezTo>
                  <a:cubicBezTo>
                    <a:pt x="3398" y="2627"/>
                    <a:pt x="3401" y="2631"/>
                    <a:pt x="3403" y="2630"/>
                  </a:cubicBezTo>
                  <a:cubicBezTo>
                    <a:pt x="3406" y="2629"/>
                    <a:pt x="3434" y="2661"/>
                    <a:pt x="3431" y="2662"/>
                  </a:cubicBezTo>
                  <a:cubicBezTo>
                    <a:pt x="3430" y="2663"/>
                    <a:pt x="3431" y="2663"/>
                    <a:pt x="3433" y="2664"/>
                  </a:cubicBezTo>
                  <a:cubicBezTo>
                    <a:pt x="3434" y="2664"/>
                    <a:pt x="3436" y="2665"/>
                    <a:pt x="3436" y="2666"/>
                  </a:cubicBezTo>
                  <a:cubicBezTo>
                    <a:pt x="3436" y="2667"/>
                    <a:pt x="3437" y="2668"/>
                    <a:pt x="3439" y="2670"/>
                  </a:cubicBezTo>
                  <a:cubicBezTo>
                    <a:pt x="3442" y="2672"/>
                    <a:pt x="3449" y="2681"/>
                    <a:pt x="3449" y="2683"/>
                  </a:cubicBezTo>
                  <a:cubicBezTo>
                    <a:pt x="3449" y="2684"/>
                    <a:pt x="3448" y="2684"/>
                    <a:pt x="3447" y="2684"/>
                  </a:cubicBezTo>
                  <a:cubicBezTo>
                    <a:pt x="3445" y="2683"/>
                    <a:pt x="3445" y="2683"/>
                    <a:pt x="3446" y="2684"/>
                  </a:cubicBezTo>
                  <a:cubicBezTo>
                    <a:pt x="3446" y="2685"/>
                    <a:pt x="3447" y="2685"/>
                    <a:pt x="3449" y="2685"/>
                  </a:cubicBezTo>
                  <a:cubicBezTo>
                    <a:pt x="3451" y="2684"/>
                    <a:pt x="3460" y="2693"/>
                    <a:pt x="3461" y="2697"/>
                  </a:cubicBezTo>
                  <a:cubicBezTo>
                    <a:pt x="3462" y="2698"/>
                    <a:pt x="3462" y="2699"/>
                    <a:pt x="3464" y="2699"/>
                  </a:cubicBezTo>
                  <a:cubicBezTo>
                    <a:pt x="3466" y="2699"/>
                    <a:pt x="3469" y="2703"/>
                    <a:pt x="3469" y="2705"/>
                  </a:cubicBezTo>
                  <a:cubicBezTo>
                    <a:pt x="3469" y="2706"/>
                    <a:pt x="3470" y="2707"/>
                    <a:pt x="3471" y="2708"/>
                  </a:cubicBezTo>
                  <a:cubicBezTo>
                    <a:pt x="3473" y="2709"/>
                    <a:pt x="3481" y="2717"/>
                    <a:pt x="3480" y="2718"/>
                  </a:cubicBezTo>
                  <a:cubicBezTo>
                    <a:pt x="3480" y="2718"/>
                    <a:pt x="3480" y="2719"/>
                    <a:pt x="3481" y="2719"/>
                  </a:cubicBezTo>
                  <a:cubicBezTo>
                    <a:pt x="3484" y="2720"/>
                    <a:pt x="3493" y="2730"/>
                    <a:pt x="3492" y="2732"/>
                  </a:cubicBezTo>
                  <a:cubicBezTo>
                    <a:pt x="3492" y="2735"/>
                    <a:pt x="3494" y="2738"/>
                    <a:pt x="3495" y="2736"/>
                  </a:cubicBezTo>
                  <a:cubicBezTo>
                    <a:pt x="3499" y="2736"/>
                    <a:pt x="3499" y="2740"/>
                    <a:pt x="3503" y="2744"/>
                  </a:cubicBezTo>
                  <a:cubicBezTo>
                    <a:pt x="3504" y="2744"/>
                    <a:pt x="3507" y="2746"/>
                    <a:pt x="3509" y="2749"/>
                  </a:cubicBezTo>
                  <a:cubicBezTo>
                    <a:pt x="3512" y="2753"/>
                    <a:pt x="3516" y="2757"/>
                    <a:pt x="3518" y="2758"/>
                  </a:cubicBezTo>
                  <a:cubicBezTo>
                    <a:pt x="3522" y="2760"/>
                    <a:pt x="3523" y="2761"/>
                    <a:pt x="3523" y="2764"/>
                  </a:cubicBezTo>
                  <a:cubicBezTo>
                    <a:pt x="3524" y="2767"/>
                    <a:pt x="3525" y="2768"/>
                    <a:pt x="3530" y="2771"/>
                  </a:cubicBezTo>
                  <a:cubicBezTo>
                    <a:pt x="3533" y="2773"/>
                    <a:pt x="3536" y="2776"/>
                    <a:pt x="3537" y="2779"/>
                  </a:cubicBezTo>
                  <a:cubicBezTo>
                    <a:pt x="3539" y="2781"/>
                    <a:pt x="3540" y="2783"/>
                    <a:pt x="3541" y="2783"/>
                  </a:cubicBezTo>
                  <a:cubicBezTo>
                    <a:pt x="3542" y="2783"/>
                    <a:pt x="3543" y="2784"/>
                    <a:pt x="3543" y="2785"/>
                  </a:cubicBezTo>
                  <a:cubicBezTo>
                    <a:pt x="3544" y="2786"/>
                    <a:pt x="3544" y="2785"/>
                    <a:pt x="3546" y="2784"/>
                  </a:cubicBezTo>
                  <a:cubicBezTo>
                    <a:pt x="3547" y="2783"/>
                    <a:pt x="3548" y="2783"/>
                    <a:pt x="3548" y="2784"/>
                  </a:cubicBezTo>
                  <a:cubicBezTo>
                    <a:pt x="3549" y="2784"/>
                    <a:pt x="3549" y="2785"/>
                    <a:pt x="3548" y="2785"/>
                  </a:cubicBezTo>
                  <a:cubicBezTo>
                    <a:pt x="3546" y="2786"/>
                    <a:pt x="3546" y="2787"/>
                    <a:pt x="3553" y="2796"/>
                  </a:cubicBezTo>
                  <a:cubicBezTo>
                    <a:pt x="3560" y="2803"/>
                    <a:pt x="3564" y="2807"/>
                    <a:pt x="3566" y="2807"/>
                  </a:cubicBezTo>
                  <a:cubicBezTo>
                    <a:pt x="3567" y="2808"/>
                    <a:pt x="3569" y="2810"/>
                    <a:pt x="3570" y="2812"/>
                  </a:cubicBezTo>
                  <a:cubicBezTo>
                    <a:pt x="3572" y="2816"/>
                    <a:pt x="3572" y="2817"/>
                    <a:pt x="3573" y="2816"/>
                  </a:cubicBezTo>
                  <a:cubicBezTo>
                    <a:pt x="3574" y="2816"/>
                    <a:pt x="3575" y="2817"/>
                    <a:pt x="3575" y="2817"/>
                  </a:cubicBezTo>
                  <a:cubicBezTo>
                    <a:pt x="3576" y="2820"/>
                    <a:pt x="3581" y="2825"/>
                    <a:pt x="3582" y="2825"/>
                  </a:cubicBezTo>
                  <a:cubicBezTo>
                    <a:pt x="3583" y="2824"/>
                    <a:pt x="3583" y="2824"/>
                    <a:pt x="3583" y="2825"/>
                  </a:cubicBezTo>
                  <a:cubicBezTo>
                    <a:pt x="3582" y="2826"/>
                    <a:pt x="3584" y="2829"/>
                    <a:pt x="3586" y="2832"/>
                  </a:cubicBezTo>
                  <a:cubicBezTo>
                    <a:pt x="3590" y="2836"/>
                    <a:pt x="3590" y="2837"/>
                    <a:pt x="3588" y="2841"/>
                  </a:cubicBezTo>
                  <a:cubicBezTo>
                    <a:pt x="3586" y="2846"/>
                    <a:pt x="3584" y="2848"/>
                    <a:pt x="3561" y="2869"/>
                  </a:cubicBezTo>
                  <a:cubicBezTo>
                    <a:pt x="3539" y="2889"/>
                    <a:pt x="3535" y="2892"/>
                    <a:pt x="3533" y="2892"/>
                  </a:cubicBezTo>
                  <a:cubicBezTo>
                    <a:pt x="3531" y="2892"/>
                    <a:pt x="3530" y="2893"/>
                    <a:pt x="3529" y="2894"/>
                  </a:cubicBezTo>
                  <a:cubicBezTo>
                    <a:pt x="3528" y="2895"/>
                    <a:pt x="3525" y="2899"/>
                    <a:pt x="3521" y="2902"/>
                  </a:cubicBezTo>
                  <a:cubicBezTo>
                    <a:pt x="3518" y="2904"/>
                    <a:pt x="3516" y="2907"/>
                    <a:pt x="3516" y="2908"/>
                  </a:cubicBezTo>
                  <a:cubicBezTo>
                    <a:pt x="3517" y="2908"/>
                    <a:pt x="3516" y="2909"/>
                    <a:pt x="3514" y="2909"/>
                  </a:cubicBezTo>
                  <a:cubicBezTo>
                    <a:pt x="3512" y="2910"/>
                    <a:pt x="3511" y="2911"/>
                    <a:pt x="3511" y="2912"/>
                  </a:cubicBezTo>
                  <a:cubicBezTo>
                    <a:pt x="3511" y="2912"/>
                    <a:pt x="3509" y="2915"/>
                    <a:pt x="3506" y="2917"/>
                  </a:cubicBezTo>
                  <a:cubicBezTo>
                    <a:pt x="3502" y="2920"/>
                    <a:pt x="3500" y="2923"/>
                    <a:pt x="3500" y="2924"/>
                  </a:cubicBezTo>
                  <a:cubicBezTo>
                    <a:pt x="3499" y="2925"/>
                    <a:pt x="3498" y="2926"/>
                    <a:pt x="3497" y="2926"/>
                  </a:cubicBezTo>
                  <a:cubicBezTo>
                    <a:pt x="3494" y="2927"/>
                    <a:pt x="3484" y="2935"/>
                    <a:pt x="3482" y="2938"/>
                  </a:cubicBezTo>
                  <a:cubicBezTo>
                    <a:pt x="3481" y="2939"/>
                    <a:pt x="3473" y="2947"/>
                    <a:pt x="3464" y="2956"/>
                  </a:cubicBezTo>
                  <a:cubicBezTo>
                    <a:pt x="3455" y="2964"/>
                    <a:pt x="3441" y="2978"/>
                    <a:pt x="3432" y="2985"/>
                  </a:cubicBezTo>
                  <a:cubicBezTo>
                    <a:pt x="3424" y="2992"/>
                    <a:pt x="3417" y="3000"/>
                    <a:pt x="3416" y="3001"/>
                  </a:cubicBezTo>
                  <a:cubicBezTo>
                    <a:pt x="3415" y="3002"/>
                    <a:pt x="3410" y="3008"/>
                    <a:pt x="3404" y="3013"/>
                  </a:cubicBezTo>
                  <a:cubicBezTo>
                    <a:pt x="3399" y="3018"/>
                    <a:pt x="3394" y="3023"/>
                    <a:pt x="3393" y="3024"/>
                  </a:cubicBezTo>
                  <a:cubicBezTo>
                    <a:pt x="3393" y="3026"/>
                    <a:pt x="3391" y="3026"/>
                    <a:pt x="3390" y="3025"/>
                  </a:cubicBezTo>
                  <a:cubicBezTo>
                    <a:pt x="3389" y="3025"/>
                    <a:pt x="3387" y="3025"/>
                    <a:pt x="3385" y="3027"/>
                  </a:cubicBezTo>
                  <a:cubicBezTo>
                    <a:pt x="3384" y="3029"/>
                    <a:pt x="3381" y="3031"/>
                    <a:pt x="3379" y="3031"/>
                  </a:cubicBezTo>
                  <a:cubicBezTo>
                    <a:pt x="3377" y="3031"/>
                    <a:pt x="3374" y="3033"/>
                    <a:pt x="3372" y="3035"/>
                  </a:cubicBezTo>
                  <a:cubicBezTo>
                    <a:pt x="3363" y="3044"/>
                    <a:pt x="3352" y="3054"/>
                    <a:pt x="3351" y="3056"/>
                  </a:cubicBezTo>
                  <a:cubicBezTo>
                    <a:pt x="3351" y="3058"/>
                    <a:pt x="3350" y="3058"/>
                    <a:pt x="3349" y="3057"/>
                  </a:cubicBezTo>
                  <a:cubicBezTo>
                    <a:pt x="3349" y="3057"/>
                    <a:pt x="3347" y="3058"/>
                    <a:pt x="3344" y="3060"/>
                  </a:cubicBezTo>
                  <a:cubicBezTo>
                    <a:pt x="3342" y="3062"/>
                    <a:pt x="3339" y="3064"/>
                    <a:pt x="3338" y="3064"/>
                  </a:cubicBezTo>
                  <a:cubicBezTo>
                    <a:pt x="3336" y="3064"/>
                    <a:pt x="3333" y="3066"/>
                    <a:pt x="3334" y="3067"/>
                  </a:cubicBezTo>
                  <a:cubicBezTo>
                    <a:pt x="3335" y="3068"/>
                    <a:pt x="3303" y="3096"/>
                    <a:pt x="3301" y="3096"/>
                  </a:cubicBezTo>
                  <a:cubicBezTo>
                    <a:pt x="3299" y="3096"/>
                    <a:pt x="3298" y="3097"/>
                    <a:pt x="3299" y="3098"/>
                  </a:cubicBezTo>
                  <a:cubicBezTo>
                    <a:pt x="3300" y="3098"/>
                    <a:pt x="3300" y="3099"/>
                    <a:pt x="3300" y="3099"/>
                  </a:cubicBezTo>
                  <a:cubicBezTo>
                    <a:pt x="3299" y="3100"/>
                    <a:pt x="3298" y="3099"/>
                    <a:pt x="3298" y="3099"/>
                  </a:cubicBezTo>
                  <a:cubicBezTo>
                    <a:pt x="3297" y="3098"/>
                    <a:pt x="3297" y="3099"/>
                    <a:pt x="3296" y="3100"/>
                  </a:cubicBezTo>
                  <a:cubicBezTo>
                    <a:pt x="3296" y="3102"/>
                    <a:pt x="3274" y="3120"/>
                    <a:pt x="3269" y="3123"/>
                  </a:cubicBezTo>
                  <a:cubicBezTo>
                    <a:pt x="3264" y="3126"/>
                    <a:pt x="3264" y="3126"/>
                    <a:pt x="3264" y="3126"/>
                  </a:cubicBezTo>
                  <a:cubicBezTo>
                    <a:pt x="3254" y="3115"/>
                    <a:pt x="3254" y="3115"/>
                    <a:pt x="3254" y="3115"/>
                  </a:cubicBezTo>
                  <a:cubicBezTo>
                    <a:pt x="3244" y="3104"/>
                    <a:pt x="3241" y="3100"/>
                    <a:pt x="3243" y="3099"/>
                  </a:cubicBezTo>
                  <a:cubicBezTo>
                    <a:pt x="3245" y="3097"/>
                    <a:pt x="3243" y="3088"/>
                    <a:pt x="3240" y="3085"/>
                  </a:cubicBezTo>
                  <a:cubicBezTo>
                    <a:pt x="3239" y="3082"/>
                    <a:pt x="3238" y="3082"/>
                    <a:pt x="3235" y="3085"/>
                  </a:cubicBezTo>
                  <a:cubicBezTo>
                    <a:pt x="3233" y="3086"/>
                    <a:pt x="3231" y="3088"/>
                    <a:pt x="3230" y="3088"/>
                  </a:cubicBezTo>
                  <a:cubicBezTo>
                    <a:pt x="3229" y="3087"/>
                    <a:pt x="3215" y="3073"/>
                    <a:pt x="3216" y="3072"/>
                  </a:cubicBezTo>
                  <a:cubicBezTo>
                    <a:pt x="3217" y="3072"/>
                    <a:pt x="3217" y="3071"/>
                    <a:pt x="3216" y="3071"/>
                  </a:cubicBezTo>
                  <a:cubicBezTo>
                    <a:pt x="3216" y="3070"/>
                    <a:pt x="3214" y="3069"/>
                    <a:pt x="3213" y="3067"/>
                  </a:cubicBezTo>
                  <a:cubicBezTo>
                    <a:pt x="3212" y="3065"/>
                    <a:pt x="3212" y="3065"/>
                    <a:pt x="3214" y="3062"/>
                  </a:cubicBezTo>
                  <a:cubicBezTo>
                    <a:pt x="3222" y="3055"/>
                    <a:pt x="3222" y="3051"/>
                    <a:pt x="3217" y="3047"/>
                  </a:cubicBezTo>
                  <a:cubicBezTo>
                    <a:pt x="3214" y="3046"/>
                    <a:pt x="3213" y="3046"/>
                    <a:pt x="3210" y="3049"/>
                  </a:cubicBezTo>
                  <a:cubicBezTo>
                    <a:pt x="3208" y="3051"/>
                    <a:pt x="3205" y="3052"/>
                    <a:pt x="3204" y="3053"/>
                  </a:cubicBezTo>
                  <a:cubicBezTo>
                    <a:pt x="3202" y="3053"/>
                    <a:pt x="3192" y="3043"/>
                    <a:pt x="3192" y="3040"/>
                  </a:cubicBezTo>
                  <a:cubicBezTo>
                    <a:pt x="3192" y="3040"/>
                    <a:pt x="3190" y="3038"/>
                    <a:pt x="3188" y="3037"/>
                  </a:cubicBezTo>
                  <a:cubicBezTo>
                    <a:pt x="3185" y="3034"/>
                    <a:pt x="3182" y="3031"/>
                    <a:pt x="3180" y="3027"/>
                  </a:cubicBezTo>
                  <a:cubicBezTo>
                    <a:pt x="3179" y="3025"/>
                    <a:pt x="3177" y="3023"/>
                    <a:pt x="3176" y="3022"/>
                  </a:cubicBezTo>
                  <a:cubicBezTo>
                    <a:pt x="3175" y="3020"/>
                    <a:pt x="3174" y="3016"/>
                    <a:pt x="3174" y="3012"/>
                  </a:cubicBezTo>
                  <a:cubicBezTo>
                    <a:pt x="3174" y="3006"/>
                    <a:pt x="3174" y="3003"/>
                    <a:pt x="3171" y="3001"/>
                  </a:cubicBezTo>
                  <a:cubicBezTo>
                    <a:pt x="3170" y="2999"/>
                    <a:pt x="3168" y="2998"/>
                    <a:pt x="3168" y="2999"/>
                  </a:cubicBezTo>
                  <a:cubicBezTo>
                    <a:pt x="3167" y="3001"/>
                    <a:pt x="3160" y="3000"/>
                    <a:pt x="3157" y="2998"/>
                  </a:cubicBezTo>
                  <a:cubicBezTo>
                    <a:pt x="3152" y="2995"/>
                    <a:pt x="3145" y="2988"/>
                    <a:pt x="3145" y="2986"/>
                  </a:cubicBezTo>
                  <a:cubicBezTo>
                    <a:pt x="3146" y="2985"/>
                    <a:pt x="3145" y="2985"/>
                    <a:pt x="3143" y="2984"/>
                  </a:cubicBezTo>
                  <a:cubicBezTo>
                    <a:pt x="3139" y="2982"/>
                    <a:pt x="3136" y="2976"/>
                    <a:pt x="3136" y="2970"/>
                  </a:cubicBezTo>
                  <a:cubicBezTo>
                    <a:pt x="3136" y="2967"/>
                    <a:pt x="3136" y="2966"/>
                    <a:pt x="3138" y="2967"/>
                  </a:cubicBezTo>
                  <a:cubicBezTo>
                    <a:pt x="3139" y="2968"/>
                    <a:pt x="3140" y="2968"/>
                    <a:pt x="3141" y="2967"/>
                  </a:cubicBezTo>
                  <a:cubicBezTo>
                    <a:pt x="3142" y="2966"/>
                    <a:pt x="3141" y="2965"/>
                    <a:pt x="3138" y="2962"/>
                  </a:cubicBezTo>
                  <a:cubicBezTo>
                    <a:pt x="3136" y="2959"/>
                    <a:pt x="3133" y="2957"/>
                    <a:pt x="3133" y="2957"/>
                  </a:cubicBezTo>
                  <a:cubicBezTo>
                    <a:pt x="3133" y="2957"/>
                    <a:pt x="3131" y="2958"/>
                    <a:pt x="3130" y="2959"/>
                  </a:cubicBezTo>
                  <a:cubicBezTo>
                    <a:pt x="3129" y="2961"/>
                    <a:pt x="3126" y="2962"/>
                    <a:pt x="3124" y="2963"/>
                  </a:cubicBezTo>
                  <a:cubicBezTo>
                    <a:pt x="3121" y="2963"/>
                    <a:pt x="3120" y="2963"/>
                    <a:pt x="3118" y="2960"/>
                  </a:cubicBezTo>
                  <a:cubicBezTo>
                    <a:pt x="3117" y="2958"/>
                    <a:pt x="3116" y="2957"/>
                    <a:pt x="3114" y="2958"/>
                  </a:cubicBezTo>
                  <a:cubicBezTo>
                    <a:pt x="3112" y="2958"/>
                    <a:pt x="3112" y="2958"/>
                    <a:pt x="3113" y="2957"/>
                  </a:cubicBezTo>
                  <a:cubicBezTo>
                    <a:pt x="3114" y="2956"/>
                    <a:pt x="3113" y="2954"/>
                    <a:pt x="3106" y="2947"/>
                  </a:cubicBezTo>
                  <a:cubicBezTo>
                    <a:pt x="3102" y="2942"/>
                    <a:pt x="3097" y="2936"/>
                    <a:pt x="3096" y="2933"/>
                  </a:cubicBezTo>
                  <a:cubicBezTo>
                    <a:pt x="3093" y="2929"/>
                    <a:pt x="3093" y="2929"/>
                    <a:pt x="3090" y="2930"/>
                  </a:cubicBezTo>
                  <a:cubicBezTo>
                    <a:pt x="3088" y="2931"/>
                    <a:pt x="3088" y="2931"/>
                    <a:pt x="3090" y="2928"/>
                  </a:cubicBezTo>
                  <a:cubicBezTo>
                    <a:pt x="3092" y="2926"/>
                    <a:pt x="3092" y="2926"/>
                    <a:pt x="3090" y="2926"/>
                  </a:cubicBezTo>
                  <a:cubicBezTo>
                    <a:pt x="3089" y="2926"/>
                    <a:pt x="3089" y="2925"/>
                    <a:pt x="3092" y="2923"/>
                  </a:cubicBezTo>
                  <a:cubicBezTo>
                    <a:pt x="3096" y="2919"/>
                    <a:pt x="3096" y="2919"/>
                    <a:pt x="3096" y="2919"/>
                  </a:cubicBezTo>
                  <a:cubicBezTo>
                    <a:pt x="3092" y="2916"/>
                    <a:pt x="3092" y="2916"/>
                    <a:pt x="3092" y="2916"/>
                  </a:cubicBezTo>
                  <a:cubicBezTo>
                    <a:pt x="3089" y="2913"/>
                    <a:pt x="3087" y="2913"/>
                    <a:pt x="3080" y="2914"/>
                  </a:cubicBezTo>
                  <a:cubicBezTo>
                    <a:pt x="3078" y="2914"/>
                    <a:pt x="3077" y="2913"/>
                    <a:pt x="3069" y="2905"/>
                  </a:cubicBezTo>
                  <a:cubicBezTo>
                    <a:pt x="3065" y="2899"/>
                    <a:pt x="3060" y="2894"/>
                    <a:pt x="3058" y="2893"/>
                  </a:cubicBezTo>
                  <a:cubicBezTo>
                    <a:pt x="3053" y="2890"/>
                    <a:pt x="3053" y="2888"/>
                    <a:pt x="3058" y="2884"/>
                  </a:cubicBezTo>
                  <a:cubicBezTo>
                    <a:pt x="3061" y="2883"/>
                    <a:pt x="3062" y="2881"/>
                    <a:pt x="3061" y="2881"/>
                  </a:cubicBezTo>
                  <a:cubicBezTo>
                    <a:pt x="3061" y="2881"/>
                    <a:pt x="3060" y="2879"/>
                    <a:pt x="3060" y="2878"/>
                  </a:cubicBezTo>
                  <a:cubicBezTo>
                    <a:pt x="3060" y="2876"/>
                    <a:pt x="3060" y="2874"/>
                    <a:pt x="3059" y="2874"/>
                  </a:cubicBezTo>
                  <a:cubicBezTo>
                    <a:pt x="3058" y="2873"/>
                    <a:pt x="3057" y="2873"/>
                    <a:pt x="3056" y="2872"/>
                  </a:cubicBezTo>
                  <a:cubicBezTo>
                    <a:pt x="3056" y="2872"/>
                    <a:pt x="3054" y="2872"/>
                    <a:pt x="3052" y="2873"/>
                  </a:cubicBezTo>
                  <a:cubicBezTo>
                    <a:pt x="3050" y="2874"/>
                    <a:pt x="3048" y="2874"/>
                    <a:pt x="3048" y="2874"/>
                  </a:cubicBezTo>
                  <a:cubicBezTo>
                    <a:pt x="3047" y="2873"/>
                    <a:pt x="3045" y="2872"/>
                    <a:pt x="3043" y="2871"/>
                  </a:cubicBezTo>
                  <a:cubicBezTo>
                    <a:pt x="3041" y="2871"/>
                    <a:pt x="3037" y="2867"/>
                    <a:pt x="3030" y="2860"/>
                  </a:cubicBezTo>
                  <a:cubicBezTo>
                    <a:pt x="3020" y="2849"/>
                    <a:pt x="3020" y="2849"/>
                    <a:pt x="3021" y="2845"/>
                  </a:cubicBezTo>
                  <a:cubicBezTo>
                    <a:pt x="3021" y="2843"/>
                    <a:pt x="3022" y="2841"/>
                    <a:pt x="3022" y="2840"/>
                  </a:cubicBezTo>
                  <a:cubicBezTo>
                    <a:pt x="3023" y="2839"/>
                    <a:pt x="3021" y="2834"/>
                    <a:pt x="3017" y="2827"/>
                  </a:cubicBezTo>
                  <a:cubicBezTo>
                    <a:pt x="3015" y="2824"/>
                    <a:pt x="3015" y="2824"/>
                    <a:pt x="3011" y="2825"/>
                  </a:cubicBezTo>
                  <a:cubicBezTo>
                    <a:pt x="3005" y="2826"/>
                    <a:pt x="3000" y="2825"/>
                    <a:pt x="2997" y="2822"/>
                  </a:cubicBezTo>
                  <a:cubicBezTo>
                    <a:pt x="2995" y="2821"/>
                    <a:pt x="2994" y="2820"/>
                    <a:pt x="2993" y="2820"/>
                  </a:cubicBezTo>
                  <a:cubicBezTo>
                    <a:pt x="2993" y="2819"/>
                    <a:pt x="2992" y="2818"/>
                    <a:pt x="2992" y="2818"/>
                  </a:cubicBezTo>
                  <a:cubicBezTo>
                    <a:pt x="2991" y="2817"/>
                    <a:pt x="2989" y="2814"/>
                    <a:pt x="2986" y="2810"/>
                  </a:cubicBezTo>
                  <a:cubicBezTo>
                    <a:pt x="2981" y="2805"/>
                    <a:pt x="2981" y="2804"/>
                    <a:pt x="2982" y="2803"/>
                  </a:cubicBezTo>
                  <a:cubicBezTo>
                    <a:pt x="2982" y="2802"/>
                    <a:pt x="2983" y="2800"/>
                    <a:pt x="2984" y="2799"/>
                  </a:cubicBezTo>
                  <a:cubicBezTo>
                    <a:pt x="2985" y="2797"/>
                    <a:pt x="2986" y="2795"/>
                    <a:pt x="2987" y="2795"/>
                  </a:cubicBezTo>
                  <a:cubicBezTo>
                    <a:pt x="2988" y="2793"/>
                    <a:pt x="2988" y="2793"/>
                    <a:pt x="2987" y="2791"/>
                  </a:cubicBezTo>
                  <a:cubicBezTo>
                    <a:pt x="2986" y="2790"/>
                    <a:pt x="2985" y="2788"/>
                    <a:pt x="2985" y="2787"/>
                  </a:cubicBezTo>
                  <a:cubicBezTo>
                    <a:pt x="2986" y="2784"/>
                    <a:pt x="2979" y="2784"/>
                    <a:pt x="2974" y="2787"/>
                  </a:cubicBezTo>
                  <a:cubicBezTo>
                    <a:pt x="2971" y="2788"/>
                    <a:pt x="2969" y="2789"/>
                    <a:pt x="2967" y="2788"/>
                  </a:cubicBezTo>
                  <a:cubicBezTo>
                    <a:pt x="2966" y="2787"/>
                    <a:pt x="2965" y="2787"/>
                    <a:pt x="2964" y="2787"/>
                  </a:cubicBezTo>
                  <a:cubicBezTo>
                    <a:pt x="2963" y="2788"/>
                    <a:pt x="2940" y="2763"/>
                    <a:pt x="2940" y="2760"/>
                  </a:cubicBezTo>
                  <a:cubicBezTo>
                    <a:pt x="2940" y="2759"/>
                    <a:pt x="2940" y="2758"/>
                    <a:pt x="2941" y="2757"/>
                  </a:cubicBezTo>
                  <a:cubicBezTo>
                    <a:pt x="2944" y="2754"/>
                    <a:pt x="2939" y="2750"/>
                    <a:pt x="2934" y="2750"/>
                  </a:cubicBezTo>
                  <a:cubicBezTo>
                    <a:pt x="2929" y="2750"/>
                    <a:pt x="2929" y="2750"/>
                    <a:pt x="2921" y="2742"/>
                  </a:cubicBezTo>
                  <a:cubicBezTo>
                    <a:pt x="2917" y="2737"/>
                    <a:pt x="2913" y="2733"/>
                    <a:pt x="2912" y="2733"/>
                  </a:cubicBezTo>
                  <a:cubicBezTo>
                    <a:pt x="2912" y="2733"/>
                    <a:pt x="2908" y="2730"/>
                    <a:pt x="2904" y="2725"/>
                  </a:cubicBezTo>
                  <a:cubicBezTo>
                    <a:pt x="2896" y="2717"/>
                    <a:pt x="2896" y="2717"/>
                    <a:pt x="2897" y="2713"/>
                  </a:cubicBezTo>
                  <a:cubicBezTo>
                    <a:pt x="2897" y="2711"/>
                    <a:pt x="2899" y="2709"/>
                    <a:pt x="2900" y="2707"/>
                  </a:cubicBezTo>
                  <a:cubicBezTo>
                    <a:pt x="2902" y="2704"/>
                    <a:pt x="2902" y="2699"/>
                    <a:pt x="2900" y="2701"/>
                  </a:cubicBezTo>
                  <a:cubicBezTo>
                    <a:pt x="2900" y="2701"/>
                    <a:pt x="2898" y="2701"/>
                    <a:pt x="2897" y="2699"/>
                  </a:cubicBezTo>
                  <a:cubicBezTo>
                    <a:pt x="2894" y="2696"/>
                    <a:pt x="2888" y="2698"/>
                    <a:pt x="2887" y="2701"/>
                  </a:cubicBezTo>
                  <a:cubicBezTo>
                    <a:pt x="2885" y="2705"/>
                    <a:pt x="2884" y="2704"/>
                    <a:pt x="2877" y="2697"/>
                  </a:cubicBezTo>
                  <a:cubicBezTo>
                    <a:pt x="2874" y="2694"/>
                    <a:pt x="2870" y="2690"/>
                    <a:pt x="2868" y="2688"/>
                  </a:cubicBezTo>
                  <a:cubicBezTo>
                    <a:pt x="2866" y="2686"/>
                    <a:pt x="2863" y="2684"/>
                    <a:pt x="2861" y="2682"/>
                  </a:cubicBezTo>
                  <a:cubicBezTo>
                    <a:pt x="2859" y="2679"/>
                    <a:pt x="2859" y="2679"/>
                    <a:pt x="2865" y="2673"/>
                  </a:cubicBezTo>
                  <a:cubicBezTo>
                    <a:pt x="2868" y="2669"/>
                    <a:pt x="2872" y="2665"/>
                    <a:pt x="2873" y="2663"/>
                  </a:cubicBezTo>
                  <a:cubicBezTo>
                    <a:pt x="2876" y="2659"/>
                    <a:pt x="2919" y="2623"/>
                    <a:pt x="2923" y="2622"/>
                  </a:cubicBezTo>
                  <a:cubicBezTo>
                    <a:pt x="2924" y="2621"/>
                    <a:pt x="2924" y="2621"/>
                    <a:pt x="2924" y="2620"/>
                  </a:cubicBezTo>
                  <a:cubicBezTo>
                    <a:pt x="2923" y="2620"/>
                    <a:pt x="2924" y="2619"/>
                    <a:pt x="2926" y="2618"/>
                  </a:cubicBezTo>
                  <a:cubicBezTo>
                    <a:pt x="2934" y="2615"/>
                    <a:pt x="2937" y="2613"/>
                    <a:pt x="2943" y="2607"/>
                  </a:cubicBezTo>
                  <a:cubicBezTo>
                    <a:pt x="2946" y="2604"/>
                    <a:pt x="2950" y="2602"/>
                    <a:pt x="2950" y="2602"/>
                  </a:cubicBezTo>
                  <a:cubicBezTo>
                    <a:pt x="2951" y="2602"/>
                    <a:pt x="2952" y="2601"/>
                    <a:pt x="2952" y="2600"/>
                  </a:cubicBezTo>
                  <a:cubicBezTo>
                    <a:pt x="2952" y="2598"/>
                    <a:pt x="2953" y="2598"/>
                    <a:pt x="2954" y="2598"/>
                  </a:cubicBezTo>
                  <a:cubicBezTo>
                    <a:pt x="2957" y="2599"/>
                    <a:pt x="2971" y="2589"/>
                    <a:pt x="2971" y="2585"/>
                  </a:cubicBezTo>
                  <a:cubicBezTo>
                    <a:pt x="2972" y="2583"/>
                    <a:pt x="2972" y="2583"/>
                    <a:pt x="2973" y="2583"/>
                  </a:cubicBezTo>
                  <a:cubicBezTo>
                    <a:pt x="2974" y="2583"/>
                    <a:pt x="2974" y="2584"/>
                    <a:pt x="2974" y="2585"/>
                  </a:cubicBezTo>
                  <a:cubicBezTo>
                    <a:pt x="2973" y="2586"/>
                    <a:pt x="2974" y="2585"/>
                    <a:pt x="2976" y="2584"/>
                  </a:cubicBezTo>
                  <a:cubicBezTo>
                    <a:pt x="2977" y="2582"/>
                    <a:pt x="2980" y="2580"/>
                    <a:pt x="2982" y="2580"/>
                  </a:cubicBezTo>
                  <a:cubicBezTo>
                    <a:pt x="2984" y="2579"/>
                    <a:pt x="2985" y="2578"/>
                    <a:pt x="2985" y="2577"/>
                  </a:cubicBezTo>
                  <a:cubicBezTo>
                    <a:pt x="2985" y="2575"/>
                    <a:pt x="2986" y="2574"/>
                    <a:pt x="2989" y="2573"/>
                  </a:cubicBezTo>
                  <a:cubicBezTo>
                    <a:pt x="2992" y="2572"/>
                    <a:pt x="2993" y="2571"/>
                    <a:pt x="2994" y="2568"/>
                  </a:cubicBezTo>
                  <a:cubicBezTo>
                    <a:pt x="2995" y="2566"/>
                    <a:pt x="2996" y="2565"/>
                    <a:pt x="2997" y="2566"/>
                  </a:cubicBezTo>
                  <a:cubicBezTo>
                    <a:pt x="2998" y="2566"/>
                    <a:pt x="2999" y="2566"/>
                    <a:pt x="2998" y="2565"/>
                  </a:cubicBezTo>
                  <a:cubicBezTo>
                    <a:pt x="2998" y="2564"/>
                    <a:pt x="3000" y="2563"/>
                    <a:pt x="3003" y="2562"/>
                  </a:cubicBezTo>
                  <a:cubicBezTo>
                    <a:pt x="3006" y="2561"/>
                    <a:pt x="3007" y="2560"/>
                    <a:pt x="3006" y="2559"/>
                  </a:cubicBezTo>
                  <a:cubicBezTo>
                    <a:pt x="3006" y="2558"/>
                    <a:pt x="3006" y="2557"/>
                    <a:pt x="3008" y="2557"/>
                  </a:cubicBezTo>
                  <a:cubicBezTo>
                    <a:pt x="3011" y="2557"/>
                    <a:pt x="3016" y="2553"/>
                    <a:pt x="3016" y="2550"/>
                  </a:cubicBezTo>
                  <a:cubicBezTo>
                    <a:pt x="3015" y="2549"/>
                    <a:pt x="3016" y="2548"/>
                    <a:pt x="3016" y="2547"/>
                  </a:cubicBezTo>
                  <a:cubicBezTo>
                    <a:pt x="3017" y="2546"/>
                    <a:pt x="3018" y="2546"/>
                    <a:pt x="3019" y="2547"/>
                  </a:cubicBezTo>
                  <a:cubicBezTo>
                    <a:pt x="3019" y="2549"/>
                    <a:pt x="3020" y="2548"/>
                    <a:pt x="3024" y="2544"/>
                  </a:cubicBezTo>
                  <a:cubicBezTo>
                    <a:pt x="3026" y="2542"/>
                    <a:pt x="3029" y="2539"/>
                    <a:pt x="3030" y="2538"/>
                  </a:cubicBezTo>
                  <a:cubicBezTo>
                    <a:pt x="3031" y="2537"/>
                    <a:pt x="3032" y="2536"/>
                    <a:pt x="3033" y="2534"/>
                  </a:cubicBezTo>
                  <a:cubicBezTo>
                    <a:pt x="3033" y="2533"/>
                    <a:pt x="3034" y="2532"/>
                    <a:pt x="3035" y="2532"/>
                  </a:cubicBezTo>
                  <a:cubicBezTo>
                    <a:pt x="3037" y="2533"/>
                    <a:pt x="3040" y="2529"/>
                    <a:pt x="3039" y="2526"/>
                  </a:cubicBezTo>
                  <a:cubicBezTo>
                    <a:pt x="3039" y="2525"/>
                    <a:pt x="3040" y="2525"/>
                    <a:pt x="3041" y="2526"/>
                  </a:cubicBezTo>
                  <a:cubicBezTo>
                    <a:pt x="3042" y="2526"/>
                    <a:pt x="3045" y="2525"/>
                    <a:pt x="3054" y="2517"/>
                  </a:cubicBezTo>
                  <a:cubicBezTo>
                    <a:pt x="3061" y="2512"/>
                    <a:pt x="3068" y="2506"/>
                    <a:pt x="3071" y="2504"/>
                  </a:cubicBezTo>
                  <a:cubicBezTo>
                    <a:pt x="3074" y="2503"/>
                    <a:pt x="3078" y="2501"/>
                    <a:pt x="3080" y="2499"/>
                  </a:cubicBezTo>
                  <a:cubicBezTo>
                    <a:pt x="3082" y="2498"/>
                    <a:pt x="3084" y="2497"/>
                    <a:pt x="3084" y="2496"/>
                  </a:cubicBezTo>
                  <a:cubicBezTo>
                    <a:pt x="3084" y="2494"/>
                    <a:pt x="3115" y="2468"/>
                    <a:pt x="3116" y="2468"/>
                  </a:cubicBezTo>
                  <a:cubicBezTo>
                    <a:pt x="3117" y="2468"/>
                    <a:pt x="3119" y="2466"/>
                    <a:pt x="3120" y="2464"/>
                  </a:cubicBezTo>
                  <a:cubicBezTo>
                    <a:pt x="3123" y="2461"/>
                    <a:pt x="3124" y="2460"/>
                    <a:pt x="3125" y="2460"/>
                  </a:cubicBezTo>
                  <a:cubicBezTo>
                    <a:pt x="3126" y="2460"/>
                    <a:pt x="3127" y="2460"/>
                    <a:pt x="3126" y="2459"/>
                  </a:cubicBezTo>
                  <a:cubicBezTo>
                    <a:pt x="3126" y="2458"/>
                    <a:pt x="3127" y="2457"/>
                    <a:pt x="3129" y="2457"/>
                  </a:cubicBezTo>
                  <a:cubicBezTo>
                    <a:pt x="3133" y="2456"/>
                    <a:pt x="3144" y="2447"/>
                    <a:pt x="3144" y="2443"/>
                  </a:cubicBezTo>
                  <a:cubicBezTo>
                    <a:pt x="3144" y="2442"/>
                    <a:pt x="3145" y="2441"/>
                    <a:pt x="3146" y="2442"/>
                  </a:cubicBezTo>
                  <a:cubicBezTo>
                    <a:pt x="3146" y="2442"/>
                    <a:pt x="3149" y="2441"/>
                    <a:pt x="3152" y="2438"/>
                  </a:cubicBezTo>
                  <a:cubicBezTo>
                    <a:pt x="3154" y="2436"/>
                    <a:pt x="3157" y="2433"/>
                    <a:pt x="3159" y="2432"/>
                  </a:cubicBezTo>
                  <a:cubicBezTo>
                    <a:pt x="3160" y="2431"/>
                    <a:pt x="3162" y="2429"/>
                    <a:pt x="3164" y="2428"/>
                  </a:cubicBezTo>
                  <a:cubicBezTo>
                    <a:pt x="3167" y="2424"/>
                    <a:pt x="3169" y="2423"/>
                    <a:pt x="3179" y="2415"/>
                  </a:cubicBezTo>
                  <a:cubicBezTo>
                    <a:pt x="3183" y="2411"/>
                    <a:pt x="3187" y="2408"/>
                    <a:pt x="3186" y="2407"/>
                  </a:cubicBezTo>
                  <a:close/>
                  <a:moveTo>
                    <a:pt x="3140" y="2402"/>
                  </a:moveTo>
                  <a:cubicBezTo>
                    <a:pt x="3141" y="2400"/>
                    <a:pt x="3141" y="2399"/>
                    <a:pt x="3142" y="2399"/>
                  </a:cubicBezTo>
                  <a:cubicBezTo>
                    <a:pt x="3143" y="2400"/>
                    <a:pt x="3150" y="2394"/>
                    <a:pt x="3161" y="2385"/>
                  </a:cubicBezTo>
                  <a:cubicBezTo>
                    <a:pt x="3163" y="2383"/>
                    <a:pt x="3164" y="2383"/>
                    <a:pt x="3165" y="2385"/>
                  </a:cubicBezTo>
                  <a:cubicBezTo>
                    <a:pt x="3166" y="2386"/>
                    <a:pt x="3168" y="2388"/>
                    <a:pt x="3169" y="2389"/>
                  </a:cubicBezTo>
                  <a:cubicBezTo>
                    <a:pt x="3170" y="2389"/>
                    <a:pt x="3173" y="2391"/>
                    <a:pt x="3174" y="2393"/>
                  </a:cubicBezTo>
                  <a:cubicBezTo>
                    <a:pt x="3176" y="2394"/>
                    <a:pt x="3177" y="2396"/>
                    <a:pt x="3177" y="2397"/>
                  </a:cubicBezTo>
                  <a:cubicBezTo>
                    <a:pt x="3177" y="2398"/>
                    <a:pt x="3167" y="2407"/>
                    <a:pt x="3156" y="2417"/>
                  </a:cubicBezTo>
                  <a:cubicBezTo>
                    <a:pt x="3145" y="2427"/>
                    <a:pt x="3136" y="2435"/>
                    <a:pt x="3135" y="2436"/>
                  </a:cubicBezTo>
                  <a:cubicBezTo>
                    <a:pt x="3135" y="2437"/>
                    <a:pt x="3133" y="2439"/>
                    <a:pt x="3130" y="2440"/>
                  </a:cubicBezTo>
                  <a:cubicBezTo>
                    <a:pt x="3122" y="2445"/>
                    <a:pt x="3086" y="2473"/>
                    <a:pt x="3077" y="2482"/>
                  </a:cubicBezTo>
                  <a:cubicBezTo>
                    <a:pt x="3074" y="2486"/>
                    <a:pt x="3067" y="2490"/>
                    <a:pt x="3058" y="2497"/>
                  </a:cubicBezTo>
                  <a:cubicBezTo>
                    <a:pt x="3053" y="2500"/>
                    <a:pt x="3046" y="2506"/>
                    <a:pt x="3042" y="2510"/>
                  </a:cubicBezTo>
                  <a:cubicBezTo>
                    <a:pt x="3034" y="2516"/>
                    <a:pt x="3034" y="2516"/>
                    <a:pt x="3034" y="2516"/>
                  </a:cubicBezTo>
                  <a:cubicBezTo>
                    <a:pt x="3035" y="2512"/>
                    <a:pt x="3035" y="2512"/>
                    <a:pt x="3035" y="2512"/>
                  </a:cubicBezTo>
                  <a:cubicBezTo>
                    <a:pt x="3036" y="2506"/>
                    <a:pt x="3041" y="2500"/>
                    <a:pt x="3053" y="2488"/>
                  </a:cubicBezTo>
                  <a:cubicBezTo>
                    <a:pt x="3060" y="2482"/>
                    <a:pt x="3067" y="2476"/>
                    <a:pt x="3069" y="2473"/>
                  </a:cubicBezTo>
                  <a:cubicBezTo>
                    <a:pt x="3071" y="2471"/>
                    <a:pt x="3076" y="2466"/>
                    <a:pt x="3080" y="2462"/>
                  </a:cubicBezTo>
                  <a:cubicBezTo>
                    <a:pt x="3083" y="2459"/>
                    <a:pt x="3086" y="2455"/>
                    <a:pt x="3087" y="2454"/>
                  </a:cubicBezTo>
                  <a:cubicBezTo>
                    <a:pt x="3087" y="2452"/>
                    <a:pt x="3095" y="2444"/>
                    <a:pt x="3107" y="2433"/>
                  </a:cubicBezTo>
                  <a:cubicBezTo>
                    <a:pt x="3113" y="2427"/>
                    <a:pt x="3119" y="2422"/>
                    <a:pt x="3119" y="2422"/>
                  </a:cubicBezTo>
                  <a:cubicBezTo>
                    <a:pt x="3119" y="2421"/>
                    <a:pt x="3120" y="2420"/>
                    <a:pt x="3122" y="2419"/>
                  </a:cubicBezTo>
                  <a:cubicBezTo>
                    <a:pt x="3127" y="2417"/>
                    <a:pt x="3140" y="2405"/>
                    <a:pt x="3140" y="2402"/>
                  </a:cubicBezTo>
                  <a:close/>
                  <a:moveTo>
                    <a:pt x="3083" y="2418"/>
                  </a:moveTo>
                  <a:cubicBezTo>
                    <a:pt x="3085" y="2417"/>
                    <a:pt x="3086" y="2416"/>
                    <a:pt x="3086" y="2414"/>
                  </a:cubicBezTo>
                  <a:cubicBezTo>
                    <a:pt x="3085" y="2413"/>
                    <a:pt x="3087" y="2411"/>
                    <a:pt x="3091" y="2407"/>
                  </a:cubicBezTo>
                  <a:cubicBezTo>
                    <a:pt x="3094" y="2404"/>
                    <a:pt x="3100" y="2398"/>
                    <a:pt x="3103" y="2395"/>
                  </a:cubicBezTo>
                  <a:cubicBezTo>
                    <a:pt x="3106" y="2391"/>
                    <a:pt x="3110" y="2389"/>
                    <a:pt x="3111" y="2388"/>
                  </a:cubicBezTo>
                  <a:cubicBezTo>
                    <a:pt x="3111" y="2388"/>
                    <a:pt x="3114" y="2387"/>
                    <a:pt x="3116" y="2385"/>
                  </a:cubicBezTo>
                  <a:cubicBezTo>
                    <a:pt x="3120" y="2380"/>
                    <a:pt x="3123" y="2381"/>
                    <a:pt x="3129" y="2388"/>
                  </a:cubicBezTo>
                  <a:cubicBezTo>
                    <a:pt x="3132" y="2392"/>
                    <a:pt x="3132" y="2392"/>
                    <a:pt x="3132" y="2392"/>
                  </a:cubicBezTo>
                  <a:cubicBezTo>
                    <a:pt x="3125" y="2398"/>
                    <a:pt x="3125" y="2398"/>
                    <a:pt x="3125" y="2398"/>
                  </a:cubicBezTo>
                  <a:cubicBezTo>
                    <a:pt x="3114" y="2407"/>
                    <a:pt x="3093" y="2425"/>
                    <a:pt x="3090" y="2430"/>
                  </a:cubicBezTo>
                  <a:cubicBezTo>
                    <a:pt x="3087" y="2433"/>
                    <a:pt x="3076" y="2445"/>
                    <a:pt x="3073" y="2447"/>
                  </a:cubicBezTo>
                  <a:cubicBezTo>
                    <a:pt x="3072" y="2448"/>
                    <a:pt x="3069" y="2451"/>
                    <a:pt x="3067" y="2454"/>
                  </a:cubicBezTo>
                  <a:cubicBezTo>
                    <a:pt x="3064" y="2459"/>
                    <a:pt x="3049" y="2473"/>
                    <a:pt x="3030" y="2490"/>
                  </a:cubicBezTo>
                  <a:cubicBezTo>
                    <a:pt x="3026" y="2494"/>
                    <a:pt x="3022" y="2498"/>
                    <a:pt x="3022" y="2499"/>
                  </a:cubicBezTo>
                  <a:cubicBezTo>
                    <a:pt x="3022" y="2500"/>
                    <a:pt x="3020" y="2501"/>
                    <a:pt x="3018" y="2501"/>
                  </a:cubicBezTo>
                  <a:cubicBezTo>
                    <a:pt x="3012" y="2504"/>
                    <a:pt x="3006" y="2508"/>
                    <a:pt x="3006" y="2511"/>
                  </a:cubicBezTo>
                  <a:cubicBezTo>
                    <a:pt x="3006" y="2512"/>
                    <a:pt x="3004" y="2514"/>
                    <a:pt x="3003" y="2514"/>
                  </a:cubicBezTo>
                  <a:cubicBezTo>
                    <a:pt x="3000" y="2516"/>
                    <a:pt x="3000" y="2516"/>
                    <a:pt x="2999" y="2514"/>
                  </a:cubicBezTo>
                  <a:cubicBezTo>
                    <a:pt x="2999" y="2512"/>
                    <a:pt x="3000" y="2510"/>
                    <a:pt x="3003" y="2507"/>
                  </a:cubicBezTo>
                  <a:cubicBezTo>
                    <a:pt x="3006" y="2504"/>
                    <a:pt x="3008" y="2502"/>
                    <a:pt x="3008" y="2501"/>
                  </a:cubicBezTo>
                  <a:cubicBezTo>
                    <a:pt x="3009" y="2500"/>
                    <a:pt x="3011" y="2498"/>
                    <a:pt x="3013" y="2495"/>
                  </a:cubicBezTo>
                  <a:cubicBezTo>
                    <a:pt x="3015" y="2493"/>
                    <a:pt x="3017" y="2491"/>
                    <a:pt x="3017" y="2491"/>
                  </a:cubicBezTo>
                  <a:cubicBezTo>
                    <a:pt x="3017" y="2490"/>
                    <a:pt x="3019" y="2490"/>
                    <a:pt x="3020" y="2489"/>
                  </a:cubicBezTo>
                  <a:cubicBezTo>
                    <a:pt x="3022" y="2488"/>
                    <a:pt x="3023" y="2487"/>
                    <a:pt x="3024" y="2485"/>
                  </a:cubicBezTo>
                  <a:cubicBezTo>
                    <a:pt x="3024" y="2484"/>
                    <a:pt x="3025" y="2483"/>
                    <a:pt x="3025" y="2483"/>
                  </a:cubicBezTo>
                  <a:cubicBezTo>
                    <a:pt x="3026" y="2483"/>
                    <a:pt x="3027" y="2482"/>
                    <a:pt x="3026" y="2482"/>
                  </a:cubicBezTo>
                  <a:cubicBezTo>
                    <a:pt x="3026" y="2481"/>
                    <a:pt x="3028" y="2479"/>
                    <a:pt x="3030" y="2477"/>
                  </a:cubicBezTo>
                  <a:cubicBezTo>
                    <a:pt x="3033" y="2475"/>
                    <a:pt x="3036" y="2472"/>
                    <a:pt x="3036" y="2471"/>
                  </a:cubicBezTo>
                  <a:cubicBezTo>
                    <a:pt x="3036" y="2470"/>
                    <a:pt x="3038" y="2468"/>
                    <a:pt x="3040" y="2465"/>
                  </a:cubicBezTo>
                  <a:cubicBezTo>
                    <a:pt x="3048" y="2457"/>
                    <a:pt x="3051" y="2452"/>
                    <a:pt x="3051" y="2451"/>
                  </a:cubicBezTo>
                  <a:cubicBezTo>
                    <a:pt x="3051" y="2451"/>
                    <a:pt x="3053" y="2448"/>
                    <a:pt x="3057" y="2445"/>
                  </a:cubicBezTo>
                  <a:cubicBezTo>
                    <a:pt x="3060" y="2442"/>
                    <a:pt x="3063" y="2438"/>
                    <a:pt x="3064" y="2437"/>
                  </a:cubicBezTo>
                  <a:cubicBezTo>
                    <a:pt x="3064" y="2434"/>
                    <a:pt x="3068" y="2428"/>
                    <a:pt x="3069" y="2429"/>
                  </a:cubicBezTo>
                  <a:cubicBezTo>
                    <a:pt x="3070" y="2430"/>
                    <a:pt x="3075" y="2427"/>
                    <a:pt x="3077" y="2423"/>
                  </a:cubicBezTo>
                  <a:cubicBezTo>
                    <a:pt x="3079" y="2420"/>
                    <a:pt x="3081" y="2418"/>
                    <a:pt x="3083" y="2418"/>
                  </a:cubicBezTo>
                  <a:close/>
                  <a:moveTo>
                    <a:pt x="3075" y="2397"/>
                  </a:moveTo>
                  <a:cubicBezTo>
                    <a:pt x="3077" y="2400"/>
                    <a:pt x="3077" y="2400"/>
                    <a:pt x="3074" y="2405"/>
                  </a:cubicBezTo>
                  <a:cubicBezTo>
                    <a:pt x="3072" y="2409"/>
                    <a:pt x="3070" y="2410"/>
                    <a:pt x="3069" y="2411"/>
                  </a:cubicBezTo>
                  <a:cubicBezTo>
                    <a:pt x="3067" y="2411"/>
                    <a:pt x="3066" y="2411"/>
                    <a:pt x="3066" y="2412"/>
                  </a:cubicBezTo>
                  <a:cubicBezTo>
                    <a:pt x="3066" y="2414"/>
                    <a:pt x="3062" y="2418"/>
                    <a:pt x="3051" y="2428"/>
                  </a:cubicBezTo>
                  <a:cubicBezTo>
                    <a:pt x="3048" y="2432"/>
                    <a:pt x="3045" y="2436"/>
                    <a:pt x="3045" y="2437"/>
                  </a:cubicBezTo>
                  <a:cubicBezTo>
                    <a:pt x="3044" y="2439"/>
                    <a:pt x="3043" y="2441"/>
                    <a:pt x="3041" y="2442"/>
                  </a:cubicBezTo>
                  <a:cubicBezTo>
                    <a:pt x="3052" y="2426"/>
                    <a:pt x="3062" y="2410"/>
                    <a:pt x="3072" y="2393"/>
                  </a:cubicBezTo>
                  <a:cubicBezTo>
                    <a:pt x="3073" y="2394"/>
                    <a:pt x="3074" y="2395"/>
                    <a:pt x="3075" y="2397"/>
                  </a:cubicBezTo>
                  <a:close/>
                  <a:moveTo>
                    <a:pt x="3217" y="2040"/>
                  </a:moveTo>
                  <a:cubicBezTo>
                    <a:pt x="3218" y="2041"/>
                    <a:pt x="3218" y="2042"/>
                    <a:pt x="3218" y="2044"/>
                  </a:cubicBezTo>
                  <a:cubicBezTo>
                    <a:pt x="3217" y="2046"/>
                    <a:pt x="3215" y="2046"/>
                    <a:pt x="3214" y="2046"/>
                  </a:cubicBezTo>
                  <a:cubicBezTo>
                    <a:pt x="3213" y="2045"/>
                    <a:pt x="3213" y="2044"/>
                    <a:pt x="3214" y="2042"/>
                  </a:cubicBezTo>
                  <a:cubicBezTo>
                    <a:pt x="3214" y="2040"/>
                    <a:pt x="3216" y="2039"/>
                    <a:pt x="3217" y="2040"/>
                  </a:cubicBezTo>
                  <a:close/>
                  <a:moveTo>
                    <a:pt x="3228" y="2152"/>
                  </a:moveTo>
                  <a:cubicBezTo>
                    <a:pt x="3226" y="2151"/>
                    <a:pt x="3225" y="2150"/>
                    <a:pt x="3226" y="2149"/>
                  </a:cubicBezTo>
                  <a:cubicBezTo>
                    <a:pt x="3226" y="2148"/>
                    <a:pt x="3228" y="2147"/>
                    <a:pt x="3232" y="2146"/>
                  </a:cubicBezTo>
                  <a:cubicBezTo>
                    <a:pt x="3235" y="2145"/>
                    <a:pt x="3238" y="2145"/>
                    <a:pt x="3237" y="2146"/>
                  </a:cubicBezTo>
                  <a:cubicBezTo>
                    <a:pt x="3233" y="2151"/>
                    <a:pt x="3230" y="2153"/>
                    <a:pt x="3228" y="2152"/>
                  </a:cubicBezTo>
                  <a:close/>
                  <a:moveTo>
                    <a:pt x="3239" y="2171"/>
                  </a:moveTo>
                  <a:cubicBezTo>
                    <a:pt x="3239" y="2172"/>
                    <a:pt x="3238" y="2172"/>
                    <a:pt x="3236" y="2171"/>
                  </a:cubicBezTo>
                  <a:cubicBezTo>
                    <a:pt x="3235" y="2171"/>
                    <a:pt x="3235" y="2170"/>
                    <a:pt x="3235" y="2168"/>
                  </a:cubicBezTo>
                  <a:cubicBezTo>
                    <a:pt x="3236" y="2167"/>
                    <a:pt x="3237" y="2167"/>
                    <a:pt x="3238" y="2168"/>
                  </a:cubicBezTo>
                  <a:cubicBezTo>
                    <a:pt x="3240" y="2168"/>
                    <a:pt x="3240" y="2169"/>
                    <a:pt x="3239" y="2171"/>
                  </a:cubicBezTo>
                  <a:close/>
                  <a:moveTo>
                    <a:pt x="3334" y="2320"/>
                  </a:moveTo>
                  <a:cubicBezTo>
                    <a:pt x="3333" y="2320"/>
                    <a:pt x="3332" y="2319"/>
                    <a:pt x="3333" y="2317"/>
                  </a:cubicBezTo>
                  <a:cubicBezTo>
                    <a:pt x="3334" y="2316"/>
                    <a:pt x="3335" y="2314"/>
                    <a:pt x="3336" y="2315"/>
                  </a:cubicBezTo>
                  <a:cubicBezTo>
                    <a:pt x="3338" y="2316"/>
                    <a:pt x="3337" y="2320"/>
                    <a:pt x="3334" y="2320"/>
                  </a:cubicBezTo>
                  <a:close/>
                  <a:moveTo>
                    <a:pt x="3356" y="2279"/>
                  </a:moveTo>
                  <a:cubicBezTo>
                    <a:pt x="3355" y="2281"/>
                    <a:pt x="3352" y="2281"/>
                    <a:pt x="3349" y="2279"/>
                  </a:cubicBezTo>
                  <a:cubicBezTo>
                    <a:pt x="3346" y="2278"/>
                    <a:pt x="3345" y="2277"/>
                    <a:pt x="3345" y="2277"/>
                  </a:cubicBezTo>
                  <a:cubicBezTo>
                    <a:pt x="3345" y="2276"/>
                    <a:pt x="3347" y="2276"/>
                    <a:pt x="3352" y="2276"/>
                  </a:cubicBezTo>
                  <a:cubicBezTo>
                    <a:pt x="3356" y="2276"/>
                    <a:pt x="3357" y="2277"/>
                    <a:pt x="3356" y="2279"/>
                  </a:cubicBezTo>
                  <a:close/>
                  <a:moveTo>
                    <a:pt x="3410" y="2166"/>
                  </a:moveTo>
                  <a:cubicBezTo>
                    <a:pt x="3407" y="2163"/>
                    <a:pt x="3406" y="2161"/>
                    <a:pt x="3406" y="2160"/>
                  </a:cubicBezTo>
                  <a:cubicBezTo>
                    <a:pt x="3406" y="2159"/>
                    <a:pt x="3408" y="2159"/>
                    <a:pt x="3410" y="2160"/>
                  </a:cubicBezTo>
                  <a:cubicBezTo>
                    <a:pt x="3412" y="2162"/>
                    <a:pt x="3414" y="2165"/>
                    <a:pt x="3414" y="2166"/>
                  </a:cubicBezTo>
                  <a:cubicBezTo>
                    <a:pt x="3413" y="2168"/>
                    <a:pt x="3412" y="2168"/>
                    <a:pt x="3410" y="2166"/>
                  </a:cubicBezTo>
                  <a:close/>
                  <a:moveTo>
                    <a:pt x="3455" y="2090"/>
                  </a:moveTo>
                  <a:cubicBezTo>
                    <a:pt x="3451" y="2088"/>
                    <a:pt x="3448" y="2085"/>
                    <a:pt x="3448" y="2084"/>
                  </a:cubicBezTo>
                  <a:cubicBezTo>
                    <a:pt x="3448" y="2084"/>
                    <a:pt x="3448" y="2083"/>
                    <a:pt x="3448" y="2083"/>
                  </a:cubicBezTo>
                  <a:cubicBezTo>
                    <a:pt x="3449" y="2082"/>
                    <a:pt x="3451" y="2083"/>
                    <a:pt x="3455" y="2085"/>
                  </a:cubicBezTo>
                  <a:cubicBezTo>
                    <a:pt x="3459" y="2088"/>
                    <a:pt x="3462" y="2091"/>
                    <a:pt x="3462" y="2092"/>
                  </a:cubicBezTo>
                  <a:cubicBezTo>
                    <a:pt x="3462" y="2093"/>
                    <a:pt x="3459" y="2093"/>
                    <a:pt x="3455" y="2090"/>
                  </a:cubicBezTo>
                  <a:close/>
                  <a:moveTo>
                    <a:pt x="3476" y="2075"/>
                  </a:moveTo>
                  <a:cubicBezTo>
                    <a:pt x="3476" y="2076"/>
                    <a:pt x="3474" y="2076"/>
                    <a:pt x="3472" y="2075"/>
                  </a:cubicBezTo>
                  <a:cubicBezTo>
                    <a:pt x="3470" y="2074"/>
                    <a:pt x="3466" y="2073"/>
                    <a:pt x="3463" y="2073"/>
                  </a:cubicBezTo>
                  <a:cubicBezTo>
                    <a:pt x="3460" y="2072"/>
                    <a:pt x="3459" y="2071"/>
                    <a:pt x="3459" y="2070"/>
                  </a:cubicBezTo>
                  <a:cubicBezTo>
                    <a:pt x="3459" y="2070"/>
                    <a:pt x="3460" y="2070"/>
                    <a:pt x="3460" y="2069"/>
                  </a:cubicBezTo>
                  <a:cubicBezTo>
                    <a:pt x="3461" y="2068"/>
                    <a:pt x="3466" y="2069"/>
                    <a:pt x="3470" y="2070"/>
                  </a:cubicBezTo>
                  <a:cubicBezTo>
                    <a:pt x="3474" y="2072"/>
                    <a:pt x="3477" y="2074"/>
                    <a:pt x="3476" y="2075"/>
                  </a:cubicBezTo>
                  <a:close/>
                  <a:moveTo>
                    <a:pt x="3539" y="1971"/>
                  </a:moveTo>
                  <a:cubicBezTo>
                    <a:pt x="3536" y="1974"/>
                    <a:pt x="3533" y="1972"/>
                    <a:pt x="3534" y="1967"/>
                  </a:cubicBezTo>
                  <a:cubicBezTo>
                    <a:pt x="3535" y="1967"/>
                    <a:pt x="3535" y="1966"/>
                    <a:pt x="3535" y="1965"/>
                  </a:cubicBezTo>
                  <a:cubicBezTo>
                    <a:pt x="3536" y="1964"/>
                    <a:pt x="3537" y="1963"/>
                    <a:pt x="3537" y="1964"/>
                  </a:cubicBezTo>
                  <a:cubicBezTo>
                    <a:pt x="3538" y="1964"/>
                    <a:pt x="3540" y="1963"/>
                    <a:pt x="3541" y="1961"/>
                  </a:cubicBezTo>
                  <a:cubicBezTo>
                    <a:pt x="3542" y="1959"/>
                    <a:pt x="3544" y="1957"/>
                    <a:pt x="3545" y="1957"/>
                  </a:cubicBezTo>
                  <a:cubicBezTo>
                    <a:pt x="3548" y="1957"/>
                    <a:pt x="3543" y="1967"/>
                    <a:pt x="3539" y="1971"/>
                  </a:cubicBezTo>
                  <a:close/>
                  <a:moveTo>
                    <a:pt x="3220" y="2017"/>
                  </a:moveTo>
                  <a:cubicBezTo>
                    <a:pt x="3227" y="2020"/>
                    <a:pt x="3248" y="2019"/>
                    <a:pt x="3250" y="2015"/>
                  </a:cubicBezTo>
                  <a:cubicBezTo>
                    <a:pt x="3220" y="2007"/>
                    <a:pt x="3220" y="2007"/>
                    <a:pt x="3220" y="2007"/>
                  </a:cubicBezTo>
                  <a:cubicBezTo>
                    <a:pt x="3226" y="1977"/>
                    <a:pt x="3232" y="1983"/>
                    <a:pt x="3263" y="1996"/>
                  </a:cubicBezTo>
                  <a:cubicBezTo>
                    <a:pt x="3263" y="1997"/>
                    <a:pt x="3265" y="1996"/>
                    <a:pt x="3267" y="1994"/>
                  </a:cubicBezTo>
                  <a:cubicBezTo>
                    <a:pt x="3269" y="1991"/>
                    <a:pt x="3269" y="1989"/>
                    <a:pt x="3265" y="1985"/>
                  </a:cubicBezTo>
                  <a:cubicBezTo>
                    <a:pt x="3262" y="1981"/>
                    <a:pt x="3260" y="1979"/>
                    <a:pt x="3259" y="1979"/>
                  </a:cubicBezTo>
                  <a:cubicBezTo>
                    <a:pt x="3258" y="1979"/>
                    <a:pt x="3252" y="1977"/>
                    <a:pt x="3245" y="1974"/>
                  </a:cubicBezTo>
                  <a:cubicBezTo>
                    <a:pt x="3234" y="1969"/>
                    <a:pt x="3232" y="1968"/>
                    <a:pt x="3233" y="1964"/>
                  </a:cubicBezTo>
                  <a:cubicBezTo>
                    <a:pt x="3234" y="1956"/>
                    <a:pt x="3238" y="1956"/>
                    <a:pt x="3252" y="1965"/>
                  </a:cubicBezTo>
                  <a:cubicBezTo>
                    <a:pt x="3263" y="1972"/>
                    <a:pt x="3265" y="1972"/>
                    <a:pt x="3269" y="1970"/>
                  </a:cubicBezTo>
                  <a:cubicBezTo>
                    <a:pt x="3272" y="1968"/>
                    <a:pt x="3272" y="1966"/>
                    <a:pt x="3271" y="1963"/>
                  </a:cubicBezTo>
                  <a:cubicBezTo>
                    <a:pt x="3270" y="1960"/>
                    <a:pt x="3267" y="1958"/>
                    <a:pt x="3265" y="1957"/>
                  </a:cubicBezTo>
                  <a:cubicBezTo>
                    <a:pt x="3264" y="1957"/>
                    <a:pt x="3262" y="1956"/>
                    <a:pt x="3261" y="1955"/>
                  </a:cubicBezTo>
                  <a:cubicBezTo>
                    <a:pt x="3260" y="1953"/>
                    <a:pt x="3256" y="1950"/>
                    <a:pt x="3252" y="1948"/>
                  </a:cubicBezTo>
                  <a:cubicBezTo>
                    <a:pt x="3247" y="1946"/>
                    <a:pt x="3244" y="1943"/>
                    <a:pt x="3244" y="1941"/>
                  </a:cubicBezTo>
                  <a:cubicBezTo>
                    <a:pt x="3245" y="1938"/>
                    <a:pt x="3253" y="1940"/>
                    <a:pt x="3259" y="1946"/>
                  </a:cubicBezTo>
                  <a:cubicBezTo>
                    <a:pt x="3262" y="1948"/>
                    <a:pt x="3265" y="1949"/>
                    <a:pt x="3268" y="1949"/>
                  </a:cubicBezTo>
                  <a:cubicBezTo>
                    <a:pt x="3281" y="1947"/>
                    <a:pt x="3268" y="1929"/>
                    <a:pt x="3255" y="1930"/>
                  </a:cubicBezTo>
                  <a:cubicBezTo>
                    <a:pt x="3249" y="1930"/>
                    <a:pt x="3249" y="1930"/>
                    <a:pt x="3252" y="1925"/>
                  </a:cubicBezTo>
                  <a:cubicBezTo>
                    <a:pt x="3255" y="1918"/>
                    <a:pt x="3259" y="1918"/>
                    <a:pt x="3268" y="1925"/>
                  </a:cubicBezTo>
                  <a:cubicBezTo>
                    <a:pt x="3275" y="1930"/>
                    <a:pt x="3282" y="1930"/>
                    <a:pt x="3285" y="1924"/>
                  </a:cubicBezTo>
                  <a:cubicBezTo>
                    <a:pt x="3286" y="1921"/>
                    <a:pt x="3284" y="1919"/>
                    <a:pt x="3276" y="1913"/>
                  </a:cubicBezTo>
                  <a:cubicBezTo>
                    <a:pt x="3269" y="1909"/>
                    <a:pt x="3265" y="1905"/>
                    <a:pt x="3265" y="1905"/>
                  </a:cubicBezTo>
                  <a:cubicBezTo>
                    <a:pt x="3265" y="1905"/>
                    <a:pt x="3267" y="1902"/>
                    <a:pt x="3270" y="1900"/>
                  </a:cubicBezTo>
                  <a:cubicBezTo>
                    <a:pt x="3275" y="1895"/>
                    <a:pt x="3276" y="1895"/>
                    <a:pt x="3290" y="1902"/>
                  </a:cubicBezTo>
                  <a:cubicBezTo>
                    <a:pt x="3304" y="1908"/>
                    <a:pt x="3304" y="1908"/>
                    <a:pt x="3308" y="1903"/>
                  </a:cubicBezTo>
                  <a:cubicBezTo>
                    <a:pt x="3311" y="1900"/>
                    <a:pt x="3313" y="1895"/>
                    <a:pt x="3314" y="1891"/>
                  </a:cubicBezTo>
                  <a:cubicBezTo>
                    <a:pt x="3315" y="1888"/>
                    <a:pt x="3315" y="1886"/>
                    <a:pt x="3314" y="1887"/>
                  </a:cubicBezTo>
                  <a:cubicBezTo>
                    <a:pt x="3313" y="1890"/>
                    <a:pt x="3309" y="1888"/>
                    <a:pt x="3306" y="1884"/>
                  </a:cubicBezTo>
                  <a:cubicBezTo>
                    <a:pt x="3305" y="1881"/>
                    <a:pt x="3305" y="1880"/>
                    <a:pt x="3309" y="1878"/>
                  </a:cubicBezTo>
                  <a:cubicBezTo>
                    <a:pt x="3315" y="1874"/>
                    <a:pt x="3320" y="1877"/>
                    <a:pt x="3321" y="1882"/>
                  </a:cubicBezTo>
                  <a:cubicBezTo>
                    <a:pt x="3322" y="1885"/>
                    <a:pt x="3324" y="1887"/>
                    <a:pt x="3326" y="1888"/>
                  </a:cubicBezTo>
                  <a:cubicBezTo>
                    <a:pt x="3327" y="1889"/>
                    <a:pt x="3331" y="1894"/>
                    <a:pt x="3334" y="1899"/>
                  </a:cubicBezTo>
                  <a:cubicBezTo>
                    <a:pt x="3338" y="1907"/>
                    <a:pt x="3339" y="1908"/>
                    <a:pt x="3345" y="1908"/>
                  </a:cubicBezTo>
                  <a:cubicBezTo>
                    <a:pt x="3353" y="1908"/>
                    <a:pt x="3352" y="1902"/>
                    <a:pt x="3339" y="1886"/>
                  </a:cubicBezTo>
                  <a:cubicBezTo>
                    <a:pt x="3329" y="1872"/>
                    <a:pt x="3329" y="1869"/>
                    <a:pt x="3336" y="1866"/>
                  </a:cubicBezTo>
                  <a:cubicBezTo>
                    <a:pt x="3341" y="1864"/>
                    <a:pt x="3349" y="1868"/>
                    <a:pt x="3347" y="1872"/>
                  </a:cubicBezTo>
                  <a:cubicBezTo>
                    <a:pt x="3345" y="1875"/>
                    <a:pt x="3357" y="1890"/>
                    <a:pt x="3361" y="1890"/>
                  </a:cubicBezTo>
                  <a:cubicBezTo>
                    <a:pt x="3368" y="1891"/>
                    <a:pt x="3369" y="1884"/>
                    <a:pt x="3363" y="1875"/>
                  </a:cubicBezTo>
                  <a:cubicBezTo>
                    <a:pt x="3359" y="1870"/>
                    <a:pt x="3358" y="1865"/>
                    <a:pt x="3359" y="1863"/>
                  </a:cubicBezTo>
                  <a:cubicBezTo>
                    <a:pt x="3362" y="1857"/>
                    <a:pt x="3368" y="1863"/>
                    <a:pt x="3371" y="1874"/>
                  </a:cubicBezTo>
                  <a:cubicBezTo>
                    <a:pt x="3373" y="1882"/>
                    <a:pt x="3374" y="1884"/>
                    <a:pt x="3377" y="1883"/>
                  </a:cubicBezTo>
                  <a:cubicBezTo>
                    <a:pt x="3385" y="1881"/>
                    <a:pt x="3387" y="1877"/>
                    <a:pt x="3383" y="1867"/>
                  </a:cubicBezTo>
                  <a:cubicBezTo>
                    <a:pt x="3379" y="1859"/>
                    <a:pt x="3380" y="1855"/>
                    <a:pt x="3386" y="1858"/>
                  </a:cubicBezTo>
                  <a:cubicBezTo>
                    <a:pt x="3387" y="1858"/>
                    <a:pt x="3390" y="1865"/>
                    <a:pt x="3392" y="1871"/>
                  </a:cubicBezTo>
                  <a:cubicBezTo>
                    <a:pt x="3394" y="1878"/>
                    <a:pt x="3397" y="1883"/>
                    <a:pt x="3399" y="1884"/>
                  </a:cubicBezTo>
                  <a:cubicBezTo>
                    <a:pt x="3401" y="1884"/>
                    <a:pt x="3402" y="1884"/>
                    <a:pt x="3400" y="1882"/>
                  </a:cubicBezTo>
                  <a:cubicBezTo>
                    <a:pt x="3398" y="1882"/>
                    <a:pt x="3399" y="1878"/>
                    <a:pt x="3401" y="1874"/>
                  </a:cubicBezTo>
                  <a:cubicBezTo>
                    <a:pt x="3403" y="1870"/>
                    <a:pt x="3404" y="1865"/>
                    <a:pt x="3404" y="1863"/>
                  </a:cubicBezTo>
                  <a:cubicBezTo>
                    <a:pt x="3404" y="1859"/>
                    <a:pt x="3406" y="1858"/>
                    <a:pt x="3408" y="1857"/>
                  </a:cubicBezTo>
                  <a:cubicBezTo>
                    <a:pt x="3412" y="1856"/>
                    <a:pt x="3412" y="1857"/>
                    <a:pt x="3412" y="1863"/>
                  </a:cubicBezTo>
                  <a:cubicBezTo>
                    <a:pt x="3412" y="1871"/>
                    <a:pt x="3413" y="1875"/>
                    <a:pt x="3417" y="1875"/>
                  </a:cubicBezTo>
                  <a:cubicBezTo>
                    <a:pt x="3419" y="1875"/>
                    <a:pt x="3420" y="1878"/>
                    <a:pt x="3420" y="1880"/>
                  </a:cubicBezTo>
                  <a:cubicBezTo>
                    <a:pt x="3420" y="1884"/>
                    <a:pt x="3421" y="1884"/>
                    <a:pt x="3425" y="1882"/>
                  </a:cubicBezTo>
                  <a:cubicBezTo>
                    <a:pt x="3432" y="1879"/>
                    <a:pt x="3435" y="1874"/>
                    <a:pt x="3433" y="1868"/>
                  </a:cubicBezTo>
                  <a:cubicBezTo>
                    <a:pt x="3431" y="1862"/>
                    <a:pt x="3432" y="1862"/>
                    <a:pt x="3443" y="1866"/>
                  </a:cubicBezTo>
                  <a:cubicBezTo>
                    <a:pt x="3451" y="1869"/>
                    <a:pt x="3451" y="1869"/>
                    <a:pt x="3449" y="1874"/>
                  </a:cubicBezTo>
                  <a:cubicBezTo>
                    <a:pt x="3447" y="1876"/>
                    <a:pt x="3447" y="1881"/>
                    <a:pt x="3448" y="1884"/>
                  </a:cubicBezTo>
                  <a:cubicBezTo>
                    <a:pt x="3450" y="1888"/>
                    <a:pt x="3449" y="1892"/>
                    <a:pt x="3447" y="1897"/>
                  </a:cubicBezTo>
                  <a:cubicBezTo>
                    <a:pt x="3442" y="1905"/>
                    <a:pt x="3443" y="1908"/>
                    <a:pt x="3450" y="1910"/>
                  </a:cubicBezTo>
                  <a:cubicBezTo>
                    <a:pt x="3456" y="1911"/>
                    <a:pt x="3460" y="1903"/>
                    <a:pt x="3461" y="1891"/>
                  </a:cubicBezTo>
                  <a:cubicBezTo>
                    <a:pt x="3462" y="1886"/>
                    <a:pt x="3463" y="1883"/>
                    <a:pt x="3464" y="1882"/>
                  </a:cubicBezTo>
                  <a:cubicBezTo>
                    <a:pt x="3465" y="1882"/>
                    <a:pt x="3464" y="1881"/>
                    <a:pt x="3463" y="1881"/>
                  </a:cubicBezTo>
                  <a:cubicBezTo>
                    <a:pt x="3462" y="1880"/>
                    <a:pt x="3462" y="1878"/>
                    <a:pt x="3463" y="1876"/>
                  </a:cubicBezTo>
                  <a:cubicBezTo>
                    <a:pt x="3464" y="1873"/>
                    <a:pt x="3466" y="1873"/>
                    <a:pt x="3472" y="1875"/>
                  </a:cubicBezTo>
                  <a:cubicBezTo>
                    <a:pt x="3479" y="1877"/>
                    <a:pt x="3479" y="1877"/>
                    <a:pt x="3475" y="1885"/>
                  </a:cubicBezTo>
                  <a:cubicBezTo>
                    <a:pt x="3472" y="1891"/>
                    <a:pt x="3471" y="1902"/>
                    <a:pt x="3473" y="1903"/>
                  </a:cubicBezTo>
                  <a:cubicBezTo>
                    <a:pt x="3478" y="1905"/>
                    <a:pt x="3483" y="1902"/>
                    <a:pt x="3487" y="1894"/>
                  </a:cubicBezTo>
                  <a:cubicBezTo>
                    <a:pt x="3490" y="1888"/>
                    <a:pt x="3492" y="1886"/>
                    <a:pt x="3494" y="1887"/>
                  </a:cubicBezTo>
                  <a:cubicBezTo>
                    <a:pt x="3500" y="1890"/>
                    <a:pt x="3511" y="1888"/>
                    <a:pt x="3514" y="1883"/>
                  </a:cubicBezTo>
                  <a:cubicBezTo>
                    <a:pt x="3515" y="1880"/>
                    <a:pt x="3515" y="1878"/>
                    <a:pt x="3513" y="1877"/>
                  </a:cubicBezTo>
                  <a:cubicBezTo>
                    <a:pt x="3511" y="1876"/>
                    <a:pt x="3511" y="1873"/>
                    <a:pt x="3513" y="1869"/>
                  </a:cubicBezTo>
                  <a:cubicBezTo>
                    <a:pt x="3519" y="1857"/>
                    <a:pt x="3522" y="1853"/>
                    <a:pt x="3529" y="1850"/>
                  </a:cubicBezTo>
                  <a:cubicBezTo>
                    <a:pt x="3532" y="1848"/>
                    <a:pt x="3537" y="1844"/>
                    <a:pt x="3540" y="1841"/>
                  </a:cubicBezTo>
                  <a:cubicBezTo>
                    <a:pt x="3543" y="1837"/>
                    <a:pt x="3543" y="1836"/>
                    <a:pt x="3539" y="1832"/>
                  </a:cubicBezTo>
                  <a:cubicBezTo>
                    <a:pt x="3536" y="1830"/>
                    <a:pt x="3548" y="1836"/>
                    <a:pt x="3565" y="1845"/>
                  </a:cubicBezTo>
                  <a:cubicBezTo>
                    <a:pt x="3641" y="1882"/>
                    <a:pt x="3573" y="1859"/>
                    <a:pt x="3560" y="1882"/>
                  </a:cubicBezTo>
                  <a:cubicBezTo>
                    <a:pt x="3557" y="1887"/>
                    <a:pt x="3557" y="1888"/>
                    <a:pt x="3566" y="1891"/>
                  </a:cubicBezTo>
                  <a:cubicBezTo>
                    <a:pt x="3572" y="1895"/>
                    <a:pt x="3574" y="1904"/>
                    <a:pt x="3578" y="1906"/>
                  </a:cubicBezTo>
                  <a:cubicBezTo>
                    <a:pt x="3580" y="1907"/>
                    <a:pt x="3581" y="1908"/>
                    <a:pt x="3581" y="1909"/>
                  </a:cubicBezTo>
                  <a:cubicBezTo>
                    <a:pt x="3580" y="1910"/>
                    <a:pt x="3574" y="1909"/>
                    <a:pt x="3567" y="1908"/>
                  </a:cubicBezTo>
                  <a:cubicBezTo>
                    <a:pt x="3554" y="1905"/>
                    <a:pt x="3544" y="1907"/>
                    <a:pt x="3546" y="1911"/>
                  </a:cubicBezTo>
                  <a:cubicBezTo>
                    <a:pt x="3546" y="1912"/>
                    <a:pt x="3548" y="1912"/>
                    <a:pt x="3550" y="1911"/>
                  </a:cubicBezTo>
                  <a:cubicBezTo>
                    <a:pt x="3552" y="1909"/>
                    <a:pt x="3553" y="1910"/>
                    <a:pt x="3553" y="1911"/>
                  </a:cubicBezTo>
                  <a:cubicBezTo>
                    <a:pt x="3553" y="1913"/>
                    <a:pt x="3557" y="1916"/>
                    <a:pt x="3562" y="1918"/>
                  </a:cubicBezTo>
                  <a:cubicBezTo>
                    <a:pt x="3569" y="1921"/>
                    <a:pt x="3571" y="1922"/>
                    <a:pt x="3570" y="1925"/>
                  </a:cubicBezTo>
                  <a:cubicBezTo>
                    <a:pt x="3569" y="1926"/>
                    <a:pt x="3567" y="1927"/>
                    <a:pt x="3565" y="1926"/>
                  </a:cubicBezTo>
                  <a:cubicBezTo>
                    <a:pt x="3564" y="1925"/>
                    <a:pt x="3562" y="1925"/>
                    <a:pt x="3561" y="1927"/>
                  </a:cubicBezTo>
                  <a:cubicBezTo>
                    <a:pt x="3561" y="1928"/>
                    <a:pt x="3562" y="1929"/>
                    <a:pt x="3563" y="1930"/>
                  </a:cubicBezTo>
                  <a:cubicBezTo>
                    <a:pt x="3565" y="1931"/>
                    <a:pt x="3566" y="1932"/>
                    <a:pt x="3565" y="1934"/>
                  </a:cubicBezTo>
                  <a:cubicBezTo>
                    <a:pt x="3564" y="1935"/>
                    <a:pt x="3562" y="1934"/>
                    <a:pt x="3559" y="1931"/>
                  </a:cubicBezTo>
                  <a:cubicBezTo>
                    <a:pt x="3553" y="1926"/>
                    <a:pt x="3534" y="1916"/>
                    <a:pt x="3531" y="1917"/>
                  </a:cubicBezTo>
                  <a:cubicBezTo>
                    <a:pt x="3527" y="1919"/>
                    <a:pt x="3519" y="1929"/>
                    <a:pt x="3522" y="1931"/>
                  </a:cubicBezTo>
                  <a:cubicBezTo>
                    <a:pt x="3523" y="1931"/>
                    <a:pt x="3524" y="1931"/>
                    <a:pt x="3524" y="1929"/>
                  </a:cubicBezTo>
                  <a:cubicBezTo>
                    <a:pt x="3523" y="1926"/>
                    <a:pt x="3526" y="1927"/>
                    <a:pt x="3531" y="1934"/>
                  </a:cubicBezTo>
                  <a:cubicBezTo>
                    <a:pt x="3535" y="1939"/>
                    <a:pt x="3535" y="1941"/>
                    <a:pt x="3531" y="1942"/>
                  </a:cubicBezTo>
                  <a:cubicBezTo>
                    <a:pt x="3520" y="1946"/>
                    <a:pt x="3518" y="1962"/>
                    <a:pt x="3517" y="1963"/>
                  </a:cubicBezTo>
                  <a:cubicBezTo>
                    <a:pt x="3516" y="1962"/>
                    <a:pt x="3514" y="1961"/>
                    <a:pt x="3514" y="1963"/>
                  </a:cubicBezTo>
                  <a:cubicBezTo>
                    <a:pt x="3513" y="1964"/>
                    <a:pt x="3516" y="1966"/>
                    <a:pt x="3520" y="1967"/>
                  </a:cubicBezTo>
                  <a:cubicBezTo>
                    <a:pt x="3524" y="1969"/>
                    <a:pt x="3526" y="1971"/>
                    <a:pt x="3524" y="1971"/>
                  </a:cubicBezTo>
                  <a:cubicBezTo>
                    <a:pt x="3523" y="1972"/>
                    <a:pt x="3519" y="1972"/>
                    <a:pt x="3516" y="1970"/>
                  </a:cubicBezTo>
                  <a:cubicBezTo>
                    <a:pt x="3512" y="1968"/>
                    <a:pt x="3501" y="1969"/>
                    <a:pt x="3503" y="1971"/>
                  </a:cubicBezTo>
                  <a:cubicBezTo>
                    <a:pt x="3509" y="1981"/>
                    <a:pt x="3511" y="1982"/>
                    <a:pt x="3518" y="1984"/>
                  </a:cubicBezTo>
                  <a:cubicBezTo>
                    <a:pt x="3523" y="1986"/>
                    <a:pt x="3528" y="1987"/>
                    <a:pt x="3530" y="1986"/>
                  </a:cubicBezTo>
                  <a:cubicBezTo>
                    <a:pt x="3532" y="1986"/>
                    <a:pt x="3532" y="1987"/>
                    <a:pt x="3530" y="1991"/>
                  </a:cubicBezTo>
                  <a:cubicBezTo>
                    <a:pt x="3528" y="1995"/>
                    <a:pt x="3526" y="1997"/>
                    <a:pt x="3526" y="1997"/>
                  </a:cubicBezTo>
                  <a:cubicBezTo>
                    <a:pt x="3525" y="1997"/>
                    <a:pt x="3523" y="1995"/>
                    <a:pt x="3521" y="1992"/>
                  </a:cubicBezTo>
                  <a:cubicBezTo>
                    <a:pt x="3518" y="1989"/>
                    <a:pt x="3515" y="1987"/>
                    <a:pt x="3511" y="1987"/>
                  </a:cubicBezTo>
                  <a:cubicBezTo>
                    <a:pt x="3508" y="1987"/>
                    <a:pt x="3504" y="1986"/>
                    <a:pt x="3502" y="1985"/>
                  </a:cubicBezTo>
                  <a:cubicBezTo>
                    <a:pt x="3499" y="1984"/>
                    <a:pt x="3497" y="1986"/>
                    <a:pt x="3495" y="1989"/>
                  </a:cubicBezTo>
                  <a:cubicBezTo>
                    <a:pt x="3493" y="1993"/>
                    <a:pt x="3493" y="1994"/>
                    <a:pt x="3504" y="1999"/>
                  </a:cubicBezTo>
                  <a:cubicBezTo>
                    <a:pt x="3510" y="2001"/>
                    <a:pt x="3516" y="2003"/>
                    <a:pt x="3518" y="2003"/>
                  </a:cubicBezTo>
                  <a:cubicBezTo>
                    <a:pt x="3521" y="2002"/>
                    <a:pt x="3521" y="2003"/>
                    <a:pt x="3519" y="2008"/>
                  </a:cubicBezTo>
                  <a:cubicBezTo>
                    <a:pt x="3517" y="2012"/>
                    <a:pt x="3515" y="2014"/>
                    <a:pt x="3514" y="2013"/>
                  </a:cubicBezTo>
                  <a:cubicBezTo>
                    <a:pt x="3513" y="2013"/>
                    <a:pt x="3512" y="2012"/>
                    <a:pt x="3513" y="2011"/>
                  </a:cubicBezTo>
                  <a:cubicBezTo>
                    <a:pt x="3513" y="2010"/>
                    <a:pt x="3512" y="2008"/>
                    <a:pt x="3510" y="2007"/>
                  </a:cubicBezTo>
                  <a:cubicBezTo>
                    <a:pt x="3508" y="2006"/>
                    <a:pt x="3506" y="2006"/>
                    <a:pt x="3505" y="2008"/>
                  </a:cubicBezTo>
                  <a:cubicBezTo>
                    <a:pt x="3504" y="2011"/>
                    <a:pt x="3501" y="2011"/>
                    <a:pt x="3497" y="2009"/>
                  </a:cubicBezTo>
                  <a:cubicBezTo>
                    <a:pt x="3490" y="2006"/>
                    <a:pt x="3481" y="2008"/>
                    <a:pt x="3481" y="2013"/>
                  </a:cubicBezTo>
                  <a:cubicBezTo>
                    <a:pt x="3480" y="2017"/>
                    <a:pt x="3495" y="2025"/>
                    <a:pt x="3503" y="2024"/>
                  </a:cubicBezTo>
                  <a:cubicBezTo>
                    <a:pt x="3508" y="2023"/>
                    <a:pt x="3509" y="2023"/>
                    <a:pt x="3506" y="2028"/>
                  </a:cubicBezTo>
                  <a:cubicBezTo>
                    <a:pt x="3504" y="2032"/>
                    <a:pt x="3503" y="2032"/>
                    <a:pt x="3487" y="2025"/>
                  </a:cubicBezTo>
                  <a:cubicBezTo>
                    <a:pt x="3474" y="2019"/>
                    <a:pt x="3470" y="2018"/>
                    <a:pt x="3466" y="2020"/>
                  </a:cubicBezTo>
                  <a:cubicBezTo>
                    <a:pt x="3461" y="2022"/>
                    <a:pt x="3460" y="2025"/>
                    <a:pt x="3463" y="2030"/>
                  </a:cubicBezTo>
                  <a:cubicBezTo>
                    <a:pt x="3465" y="2033"/>
                    <a:pt x="3467" y="2034"/>
                    <a:pt x="3471" y="2034"/>
                  </a:cubicBezTo>
                  <a:cubicBezTo>
                    <a:pt x="3473" y="2033"/>
                    <a:pt x="3480" y="2036"/>
                    <a:pt x="3486" y="2038"/>
                  </a:cubicBezTo>
                  <a:cubicBezTo>
                    <a:pt x="3495" y="2043"/>
                    <a:pt x="3496" y="2044"/>
                    <a:pt x="3493" y="2048"/>
                  </a:cubicBezTo>
                  <a:cubicBezTo>
                    <a:pt x="3491" y="2051"/>
                    <a:pt x="3488" y="2051"/>
                    <a:pt x="3482" y="2050"/>
                  </a:cubicBezTo>
                  <a:cubicBezTo>
                    <a:pt x="3475" y="2048"/>
                    <a:pt x="3473" y="2049"/>
                    <a:pt x="3471" y="2052"/>
                  </a:cubicBezTo>
                  <a:cubicBezTo>
                    <a:pt x="3470" y="2055"/>
                    <a:pt x="3468" y="2056"/>
                    <a:pt x="3466" y="2054"/>
                  </a:cubicBezTo>
                  <a:cubicBezTo>
                    <a:pt x="3464" y="2053"/>
                    <a:pt x="3460" y="2054"/>
                    <a:pt x="3457" y="2056"/>
                  </a:cubicBezTo>
                  <a:cubicBezTo>
                    <a:pt x="3452" y="2060"/>
                    <a:pt x="3451" y="2061"/>
                    <a:pt x="3453" y="2065"/>
                  </a:cubicBezTo>
                  <a:cubicBezTo>
                    <a:pt x="3455" y="2068"/>
                    <a:pt x="3454" y="2069"/>
                    <a:pt x="3449" y="2070"/>
                  </a:cubicBezTo>
                  <a:cubicBezTo>
                    <a:pt x="3444" y="2071"/>
                    <a:pt x="3443" y="2072"/>
                    <a:pt x="3444" y="2076"/>
                  </a:cubicBezTo>
                  <a:cubicBezTo>
                    <a:pt x="3446" y="2080"/>
                    <a:pt x="3445" y="2081"/>
                    <a:pt x="3440" y="2082"/>
                  </a:cubicBezTo>
                  <a:cubicBezTo>
                    <a:pt x="3433" y="2083"/>
                    <a:pt x="3432" y="2089"/>
                    <a:pt x="3438" y="2094"/>
                  </a:cubicBezTo>
                  <a:cubicBezTo>
                    <a:pt x="3447" y="2102"/>
                    <a:pt x="3448" y="2103"/>
                    <a:pt x="3445" y="2105"/>
                  </a:cubicBezTo>
                  <a:cubicBezTo>
                    <a:pt x="3443" y="2107"/>
                    <a:pt x="3444" y="2108"/>
                    <a:pt x="3445" y="2109"/>
                  </a:cubicBezTo>
                  <a:cubicBezTo>
                    <a:pt x="3448" y="2110"/>
                    <a:pt x="3449" y="2109"/>
                    <a:pt x="3449" y="2106"/>
                  </a:cubicBezTo>
                  <a:cubicBezTo>
                    <a:pt x="3450" y="2104"/>
                    <a:pt x="3451" y="2102"/>
                    <a:pt x="3452" y="2103"/>
                  </a:cubicBezTo>
                  <a:cubicBezTo>
                    <a:pt x="3454" y="2104"/>
                    <a:pt x="3451" y="2112"/>
                    <a:pt x="3445" y="2122"/>
                  </a:cubicBezTo>
                  <a:cubicBezTo>
                    <a:pt x="3440" y="2130"/>
                    <a:pt x="3440" y="2130"/>
                    <a:pt x="3422" y="2114"/>
                  </a:cubicBezTo>
                  <a:cubicBezTo>
                    <a:pt x="3414" y="2107"/>
                    <a:pt x="3408" y="2106"/>
                    <a:pt x="3404" y="2113"/>
                  </a:cubicBezTo>
                  <a:cubicBezTo>
                    <a:pt x="3403" y="2116"/>
                    <a:pt x="3404" y="2117"/>
                    <a:pt x="3407" y="2119"/>
                  </a:cubicBezTo>
                  <a:cubicBezTo>
                    <a:pt x="3417" y="2122"/>
                    <a:pt x="3433" y="2135"/>
                    <a:pt x="3431" y="2138"/>
                  </a:cubicBezTo>
                  <a:cubicBezTo>
                    <a:pt x="3431" y="2140"/>
                    <a:pt x="3428" y="2140"/>
                    <a:pt x="3425" y="2138"/>
                  </a:cubicBezTo>
                  <a:cubicBezTo>
                    <a:pt x="3414" y="2132"/>
                    <a:pt x="3409" y="2133"/>
                    <a:pt x="3406" y="2138"/>
                  </a:cubicBezTo>
                  <a:cubicBezTo>
                    <a:pt x="3405" y="2142"/>
                    <a:pt x="3401" y="2144"/>
                    <a:pt x="3399" y="2144"/>
                  </a:cubicBezTo>
                  <a:cubicBezTo>
                    <a:pt x="3395" y="2144"/>
                    <a:pt x="3395" y="2145"/>
                    <a:pt x="3396" y="2148"/>
                  </a:cubicBezTo>
                  <a:cubicBezTo>
                    <a:pt x="3396" y="2151"/>
                    <a:pt x="3396" y="2152"/>
                    <a:pt x="3392" y="2153"/>
                  </a:cubicBezTo>
                  <a:cubicBezTo>
                    <a:pt x="3385" y="2155"/>
                    <a:pt x="3386" y="2158"/>
                    <a:pt x="3397" y="2170"/>
                  </a:cubicBezTo>
                  <a:cubicBezTo>
                    <a:pt x="3403" y="2175"/>
                    <a:pt x="3407" y="2181"/>
                    <a:pt x="3408" y="2182"/>
                  </a:cubicBezTo>
                  <a:cubicBezTo>
                    <a:pt x="3408" y="2183"/>
                    <a:pt x="3406" y="2185"/>
                    <a:pt x="3403" y="2187"/>
                  </a:cubicBezTo>
                  <a:cubicBezTo>
                    <a:pt x="3399" y="2190"/>
                    <a:pt x="3398" y="2190"/>
                    <a:pt x="3396" y="2187"/>
                  </a:cubicBezTo>
                  <a:cubicBezTo>
                    <a:pt x="3393" y="2183"/>
                    <a:pt x="3386" y="2182"/>
                    <a:pt x="3385" y="2185"/>
                  </a:cubicBezTo>
                  <a:cubicBezTo>
                    <a:pt x="3384" y="2186"/>
                    <a:pt x="3381" y="2184"/>
                    <a:pt x="3375" y="2181"/>
                  </a:cubicBezTo>
                  <a:cubicBezTo>
                    <a:pt x="3369" y="2176"/>
                    <a:pt x="3366" y="2175"/>
                    <a:pt x="3364" y="2177"/>
                  </a:cubicBezTo>
                  <a:cubicBezTo>
                    <a:pt x="3360" y="2181"/>
                    <a:pt x="3360" y="2191"/>
                    <a:pt x="3364" y="2193"/>
                  </a:cubicBezTo>
                  <a:cubicBezTo>
                    <a:pt x="3366" y="2194"/>
                    <a:pt x="3367" y="2194"/>
                    <a:pt x="3367" y="2193"/>
                  </a:cubicBezTo>
                  <a:cubicBezTo>
                    <a:pt x="3367" y="2192"/>
                    <a:pt x="3373" y="2194"/>
                    <a:pt x="3380" y="2197"/>
                  </a:cubicBezTo>
                  <a:cubicBezTo>
                    <a:pt x="3393" y="2203"/>
                    <a:pt x="3393" y="2203"/>
                    <a:pt x="3393" y="2203"/>
                  </a:cubicBezTo>
                  <a:cubicBezTo>
                    <a:pt x="3389" y="2211"/>
                    <a:pt x="3389" y="2211"/>
                    <a:pt x="3389" y="2211"/>
                  </a:cubicBezTo>
                  <a:cubicBezTo>
                    <a:pt x="3384" y="2219"/>
                    <a:pt x="3384" y="2219"/>
                    <a:pt x="3372" y="2212"/>
                  </a:cubicBezTo>
                  <a:cubicBezTo>
                    <a:pt x="3364" y="2208"/>
                    <a:pt x="3358" y="2208"/>
                    <a:pt x="3355" y="2213"/>
                  </a:cubicBezTo>
                  <a:cubicBezTo>
                    <a:pt x="3353" y="2216"/>
                    <a:pt x="3354" y="2218"/>
                    <a:pt x="3361" y="2221"/>
                  </a:cubicBezTo>
                  <a:cubicBezTo>
                    <a:pt x="3370" y="2226"/>
                    <a:pt x="3368" y="2229"/>
                    <a:pt x="3358" y="2225"/>
                  </a:cubicBezTo>
                  <a:cubicBezTo>
                    <a:pt x="3353" y="2223"/>
                    <a:pt x="3351" y="2223"/>
                    <a:pt x="3349" y="2226"/>
                  </a:cubicBezTo>
                  <a:cubicBezTo>
                    <a:pt x="3347" y="2230"/>
                    <a:pt x="3348" y="2231"/>
                    <a:pt x="3360" y="2236"/>
                  </a:cubicBezTo>
                  <a:cubicBezTo>
                    <a:pt x="3367" y="2240"/>
                    <a:pt x="3372" y="2243"/>
                    <a:pt x="3371" y="2244"/>
                  </a:cubicBezTo>
                  <a:cubicBezTo>
                    <a:pt x="3370" y="2246"/>
                    <a:pt x="3367" y="2245"/>
                    <a:pt x="3364" y="2243"/>
                  </a:cubicBezTo>
                  <a:cubicBezTo>
                    <a:pt x="3363" y="2242"/>
                    <a:pt x="3359" y="2241"/>
                    <a:pt x="3355" y="2241"/>
                  </a:cubicBezTo>
                  <a:cubicBezTo>
                    <a:pt x="3345" y="2240"/>
                    <a:pt x="3344" y="2246"/>
                    <a:pt x="3353" y="2251"/>
                  </a:cubicBezTo>
                  <a:cubicBezTo>
                    <a:pt x="3357" y="2254"/>
                    <a:pt x="3360" y="2257"/>
                    <a:pt x="3361" y="2260"/>
                  </a:cubicBezTo>
                  <a:cubicBezTo>
                    <a:pt x="3362" y="2266"/>
                    <a:pt x="3352" y="2264"/>
                    <a:pt x="3339" y="2254"/>
                  </a:cubicBezTo>
                  <a:cubicBezTo>
                    <a:pt x="3332" y="2250"/>
                    <a:pt x="3326" y="2246"/>
                    <a:pt x="3324" y="2246"/>
                  </a:cubicBezTo>
                  <a:cubicBezTo>
                    <a:pt x="3320" y="2245"/>
                    <a:pt x="3317" y="2250"/>
                    <a:pt x="3319" y="2253"/>
                  </a:cubicBezTo>
                  <a:cubicBezTo>
                    <a:pt x="3320" y="2254"/>
                    <a:pt x="3320" y="2256"/>
                    <a:pt x="3318" y="2258"/>
                  </a:cubicBezTo>
                  <a:cubicBezTo>
                    <a:pt x="3316" y="2260"/>
                    <a:pt x="3317" y="2261"/>
                    <a:pt x="3327" y="2265"/>
                  </a:cubicBezTo>
                  <a:cubicBezTo>
                    <a:pt x="3337" y="2269"/>
                    <a:pt x="3338" y="2270"/>
                    <a:pt x="3335" y="2271"/>
                  </a:cubicBezTo>
                  <a:cubicBezTo>
                    <a:pt x="3331" y="2272"/>
                    <a:pt x="3331" y="2273"/>
                    <a:pt x="3332" y="2276"/>
                  </a:cubicBezTo>
                  <a:cubicBezTo>
                    <a:pt x="3334" y="2278"/>
                    <a:pt x="3333" y="2279"/>
                    <a:pt x="3328" y="2278"/>
                  </a:cubicBezTo>
                  <a:cubicBezTo>
                    <a:pt x="3320" y="2277"/>
                    <a:pt x="3319" y="2279"/>
                    <a:pt x="3322" y="2287"/>
                  </a:cubicBezTo>
                  <a:cubicBezTo>
                    <a:pt x="3323" y="2292"/>
                    <a:pt x="3325" y="2293"/>
                    <a:pt x="3332" y="2295"/>
                  </a:cubicBezTo>
                  <a:cubicBezTo>
                    <a:pt x="3336" y="2296"/>
                    <a:pt x="3342" y="2298"/>
                    <a:pt x="3344" y="2298"/>
                  </a:cubicBezTo>
                  <a:cubicBezTo>
                    <a:pt x="3346" y="2298"/>
                    <a:pt x="3348" y="2299"/>
                    <a:pt x="3347" y="2300"/>
                  </a:cubicBezTo>
                  <a:cubicBezTo>
                    <a:pt x="3346" y="2303"/>
                    <a:pt x="3333" y="2302"/>
                    <a:pt x="3329" y="2299"/>
                  </a:cubicBezTo>
                  <a:cubicBezTo>
                    <a:pt x="3326" y="2297"/>
                    <a:pt x="3322" y="2297"/>
                    <a:pt x="3317" y="2299"/>
                  </a:cubicBezTo>
                  <a:cubicBezTo>
                    <a:pt x="3312" y="2300"/>
                    <a:pt x="3309" y="2302"/>
                    <a:pt x="3309" y="2302"/>
                  </a:cubicBezTo>
                  <a:cubicBezTo>
                    <a:pt x="3309" y="2303"/>
                    <a:pt x="3313" y="2305"/>
                    <a:pt x="3317" y="2308"/>
                  </a:cubicBezTo>
                  <a:cubicBezTo>
                    <a:pt x="3322" y="2311"/>
                    <a:pt x="3324" y="2314"/>
                    <a:pt x="3323" y="2317"/>
                  </a:cubicBezTo>
                  <a:cubicBezTo>
                    <a:pt x="3322" y="2320"/>
                    <a:pt x="3320" y="2319"/>
                    <a:pt x="3288" y="2301"/>
                  </a:cubicBezTo>
                  <a:cubicBezTo>
                    <a:pt x="3269" y="2290"/>
                    <a:pt x="3253" y="2280"/>
                    <a:pt x="3252" y="2279"/>
                  </a:cubicBezTo>
                  <a:cubicBezTo>
                    <a:pt x="3251" y="2277"/>
                    <a:pt x="3253" y="2272"/>
                    <a:pt x="3256" y="2266"/>
                  </a:cubicBezTo>
                  <a:cubicBezTo>
                    <a:pt x="3259" y="2262"/>
                    <a:pt x="3262" y="2256"/>
                    <a:pt x="3263" y="2255"/>
                  </a:cubicBezTo>
                  <a:cubicBezTo>
                    <a:pt x="3264" y="2253"/>
                    <a:pt x="3267" y="2248"/>
                    <a:pt x="3269" y="2244"/>
                  </a:cubicBezTo>
                  <a:cubicBezTo>
                    <a:pt x="3271" y="2240"/>
                    <a:pt x="3275" y="2233"/>
                    <a:pt x="3278" y="2229"/>
                  </a:cubicBezTo>
                  <a:cubicBezTo>
                    <a:pt x="3284" y="2220"/>
                    <a:pt x="3284" y="2216"/>
                    <a:pt x="3277" y="2212"/>
                  </a:cubicBezTo>
                  <a:cubicBezTo>
                    <a:pt x="3273" y="2209"/>
                    <a:pt x="3273" y="2208"/>
                    <a:pt x="3276" y="2206"/>
                  </a:cubicBezTo>
                  <a:cubicBezTo>
                    <a:pt x="3279" y="2204"/>
                    <a:pt x="3282" y="2202"/>
                    <a:pt x="3283" y="2200"/>
                  </a:cubicBezTo>
                  <a:cubicBezTo>
                    <a:pt x="3285" y="2199"/>
                    <a:pt x="3287" y="2198"/>
                    <a:pt x="3288" y="2198"/>
                  </a:cubicBezTo>
                  <a:cubicBezTo>
                    <a:pt x="3289" y="2199"/>
                    <a:pt x="3290" y="2198"/>
                    <a:pt x="3291" y="2197"/>
                  </a:cubicBezTo>
                  <a:cubicBezTo>
                    <a:pt x="3291" y="2196"/>
                    <a:pt x="3294" y="2194"/>
                    <a:pt x="3296" y="2194"/>
                  </a:cubicBezTo>
                  <a:cubicBezTo>
                    <a:pt x="3298" y="2194"/>
                    <a:pt x="3301" y="2191"/>
                    <a:pt x="3303" y="2189"/>
                  </a:cubicBezTo>
                  <a:cubicBezTo>
                    <a:pt x="3306" y="2185"/>
                    <a:pt x="3305" y="2183"/>
                    <a:pt x="3301" y="2181"/>
                  </a:cubicBezTo>
                  <a:cubicBezTo>
                    <a:pt x="3298" y="2178"/>
                    <a:pt x="3295" y="2178"/>
                    <a:pt x="3293" y="2180"/>
                  </a:cubicBezTo>
                  <a:cubicBezTo>
                    <a:pt x="3292" y="2182"/>
                    <a:pt x="3286" y="2185"/>
                    <a:pt x="3281" y="2187"/>
                  </a:cubicBezTo>
                  <a:cubicBezTo>
                    <a:pt x="3274" y="2190"/>
                    <a:pt x="3272" y="2190"/>
                    <a:pt x="3273" y="2187"/>
                  </a:cubicBezTo>
                  <a:cubicBezTo>
                    <a:pt x="3274" y="2185"/>
                    <a:pt x="3276" y="2184"/>
                    <a:pt x="3277" y="2185"/>
                  </a:cubicBezTo>
                  <a:cubicBezTo>
                    <a:pt x="3278" y="2186"/>
                    <a:pt x="3280" y="2184"/>
                    <a:pt x="3281" y="2181"/>
                  </a:cubicBezTo>
                  <a:cubicBezTo>
                    <a:pt x="3285" y="2170"/>
                    <a:pt x="3271" y="2167"/>
                    <a:pt x="3266" y="2177"/>
                  </a:cubicBezTo>
                  <a:cubicBezTo>
                    <a:pt x="3265" y="2179"/>
                    <a:pt x="3262" y="2182"/>
                    <a:pt x="3260" y="2182"/>
                  </a:cubicBezTo>
                  <a:cubicBezTo>
                    <a:pt x="3258" y="2183"/>
                    <a:pt x="3254" y="2185"/>
                    <a:pt x="3251" y="2186"/>
                  </a:cubicBezTo>
                  <a:cubicBezTo>
                    <a:pt x="3244" y="2189"/>
                    <a:pt x="3241" y="2186"/>
                    <a:pt x="3244" y="2181"/>
                  </a:cubicBezTo>
                  <a:cubicBezTo>
                    <a:pt x="3246" y="2176"/>
                    <a:pt x="3255" y="2174"/>
                    <a:pt x="3260" y="2176"/>
                  </a:cubicBezTo>
                  <a:cubicBezTo>
                    <a:pt x="3262" y="2177"/>
                    <a:pt x="3264" y="2177"/>
                    <a:pt x="3264" y="2175"/>
                  </a:cubicBezTo>
                  <a:cubicBezTo>
                    <a:pt x="3265" y="2174"/>
                    <a:pt x="3267" y="2172"/>
                    <a:pt x="3268" y="2170"/>
                  </a:cubicBezTo>
                  <a:cubicBezTo>
                    <a:pt x="3272" y="2167"/>
                    <a:pt x="3271" y="2160"/>
                    <a:pt x="3268" y="2158"/>
                  </a:cubicBezTo>
                  <a:cubicBezTo>
                    <a:pt x="3266" y="2157"/>
                    <a:pt x="3261" y="2158"/>
                    <a:pt x="3255" y="2159"/>
                  </a:cubicBezTo>
                  <a:cubicBezTo>
                    <a:pt x="3243" y="2161"/>
                    <a:pt x="3240" y="2160"/>
                    <a:pt x="3250" y="2155"/>
                  </a:cubicBezTo>
                  <a:cubicBezTo>
                    <a:pt x="3258" y="2152"/>
                    <a:pt x="3260" y="2148"/>
                    <a:pt x="3256" y="2143"/>
                  </a:cubicBezTo>
                  <a:cubicBezTo>
                    <a:pt x="3253" y="2141"/>
                    <a:pt x="3253" y="2139"/>
                    <a:pt x="3256" y="2135"/>
                  </a:cubicBezTo>
                  <a:cubicBezTo>
                    <a:pt x="3260" y="2131"/>
                    <a:pt x="3260" y="2129"/>
                    <a:pt x="3257" y="2127"/>
                  </a:cubicBezTo>
                  <a:cubicBezTo>
                    <a:pt x="3254" y="2124"/>
                    <a:pt x="3243" y="2121"/>
                    <a:pt x="3241" y="2123"/>
                  </a:cubicBezTo>
                  <a:cubicBezTo>
                    <a:pt x="3241" y="2124"/>
                    <a:pt x="3242" y="2124"/>
                    <a:pt x="3243" y="2124"/>
                  </a:cubicBezTo>
                  <a:cubicBezTo>
                    <a:pt x="3245" y="2124"/>
                    <a:pt x="3245" y="2125"/>
                    <a:pt x="3244" y="2127"/>
                  </a:cubicBezTo>
                  <a:cubicBezTo>
                    <a:pt x="3243" y="2130"/>
                    <a:pt x="3242" y="2130"/>
                    <a:pt x="3240" y="2126"/>
                  </a:cubicBezTo>
                  <a:cubicBezTo>
                    <a:pt x="3237" y="2122"/>
                    <a:pt x="3236" y="2122"/>
                    <a:pt x="3232" y="2123"/>
                  </a:cubicBezTo>
                  <a:cubicBezTo>
                    <a:pt x="3228" y="2124"/>
                    <a:pt x="3227" y="2125"/>
                    <a:pt x="3229" y="2128"/>
                  </a:cubicBezTo>
                  <a:cubicBezTo>
                    <a:pt x="3230" y="2130"/>
                    <a:pt x="3229" y="2132"/>
                    <a:pt x="3226" y="2136"/>
                  </a:cubicBezTo>
                  <a:cubicBezTo>
                    <a:pt x="3222" y="2140"/>
                    <a:pt x="3222" y="2140"/>
                    <a:pt x="3222" y="2140"/>
                  </a:cubicBezTo>
                  <a:cubicBezTo>
                    <a:pt x="3218" y="2126"/>
                    <a:pt x="3218" y="2126"/>
                    <a:pt x="3218" y="2126"/>
                  </a:cubicBezTo>
                  <a:cubicBezTo>
                    <a:pt x="3216" y="2119"/>
                    <a:pt x="3215" y="2112"/>
                    <a:pt x="3215" y="2111"/>
                  </a:cubicBezTo>
                  <a:cubicBezTo>
                    <a:pt x="3217" y="2108"/>
                    <a:pt x="3236" y="2106"/>
                    <a:pt x="3253" y="2105"/>
                  </a:cubicBezTo>
                  <a:cubicBezTo>
                    <a:pt x="3264" y="2105"/>
                    <a:pt x="3270" y="2104"/>
                    <a:pt x="3272" y="2101"/>
                  </a:cubicBezTo>
                  <a:cubicBezTo>
                    <a:pt x="3275" y="2095"/>
                    <a:pt x="3260" y="2091"/>
                    <a:pt x="3243" y="2092"/>
                  </a:cubicBezTo>
                  <a:cubicBezTo>
                    <a:pt x="3234" y="2093"/>
                    <a:pt x="3227" y="2092"/>
                    <a:pt x="3226" y="2091"/>
                  </a:cubicBezTo>
                  <a:cubicBezTo>
                    <a:pt x="3224" y="2087"/>
                    <a:pt x="3217" y="2088"/>
                    <a:pt x="3215" y="2092"/>
                  </a:cubicBezTo>
                  <a:cubicBezTo>
                    <a:pt x="3213" y="2096"/>
                    <a:pt x="3213" y="2096"/>
                    <a:pt x="3212" y="2091"/>
                  </a:cubicBezTo>
                  <a:cubicBezTo>
                    <a:pt x="3211" y="2080"/>
                    <a:pt x="3213" y="2077"/>
                    <a:pt x="3224" y="2077"/>
                  </a:cubicBezTo>
                  <a:cubicBezTo>
                    <a:pt x="3230" y="2077"/>
                    <a:pt x="3235" y="2077"/>
                    <a:pt x="3235" y="2078"/>
                  </a:cubicBezTo>
                  <a:cubicBezTo>
                    <a:pt x="3245" y="2081"/>
                    <a:pt x="3253" y="2076"/>
                    <a:pt x="3250" y="2069"/>
                  </a:cubicBezTo>
                  <a:cubicBezTo>
                    <a:pt x="3249" y="2067"/>
                    <a:pt x="3247" y="2066"/>
                    <a:pt x="3243" y="2065"/>
                  </a:cubicBezTo>
                  <a:cubicBezTo>
                    <a:pt x="3239" y="2065"/>
                    <a:pt x="3235" y="2064"/>
                    <a:pt x="3233" y="2063"/>
                  </a:cubicBezTo>
                  <a:cubicBezTo>
                    <a:pt x="3231" y="2062"/>
                    <a:pt x="3227" y="2062"/>
                    <a:pt x="3225" y="2062"/>
                  </a:cubicBezTo>
                  <a:cubicBezTo>
                    <a:pt x="3219" y="2064"/>
                    <a:pt x="3213" y="2063"/>
                    <a:pt x="3214" y="2060"/>
                  </a:cubicBezTo>
                  <a:cubicBezTo>
                    <a:pt x="3216" y="2057"/>
                    <a:pt x="3227" y="2055"/>
                    <a:pt x="3232" y="2058"/>
                  </a:cubicBezTo>
                  <a:cubicBezTo>
                    <a:pt x="3234" y="2059"/>
                    <a:pt x="3239" y="2059"/>
                    <a:pt x="3241" y="2058"/>
                  </a:cubicBezTo>
                  <a:cubicBezTo>
                    <a:pt x="3246" y="2056"/>
                    <a:pt x="3246" y="2055"/>
                    <a:pt x="3245" y="2052"/>
                  </a:cubicBezTo>
                  <a:cubicBezTo>
                    <a:pt x="3244" y="2048"/>
                    <a:pt x="3241" y="2046"/>
                    <a:pt x="3234" y="2044"/>
                  </a:cubicBezTo>
                  <a:cubicBezTo>
                    <a:pt x="3221" y="2039"/>
                    <a:pt x="3220" y="2038"/>
                    <a:pt x="3230" y="2038"/>
                  </a:cubicBezTo>
                  <a:cubicBezTo>
                    <a:pt x="3237" y="2038"/>
                    <a:pt x="3238" y="2037"/>
                    <a:pt x="3238" y="2031"/>
                  </a:cubicBezTo>
                  <a:cubicBezTo>
                    <a:pt x="3238" y="2023"/>
                    <a:pt x="3236" y="2021"/>
                    <a:pt x="3230" y="2023"/>
                  </a:cubicBezTo>
                  <a:cubicBezTo>
                    <a:pt x="3225" y="2025"/>
                    <a:pt x="3218" y="2025"/>
                    <a:pt x="3216" y="2023"/>
                  </a:cubicBezTo>
                  <a:cubicBezTo>
                    <a:pt x="3216" y="2021"/>
                    <a:pt x="3217" y="2019"/>
                    <a:pt x="3217" y="2017"/>
                  </a:cubicBezTo>
                  <a:cubicBezTo>
                    <a:pt x="3218" y="2017"/>
                    <a:pt x="3219" y="2016"/>
                    <a:pt x="3220" y="2017"/>
                  </a:cubicBezTo>
                  <a:close/>
                  <a:moveTo>
                    <a:pt x="3544" y="1390"/>
                  </a:moveTo>
                  <a:cubicBezTo>
                    <a:pt x="3544" y="1389"/>
                    <a:pt x="3544" y="1388"/>
                    <a:pt x="3544" y="1386"/>
                  </a:cubicBezTo>
                  <a:cubicBezTo>
                    <a:pt x="3544" y="1386"/>
                    <a:pt x="3545" y="1386"/>
                    <a:pt x="3545" y="1386"/>
                  </a:cubicBezTo>
                  <a:cubicBezTo>
                    <a:pt x="3544" y="1388"/>
                    <a:pt x="3544" y="1390"/>
                    <a:pt x="3544" y="1393"/>
                  </a:cubicBezTo>
                  <a:cubicBezTo>
                    <a:pt x="3544" y="1391"/>
                    <a:pt x="3544" y="1390"/>
                    <a:pt x="3544" y="1390"/>
                  </a:cubicBezTo>
                  <a:close/>
                  <a:moveTo>
                    <a:pt x="3544" y="1428"/>
                  </a:moveTo>
                  <a:cubicBezTo>
                    <a:pt x="3544" y="1427"/>
                    <a:pt x="3545" y="1425"/>
                    <a:pt x="3545" y="1423"/>
                  </a:cubicBezTo>
                  <a:cubicBezTo>
                    <a:pt x="3545" y="1427"/>
                    <a:pt x="3544" y="1431"/>
                    <a:pt x="3544" y="1434"/>
                  </a:cubicBezTo>
                  <a:cubicBezTo>
                    <a:pt x="3542" y="1443"/>
                    <a:pt x="3541" y="1446"/>
                    <a:pt x="3534" y="1457"/>
                  </a:cubicBezTo>
                  <a:cubicBezTo>
                    <a:pt x="3530" y="1464"/>
                    <a:pt x="3524" y="1472"/>
                    <a:pt x="3522" y="1475"/>
                  </a:cubicBezTo>
                  <a:cubicBezTo>
                    <a:pt x="3521" y="1476"/>
                    <a:pt x="3520" y="1477"/>
                    <a:pt x="3519" y="1478"/>
                  </a:cubicBezTo>
                  <a:cubicBezTo>
                    <a:pt x="3520" y="1477"/>
                    <a:pt x="3521" y="1475"/>
                    <a:pt x="3524" y="1472"/>
                  </a:cubicBezTo>
                  <a:cubicBezTo>
                    <a:pt x="3532" y="1462"/>
                    <a:pt x="3543" y="1438"/>
                    <a:pt x="3544" y="1428"/>
                  </a:cubicBezTo>
                  <a:close/>
                  <a:moveTo>
                    <a:pt x="3528" y="1425"/>
                  </a:moveTo>
                  <a:cubicBezTo>
                    <a:pt x="3528" y="1424"/>
                    <a:pt x="3528" y="1424"/>
                    <a:pt x="3528" y="1424"/>
                  </a:cubicBezTo>
                  <a:cubicBezTo>
                    <a:pt x="3529" y="1425"/>
                    <a:pt x="3530" y="1425"/>
                    <a:pt x="3530" y="1426"/>
                  </a:cubicBezTo>
                  <a:cubicBezTo>
                    <a:pt x="3529" y="1426"/>
                    <a:pt x="3529" y="1427"/>
                    <a:pt x="3529" y="1428"/>
                  </a:cubicBezTo>
                  <a:cubicBezTo>
                    <a:pt x="3529" y="1430"/>
                    <a:pt x="3529" y="1430"/>
                    <a:pt x="3529" y="1430"/>
                  </a:cubicBezTo>
                  <a:cubicBezTo>
                    <a:pt x="3529" y="1430"/>
                    <a:pt x="3529" y="1430"/>
                    <a:pt x="3529" y="1430"/>
                  </a:cubicBezTo>
                  <a:cubicBezTo>
                    <a:pt x="3529" y="1432"/>
                    <a:pt x="3528" y="1435"/>
                    <a:pt x="3526" y="1439"/>
                  </a:cubicBezTo>
                  <a:cubicBezTo>
                    <a:pt x="3525" y="1441"/>
                    <a:pt x="3524" y="1443"/>
                    <a:pt x="3523" y="1444"/>
                  </a:cubicBezTo>
                  <a:cubicBezTo>
                    <a:pt x="3522" y="1442"/>
                    <a:pt x="3520" y="1440"/>
                    <a:pt x="3518" y="1438"/>
                  </a:cubicBezTo>
                  <a:cubicBezTo>
                    <a:pt x="3517" y="1437"/>
                    <a:pt x="3517" y="1437"/>
                    <a:pt x="3517" y="1437"/>
                  </a:cubicBezTo>
                  <a:cubicBezTo>
                    <a:pt x="3516" y="1436"/>
                    <a:pt x="3516" y="1436"/>
                    <a:pt x="3516" y="1436"/>
                  </a:cubicBezTo>
                  <a:cubicBezTo>
                    <a:pt x="3519" y="1433"/>
                    <a:pt x="3519" y="1433"/>
                    <a:pt x="3519" y="1433"/>
                  </a:cubicBezTo>
                  <a:cubicBezTo>
                    <a:pt x="3522" y="1431"/>
                    <a:pt x="3527" y="1427"/>
                    <a:pt x="3528" y="1425"/>
                  </a:cubicBezTo>
                  <a:close/>
                  <a:moveTo>
                    <a:pt x="3375" y="1333"/>
                  </a:moveTo>
                  <a:cubicBezTo>
                    <a:pt x="3372" y="1331"/>
                    <a:pt x="3367" y="1325"/>
                    <a:pt x="3364" y="1321"/>
                  </a:cubicBezTo>
                  <a:cubicBezTo>
                    <a:pt x="3360" y="1316"/>
                    <a:pt x="3357" y="1312"/>
                    <a:pt x="3355" y="1312"/>
                  </a:cubicBezTo>
                  <a:cubicBezTo>
                    <a:pt x="3355" y="1311"/>
                    <a:pt x="3354" y="1310"/>
                    <a:pt x="3352" y="1308"/>
                  </a:cubicBezTo>
                  <a:cubicBezTo>
                    <a:pt x="3350" y="1307"/>
                    <a:pt x="3350" y="1307"/>
                    <a:pt x="3350" y="1307"/>
                  </a:cubicBezTo>
                  <a:cubicBezTo>
                    <a:pt x="3352" y="1306"/>
                    <a:pt x="3352" y="1306"/>
                    <a:pt x="3352" y="1306"/>
                  </a:cubicBezTo>
                  <a:cubicBezTo>
                    <a:pt x="3356" y="1306"/>
                    <a:pt x="3362" y="1304"/>
                    <a:pt x="3365" y="1303"/>
                  </a:cubicBezTo>
                  <a:cubicBezTo>
                    <a:pt x="3367" y="1302"/>
                    <a:pt x="3372" y="1302"/>
                    <a:pt x="3374" y="1301"/>
                  </a:cubicBezTo>
                  <a:cubicBezTo>
                    <a:pt x="3377" y="1301"/>
                    <a:pt x="3383" y="1300"/>
                    <a:pt x="3388" y="1299"/>
                  </a:cubicBezTo>
                  <a:cubicBezTo>
                    <a:pt x="3396" y="1298"/>
                    <a:pt x="3396" y="1298"/>
                    <a:pt x="3414" y="1306"/>
                  </a:cubicBezTo>
                  <a:cubicBezTo>
                    <a:pt x="3420" y="1309"/>
                    <a:pt x="3425" y="1311"/>
                    <a:pt x="3430" y="1314"/>
                  </a:cubicBezTo>
                  <a:cubicBezTo>
                    <a:pt x="3440" y="1319"/>
                    <a:pt x="3448" y="1324"/>
                    <a:pt x="3452" y="1328"/>
                  </a:cubicBezTo>
                  <a:cubicBezTo>
                    <a:pt x="3454" y="1330"/>
                    <a:pt x="3455" y="1332"/>
                    <a:pt x="3456" y="1332"/>
                  </a:cubicBezTo>
                  <a:cubicBezTo>
                    <a:pt x="3459" y="1338"/>
                    <a:pt x="3468" y="1352"/>
                    <a:pt x="3471" y="1355"/>
                  </a:cubicBezTo>
                  <a:cubicBezTo>
                    <a:pt x="3472" y="1356"/>
                    <a:pt x="3472" y="1356"/>
                    <a:pt x="3472" y="1356"/>
                  </a:cubicBezTo>
                  <a:cubicBezTo>
                    <a:pt x="3472" y="1356"/>
                    <a:pt x="3474" y="1359"/>
                    <a:pt x="3476" y="1361"/>
                  </a:cubicBezTo>
                  <a:cubicBezTo>
                    <a:pt x="3478" y="1364"/>
                    <a:pt x="3482" y="1368"/>
                    <a:pt x="3483" y="1370"/>
                  </a:cubicBezTo>
                  <a:cubicBezTo>
                    <a:pt x="3484" y="1371"/>
                    <a:pt x="3487" y="1374"/>
                    <a:pt x="3488" y="1377"/>
                  </a:cubicBezTo>
                  <a:cubicBezTo>
                    <a:pt x="3490" y="1381"/>
                    <a:pt x="3496" y="1388"/>
                    <a:pt x="3501" y="1393"/>
                  </a:cubicBezTo>
                  <a:cubicBezTo>
                    <a:pt x="3504" y="1396"/>
                    <a:pt x="3506" y="1398"/>
                    <a:pt x="3507" y="1400"/>
                  </a:cubicBezTo>
                  <a:cubicBezTo>
                    <a:pt x="3504" y="1398"/>
                    <a:pt x="3498" y="1396"/>
                    <a:pt x="3493" y="1392"/>
                  </a:cubicBezTo>
                  <a:cubicBezTo>
                    <a:pt x="3489" y="1389"/>
                    <a:pt x="3483" y="1385"/>
                    <a:pt x="3480" y="1383"/>
                  </a:cubicBezTo>
                  <a:cubicBezTo>
                    <a:pt x="3471" y="1377"/>
                    <a:pt x="3469" y="1376"/>
                    <a:pt x="3468" y="1373"/>
                  </a:cubicBezTo>
                  <a:cubicBezTo>
                    <a:pt x="3468" y="1372"/>
                    <a:pt x="3468" y="1371"/>
                    <a:pt x="3468" y="1370"/>
                  </a:cubicBezTo>
                  <a:cubicBezTo>
                    <a:pt x="3470" y="1367"/>
                    <a:pt x="3468" y="1363"/>
                    <a:pt x="3465" y="1362"/>
                  </a:cubicBezTo>
                  <a:cubicBezTo>
                    <a:pt x="3465" y="1360"/>
                    <a:pt x="3465" y="1359"/>
                    <a:pt x="3464" y="1358"/>
                  </a:cubicBezTo>
                  <a:cubicBezTo>
                    <a:pt x="3463" y="1357"/>
                    <a:pt x="3463" y="1357"/>
                    <a:pt x="3463" y="1357"/>
                  </a:cubicBezTo>
                  <a:cubicBezTo>
                    <a:pt x="3461" y="1356"/>
                    <a:pt x="3459" y="1356"/>
                    <a:pt x="3456" y="1358"/>
                  </a:cubicBezTo>
                  <a:cubicBezTo>
                    <a:pt x="3455" y="1359"/>
                    <a:pt x="3454" y="1360"/>
                    <a:pt x="3453" y="1362"/>
                  </a:cubicBezTo>
                  <a:cubicBezTo>
                    <a:pt x="3452" y="1361"/>
                    <a:pt x="3451" y="1359"/>
                    <a:pt x="3449" y="1357"/>
                  </a:cubicBezTo>
                  <a:cubicBezTo>
                    <a:pt x="3447" y="1354"/>
                    <a:pt x="3444" y="1350"/>
                    <a:pt x="3443" y="1349"/>
                  </a:cubicBezTo>
                  <a:cubicBezTo>
                    <a:pt x="3443" y="1348"/>
                    <a:pt x="3443" y="1346"/>
                    <a:pt x="3444" y="1344"/>
                  </a:cubicBezTo>
                  <a:cubicBezTo>
                    <a:pt x="3445" y="1341"/>
                    <a:pt x="3446" y="1337"/>
                    <a:pt x="3445" y="1335"/>
                  </a:cubicBezTo>
                  <a:cubicBezTo>
                    <a:pt x="3445" y="1334"/>
                    <a:pt x="3444" y="1333"/>
                    <a:pt x="3443" y="1331"/>
                  </a:cubicBezTo>
                  <a:cubicBezTo>
                    <a:pt x="3443" y="1331"/>
                    <a:pt x="3433" y="1322"/>
                    <a:pt x="3429" y="1326"/>
                  </a:cubicBezTo>
                  <a:cubicBezTo>
                    <a:pt x="3428" y="1327"/>
                    <a:pt x="3427" y="1329"/>
                    <a:pt x="3427" y="1331"/>
                  </a:cubicBezTo>
                  <a:cubicBezTo>
                    <a:pt x="3427" y="1333"/>
                    <a:pt x="3428" y="1335"/>
                    <a:pt x="3429" y="1336"/>
                  </a:cubicBezTo>
                  <a:cubicBezTo>
                    <a:pt x="3428" y="1336"/>
                    <a:pt x="3426" y="1334"/>
                    <a:pt x="3424" y="1332"/>
                  </a:cubicBezTo>
                  <a:cubicBezTo>
                    <a:pt x="3423" y="1330"/>
                    <a:pt x="3418" y="1326"/>
                    <a:pt x="3415" y="1324"/>
                  </a:cubicBezTo>
                  <a:cubicBezTo>
                    <a:pt x="3411" y="1322"/>
                    <a:pt x="3410" y="1322"/>
                    <a:pt x="3410" y="1319"/>
                  </a:cubicBezTo>
                  <a:cubicBezTo>
                    <a:pt x="3409" y="1314"/>
                    <a:pt x="3408" y="1312"/>
                    <a:pt x="3402" y="1308"/>
                  </a:cubicBezTo>
                  <a:cubicBezTo>
                    <a:pt x="3397" y="1305"/>
                    <a:pt x="3393" y="1304"/>
                    <a:pt x="3391" y="1307"/>
                  </a:cubicBezTo>
                  <a:cubicBezTo>
                    <a:pt x="3390" y="1308"/>
                    <a:pt x="3390" y="1311"/>
                    <a:pt x="3395" y="1315"/>
                  </a:cubicBezTo>
                  <a:cubicBezTo>
                    <a:pt x="3396" y="1316"/>
                    <a:pt x="3397" y="1317"/>
                    <a:pt x="3398" y="1317"/>
                  </a:cubicBezTo>
                  <a:cubicBezTo>
                    <a:pt x="3394" y="1318"/>
                    <a:pt x="3389" y="1318"/>
                    <a:pt x="3388" y="1317"/>
                  </a:cubicBezTo>
                  <a:cubicBezTo>
                    <a:pt x="3383" y="1315"/>
                    <a:pt x="3370" y="1314"/>
                    <a:pt x="3368" y="1318"/>
                  </a:cubicBezTo>
                  <a:cubicBezTo>
                    <a:pt x="3367" y="1320"/>
                    <a:pt x="3367" y="1322"/>
                    <a:pt x="3369" y="1324"/>
                  </a:cubicBezTo>
                  <a:cubicBezTo>
                    <a:pt x="3370" y="1325"/>
                    <a:pt x="3372" y="1326"/>
                    <a:pt x="3380" y="1327"/>
                  </a:cubicBezTo>
                  <a:cubicBezTo>
                    <a:pt x="3389" y="1327"/>
                    <a:pt x="3398" y="1330"/>
                    <a:pt x="3401" y="1333"/>
                  </a:cubicBezTo>
                  <a:cubicBezTo>
                    <a:pt x="3401" y="1333"/>
                    <a:pt x="3401" y="1333"/>
                    <a:pt x="3401" y="1333"/>
                  </a:cubicBezTo>
                  <a:cubicBezTo>
                    <a:pt x="3403" y="1337"/>
                    <a:pt x="3405" y="1337"/>
                    <a:pt x="3408" y="1336"/>
                  </a:cubicBezTo>
                  <a:cubicBezTo>
                    <a:pt x="3408" y="1336"/>
                    <a:pt x="3408" y="1336"/>
                    <a:pt x="3409" y="1337"/>
                  </a:cubicBezTo>
                  <a:cubicBezTo>
                    <a:pt x="3407" y="1338"/>
                    <a:pt x="3407" y="1338"/>
                    <a:pt x="3407" y="1338"/>
                  </a:cubicBezTo>
                  <a:cubicBezTo>
                    <a:pt x="3404" y="1338"/>
                    <a:pt x="3399" y="1341"/>
                    <a:pt x="3397" y="1343"/>
                  </a:cubicBezTo>
                  <a:cubicBezTo>
                    <a:pt x="3397" y="1344"/>
                    <a:pt x="3397" y="1344"/>
                    <a:pt x="3397" y="1344"/>
                  </a:cubicBezTo>
                  <a:cubicBezTo>
                    <a:pt x="3395" y="1344"/>
                    <a:pt x="3393" y="1345"/>
                    <a:pt x="3393" y="1347"/>
                  </a:cubicBezTo>
                  <a:cubicBezTo>
                    <a:pt x="3392" y="1350"/>
                    <a:pt x="3394" y="1355"/>
                    <a:pt x="3397" y="1356"/>
                  </a:cubicBezTo>
                  <a:cubicBezTo>
                    <a:pt x="3398" y="1357"/>
                    <a:pt x="3402" y="1358"/>
                    <a:pt x="3406" y="1353"/>
                  </a:cubicBezTo>
                  <a:cubicBezTo>
                    <a:pt x="3407" y="1352"/>
                    <a:pt x="3410" y="1350"/>
                    <a:pt x="3413" y="1350"/>
                  </a:cubicBezTo>
                  <a:cubicBezTo>
                    <a:pt x="3418" y="1350"/>
                    <a:pt x="3420" y="1349"/>
                    <a:pt x="3421" y="1348"/>
                  </a:cubicBezTo>
                  <a:cubicBezTo>
                    <a:pt x="3422" y="1348"/>
                    <a:pt x="3424" y="1349"/>
                    <a:pt x="3425" y="1350"/>
                  </a:cubicBezTo>
                  <a:cubicBezTo>
                    <a:pt x="3426" y="1352"/>
                    <a:pt x="3430" y="1356"/>
                    <a:pt x="3434" y="1359"/>
                  </a:cubicBezTo>
                  <a:cubicBezTo>
                    <a:pt x="3436" y="1361"/>
                    <a:pt x="3437" y="1362"/>
                    <a:pt x="3438" y="1364"/>
                  </a:cubicBezTo>
                  <a:cubicBezTo>
                    <a:pt x="3437" y="1364"/>
                    <a:pt x="3437" y="1364"/>
                    <a:pt x="3436" y="1365"/>
                  </a:cubicBezTo>
                  <a:cubicBezTo>
                    <a:pt x="3431" y="1367"/>
                    <a:pt x="3426" y="1373"/>
                    <a:pt x="3425" y="1377"/>
                  </a:cubicBezTo>
                  <a:cubicBezTo>
                    <a:pt x="3425" y="1380"/>
                    <a:pt x="3426" y="1381"/>
                    <a:pt x="3426" y="1382"/>
                  </a:cubicBezTo>
                  <a:cubicBezTo>
                    <a:pt x="3430" y="1385"/>
                    <a:pt x="3435" y="1382"/>
                    <a:pt x="3438" y="1380"/>
                  </a:cubicBezTo>
                  <a:cubicBezTo>
                    <a:pt x="3442" y="1377"/>
                    <a:pt x="3446" y="1375"/>
                    <a:pt x="3446" y="1375"/>
                  </a:cubicBezTo>
                  <a:cubicBezTo>
                    <a:pt x="3446" y="1375"/>
                    <a:pt x="3449" y="1376"/>
                    <a:pt x="3458" y="1384"/>
                  </a:cubicBezTo>
                  <a:cubicBezTo>
                    <a:pt x="3461" y="1386"/>
                    <a:pt x="3464" y="1389"/>
                    <a:pt x="3466" y="1391"/>
                  </a:cubicBezTo>
                  <a:cubicBezTo>
                    <a:pt x="3466" y="1391"/>
                    <a:pt x="3465" y="1391"/>
                    <a:pt x="3465" y="1392"/>
                  </a:cubicBezTo>
                  <a:cubicBezTo>
                    <a:pt x="3464" y="1392"/>
                    <a:pt x="3462" y="1393"/>
                    <a:pt x="3459" y="1395"/>
                  </a:cubicBezTo>
                  <a:cubicBezTo>
                    <a:pt x="3457" y="1396"/>
                    <a:pt x="3455" y="1397"/>
                    <a:pt x="3455" y="1397"/>
                  </a:cubicBezTo>
                  <a:cubicBezTo>
                    <a:pt x="3454" y="1397"/>
                    <a:pt x="3454" y="1397"/>
                    <a:pt x="3454" y="1397"/>
                  </a:cubicBezTo>
                  <a:cubicBezTo>
                    <a:pt x="3453" y="1398"/>
                    <a:pt x="3453" y="1398"/>
                    <a:pt x="3453" y="1398"/>
                  </a:cubicBezTo>
                  <a:cubicBezTo>
                    <a:pt x="3452" y="1398"/>
                    <a:pt x="3451" y="1399"/>
                    <a:pt x="3450" y="1404"/>
                  </a:cubicBezTo>
                  <a:cubicBezTo>
                    <a:pt x="3450" y="1409"/>
                    <a:pt x="3454" y="1413"/>
                    <a:pt x="3457" y="1412"/>
                  </a:cubicBezTo>
                  <a:cubicBezTo>
                    <a:pt x="3459" y="1412"/>
                    <a:pt x="3460" y="1411"/>
                    <a:pt x="3461" y="1409"/>
                  </a:cubicBezTo>
                  <a:cubicBezTo>
                    <a:pt x="3462" y="1409"/>
                    <a:pt x="3463" y="1408"/>
                    <a:pt x="3465" y="1407"/>
                  </a:cubicBezTo>
                  <a:cubicBezTo>
                    <a:pt x="3468" y="1406"/>
                    <a:pt x="3472" y="1404"/>
                    <a:pt x="3475" y="1402"/>
                  </a:cubicBezTo>
                  <a:cubicBezTo>
                    <a:pt x="3479" y="1400"/>
                    <a:pt x="3479" y="1400"/>
                    <a:pt x="3482" y="1402"/>
                  </a:cubicBezTo>
                  <a:cubicBezTo>
                    <a:pt x="3485" y="1404"/>
                    <a:pt x="3487" y="1405"/>
                    <a:pt x="3489" y="1407"/>
                  </a:cubicBezTo>
                  <a:cubicBezTo>
                    <a:pt x="3491" y="1409"/>
                    <a:pt x="3491" y="1410"/>
                    <a:pt x="3491" y="1410"/>
                  </a:cubicBezTo>
                  <a:cubicBezTo>
                    <a:pt x="3491" y="1411"/>
                    <a:pt x="3491" y="1412"/>
                    <a:pt x="3488" y="1413"/>
                  </a:cubicBezTo>
                  <a:cubicBezTo>
                    <a:pt x="3485" y="1415"/>
                    <a:pt x="3483" y="1417"/>
                    <a:pt x="3483" y="1420"/>
                  </a:cubicBezTo>
                  <a:cubicBezTo>
                    <a:pt x="3483" y="1423"/>
                    <a:pt x="3484" y="1425"/>
                    <a:pt x="3487" y="1426"/>
                  </a:cubicBezTo>
                  <a:cubicBezTo>
                    <a:pt x="3491" y="1426"/>
                    <a:pt x="3501" y="1417"/>
                    <a:pt x="3503" y="1414"/>
                  </a:cubicBezTo>
                  <a:cubicBezTo>
                    <a:pt x="3503" y="1414"/>
                    <a:pt x="3504" y="1414"/>
                    <a:pt x="3508" y="1415"/>
                  </a:cubicBezTo>
                  <a:cubicBezTo>
                    <a:pt x="3511" y="1417"/>
                    <a:pt x="3515" y="1418"/>
                    <a:pt x="3518" y="1419"/>
                  </a:cubicBezTo>
                  <a:cubicBezTo>
                    <a:pt x="3517" y="1419"/>
                    <a:pt x="3517" y="1419"/>
                    <a:pt x="3517" y="1419"/>
                  </a:cubicBezTo>
                  <a:cubicBezTo>
                    <a:pt x="3513" y="1419"/>
                    <a:pt x="3508" y="1421"/>
                    <a:pt x="3505" y="1423"/>
                  </a:cubicBezTo>
                  <a:cubicBezTo>
                    <a:pt x="3500" y="1426"/>
                    <a:pt x="3496" y="1428"/>
                    <a:pt x="3495" y="1428"/>
                  </a:cubicBezTo>
                  <a:cubicBezTo>
                    <a:pt x="3492" y="1426"/>
                    <a:pt x="3488" y="1428"/>
                    <a:pt x="3487" y="1428"/>
                  </a:cubicBezTo>
                  <a:cubicBezTo>
                    <a:pt x="3484" y="1429"/>
                    <a:pt x="3481" y="1428"/>
                    <a:pt x="3480" y="1426"/>
                  </a:cubicBezTo>
                  <a:cubicBezTo>
                    <a:pt x="3479" y="1423"/>
                    <a:pt x="3478" y="1422"/>
                    <a:pt x="3476" y="1422"/>
                  </a:cubicBezTo>
                  <a:cubicBezTo>
                    <a:pt x="3474" y="1423"/>
                    <a:pt x="3474" y="1423"/>
                    <a:pt x="3474" y="1423"/>
                  </a:cubicBezTo>
                  <a:cubicBezTo>
                    <a:pt x="3474" y="1423"/>
                    <a:pt x="3474" y="1423"/>
                    <a:pt x="3474" y="1423"/>
                  </a:cubicBezTo>
                  <a:cubicBezTo>
                    <a:pt x="3474" y="1423"/>
                    <a:pt x="3474" y="1423"/>
                    <a:pt x="3474" y="1423"/>
                  </a:cubicBezTo>
                  <a:cubicBezTo>
                    <a:pt x="3458" y="1416"/>
                    <a:pt x="3431" y="1401"/>
                    <a:pt x="3427" y="1395"/>
                  </a:cubicBezTo>
                  <a:cubicBezTo>
                    <a:pt x="3426" y="1394"/>
                    <a:pt x="3423" y="1392"/>
                    <a:pt x="3421" y="1390"/>
                  </a:cubicBezTo>
                  <a:cubicBezTo>
                    <a:pt x="3418" y="1388"/>
                    <a:pt x="3413" y="1381"/>
                    <a:pt x="3408" y="1374"/>
                  </a:cubicBezTo>
                  <a:cubicBezTo>
                    <a:pt x="3408" y="1374"/>
                    <a:pt x="3399" y="1361"/>
                    <a:pt x="3397" y="1359"/>
                  </a:cubicBezTo>
                  <a:cubicBezTo>
                    <a:pt x="3397" y="1359"/>
                    <a:pt x="3397" y="1359"/>
                    <a:pt x="3397" y="1359"/>
                  </a:cubicBezTo>
                  <a:cubicBezTo>
                    <a:pt x="3396" y="1358"/>
                    <a:pt x="3394" y="1356"/>
                    <a:pt x="3392" y="1353"/>
                  </a:cubicBezTo>
                  <a:cubicBezTo>
                    <a:pt x="3383" y="1342"/>
                    <a:pt x="3383" y="1342"/>
                    <a:pt x="3383" y="1342"/>
                  </a:cubicBezTo>
                  <a:cubicBezTo>
                    <a:pt x="3381" y="1340"/>
                    <a:pt x="3377" y="1335"/>
                    <a:pt x="3375" y="1333"/>
                  </a:cubicBezTo>
                  <a:close/>
                  <a:moveTo>
                    <a:pt x="3346" y="1722"/>
                  </a:moveTo>
                  <a:cubicBezTo>
                    <a:pt x="3345" y="1722"/>
                    <a:pt x="3344" y="1722"/>
                    <a:pt x="3344" y="1722"/>
                  </a:cubicBezTo>
                  <a:cubicBezTo>
                    <a:pt x="3344" y="1722"/>
                    <a:pt x="3344" y="1722"/>
                    <a:pt x="3344" y="1722"/>
                  </a:cubicBezTo>
                  <a:cubicBezTo>
                    <a:pt x="3345" y="1720"/>
                    <a:pt x="3345" y="1720"/>
                    <a:pt x="3345" y="1720"/>
                  </a:cubicBezTo>
                  <a:cubicBezTo>
                    <a:pt x="3345" y="1720"/>
                    <a:pt x="3345" y="1720"/>
                    <a:pt x="3345" y="1720"/>
                  </a:cubicBezTo>
                  <a:cubicBezTo>
                    <a:pt x="3346" y="1720"/>
                    <a:pt x="3346" y="1721"/>
                    <a:pt x="3346" y="1721"/>
                  </a:cubicBezTo>
                  <a:cubicBezTo>
                    <a:pt x="3346" y="1722"/>
                    <a:pt x="3346" y="1722"/>
                    <a:pt x="3346" y="1722"/>
                  </a:cubicBezTo>
                  <a:close/>
                  <a:moveTo>
                    <a:pt x="3351" y="1708"/>
                  </a:moveTo>
                  <a:cubicBezTo>
                    <a:pt x="3337" y="1701"/>
                    <a:pt x="3329" y="1698"/>
                    <a:pt x="3328" y="1698"/>
                  </a:cubicBezTo>
                  <a:cubicBezTo>
                    <a:pt x="3327" y="1698"/>
                    <a:pt x="3323" y="1696"/>
                    <a:pt x="3317" y="1694"/>
                  </a:cubicBezTo>
                  <a:cubicBezTo>
                    <a:pt x="3311" y="1692"/>
                    <a:pt x="3304" y="1689"/>
                    <a:pt x="3301" y="1688"/>
                  </a:cubicBezTo>
                  <a:cubicBezTo>
                    <a:pt x="3299" y="1688"/>
                    <a:pt x="3291" y="1685"/>
                    <a:pt x="3285" y="1683"/>
                  </a:cubicBezTo>
                  <a:cubicBezTo>
                    <a:pt x="3269" y="1678"/>
                    <a:pt x="3266" y="1677"/>
                    <a:pt x="3264" y="1675"/>
                  </a:cubicBezTo>
                  <a:cubicBezTo>
                    <a:pt x="3263" y="1674"/>
                    <a:pt x="3261" y="1672"/>
                    <a:pt x="3259" y="1671"/>
                  </a:cubicBezTo>
                  <a:cubicBezTo>
                    <a:pt x="3256" y="1668"/>
                    <a:pt x="3253" y="1657"/>
                    <a:pt x="3253" y="1648"/>
                  </a:cubicBezTo>
                  <a:cubicBezTo>
                    <a:pt x="3254" y="1645"/>
                    <a:pt x="3253" y="1640"/>
                    <a:pt x="3253" y="1637"/>
                  </a:cubicBezTo>
                  <a:cubicBezTo>
                    <a:pt x="3251" y="1623"/>
                    <a:pt x="3254" y="1608"/>
                    <a:pt x="3256" y="1594"/>
                  </a:cubicBezTo>
                  <a:cubicBezTo>
                    <a:pt x="3257" y="1587"/>
                    <a:pt x="3259" y="1579"/>
                    <a:pt x="3259" y="1572"/>
                  </a:cubicBezTo>
                  <a:cubicBezTo>
                    <a:pt x="3259" y="1571"/>
                    <a:pt x="3259" y="1571"/>
                    <a:pt x="3259" y="1571"/>
                  </a:cubicBezTo>
                  <a:cubicBezTo>
                    <a:pt x="3259" y="1570"/>
                    <a:pt x="3259" y="1569"/>
                    <a:pt x="3260" y="1569"/>
                  </a:cubicBezTo>
                  <a:cubicBezTo>
                    <a:pt x="3261" y="1566"/>
                    <a:pt x="3260" y="1555"/>
                    <a:pt x="3260" y="1554"/>
                  </a:cubicBezTo>
                  <a:cubicBezTo>
                    <a:pt x="3261" y="1546"/>
                    <a:pt x="3262" y="1536"/>
                    <a:pt x="3262" y="1526"/>
                  </a:cubicBezTo>
                  <a:cubicBezTo>
                    <a:pt x="3264" y="1503"/>
                    <a:pt x="3265" y="1476"/>
                    <a:pt x="3273" y="1456"/>
                  </a:cubicBezTo>
                  <a:cubicBezTo>
                    <a:pt x="3275" y="1452"/>
                    <a:pt x="3277" y="1445"/>
                    <a:pt x="3277" y="1442"/>
                  </a:cubicBezTo>
                  <a:cubicBezTo>
                    <a:pt x="3277" y="1439"/>
                    <a:pt x="3281" y="1426"/>
                    <a:pt x="3284" y="1422"/>
                  </a:cubicBezTo>
                  <a:cubicBezTo>
                    <a:pt x="3285" y="1420"/>
                    <a:pt x="3285" y="1420"/>
                    <a:pt x="3285" y="1420"/>
                  </a:cubicBezTo>
                  <a:cubicBezTo>
                    <a:pt x="3301" y="1396"/>
                    <a:pt x="3324" y="1362"/>
                    <a:pt x="3358" y="1367"/>
                  </a:cubicBezTo>
                  <a:cubicBezTo>
                    <a:pt x="3361" y="1368"/>
                    <a:pt x="3368" y="1370"/>
                    <a:pt x="3374" y="1371"/>
                  </a:cubicBezTo>
                  <a:cubicBezTo>
                    <a:pt x="3382" y="1373"/>
                    <a:pt x="3389" y="1375"/>
                    <a:pt x="3390" y="1375"/>
                  </a:cubicBezTo>
                  <a:cubicBezTo>
                    <a:pt x="3391" y="1376"/>
                    <a:pt x="3391" y="1376"/>
                    <a:pt x="3392" y="1377"/>
                  </a:cubicBezTo>
                  <a:cubicBezTo>
                    <a:pt x="3395" y="1380"/>
                    <a:pt x="3399" y="1387"/>
                    <a:pt x="3402" y="1392"/>
                  </a:cubicBezTo>
                  <a:cubicBezTo>
                    <a:pt x="3403" y="1394"/>
                    <a:pt x="3405" y="1397"/>
                    <a:pt x="3409" y="1401"/>
                  </a:cubicBezTo>
                  <a:cubicBezTo>
                    <a:pt x="3415" y="1407"/>
                    <a:pt x="3424" y="1414"/>
                    <a:pt x="3434" y="1421"/>
                  </a:cubicBezTo>
                  <a:cubicBezTo>
                    <a:pt x="3449" y="1431"/>
                    <a:pt x="3456" y="1434"/>
                    <a:pt x="3473" y="1440"/>
                  </a:cubicBezTo>
                  <a:cubicBezTo>
                    <a:pt x="3484" y="1444"/>
                    <a:pt x="3488" y="1444"/>
                    <a:pt x="3496" y="1443"/>
                  </a:cubicBezTo>
                  <a:cubicBezTo>
                    <a:pt x="3500" y="1442"/>
                    <a:pt x="3502" y="1443"/>
                    <a:pt x="3505" y="1445"/>
                  </a:cubicBezTo>
                  <a:cubicBezTo>
                    <a:pt x="3511" y="1450"/>
                    <a:pt x="3515" y="1459"/>
                    <a:pt x="3513" y="1461"/>
                  </a:cubicBezTo>
                  <a:cubicBezTo>
                    <a:pt x="3513" y="1462"/>
                    <a:pt x="3513" y="1462"/>
                    <a:pt x="3513" y="1462"/>
                  </a:cubicBezTo>
                  <a:cubicBezTo>
                    <a:pt x="3511" y="1463"/>
                    <a:pt x="3511" y="1463"/>
                    <a:pt x="3511" y="1463"/>
                  </a:cubicBezTo>
                  <a:cubicBezTo>
                    <a:pt x="3510" y="1463"/>
                    <a:pt x="3509" y="1465"/>
                    <a:pt x="3507" y="1468"/>
                  </a:cubicBezTo>
                  <a:cubicBezTo>
                    <a:pt x="3507" y="1470"/>
                    <a:pt x="3505" y="1474"/>
                    <a:pt x="3503" y="1476"/>
                  </a:cubicBezTo>
                  <a:cubicBezTo>
                    <a:pt x="3501" y="1479"/>
                    <a:pt x="3501" y="1479"/>
                    <a:pt x="3493" y="1476"/>
                  </a:cubicBezTo>
                  <a:cubicBezTo>
                    <a:pt x="3475" y="1471"/>
                    <a:pt x="3469" y="1470"/>
                    <a:pt x="3460" y="1471"/>
                  </a:cubicBezTo>
                  <a:cubicBezTo>
                    <a:pt x="3452" y="1472"/>
                    <a:pt x="3448" y="1474"/>
                    <a:pt x="3447" y="1478"/>
                  </a:cubicBezTo>
                  <a:cubicBezTo>
                    <a:pt x="3446" y="1479"/>
                    <a:pt x="3446" y="1481"/>
                    <a:pt x="3449" y="1484"/>
                  </a:cubicBezTo>
                  <a:cubicBezTo>
                    <a:pt x="3451" y="1486"/>
                    <a:pt x="3454" y="1487"/>
                    <a:pt x="3459" y="1485"/>
                  </a:cubicBezTo>
                  <a:cubicBezTo>
                    <a:pt x="3463" y="1484"/>
                    <a:pt x="3469" y="1485"/>
                    <a:pt x="3479" y="1488"/>
                  </a:cubicBezTo>
                  <a:cubicBezTo>
                    <a:pt x="3492" y="1491"/>
                    <a:pt x="3496" y="1493"/>
                    <a:pt x="3510" y="1501"/>
                  </a:cubicBezTo>
                  <a:cubicBezTo>
                    <a:pt x="3519" y="1506"/>
                    <a:pt x="3524" y="1510"/>
                    <a:pt x="3527" y="1513"/>
                  </a:cubicBezTo>
                  <a:cubicBezTo>
                    <a:pt x="3531" y="1517"/>
                    <a:pt x="3532" y="1520"/>
                    <a:pt x="3532" y="1525"/>
                  </a:cubicBezTo>
                  <a:cubicBezTo>
                    <a:pt x="3532" y="1535"/>
                    <a:pt x="3537" y="1538"/>
                    <a:pt x="3544" y="1534"/>
                  </a:cubicBezTo>
                  <a:cubicBezTo>
                    <a:pt x="3550" y="1531"/>
                    <a:pt x="3549" y="1529"/>
                    <a:pt x="3547" y="1519"/>
                  </a:cubicBezTo>
                  <a:cubicBezTo>
                    <a:pt x="3544" y="1509"/>
                    <a:pt x="3535" y="1497"/>
                    <a:pt x="3527" y="1493"/>
                  </a:cubicBezTo>
                  <a:cubicBezTo>
                    <a:pt x="3527" y="1493"/>
                    <a:pt x="3526" y="1492"/>
                    <a:pt x="3526" y="1492"/>
                  </a:cubicBezTo>
                  <a:cubicBezTo>
                    <a:pt x="3526" y="1492"/>
                    <a:pt x="3526" y="1492"/>
                    <a:pt x="3526" y="1492"/>
                  </a:cubicBezTo>
                  <a:cubicBezTo>
                    <a:pt x="3528" y="1491"/>
                    <a:pt x="3530" y="1487"/>
                    <a:pt x="3532" y="1485"/>
                  </a:cubicBezTo>
                  <a:cubicBezTo>
                    <a:pt x="3534" y="1483"/>
                    <a:pt x="3534" y="1482"/>
                    <a:pt x="3534" y="1482"/>
                  </a:cubicBezTo>
                  <a:cubicBezTo>
                    <a:pt x="3534" y="1482"/>
                    <a:pt x="3535" y="1482"/>
                    <a:pt x="3535" y="1483"/>
                  </a:cubicBezTo>
                  <a:cubicBezTo>
                    <a:pt x="3536" y="1484"/>
                    <a:pt x="3540" y="1487"/>
                    <a:pt x="3543" y="1489"/>
                  </a:cubicBezTo>
                  <a:cubicBezTo>
                    <a:pt x="3544" y="1490"/>
                    <a:pt x="3544" y="1490"/>
                    <a:pt x="3544" y="1490"/>
                  </a:cubicBezTo>
                  <a:cubicBezTo>
                    <a:pt x="3553" y="1497"/>
                    <a:pt x="3565" y="1504"/>
                    <a:pt x="3577" y="1507"/>
                  </a:cubicBezTo>
                  <a:cubicBezTo>
                    <a:pt x="3579" y="1507"/>
                    <a:pt x="3579" y="1507"/>
                    <a:pt x="3579" y="1507"/>
                  </a:cubicBezTo>
                  <a:cubicBezTo>
                    <a:pt x="3580" y="1506"/>
                    <a:pt x="3580" y="1506"/>
                    <a:pt x="3580" y="1506"/>
                  </a:cubicBezTo>
                  <a:cubicBezTo>
                    <a:pt x="3583" y="1503"/>
                    <a:pt x="3598" y="1512"/>
                    <a:pt x="3606" y="1517"/>
                  </a:cubicBezTo>
                  <a:cubicBezTo>
                    <a:pt x="3614" y="1522"/>
                    <a:pt x="3619" y="1525"/>
                    <a:pt x="3622" y="1525"/>
                  </a:cubicBezTo>
                  <a:cubicBezTo>
                    <a:pt x="3650" y="1542"/>
                    <a:pt x="3660" y="1577"/>
                    <a:pt x="3646" y="1616"/>
                  </a:cubicBezTo>
                  <a:cubicBezTo>
                    <a:pt x="3645" y="1618"/>
                    <a:pt x="3643" y="1622"/>
                    <a:pt x="3643" y="1626"/>
                  </a:cubicBezTo>
                  <a:cubicBezTo>
                    <a:pt x="3637" y="1644"/>
                    <a:pt x="3629" y="1659"/>
                    <a:pt x="3612" y="1677"/>
                  </a:cubicBezTo>
                  <a:cubicBezTo>
                    <a:pt x="3607" y="1682"/>
                    <a:pt x="3602" y="1688"/>
                    <a:pt x="3600" y="1690"/>
                  </a:cubicBezTo>
                  <a:cubicBezTo>
                    <a:pt x="3597" y="1694"/>
                    <a:pt x="3593" y="1697"/>
                    <a:pt x="3568" y="1716"/>
                  </a:cubicBezTo>
                  <a:cubicBezTo>
                    <a:pt x="3554" y="1728"/>
                    <a:pt x="3542" y="1732"/>
                    <a:pt x="3527" y="1737"/>
                  </a:cubicBezTo>
                  <a:cubicBezTo>
                    <a:pt x="3517" y="1740"/>
                    <a:pt x="3506" y="1744"/>
                    <a:pt x="3493" y="1751"/>
                  </a:cubicBezTo>
                  <a:cubicBezTo>
                    <a:pt x="3471" y="1764"/>
                    <a:pt x="3458" y="1769"/>
                    <a:pt x="3451" y="1767"/>
                  </a:cubicBezTo>
                  <a:cubicBezTo>
                    <a:pt x="3449" y="1767"/>
                    <a:pt x="3445" y="1766"/>
                    <a:pt x="3443" y="1766"/>
                  </a:cubicBezTo>
                  <a:cubicBezTo>
                    <a:pt x="3436" y="1765"/>
                    <a:pt x="3410" y="1753"/>
                    <a:pt x="3401" y="1747"/>
                  </a:cubicBezTo>
                  <a:cubicBezTo>
                    <a:pt x="3395" y="1744"/>
                    <a:pt x="3388" y="1738"/>
                    <a:pt x="3382" y="1730"/>
                  </a:cubicBezTo>
                  <a:cubicBezTo>
                    <a:pt x="3371" y="1718"/>
                    <a:pt x="3371" y="1718"/>
                    <a:pt x="3371" y="1718"/>
                  </a:cubicBezTo>
                  <a:lnTo>
                    <a:pt x="3351" y="17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108"/>
            <p:cNvSpPr/>
            <p:nvPr/>
          </p:nvSpPr>
          <p:spPr bwMode="auto">
            <a:xfrm>
              <a:off x="1130" y="1075"/>
              <a:ext cx="33" cy="31"/>
            </a:xfrm>
            <a:custGeom>
              <a:avLst/>
              <a:gdLst>
                <a:gd name="T0" fmla="*/ 33 w 60"/>
                <a:gd name="T1" fmla="*/ 50 h 57"/>
                <a:gd name="T2" fmla="*/ 35 w 60"/>
                <a:gd name="T3" fmla="*/ 54 h 57"/>
                <a:gd name="T4" fmla="*/ 43 w 60"/>
                <a:gd name="T5" fmla="*/ 56 h 57"/>
                <a:gd name="T6" fmla="*/ 55 w 60"/>
                <a:gd name="T7" fmla="*/ 23 h 57"/>
                <a:gd name="T8" fmla="*/ 40 w 60"/>
                <a:gd name="T9" fmla="*/ 16 h 57"/>
                <a:gd name="T10" fmla="*/ 34 w 60"/>
                <a:gd name="T11" fmla="*/ 12 h 57"/>
                <a:gd name="T12" fmla="*/ 20 w 60"/>
                <a:gd name="T13" fmla="*/ 2 h 57"/>
                <a:gd name="T14" fmla="*/ 12 w 60"/>
                <a:gd name="T15" fmla="*/ 6 h 57"/>
                <a:gd name="T16" fmla="*/ 7 w 60"/>
                <a:gd name="T17" fmla="*/ 28 h 57"/>
                <a:gd name="T18" fmla="*/ 12 w 60"/>
                <a:gd name="T19" fmla="*/ 24 h 57"/>
                <a:gd name="T20" fmla="*/ 22 w 60"/>
                <a:gd name="T21" fmla="*/ 10 h 57"/>
                <a:gd name="T22" fmla="*/ 24 w 60"/>
                <a:gd name="T23" fmla="*/ 17 h 57"/>
                <a:gd name="T24" fmla="*/ 37 w 60"/>
                <a:gd name="T25" fmla="*/ 26 h 57"/>
                <a:gd name="T26" fmla="*/ 46 w 60"/>
                <a:gd name="T27" fmla="*/ 36 h 57"/>
                <a:gd name="T28" fmla="*/ 33 w 60"/>
                <a:gd name="T29" fmla="*/ 5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57">
                  <a:moveTo>
                    <a:pt x="33" y="50"/>
                  </a:moveTo>
                  <a:cubicBezTo>
                    <a:pt x="31" y="51"/>
                    <a:pt x="32" y="52"/>
                    <a:pt x="35" y="54"/>
                  </a:cubicBezTo>
                  <a:cubicBezTo>
                    <a:pt x="38" y="56"/>
                    <a:pt x="41" y="57"/>
                    <a:pt x="43" y="56"/>
                  </a:cubicBezTo>
                  <a:cubicBezTo>
                    <a:pt x="50" y="55"/>
                    <a:pt x="60" y="29"/>
                    <a:pt x="55" y="23"/>
                  </a:cubicBezTo>
                  <a:cubicBezTo>
                    <a:pt x="53" y="19"/>
                    <a:pt x="46" y="16"/>
                    <a:pt x="40" y="16"/>
                  </a:cubicBezTo>
                  <a:cubicBezTo>
                    <a:pt x="35" y="17"/>
                    <a:pt x="35" y="16"/>
                    <a:pt x="34" y="12"/>
                  </a:cubicBezTo>
                  <a:cubicBezTo>
                    <a:pt x="34" y="3"/>
                    <a:pt x="28" y="0"/>
                    <a:pt x="20" y="2"/>
                  </a:cubicBezTo>
                  <a:cubicBezTo>
                    <a:pt x="18" y="2"/>
                    <a:pt x="15" y="4"/>
                    <a:pt x="12" y="6"/>
                  </a:cubicBezTo>
                  <a:cubicBezTo>
                    <a:pt x="4" y="12"/>
                    <a:pt x="0" y="27"/>
                    <a:pt x="7" y="28"/>
                  </a:cubicBezTo>
                  <a:cubicBezTo>
                    <a:pt x="11" y="28"/>
                    <a:pt x="13" y="27"/>
                    <a:pt x="12" y="24"/>
                  </a:cubicBezTo>
                  <a:cubicBezTo>
                    <a:pt x="11" y="21"/>
                    <a:pt x="19" y="10"/>
                    <a:pt x="22" y="10"/>
                  </a:cubicBezTo>
                  <a:cubicBezTo>
                    <a:pt x="24" y="9"/>
                    <a:pt x="25" y="11"/>
                    <a:pt x="24" y="17"/>
                  </a:cubicBezTo>
                  <a:cubicBezTo>
                    <a:pt x="23" y="23"/>
                    <a:pt x="28" y="27"/>
                    <a:pt x="37" y="26"/>
                  </a:cubicBezTo>
                  <a:cubicBezTo>
                    <a:pt x="47" y="24"/>
                    <a:pt x="48" y="26"/>
                    <a:pt x="46" y="36"/>
                  </a:cubicBezTo>
                  <a:cubicBezTo>
                    <a:pt x="44" y="44"/>
                    <a:pt x="41" y="47"/>
                    <a:pt x="33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109"/>
            <p:cNvSpPr>
              <a:spLocks noEditPoints="1"/>
            </p:cNvSpPr>
            <p:nvPr/>
          </p:nvSpPr>
          <p:spPr bwMode="auto">
            <a:xfrm>
              <a:off x="1185" y="1185"/>
              <a:ext cx="87" cy="75"/>
            </a:xfrm>
            <a:custGeom>
              <a:avLst/>
              <a:gdLst>
                <a:gd name="T0" fmla="*/ 90 w 162"/>
                <a:gd name="T1" fmla="*/ 50 h 139"/>
                <a:gd name="T2" fmla="*/ 83 w 162"/>
                <a:gd name="T3" fmla="*/ 42 h 139"/>
                <a:gd name="T4" fmla="*/ 74 w 162"/>
                <a:gd name="T5" fmla="*/ 0 h 139"/>
                <a:gd name="T6" fmla="*/ 40 w 162"/>
                <a:gd name="T7" fmla="*/ 20 h 139"/>
                <a:gd name="T8" fmla="*/ 2 w 162"/>
                <a:gd name="T9" fmla="*/ 37 h 139"/>
                <a:gd name="T10" fmla="*/ 65 w 162"/>
                <a:gd name="T11" fmla="*/ 72 h 139"/>
                <a:gd name="T12" fmla="*/ 65 w 162"/>
                <a:gd name="T13" fmla="*/ 80 h 139"/>
                <a:gd name="T14" fmla="*/ 67 w 162"/>
                <a:gd name="T15" fmla="*/ 118 h 139"/>
                <a:gd name="T16" fmla="*/ 85 w 162"/>
                <a:gd name="T17" fmla="*/ 131 h 139"/>
                <a:gd name="T18" fmla="*/ 109 w 162"/>
                <a:gd name="T19" fmla="*/ 131 h 139"/>
                <a:gd name="T20" fmla="*/ 117 w 162"/>
                <a:gd name="T21" fmla="*/ 129 h 139"/>
                <a:gd name="T22" fmla="*/ 120 w 162"/>
                <a:gd name="T23" fmla="*/ 128 h 139"/>
                <a:gd name="T24" fmla="*/ 126 w 162"/>
                <a:gd name="T25" fmla="*/ 125 h 139"/>
                <a:gd name="T26" fmla="*/ 129 w 162"/>
                <a:gd name="T27" fmla="*/ 124 h 139"/>
                <a:gd name="T28" fmla="*/ 146 w 162"/>
                <a:gd name="T29" fmla="*/ 116 h 139"/>
                <a:gd name="T30" fmla="*/ 136 w 162"/>
                <a:gd name="T31" fmla="*/ 42 h 139"/>
                <a:gd name="T32" fmla="*/ 76 w 162"/>
                <a:gd name="T33" fmla="*/ 65 h 139"/>
                <a:gd name="T34" fmla="*/ 79 w 162"/>
                <a:gd name="T35" fmla="*/ 61 h 139"/>
                <a:gd name="T36" fmla="*/ 78 w 162"/>
                <a:gd name="T37" fmla="*/ 67 h 139"/>
                <a:gd name="T38" fmla="*/ 40 w 162"/>
                <a:gd name="T39" fmla="*/ 49 h 139"/>
                <a:gd name="T40" fmla="*/ 53 w 162"/>
                <a:gd name="T41" fmla="*/ 25 h 139"/>
                <a:gd name="T42" fmla="*/ 62 w 162"/>
                <a:gd name="T43" fmla="*/ 24 h 139"/>
                <a:gd name="T44" fmla="*/ 63 w 162"/>
                <a:gd name="T45" fmla="*/ 35 h 139"/>
                <a:gd name="T46" fmla="*/ 59 w 162"/>
                <a:gd name="T47" fmla="*/ 36 h 139"/>
                <a:gd name="T48" fmla="*/ 60 w 162"/>
                <a:gd name="T49" fmla="*/ 42 h 139"/>
                <a:gd name="T50" fmla="*/ 37 w 162"/>
                <a:gd name="T51" fmla="*/ 40 h 139"/>
                <a:gd name="T52" fmla="*/ 55 w 162"/>
                <a:gd name="T53" fmla="*/ 48 h 139"/>
                <a:gd name="T54" fmla="*/ 40 w 162"/>
                <a:gd name="T55" fmla="*/ 49 h 139"/>
                <a:gd name="T56" fmla="*/ 57 w 162"/>
                <a:gd name="T57" fmla="*/ 59 h 139"/>
                <a:gd name="T58" fmla="*/ 58 w 162"/>
                <a:gd name="T59" fmla="*/ 62 h 139"/>
                <a:gd name="T60" fmla="*/ 149 w 162"/>
                <a:gd name="T61" fmla="*/ 77 h 139"/>
                <a:gd name="T62" fmla="*/ 137 w 162"/>
                <a:gd name="T63" fmla="*/ 102 h 139"/>
                <a:gd name="T64" fmla="*/ 127 w 162"/>
                <a:gd name="T65" fmla="*/ 102 h 139"/>
                <a:gd name="T66" fmla="*/ 119 w 162"/>
                <a:gd name="T67" fmla="*/ 106 h 139"/>
                <a:gd name="T68" fmla="*/ 109 w 162"/>
                <a:gd name="T69" fmla="*/ 109 h 139"/>
                <a:gd name="T70" fmla="*/ 90 w 162"/>
                <a:gd name="T71" fmla="*/ 117 h 139"/>
                <a:gd name="T72" fmla="*/ 74 w 162"/>
                <a:gd name="T73" fmla="*/ 96 h 139"/>
                <a:gd name="T74" fmla="*/ 92 w 162"/>
                <a:gd name="T75" fmla="*/ 86 h 139"/>
                <a:gd name="T76" fmla="*/ 93 w 162"/>
                <a:gd name="T77" fmla="*/ 101 h 139"/>
                <a:gd name="T78" fmla="*/ 101 w 162"/>
                <a:gd name="T79" fmla="*/ 96 h 139"/>
                <a:gd name="T80" fmla="*/ 118 w 162"/>
                <a:gd name="T81" fmla="*/ 72 h 139"/>
                <a:gd name="T82" fmla="*/ 99 w 162"/>
                <a:gd name="T83" fmla="*/ 75 h 139"/>
                <a:gd name="T84" fmla="*/ 128 w 162"/>
                <a:gd name="T85" fmla="*/ 4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2" h="139">
                  <a:moveTo>
                    <a:pt x="92" y="43"/>
                  </a:moveTo>
                  <a:cubicBezTo>
                    <a:pt x="91" y="46"/>
                    <a:pt x="90" y="49"/>
                    <a:pt x="90" y="50"/>
                  </a:cubicBezTo>
                  <a:cubicBezTo>
                    <a:pt x="90" y="50"/>
                    <a:pt x="89" y="52"/>
                    <a:pt x="88" y="54"/>
                  </a:cubicBezTo>
                  <a:cubicBezTo>
                    <a:pt x="86" y="56"/>
                    <a:pt x="86" y="55"/>
                    <a:pt x="83" y="42"/>
                  </a:cubicBezTo>
                  <a:cubicBezTo>
                    <a:pt x="81" y="30"/>
                    <a:pt x="80" y="18"/>
                    <a:pt x="79" y="6"/>
                  </a:cubicBezTo>
                  <a:cubicBezTo>
                    <a:pt x="79" y="4"/>
                    <a:pt x="75" y="0"/>
                    <a:pt x="74" y="0"/>
                  </a:cubicBezTo>
                  <a:cubicBezTo>
                    <a:pt x="70" y="2"/>
                    <a:pt x="73" y="20"/>
                    <a:pt x="67" y="13"/>
                  </a:cubicBezTo>
                  <a:cubicBezTo>
                    <a:pt x="56" y="3"/>
                    <a:pt x="50" y="12"/>
                    <a:pt x="40" y="20"/>
                  </a:cubicBezTo>
                  <a:cubicBezTo>
                    <a:pt x="27" y="31"/>
                    <a:pt x="21" y="34"/>
                    <a:pt x="11" y="33"/>
                  </a:cubicBezTo>
                  <a:cubicBezTo>
                    <a:pt x="3" y="32"/>
                    <a:pt x="0" y="34"/>
                    <a:pt x="2" y="37"/>
                  </a:cubicBezTo>
                  <a:cubicBezTo>
                    <a:pt x="14" y="47"/>
                    <a:pt x="28" y="48"/>
                    <a:pt x="39" y="61"/>
                  </a:cubicBezTo>
                  <a:cubicBezTo>
                    <a:pt x="45" y="65"/>
                    <a:pt x="57" y="72"/>
                    <a:pt x="65" y="72"/>
                  </a:cubicBezTo>
                  <a:cubicBezTo>
                    <a:pt x="67" y="71"/>
                    <a:pt x="69" y="71"/>
                    <a:pt x="69" y="71"/>
                  </a:cubicBezTo>
                  <a:cubicBezTo>
                    <a:pt x="70" y="72"/>
                    <a:pt x="67" y="75"/>
                    <a:pt x="65" y="80"/>
                  </a:cubicBezTo>
                  <a:cubicBezTo>
                    <a:pt x="61" y="85"/>
                    <a:pt x="60" y="89"/>
                    <a:pt x="60" y="94"/>
                  </a:cubicBezTo>
                  <a:cubicBezTo>
                    <a:pt x="61" y="103"/>
                    <a:pt x="65" y="114"/>
                    <a:pt x="67" y="118"/>
                  </a:cubicBezTo>
                  <a:cubicBezTo>
                    <a:pt x="75" y="127"/>
                    <a:pt x="77" y="129"/>
                    <a:pt x="80" y="129"/>
                  </a:cubicBezTo>
                  <a:cubicBezTo>
                    <a:pt x="82" y="130"/>
                    <a:pt x="84" y="131"/>
                    <a:pt x="85" y="131"/>
                  </a:cubicBezTo>
                  <a:cubicBezTo>
                    <a:pt x="87" y="133"/>
                    <a:pt x="94" y="133"/>
                    <a:pt x="100" y="131"/>
                  </a:cubicBezTo>
                  <a:cubicBezTo>
                    <a:pt x="106" y="129"/>
                    <a:pt x="108" y="129"/>
                    <a:pt x="109" y="131"/>
                  </a:cubicBezTo>
                  <a:cubicBezTo>
                    <a:pt x="109" y="133"/>
                    <a:pt x="111" y="135"/>
                    <a:pt x="113" y="136"/>
                  </a:cubicBezTo>
                  <a:cubicBezTo>
                    <a:pt x="118" y="139"/>
                    <a:pt x="120" y="135"/>
                    <a:pt x="117" y="129"/>
                  </a:cubicBezTo>
                  <a:cubicBezTo>
                    <a:pt x="116" y="126"/>
                    <a:pt x="116" y="125"/>
                    <a:pt x="117" y="125"/>
                  </a:cubicBezTo>
                  <a:cubicBezTo>
                    <a:pt x="118" y="125"/>
                    <a:pt x="120" y="127"/>
                    <a:pt x="120" y="128"/>
                  </a:cubicBezTo>
                  <a:cubicBezTo>
                    <a:pt x="120" y="129"/>
                    <a:pt x="122" y="130"/>
                    <a:pt x="124" y="130"/>
                  </a:cubicBezTo>
                  <a:cubicBezTo>
                    <a:pt x="126" y="129"/>
                    <a:pt x="127" y="128"/>
                    <a:pt x="126" y="125"/>
                  </a:cubicBezTo>
                  <a:cubicBezTo>
                    <a:pt x="125" y="121"/>
                    <a:pt x="125" y="121"/>
                    <a:pt x="125" y="121"/>
                  </a:cubicBezTo>
                  <a:cubicBezTo>
                    <a:pt x="129" y="124"/>
                    <a:pt x="129" y="124"/>
                    <a:pt x="129" y="124"/>
                  </a:cubicBezTo>
                  <a:cubicBezTo>
                    <a:pt x="133" y="128"/>
                    <a:pt x="138" y="127"/>
                    <a:pt x="138" y="124"/>
                  </a:cubicBezTo>
                  <a:cubicBezTo>
                    <a:pt x="138" y="122"/>
                    <a:pt x="142" y="119"/>
                    <a:pt x="146" y="116"/>
                  </a:cubicBezTo>
                  <a:cubicBezTo>
                    <a:pt x="158" y="109"/>
                    <a:pt x="162" y="97"/>
                    <a:pt x="160" y="77"/>
                  </a:cubicBezTo>
                  <a:cubicBezTo>
                    <a:pt x="159" y="57"/>
                    <a:pt x="155" y="51"/>
                    <a:pt x="136" y="42"/>
                  </a:cubicBezTo>
                  <a:cubicBezTo>
                    <a:pt x="123" y="36"/>
                    <a:pt x="102" y="29"/>
                    <a:pt x="92" y="43"/>
                  </a:cubicBezTo>
                  <a:close/>
                  <a:moveTo>
                    <a:pt x="76" y="65"/>
                  </a:moveTo>
                  <a:cubicBezTo>
                    <a:pt x="77" y="63"/>
                    <a:pt x="78" y="62"/>
                    <a:pt x="79" y="61"/>
                  </a:cubicBezTo>
                  <a:cubicBezTo>
                    <a:pt x="79" y="61"/>
                    <a:pt x="79" y="61"/>
                    <a:pt x="79" y="61"/>
                  </a:cubicBezTo>
                  <a:cubicBezTo>
                    <a:pt x="80" y="61"/>
                    <a:pt x="81" y="62"/>
                    <a:pt x="81" y="63"/>
                  </a:cubicBezTo>
                  <a:cubicBezTo>
                    <a:pt x="81" y="64"/>
                    <a:pt x="80" y="66"/>
                    <a:pt x="78" y="67"/>
                  </a:cubicBezTo>
                  <a:cubicBezTo>
                    <a:pt x="74" y="69"/>
                    <a:pt x="74" y="69"/>
                    <a:pt x="76" y="65"/>
                  </a:cubicBezTo>
                  <a:close/>
                  <a:moveTo>
                    <a:pt x="40" y="49"/>
                  </a:moveTo>
                  <a:cubicBezTo>
                    <a:pt x="31" y="44"/>
                    <a:pt x="12" y="42"/>
                    <a:pt x="38" y="35"/>
                  </a:cubicBezTo>
                  <a:cubicBezTo>
                    <a:pt x="42" y="31"/>
                    <a:pt x="48" y="29"/>
                    <a:pt x="53" y="25"/>
                  </a:cubicBezTo>
                  <a:cubicBezTo>
                    <a:pt x="55" y="23"/>
                    <a:pt x="56" y="23"/>
                    <a:pt x="57" y="22"/>
                  </a:cubicBezTo>
                  <a:cubicBezTo>
                    <a:pt x="59" y="22"/>
                    <a:pt x="60" y="23"/>
                    <a:pt x="62" y="24"/>
                  </a:cubicBezTo>
                  <a:cubicBezTo>
                    <a:pt x="67" y="25"/>
                    <a:pt x="68" y="26"/>
                    <a:pt x="68" y="32"/>
                  </a:cubicBezTo>
                  <a:cubicBezTo>
                    <a:pt x="70" y="42"/>
                    <a:pt x="68" y="43"/>
                    <a:pt x="63" y="35"/>
                  </a:cubicBezTo>
                  <a:cubicBezTo>
                    <a:pt x="59" y="27"/>
                    <a:pt x="56" y="25"/>
                    <a:pt x="55" y="29"/>
                  </a:cubicBezTo>
                  <a:cubicBezTo>
                    <a:pt x="55" y="30"/>
                    <a:pt x="56" y="33"/>
                    <a:pt x="59" y="36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57" y="43"/>
                    <a:pt x="54" y="43"/>
                    <a:pt x="50" y="40"/>
                  </a:cubicBezTo>
                  <a:cubicBezTo>
                    <a:pt x="45" y="37"/>
                    <a:pt x="39" y="37"/>
                    <a:pt x="37" y="40"/>
                  </a:cubicBezTo>
                  <a:cubicBezTo>
                    <a:pt x="36" y="41"/>
                    <a:pt x="45" y="47"/>
                    <a:pt x="48" y="46"/>
                  </a:cubicBezTo>
                  <a:cubicBezTo>
                    <a:pt x="49" y="46"/>
                    <a:pt x="52" y="47"/>
                    <a:pt x="55" y="48"/>
                  </a:cubicBezTo>
                  <a:cubicBezTo>
                    <a:pt x="61" y="50"/>
                    <a:pt x="61" y="50"/>
                    <a:pt x="57" y="52"/>
                  </a:cubicBezTo>
                  <a:cubicBezTo>
                    <a:pt x="52" y="55"/>
                    <a:pt x="48" y="55"/>
                    <a:pt x="40" y="49"/>
                  </a:cubicBezTo>
                  <a:close/>
                  <a:moveTo>
                    <a:pt x="58" y="62"/>
                  </a:moveTo>
                  <a:cubicBezTo>
                    <a:pt x="52" y="62"/>
                    <a:pt x="51" y="60"/>
                    <a:pt x="57" y="59"/>
                  </a:cubicBezTo>
                  <a:cubicBezTo>
                    <a:pt x="63" y="57"/>
                    <a:pt x="66" y="51"/>
                    <a:pt x="71" y="48"/>
                  </a:cubicBezTo>
                  <a:cubicBezTo>
                    <a:pt x="73" y="55"/>
                    <a:pt x="64" y="60"/>
                    <a:pt x="58" y="62"/>
                  </a:cubicBezTo>
                  <a:close/>
                  <a:moveTo>
                    <a:pt x="128" y="48"/>
                  </a:moveTo>
                  <a:cubicBezTo>
                    <a:pt x="143" y="57"/>
                    <a:pt x="147" y="62"/>
                    <a:pt x="149" y="77"/>
                  </a:cubicBezTo>
                  <a:cubicBezTo>
                    <a:pt x="150" y="86"/>
                    <a:pt x="150" y="90"/>
                    <a:pt x="148" y="94"/>
                  </a:cubicBezTo>
                  <a:cubicBezTo>
                    <a:pt x="145" y="101"/>
                    <a:pt x="140" y="104"/>
                    <a:pt x="137" y="102"/>
                  </a:cubicBezTo>
                  <a:cubicBezTo>
                    <a:pt x="135" y="101"/>
                    <a:pt x="133" y="101"/>
                    <a:pt x="132" y="102"/>
                  </a:cubicBezTo>
                  <a:cubicBezTo>
                    <a:pt x="131" y="103"/>
                    <a:pt x="129" y="103"/>
                    <a:pt x="127" y="102"/>
                  </a:cubicBezTo>
                  <a:cubicBezTo>
                    <a:pt x="124" y="100"/>
                    <a:pt x="124" y="101"/>
                    <a:pt x="124" y="104"/>
                  </a:cubicBezTo>
                  <a:cubicBezTo>
                    <a:pt x="124" y="110"/>
                    <a:pt x="121" y="111"/>
                    <a:pt x="119" y="106"/>
                  </a:cubicBezTo>
                  <a:cubicBezTo>
                    <a:pt x="118" y="100"/>
                    <a:pt x="112" y="101"/>
                    <a:pt x="112" y="107"/>
                  </a:cubicBezTo>
                  <a:cubicBezTo>
                    <a:pt x="112" y="110"/>
                    <a:pt x="111" y="110"/>
                    <a:pt x="109" y="109"/>
                  </a:cubicBezTo>
                  <a:cubicBezTo>
                    <a:pt x="106" y="108"/>
                    <a:pt x="105" y="108"/>
                    <a:pt x="104" y="112"/>
                  </a:cubicBezTo>
                  <a:cubicBezTo>
                    <a:pt x="103" y="116"/>
                    <a:pt x="101" y="117"/>
                    <a:pt x="90" y="117"/>
                  </a:cubicBezTo>
                  <a:cubicBezTo>
                    <a:pt x="82" y="117"/>
                    <a:pt x="75" y="113"/>
                    <a:pt x="74" y="109"/>
                  </a:cubicBezTo>
                  <a:cubicBezTo>
                    <a:pt x="73" y="107"/>
                    <a:pt x="73" y="101"/>
                    <a:pt x="74" y="96"/>
                  </a:cubicBezTo>
                  <a:cubicBezTo>
                    <a:pt x="75" y="81"/>
                    <a:pt x="83" y="72"/>
                    <a:pt x="90" y="77"/>
                  </a:cubicBezTo>
                  <a:cubicBezTo>
                    <a:pt x="92" y="78"/>
                    <a:pt x="92" y="80"/>
                    <a:pt x="92" y="86"/>
                  </a:cubicBezTo>
                  <a:cubicBezTo>
                    <a:pt x="91" y="90"/>
                    <a:pt x="91" y="94"/>
                    <a:pt x="92" y="95"/>
                  </a:cubicBezTo>
                  <a:cubicBezTo>
                    <a:pt x="93" y="96"/>
                    <a:pt x="93" y="99"/>
                    <a:pt x="93" y="101"/>
                  </a:cubicBezTo>
                  <a:cubicBezTo>
                    <a:pt x="92" y="104"/>
                    <a:pt x="92" y="105"/>
                    <a:pt x="95" y="104"/>
                  </a:cubicBezTo>
                  <a:cubicBezTo>
                    <a:pt x="98" y="103"/>
                    <a:pt x="100" y="101"/>
                    <a:pt x="101" y="96"/>
                  </a:cubicBezTo>
                  <a:cubicBezTo>
                    <a:pt x="102" y="86"/>
                    <a:pt x="105" y="82"/>
                    <a:pt x="114" y="79"/>
                  </a:cubicBezTo>
                  <a:cubicBezTo>
                    <a:pt x="123" y="77"/>
                    <a:pt x="124" y="75"/>
                    <a:pt x="118" y="72"/>
                  </a:cubicBezTo>
                  <a:cubicBezTo>
                    <a:pt x="112" y="70"/>
                    <a:pt x="108" y="70"/>
                    <a:pt x="105" y="74"/>
                  </a:cubicBezTo>
                  <a:cubicBezTo>
                    <a:pt x="103" y="76"/>
                    <a:pt x="101" y="76"/>
                    <a:pt x="99" y="75"/>
                  </a:cubicBezTo>
                  <a:cubicBezTo>
                    <a:pt x="94" y="73"/>
                    <a:pt x="94" y="67"/>
                    <a:pt x="98" y="55"/>
                  </a:cubicBezTo>
                  <a:cubicBezTo>
                    <a:pt x="104" y="39"/>
                    <a:pt x="115" y="41"/>
                    <a:pt x="128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110"/>
            <p:cNvSpPr/>
            <p:nvPr/>
          </p:nvSpPr>
          <p:spPr bwMode="auto">
            <a:xfrm>
              <a:off x="1218" y="1150"/>
              <a:ext cx="14" cy="35"/>
            </a:xfrm>
            <a:custGeom>
              <a:avLst/>
              <a:gdLst>
                <a:gd name="T0" fmla="*/ 2 w 26"/>
                <a:gd name="T1" fmla="*/ 0 h 64"/>
                <a:gd name="T2" fmla="*/ 2 w 26"/>
                <a:gd name="T3" fmla="*/ 0 h 64"/>
                <a:gd name="T4" fmla="*/ 2 w 26"/>
                <a:gd name="T5" fmla="*/ 4 h 64"/>
                <a:gd name="T6" fmla="*/ 2 w 26"/>
                <a:gd name="T7" fmla="*/ 11 h 64"/>
                <a:gd name="T8" fmla="*/ 5 w 26"/>
                <a:gd name="T9" fmla="*/ 21 h 64"/>
                <a:gd name="T10" fmla="*/ 14 w 26"/>
                <a:gd name="T11" fmla="*/ 39 h 64"/>
                <a:gd name="T12" fmla="*/ 20 w 26"/>
                <a:gd name="T13" fmla="*/ 57 h 64"/>
                <a:gd name="T14" fmla="*/ 25 w 26"/>
                <a:gd name="T15" fmla="*/ 63 h 64"/>
                <a:gd name="T16" fmla="*/ 22 w 26"/>
                <a:gd name="T17" fmla="*/ 41 h 64"/>
                <a:gd name="T18" fmla="*/ 11 w 26"/>
                <a:gd name="T19" fmla="*/ 10 h 64"/>
                <a:gd name="T20" fmla="*/ 2 w 26"/>
                <a:gd name="T2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64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2"/>
                    <a:pt x="2" y="4"/>
                  </a:cubicBezTo>
                  <a:cubicBezTo>
                    <a:pt x="3" y="6"/>
                    <a:pt x="3" y="9"/>
                    <a:pt x="2" y="11"/>
                  </a:cubicBezTo>
                  <a:cubicBezTo>
                    <a:pt x="0" y="13"/>
                    <a:pt x="1" y="14"/>
                    <a:pt x="5" y="21"/>
                  </a:cubicBezTo>
                  <a:cubicBezTo>
                    <a:pt x="8" y="25"/>
                    <a:pt x="12" y="33"/>
                    <a:pt x="14" y="39"/>
                  </a:cubicBezTo>
                  <a:cubicBezTo>
                    <a:pt x="16" y="45"/>
                    <a:pt x="19" y="54"/>
                    <a:pt x="20" y="57"/>
                  </a:cubicBezTo>
                  <a:cubicBezTo>
                    <a:pt x="22" y="61"/>
                    <a:pt x="24" y="64"/>
                    <a:pt x="25" y="63"/>
                  </a:cubicBezTo>
                  <a:cubicBezTo>
                    <a:pt x="26" y="62"/>
                    <a:pt x="25" y="54"/>
                    <a:pt x="22" y="41"/>
                  </a:cubicBezTo>
                  <a:cubicBezTo>
                    <a:pt x="18" y="23"/>
                    <a:pt x="16" y="18"/>
                    <a:pt x="11" y="10"/>
                  </a:cubicBezTo>
                  <a:cubicBezTo>
                    <a:pt x="7" y="3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111"/>
            <p:cNvSpPr/>
            <p:nvPr/>
          </p:nvSpPr>
          <p:spPr bwMode="auto">
            <a:xfrm>
              <a:off x="1161" y="1114"/>
              <a:ext cx="29" cy="44"/>
            </a:xfrm>
            <a:custGeom>
              <a:avLst/>
              <a:gdLst>
                <a:gd name="T0" fmla="*/ 28 w 53"/>
                <a:gd name="T1" fmla="*/ 70 h 82"/>
                <a:gd name="T2" fmla="*/ 10 w 53"/>
                <a:gd name="T3" fmla="*/ 72 h 82"/>
                <a:gd name="T4" fmla="*/ 3 w 53"/>
                <a:gd name="T5" fmla="*/ 70 h 82"/>
                <a:gd name="T6" fmla="*/ 10 w 53"/>
                <a:gd name="T7" fmla="*/ 78 h 82"/>
                <a:gd name="T8" fmla="*/ 24 w 53"/>
                <a:gd name="T9" fmla="*/ 80 h 82"/>
                <a:gd name="T10" fmla="*/ 51 w 53"/>
                <a:gd name="T11" fmla="*/ 51 h 82"/>
                <a:gd name="T12" fmla="*/ 33 w 53"/>
                <a:gd name="T13" fmla="*/ 38 h 82"/>
                <a:gd name="T14" fmla="*/ 33 w 53"/>
                <a:gd name="T15" fmla="*/ 34 h 82"/>
                <a:gd name="T16" fmla="*/ 34 w 53"/>
                <a:gd name="T17" fmla="*/ 25 h 82"/>
                <a:gd name="T18" fmla="*/ 20 w 53"/>
                <a:gd name="T19" fmla="*/ 11 h 82"/>
                <a:gd name="T20" fmla="*/ 17 w 53"/>
                <a:gd name="T21" fmla="*/ 8 h 82"/>
                <a:gd name="T22" fmla="*/ 7 w 53"/>
                <a:gd name="T23" fmla="*/ 1 h 82"/>
                <a:gd name="T24" fmla="*/ 15 w 53"/>
                <a:gd name="T25" fmla="*/ 16 h 82"/>
                <a:gd name="T26" fmla="*/ 20 w 53"/>
                <a:gd name="T27" fmla="*/ 30 h 82"/>
                <a:gd name="T28" fmla="*/ 17 w 53"/>
                <a:gd name="T29" fmla="*/ 34 h 82"/>
                <a:gd name="T30" fmla="*/ 25 w 53"/>
                <a:gd name="T31" fmla="*/ 44 h 82"/>
                <a:gd name="T32" fmla="*/ 39 w 53"/>
                <a:gd name="T33" fmla="*/ 52 h 82"/>
                <a:gd name="T34" fmla="*/ 28 w 53"/>
                <a:gd name="T35" fmla="*/ 7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2">
                  <a:moveTo>
                    <a:pt x="28" y="70"/>
                  </a:moveTo>
                  <a:cubicBezTo>
                    <a:pt x="23" y="75"/>
                    <a:pt x="16" y="76"/>
                    <a:pt x="10" y="72"/>
                  </a:cubicBezTo>
                  <a:cubicBezTo>
                    <a:pt x="7" y="71"/>
                    <a:pt x="4" y="70"/>
                    <a:pt x="3" y="70"/>
                  </a:cubicBezTo>
                  <a:cubicBezTo>
                    <a:pt x="0" y="70"/>
                    <a:pt x="4" y="74"/>
                    <a:pt x="10" y="78"/>
                  </a:cubicBezTo>
                  <a:cubicBezTo>
                    <a:pt x="16" y="81"/>
                    <a:pt x="19" y="82"/>
                    <a:pt x="24" y="80"/>
                  </a:cubicBezTo>
                  <a:cubicBezTo>
                    <a:pt x="38" y="77"/>
                    <a:pt x="53" y="60"/>
                    <a:pt x="51" y="51"/>
                  </a:cubicBezTo>
                  <a:cubicBezTo>
                    <a:pt x="49" y="47"/>
                    <a:pt x="37" y="37"/>
                    <a:pt x="33" y="38"/>
                  </a:cubicBezTo>
                  <a:cubicBezTo>
                    <a:pt x="32" y="38"/>
                    <a:pt x="32" y="36"/>
                    <a:pt x="33" y="34"/>
                  </a:cubicBezTo>
                  <a:cubicBezTo>
                    <a:pt x="34" y="32"/>
                    <a:pt x="34" y="28"/>
                    <a:pt x="34" y="25"/>
                  </a:cubicBezTo>
                  <a:cubicBezTo>
                    <a:pt x="32" y="21"/>
                    <a:pt x="25" y="13"/>
                    <a:pt x="20" y="11"/>
                  </a:cubicBezTo>
                  <a:cubicBezTo>
                    <a:pt x="19" y="11"/>
                    <a:pt x="18" y="9"/>
                    <a:pt x="17" y="8"/>
                  </a:cubicBezTo>
                  <a:cubicBezTo>
                    <a:pt x="17" y="5"/>
                    <a:pt x="9" y="0"/>
                    <a:pt x="7" y="1"/>
                  </a:cubicBezTo>
                  <a:cubicBezTo>
                    <a:pt x="4" y="2"/>
                    <a:pt x="7" y="9"/>
                    <a:pt x="15" y="16"/>
                  </a:cubicBezTo>
                  <a:cubicBezTo>
                    <a:pt x="24" y="23"/>
                    <a:pt x="25" y="28"/>
                    <a:pt x="20" y="30"/>
                  </a:cubicBezTo>
                  <a:cubicBezTo>
                    <a:pt x="19" y="31"/>
                    <a:pt x="17" y="33"/>
                    <a:pt x="17" y="34"/>
                  </a:cubicBezTo>
                  <a:cubicBezTo>
                    <a:pt x="16" y="36"/>
                    <a:pt x="22" y="44"/>
                    <a:pt x="25" y="44"/>
                  </a:cubicBezTo>
                  <a:cubicBezTo>
                    <a:pt x="26" y="43"/>
                    <a:pt x="38" y="50"/>
                    <a:pt x="39" y="52"/>
                  </a:cubicBezTo>
                  <a:cubicBezTo>
                    <a:pt x="39" y="54"/>
                    <a:pt x="32" y="67"/>
                    <a:pt x="28" y="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112"/>
            <p:cNvSpPr/>
            <p:nvPr/>
          </p:nvSpPr>
          <p:spPr bwMode="auto">
            <a:xfrm>
              <a:off x="1197" y="1145"/>
              <a:ext cx="31" cy="56"/>
            </a:xfrm>
            <a:custGeom>
              <a:avLst/>
              <a:gdLst>
                <a:gd name="T0" fmla="*/ 38 w 57"/>
                <a:gd name="T1" fmla="*/ 53 h 103"/>
                <a:gd name="T2" fmla="*/ 32 w 57"/>
                <a:gd name="T3" fmla="*/ 41 h 103"/>
                <a:gd name="T4" fmla="*/ 22 w 57"/>
                <a:gd name="T5" fmla="*/ 25 h 103"/>
                <a:gd name="T6" fmla="*/ 6 w 57"/>
                <a:gd name="T7" fmla="*/ 2 h 103"/>
                <a:gd name="T8" fmla="*/ 38 w 57"/>
                <a:gd name="T9" fmla="*/ 5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03">
                  <a:moveTo>
                    <a:pt x="38" y="53"/>
                  </a:moveTo>
                  <a:cubicBezTo>
                    <a:pt x="37" y="52"/>
                    <a:pt x="34" y="46"/>
                    <a:pt x="32" y="41"/>
                  </a:cubicBezTo>
                  <a:cubicBezTo>
                    <a:pt x="30" y="35"/>
                    <a:pt x="27" y="31"/>
                    <a:pt x="22" y="25"/>
                  </a:cubicBezTo>
                  <a:cubicBezTo>
                    <a:pt x="15" y="20"/>
                    <a:pt x="9" y="0"/>
                    <a:pt x="6" y="2"/>
                  </a:cubicBezTo>
                  <a:cubicBezTo>
                    <a:pt x="0" y="6"/>
                    <a:pt x="57" y="103"/>
                    <a:pt x="3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113"/>
            <p:cNvSpPr/>
            <p:nvPr/>
          </p:nvSpPr>
          <p:spPr bwMode="auto">
            <a:xfrm>
              <a:off x="1242" y="1188"/>
              <a:ext cx="8" cy="8"/>
            </a:xfrm>
            <a:custGeom>
              <a:avLst/>
              <a:gdLst>
                <a:gd name="T0" fmla="*/ 9 w 15"/>
                <a:gd name="T1" fmla="*/ 16 h 16"/>
                <a:gd name="T2" fmla="*/ 11 w 15"/>
                <a:gd name="T3" fmla="*/ 6 h 16"/>
                <a:gd name="T4" fmla="*/ 5 w 15"/>
                <a:gd name="T5" fmla="*/ 1 h 16"/>
                <a:gd name="T6" fmla="*/ 5 w 15"/>
                <a:gd name="T7" fmla="*/ 1 h 16"/>
                <a:gd name="T8" fmla="*/ 9 w 15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9" y="16"/>
                  </a:moveTo>
                  <a:cubicBezTo>
                    <a:pt x="14" y="15"/>
                    <a:pt x="15" y="13"/>
                    <a:pt x="11" y="6"/>
                  </a:cubicBezTo>
                  <a:cubicBezTo>
                    <a:pt x="9" y="2"/>
                    <a:pt x="7" y="0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0" y="3"/>
                    <a:pt x="4" y="16"/>
                    <a:pt x="9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114"/>
            <p:cNvSpPr>
              <a:spLocks noEditPoints="1"/>
            </p:cNvSpPr>
            <p:nvPr/>
          </p:nvSpPr>
          <p:spPr bwMode="auto">
            <a:xfrm>
              <a:off x="987" y="1035"/>
              <a:ext cx="324" cy="306"/>
            </a:xfrm>
            <a:custGeom>
              <a:avLst/>
              <a:gdLst>
                <a:gd name="T0" fmla="*/ 73 w 600"/>
                <a:gd name="T1" fmla="*/ 231 h 567"/>
                <a:gd name="T2" fmla="*/ 112 w 600"/>
                <a:gd name="T3" fmla="*/ 300 h 567"/>
                <a:gd name="T4" fmla="*/ 213 w 600"/>
                <a:gd name="T5" fmla="*/ 336 h 567"/>
                <a:gd name="T6" fmla="*/ 215 w 600"/>
                <a:gd name="T7" fmla="*/ 520 h 567"/>
                <a:gd name="T8" fmla="*/ 169 w 600"/>
                <a:gd name="T9" fmla="*/ 489 h 567"/>
                <a:gd name="T10" fmla="*/ 150 w 600"/>
                <a:gd name="T11" fmla="*/ 482 h 567"/>
                <a:gd name="T12" fmla="*/ 131 w 600"/>
                <a:gd name="T13" fmla="*/ 508 h 567"/>
                <a:gd name="T14" fmla="*/ 117 w 600"/>
                <a:gd name="T15" fmla="*/ 514 h 567"/>
                <a:gd name="T16" fmla="*/ 117 w 600"/>
                <a:gd name="T17" fmla="*/ 555 h 567"/>
                <a:gd name="T18" fmla="*/ 124 w 600"/>
                <a:gd name="T19" fmla="*/ 508 h 567"/>
                <a:gd name="T20" fmla="*/ 151 w 600"/>
                <a:gd name="T21" fmla="*/ 546 h 567"/>
                <a:gd name="T22" fmla="*/ 202 w 600"/>
                <a:gd name="T23" fmla="*/ 538 h 567"/>
                <a:gd name="T24" fmla="*/ 275 w 600"/>
                <a:gd name="T25" fmla="*/ 526 h 567"/>
                <a:gd name="T26" fmla="*/ 306 w 600"/>
                <a:gd name="T27" fmla="*/ 530 h 567"/>
                <a:gd name="T28" fmla="*/ 320 w 600"/>
                <a:gd name="T29" fmla="*/ 509 h 567"/>
                <a:gd name="T30" fmla="*/ 345 w 600"/>
                <a:gd name="T31" fmla="*/ 502 h 567"/>
                <a:gd name="T32" fmla="*/ 398 w 600"/>
                <a:gd name="T33" fmla="*/ 497 h 567"/>
                <a:gd name="T34" fmla="*/ 415 w 600"/>
                <a:gd name="T35" fmla="*/ 450 h 567"/>
                <a:gd name="T36" fmla="*/ 434 w 600"/>
                <a:gd name="T37" fmla="*/ 474 h 567"/>
                <a:gd name="T38" fmla="*/ 462 w 600"/>
                <a:gd name="T39" fmla="*/ 453 h 567"/>
                <a:gd name="T40" fmla="*/ 494 w 600"/>
                <a:gd name="T41" fmla="*/ 471 h 567"/>
                <a:gd name="T42" fmla="*/ 570 w 600"/>
                <a:gd name="T43" fmla="*/ 453 h 567"/>
                <a:gd name="T44" fmla="*/ 587 w 600"/>
                <a:gd name="T45" fmla="*/ 449 h 567"/>
                <a:gd name="T46" fmla="*/ 509 w 600"/>
                <a:gd name="T47" fmla="*/ 458 h 567"/>
                <a:gd name="T48" fmla="*/ 490 w 600"/>
                <a:gd name="T49" fmla="*/ 457 h 567"/>
                <a:gd name="T50" fmla="*/ 455 w 600"/>
                <a:gd name="T51" fmla="*/ 438 h 567"/>
                <a:gd name="T52" fmla="*/ 432 w 600"/>
                <a:gd name="T53" fmla="*/ 428 h 567"/>
                <a:gd name="T54" fmla="*/ 398 w 600"/>
                <a:gd name="T55" fmla="*/ 419 h 567"/>
                <a:gd name="T56" fmla="*/ 393 w 600"/>
                <a:gd name="T57" fmla="*/ 466 h 567"/>
                <a:gd name="T58" fmla="*/ 304 w 600"/>
                <a:gd name="T59" fmla="*/ 280 h 567"/>
                <a:gd name="T60" fmla="*/ 402 w 600"/>
                <a:gd name="T61" fmla="*/ 252 h 567"/>
                <a:gd name="T62" fmla="*/ 327 w 600"/>
                <a:gd name="T63" fmla="*/ 289 h 567"/>
                <a:gd name="T64" fmla="*/ 298 w 600"/>
                <a:gd name="T65" fmla="*/ 196 h 567"/>
                <a:gd name="T66" fmla="*/ 277 w 600"/>
                <a:gd name="T67" fmla="*/ 231 h 567"/>
                <a:gd name="T68" fmla="*/ 375 w 600"/>
                <a:gd name="T69" fmla="*/ 482 h 567"/>
                <a:gd name="T70" fmla="*/ 351 w 600"/>
                <a:gd name="T71" fmla="*/ 485 h 567"/>
                <a:gd name="T72" fmla="*/ 329 w 600"/>
                <a:gd name="T73" fmla="*/ 491 h 567"/>
                <a:gd name="T74" fmla="*/ 327 w 600"/>
                <a:gd name="T75" fmla="*/ 497 h 567"/>
                <a:gd name="T76" fmla="*/ 304 w 600"/>
                <a:gd name="T77" fmla="*/ 513 h 567"/>
                <a:gd name="T78" fmla="*/ 273 w 600"/>
                <a:gd name="T79" fmla="*/ 477 h 567"/>
                <a:gd name="T80" fmla="*/ 269 w 600"/>
                <a:gd name="T81" fmla="*/ 515 h 567"/>
                <a:gd name="T82" fmla="*/ 238 w 600"/>
                <a:gd name="T83" fmla="*/ 515 h 567"/>
                <a:gd name="T84" fmla="*/ 230 w 600"/>
                <a:gd name="T85" fmla="*/ 225 h 567"/>
                <a:gd name="T86" fmla="*/ 235 w 600"/>
                <a:gd name="T87" fmla="*/ 298 h 567"/>
                <a:gd name="T88" fmla="*/ 178 w 600"/>
                <a:gd name="T89" fmla="*/ 304 h 567"/>
                <a:gd name="T90" fmla="*/ 132 w 600"/>
                <a:gd name="T91" fmla="*/ 293 h 567"/>
                <a:gd name="T92" fmla="*/ 95 w 600"/>
                <a:gd name="T93" fmla="*/ 222 h 567"/>
                <a:gd name="T94" fmla="*/ 66 w 600"/>
                <a:gd name="T95" fmla="*/ 137 h 567"/>
                <a:gd name="T96" fmla="*/ 123 w 600"/>
                <a:gd name="T97" fmla="*/ 103 h 567"/>
                <a:gd name="T98" fmla="*/ 242 w 600"/>
                <a:gd name="T99" fmla="*/ 78 h 567"/>
                <a:gd name="T100" fmla="*/ 380 w 600"/>
                <a:gd name="T101" fmla="*/ 111 h 567"/>
                <a:gd name="T102" fmla="*/ 424 w 600"/>
                <a:gd name="T103" fmla="*/ 182 h 567"/>
                <a:gd name="T104" fmla="*/ 421 w 600"/>
                <a:gd name="T105" fmla="*/ 211 h 567"/>
                <a:gd name="T106" fmla="*/ 411 w 600"/>
                <a:gd name="T107" fmla="*/ 106 h 567"/>
                <a:gd name="T108" fmla="*/ 233 w 600"/>
                <a:gd name="T109" fmla="*/ 66 h 567"/>
                <a:gd name="T110" fmla="*/ 68 w 600"/>
                <a:gd name="T111" fmla="*/ 89 h 567"/>
                <a:gd name="T112" fmla="*/ 158 w 600"/>
                <a:gd name="T113" fmla="*/ 525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00" h="567">
                  <a:moveTo>
                    <a:pt x="36" y="200"/>
                  </a:moveTo>
                  <a:cubicBezTo>
                    <a:pt x="38" y="202"/>
                    <a:pt x="41" y="205"/>
                    <a:pt x="44" y="207"/>
                  </a:cubicBezTo>
                  <a:cubicBezTo>
                    <a:pt x="46" y="209"/>
                    <a:pt x="49" y="212"/>
                    <a:pt x="49" y="213"/>
                  </a:cubicBezTo>
                  <a:cubicBezTo>
                    <a:pt x="50" y="214"/>
                    <a:pt x="61" y="221"/>
                    <a:pt x="70" y="225"/>
                  </a:cubicBezTo>
                  <a:cubicBezTo>
                    <a:pt x="73" y="226"/>
                    <a:pt x="73" y="227"/>
                    <a:pt x="73" y="231"/>
                  </a:cubicBezTo>
                  <a:cubicBezTo>
                    <a:pt x="73" y="234"/>
                    <a:pt x="72" y="236"/>
                    <a:pt x="71" y="236"/>
                  </a:cubicBezTo>
                  <a:cubicBezTo>
                    <a:pt x="69" y="237"/>
                    <a:pt x="68" y="253"/>
                    <a:pt x="70" y="259"/>
                  </a:cubicBezTo>
                  <a:cubicBezTo>
                    <a:pt x="71" y="265"/>
                    <a:pt x="79" y="279"/>
                    <a:pt x="84" y="284"/>
                  </a:cubicBezTo>
                  <a:cubicBezTo>
                    <a:pt x="89" y="291"/>
                    <a:pt x="99" y="296"/>
                    <a:pt x="106" y="297"/>
                  </a:cubicBezTo>
                  <a:cubicBezTo>
                    <a:pt x="110" y="297"/>
                    <a:pt x="112" y="298"/>
                    <a:pt x="112" y="300"/>
                  </a:cubicBezTo>
                  <a:cubicBezTo>
                    <a:pt x="111" y="302"/>
                    <a:pt x="112" y="309"/>
                    <a:pt x="113" y="316"/>
                  </a:cubicBezTo>
                  <a:cubicBezTo>
                    <a:pt x="115" y="332"/>
                    <a:pt x="119" y="338"/>
                    <a:pt x="130" y="341"/>
                  </a:cubicBezTo>
                  <a:cubicBezTo>
                    <a:pt x="143" y="344"/>
                    <a:pt x="168" y="340"/>
                    <a:pt x="172" y="334"/>
                  </a:cubicBezTo>
                  <a:cubicBezTo>
                    <a:pt x="181" y="322"/>
                    <a:pt x="179" y="323"/>
                    <a:pt x="186" y="327"/>
                  </a:cubicBezTo>
                  <a:cubicBezTo>
                    <a:pt x="195" y="331"/>
                    <a:pt x="204" y="332"/>
                    <a:pt x="213" y="336"/>
                  </a:cubicBezTo>
                  <a:cubicBezTo>
                    <a:pt x="221" y="340"/>
                    <a:pt x="229" y="326"/>
                    <a:pt x="234" y="320"/>
                  </a:cubicBezTo>
                  <a:cubicBezTo>
                    <a:pt x="244" y="365"/>
                    <a:pt x="233" y="462"/>
                    <a:pt x="228" y="511"/>
                  </a:cubicBezTo>
                  <a:cubicBezTo>
                    <a:pt x="227" y="512"/>
                    <a:pt x="224" y="513"/>
                    <a:pt x="222" y="514"/>
                  </a:cubicBezTo>
                  <a:cubicBezTo>
                    <a:pt x="220" y="514"/>
                    <a:pt x="219" y="516"/>
                    <a:pt x="219" y="519"/>
                  </a:cubicBezTo>
                  <a:cubicBezTo>
                    <a:pt x="219" y="522"/>
                    <a:pt x="219" y="522"/>
                    <a:pt x="215" y="520"/>
                  </a:cubicBezTo>
                  <a:cubicBezTo>
                    <a:pt x="210" y="518"/>
                    <a:pt x="208" y="519"/>
                    <a:pt x="207" y="523"/>
                  </a:cubicBezTo>
                  <a:cubicBezTo>
                    <a:pt x="201" y="536"/>
                    <a:pt x="189" y="509"/>
                    <a:pt x="180" y="507"/>
                  </a:cubicBezTo>
                  <a:cubicBezTo>
                    <a:pt x="176" y="509"/>
                    <a:pt x="175" y="503"/>
                    <a:pt x="177" y="493"/>
                  </a:cubicBezTo>
                  <a:cubicBezTo>
                    <a:pt x="179" y="484"/>
                    <a:pt x="178" y="482"/>
                    <a:pt x="173" y="483"/>
                  </a:cubicBezTo>
                  <a:cubicBezTo>
                    <a:pt x="171" y="484"/>
                    <a:pt x="169" y="486"/>
                    <a:pt x="169" y="489"/>
                  </a:cubicBezTo>
                  <a:cubicBezTo>
                    <a:pt x="168" y="497"/>
                    <a:pt x="166" y="506"/>
                    <a:pt x="163" y="509"/>
                  </a:cubicBezTo>
                  <a:cubicBezTo>
                    <a:pt x="161" y="512"/>
                    <a:pt x="161" y="512"/>
                    <a:pt x="160" y="509"/>
                  </a:cubicBezTo>
                  <a:cubicBezTo>
                    <a:pt x="160" y="507"/>
                    <a:pt x="159" y="506"/>
                    <a:pt x="158" y="506"/>
                  </a:cubicBezTo>
                  <a:cubicBezTo>
                    <a:pt x="157" y="506"/>
                    <a:pt x="155" y="502"/>
                    <a:pt x="153" y="495"/>
                  </a:cubicBezTo>
                  <a:cubicBezTo>
                    <a:pt x="152" y="489"/>
                    <a:pt x="151" y="483"/>
                    <a:pt x="150" y="482"/>
                  </a:cubicBezTo>
                  <a:cubicBezTo>
                    <a:pt x="150" y="480"/>
                    <a:pt x="142" y="475"/>
                    <a:pt x="140" y="476"/>
                  </a:cubicBezTo>
                  <a:cubicBezTo>
                    <a:pt x="138" y="476"/>
                    <a:pt x="138" y="485"/>
                    <a:pt x="141" y="487"/>
                  </a:cubicBezTo>
                  <a:cubicBezTo>
                    <a:pt x="142" y="487"/>
                    <a:pt x="143" y="489"/>
                    <a:pt x="144" y="491"/>
                  </a:cubicBezTo>
                  <a:cubicBezTo>
                    <a:pt x="145" y="496"/>
                    <a:pt x="144" y="513"/>
                    <a:pt x="142" y="513"/>
                  </a:cubicBezTo>
                  <a:cubicBezTo>
                    <a:pt x="129" y="497"/>
                    <a:pt x="140" y="519"/>
                    <a:pt x="131" y="508"/>
                  </a:cubicBezTo>
                  <a:cubicBezTo>
                    <a:pt x="128" y="504"/>
                    <a:pt x="123" y="501"/>
                    <a:pt x="118" y="499"/>
                  </a:cubicBezTo>
                  <a:cubicBezTo>
                    <a:pt x="114" y="498"/>
                    <a:pt x="109" y="496"/>
                    <a:pt x="109" y="495"/>
                  </a:cubicBezTo>
                  <a:cubicBezTo>
                    <a:pt x="107" y="493"/>
                    <a:pt x="102" y="496"/>
                    <a:pt x="102" y="498"/>
                  </a:cubicBezTo>
                  <a:cubicBezTo>
                    <a:pt x="102" y="502"/>
                    <a:pt x="104" y="506"/>
                    <a:pt x="106" y="505"/>
                  </a:cubicBezTo>
                  <a:cubicBezTo>
                    <a:pt x="109" y="504"/>
                    <a:pt x="116" y="510"/>
                    <a:pt x="117" y="514"/>
                  </a:cubicBezTo>
                  <a:cubicBezTo>
                    <a:pt x="118" y="520"/>
                    <a:pt x="115" y="543"/>
                    <a:pt x="113" y="543"/>
                  </a:cubicBezTo>
                  <a:cubicBezTo>
                    <a:pt x="112" y="543"/>
                    <a:pt x="109" y="546"/>
                    <a:pt x="108" y="549"/>
                  </a:cubicBezTo>
                  <a:cubicBezTo>
                    <a:pt x="104" y="558"/>
                    <a:pt x="104" y="566"/>
                    <a:pt x="107" y="566"/>
                  </a:cubicBezTo>
                  <a:cubicBezTo>
                    <a:pt x="111" y="567"/>
                    <a:pt x="115" y="566"/>
                    <a:pt x="114" y="564"/>
                  </a:cubicBezTo>
                  <a:cubicBezTo>
                    <a:pt x="114" y="563"/>
                    <a:pt x="115" y="559"/>
                    <a:pt x="117" y="555"/>
                  </a:cubicBezTo>
                  <a:cubicBezTo>
                    <a:pt x="121" y="549"/>
                    <a:pt x="123" y="540"/>
                    <a:pt x="123" y="537"/>
                  </a:cubicBezTo>
                  <a:cubicBezTo>
                    <a:pt x="123" y="536"/>
                    <a:pt x="123" y="534"/>
                    <a:pt x="124" y="532"/>
                  </a:cubicBezTo>
                  <a:cubicBezTo>
                    <a:pt x="125" y="531"/>
                    <a:pt x="125" y="527"/>
                    <a:pt x="125" y="524"/>
                  </a:cubicBezTo>
                  <a:cubicBezTo>
                    <a:pt x="124" y="521"/>
                    <a:pt x="122" y="516"/>
                    <a:pt x="122" y="513"/>
                  </a:cubicBezTo>
                  <a:cubicBezTo>
                    <a:pt x="120" y="506"/>
                    <a:pt x="120" y="506"/>
                    <a:pt x="124" y="508"/>
                  </a:cubicBezTo>
                  <a:cubicBezTo>
                    <a:pt x="126" y="510"/>
                    <a:pt x="128" y="513"/>
                    <a:pt x="131" y="525"/>
                  </a:cubicBezTo>
                  <a:cubicBezTo>
                    <a:pt x="134" y="537"/>
                    <a:pt x="134" y="540"/>
                    <a:pt x="132" y="546"/>
                  </a:cubicBezTo>
                  <a:cubicBezTo>
                    <a:pt x="128" y="556"/>
                    <a:pt x="129" y="559"/>
                    <a:pt x="134" y="561"/>
                  </a:cubicBezTo>
                  <a:cubicBezTo>
                    <a:pt x="140" y="562"/>
                    <a:pt x="141" y="560"/>
                    <a:pt x="144" y="549"/>
                  </a:cubicBezTo>
                  <a:cubicBezTo>
                    <a:pt x="146" y="539"/>
                    <a:pt x="149" y="538"/>
                    <a:pt x="151" y="546"/>
                  </a:cubicBezTo>
                  <a:cubicBezTo>
                    <a:pt x="152" y="550"/>
                    <a:pt x="156" y="551"/>
                    <a:pt x="161" y="547"/>
                  </a:cubicBezTo>
                  <a:cubicBezTo>
                    <a:pt x="164" y="545"/>
                    <a:pt x="166" y="540"/>
                    <a:pt x="167" y="530"/>
                  </a:cubicBezTo>
                  <a:cubicBezTo>
                    <a:pt x="170" y="518"/>
                    <a:pt x="170" y="517"/>
                    <a:pt x="173" y="519"/>
                  </a:cubicBezTo>
                  <a:cubicBezTo>
                    <a:pt x="174" y="520"/>
                    <a:pt x="176" y="523"/>
                    <a:pt x="176" y="525"/>
                  </a:cubicBezTo>
                  <a:cubicBezTo>
                    <a:pt x="180" y="540"/>
                    <a:pt x="197" y="538"/>
                    <a:pt x="202" y="538"/>
                  </a:cubicBezTo>
                  <a:cubicBezTo>
                    <a:pt x="211" y="537"/>
                    <a:pt x="225" y="541"/>
                    <a:pt x="235" y="540"/>
                  </a:cubicBezTo>
                  <a:cubicBezTo>
                    <a:pt x="240" y="539"/>
                    <a:pt x="242" y="538"/>
                    <a:pt x="243" y="536"/>
                  </a:cubicBezTo>
                  <a:cubicBezTo>
                    <a:pt x="245" y="533"/>
                    <a:pt x="246" y="532"/>
                    <a:pt x="251" y="534"/>
                  </a:cubicBezTo>
                  <a:cubicBezTo>
                    <a:pt x="254" y="534"/>
                    <a:pt x="260" y="534"/>
                    <a:pt x="264" y="533"/>
                  </a:cubicBezTo>
                  <a:cubicBezTo>
                    <a:pt x="271" y="532"/>
                    <a:pt x="272" y="531"/>
                    <a:pt x="275" y="526"/>
                  </a:cubicBezTo>
                  <a:cubicBezTo>
                    <a:pt x="277" y="521"/>
                    <a:pt x="279" y="508"/>
                    <a:pt x="278" y="503"/>
                  </a:cubicBezTo>
                  <a:cubicBezTo>
                    <a:pt x="277" y="501"/>
                    <a:pt x="277" y="498"/>
                    <a:pt x="278" y="496"/>
                  </a:cubicBezTo>
                  <a:cubicBezTo>
                    <a:pt x="278" y="494"/>
                    <a:pt x="279" y="494"/>
                    <a:pt x="281" y="496"/>
                  </a:cubicBezTo>
                  <a:cubicBezTo>
                    <a:pt x="283" y="498"/>
                    <a:pt x="285" y="502"/>
                    <a:pt x="287" y="505"/>
                  </a:cubicBezTo>
                  <a:cubicBezTo>
                    <a:pt x="291" y="514"/>
                    <a:pt x="302" y="528"/>
                    <a:pt x="306" y="530"/>
                  </a:cubicBezTo>
                  <a:cubicBezTo>
                    <a:pt x="312" y="533"/>
                    <a:pt x="312" y="532"/>
                    <a:pt x="312" y="523"/>
                  </a:cubicBezTo>
                  <a:cubicBezTo>
                    <a:pt x="312" y="519"/>
                    <a:pt x="313" y="515"/>
                    <a:pt x="314" y="514"/>
                  </a:cubicBezTo>
                  <a:cubicBezTo>
                    <a:pt x="315" y="513"/>
                    <a:pt x="316" y="511"/>
                    <a:pt x="315" y="508"/>
                  </a:cubicBezTo>
                  <a:cubicBezTo>
                    <a:pt x="314" y="505"/>
                    <a:pt x="314" y="504"/>
                    <a:pt x="317" y="506"/>
                  </a:cubicBezTo>
                  <a:cubicBezTo>
                    <a:pt x="319" y="506"/>
                    <a:pt x="320" y="508"/>
                    <a:pt x="320" y="509"/>
                  </a:cubicBezTo>
                  <a:cubicBezTo>
                    <a:pt x="321" y="511"/>
                    <a:pt x="329" y="513"/>
                    <a:pt x="334" y="513"/>
                  </a:cubicBezTo>
                  <a:cubicBezTo>
                    <a:pt x="335" y="512"/>
                    <a:pt x="337" y="513"/>
                    <a:pt x="338" y="513"/>
                  </a:cubicBezTo>
                  <a:cubicBezTo>
                    <a:pt x="340" y="514"/>
                    <a:pt x="341" y="501"/>
                    <a:pt x="339" y="499"/>
                  </a:cubicBezTo>
                  <a:cubicBezTo>
                    <a:pt x="338" y="499"/>
                    <a:pt x="339" y="498"/>
                    <a:pt x="341" y="498"/>
                  </a:cubicBezTo>
                  <a:cubicBezTo>
                    <a:pt x="343" y="498"/>
                    <a:pt x="344" y="499"/>
                    <a:pt x="345" y="502"/>
                  </a:cubicBezTo>
                  <a:cubicBezTo>
                    <a:pt x="346" y="506"/>
                    <a:pt x="359" y="507"/>
                    <a:pt x="363" y="502"/>
                  </a:cubicBezTo>
                  <a:cubicBezTo>
                    <a:pt x="363" y="500"/>
                    <a:pt x="364" y="500"/>
                    <a:pt x="371" y="500"/>
                  </a:cubicBezTo>
                  <a:cubicBezTo>
                    <a:pt x="380" y="501"/>
                    <a:pt x="380" y="501"/>
                    <a:pt x="382" y="497"/>
                  </a:cubicBezTo>
                  <a:cubicBezTo>
                    <a:pt x="384" y="494"/>
                    <a:pt x="385" y="494"/>
                    <a:pt x="390" y="494"/>
                  </a:cubicBezTo>
                  <a:cubicBezTo>
                    <a:pt x="393" y="495"/>
                    <a:pt x="396" y="496"/>
                    <a:pt x="398" y="497"/>
                  </a:cubicBezTo>
                  <a:cubicBezTo>
                    <a:pt x="402" y="499"/>
                    <a:pt x="408" y="497"/>
                    <a:pt x="409" y="493"/>
                  </a:cubicBezTo>
                  <a:cubicBezTo>
                    <a:pt x="409" y="492"/>
                    <a:pt x="409" y="488"/>
                    <a:pt x="410" y="485"/>
                  </a:cubicBezTo>
                  <a:cubicBezTo>
                    <a:pt x="412" y="476"/>
                    <a:pt x="412" y="464"/>
                    <a:pt x="410" y="452"/>
                  </a:cubicBezTo>
                  <a:cubicBezTo>
                    <a:pt x="409" y="442"/>
                    <a:pt x="409" y="441"/>
                    <a:pt x="411" y="442"/>
                  </a:cubicBezTo>
                  <a:cubicBezTo>
                    <a:pt x="413" y="443"/>
                    <a:pt x="415" y="446"/>
                    <a:pt x="415" y="450"/>
                  </a:cubicBezTo>
                  <a:cubicBezTo>
                    <a:pt x="416" y="454"/>
                    <a:pt x="417" y="458"/>
                    <a:pt x="418" y="458"/>
                  </a:cubicBezTo>
                  <a:cubicBezTo>
                    <a:pt x="420" y="460"/>
                    <a:pt x="422" y="468"/>
                    <a:pt x="421" y="470"/>
                  </a:cubicBezTo>
                  <a:cubicBezTo>
                    <a:pt x="418" y="472"/>
                    <a:pt x="421" y="488"/>
                    <a:pt x="424" y="490"/>
                  </a:cubicBezTo>
                  <a:cubicBezTo>
                    <a:pt x="428" y="493"/>
                    <a:pt x="433" y="491"/>
                    <a:pt x="432" y="487"/>
                  </a:cubicBezTo>
                  <a:cubicBezTo>
                    <a:pt x="431" y="483"/>
                    <a:pt x="432" y="475"/>
                    <a:pt x="434" y="474"/>
                  </a:cubicBezTo>
                  <a:cubicBezTo>
                    <a:pt x="435" y="474"/>
                    <a:pt x="435" y="473"/>
                    <a:pt x="434" y="472"/>
                  </a:cubicBezTo>
                  <a:cubicBezTo>
                    <a:pt x="433" y="471"/>
                    <a:pt x="433" y="469"/>
                    <a:pt x="434" y="467"/>
                  </a:cubicBezTo>
                  <a:cubicBezTo>
                    <a:pt x="436" y="463"/>
                    <a:pt x="436" y="463"/>
                    <a:pt x="440" y="465"/>
                  </a:cubicBezTo>
                  <a:cubicBezTo>
                    <a:pt x="447" y="467"/>
                    <a:pt x="450" y="465"/>
                    <a:pt x="453" y="455"/>
                  </a:cubicBezTo>
                  <a:cubicBezTo>
                    <a:pt x="457" y="445"/>
                    <a:pt x="461" y="444"/>
                    <a:pt x="462" y="453"/>
                  </a:cubicBezTo>
                  <a:cubicBezTo>
                    <a:pt x="462" y="458"/>
                    <a:pt x="463" y="459"/>
                    <a:pt x="466" y="461"/>
                  </a:cubicBezTo>
                  <a:cubicBezTo>
                    <a:pt x="469" y="462"/>
                    <a:pt x="472" y="465"/>
                    <a:pt x="473" y="468"/>
                  </a:cubicBezTo>
                  <a:cubicBezTo>
                    <a:pt x="475" y="473"/>
                    <a:pt x="475" y="473"/>
                    <a:pt x="481" y="468"/>
                  </a:cubicBezTo>
                  <a:cubicBezTo>
                    <a:pt x="484" y="465"/>
                    <a:pt x="485" y="465"/>
                    <a:pt x="486" y="466"/>
                  </a:cubicBezTo>
                  <a:cubicBezTo>
                    <a:pt x="487" y="467"/>
                    <a:pt x="490" y="470"/>
                    <a:pt x="494" y="471"/>
                  </a:cubicBezTo>
                  <a:cubicBezTo>
                    <a:pt x="498" y="474"/>
                    <a:pt x="500" y="474"/>
                    <a:pt x="501" y="473"/>
                  </a:cubicBezTo>
                  <a:cubicBezTo>
                    <a:pt x="501" y="471"/>
                    <a:pt x="502" y="471"/>
                    <a:pt x="505" y="472"/>
                  </a:cubicBezTo>
                  <a:cubicBezTo>
                    <a:pt x="508" y="474"/>
                    <a:pt x="509" y="474"/>
                    <a:pt x="519" y="464"/>
                  </a:cubicBezTo>
                  <a:cubicBezTo>
                    <a:pt x="528" y="456"/>
                    <a:pt x="532" y="454"/>
                    <a:pt x="544" y="450"/>
                  </a:cubicBezTo>
                  <a:cubicBezTo>
                    <a:pt x="560" y="444"/>
                    <a:pt x="564" y="445"/>
                    <a:pt x="570" y="453"/>
                  </a:cubicBezTo>
                  <a:cubicBezTo>
                    <a:pt x="577" y="461"/>
                    <a:pt x="586" y="462"/>
                    <a:pt x="591" y="456"/>
                  </a:cubicBezTo>
                  <a:cubicBezTo>
                    <a:pt x="593" y="454"/>
                    <a:pt x="596" y="452"/>
                    <a:pt x="596" y="453"/>
                  </a:cubicBezTo>
                  <a:cubicBezTo>
                    <a:pt x="597" y="453"/>
                    <a:pt x="598" y="451"/>
                    <a:pt x="599" y="448"/>
                  </a:cubicBezTo>
                  <a:cubicBezTo>
                    <a:pt x="600" y="440"/>
                    <a:pt x="596" y="438"/>
                    <a:pt x="592" y="444"/>
                  </a:cubicBezTo>
                  <a:cubicBezTo>
                    <a:pt x="591" y="447"/>
                    <a:pt x="589" y="449"/>
                    <a:pt x="587" y="449"/>
                  </a:cubicBezTo>
                  <a:cubicBezTo>
                    <a:pt x="586" y="450"/>
                    <a:pt x="580" y="446"/>
                    <a:pt x="574" y="442"/>
                  </a:cubicBezTo>
                  <a:cubicBezTo>
                    <a:pt x="562" y="434"/>
                    <a:pt x="562" y="434"/>
                    <a:pt x="562" y="434"/>
                  </a:cubicBezTo>
                  <a:cubicBezTo>
                    <a:pt x="542" y="441"/>
                    <a:pt x="542" y="441"/>
                    <a:pt x="542" y="441"/>
                  </a:cubicBezTo>
                  <a:cubicBezTo>
                    <a:pt x="526" y="446"/>
                    <a:pt x="522" y="448"/>
                    <a:pt x="519" y="451"/>
                  </a:cubicBezTo>
                  <a:cubicBezTo>
                    <a:pt x="516" y="454"/>
                    <a:pt x="512" y="457"/>
                    <a:pt x="509" y="458"/>
                  </a:cubicBezTo>
                  <a:cubicBezTo>
                    <a:pt x="505" y="459"/>
                    <a:pt x="504" y="459"/>
                    <a:pt x="505" y="458"/>
                  </a:cubicBezTo>
                  <a:cubicBezTo>
                    <a:pt x="506" y="457"/>
                    <a:pt x="506" y="456"/>
                    <a:pt x="504" y="456"/>
                  </a:cubicBezTo>
                  <a:cubicBezTo>
                    <a:pt x="503" y="456"/>
                    <a:pt x="501" y="456"/>
                    <a:pt x="501" y="457"/>
                  </a:cubicBezTo>
                  <a:cubicBezTo>
                    <a:pt x="501" y="458"/>
                    <a:pt x="499" y="460"/>
                    <a:pt x="497" y="461"/>
                  </a:cubicBezTo>
                  <a:cubicBezTo>
                    <a:pt x="494" y="463"/>
                    <a:pt x="493" y="462"/>
                    <a:pt x="490" y="457"/>
                  </a:cubicBezTo>
                  <a:cubicBezTo>
                    <a:pt x="486" y="450"/>
                    <a:pt x="481" y="449"/>
                    <a:pt x="479" y="455"/>
                  </a:cubicBezTo>
                  <a:cubicBezTo>
                    <a:pt x="478" y="457"/>
                    <a:pt x="476" y="458"/>
                    <a:pt x="474" y="459"/>
                  </a:cubicBezTo>
                  <a:cubicBezTo>
                    <a:pt x="471" y="459"/>
                    <a:pt x="470" y="458"/>
                    <a:pt x="469" y="453"/>
                  </a:cubicBezTo>
                  <a:cubicBezTo>
                    <a:pt x="469" y="449"/>
                    <a:pt x="466" y="444"/>
                    <a:pt x="464" y="441"/>
                  </a:cubicBezTo>
                  <a:cubicBezTo>
                    <a:pt x="460" y="437"/>
                    <a:pt x="459" y="436"/>
                    <a:pt x="455" y="438"/>
                  </a:cubicBezTo>
                  <a:cubicBezTo>
                    <a:pt x="452" y="440"/>
                    <a:pt x="449" y="444"/>
                    <a:pt x="446" y="448"/>
                  </a:cubicBezTo>
                  <a:cubicBezTo>
                    <a:pt x="444" y="452"/>
                    <a:pt x="442" y="455"/>
                    <a:pt x="441" y="454"/>
                  </a:cubicBezTo>
                  <a:cubicBezTo>
                    <a:pt x="441" y="454"/>
                    <a:pt x="440" y="450"/>
                    <a:pt x="441" y="445"/>
                  </a:cubicBezTo>
                  <a:cubicBezTo>
                    <a:pt x="441" y="433"/>
                    <a:pt x="441" y="431"/>
                    <a:pt x="436" y="428"/>
                  </a:cubicBezTo>
                  <a:cubicBezTo>
                    <a:pt x="434" y="425"/>
                    <a:pt x="433" y="425"/>
                    <a:pt x="432" y="428"/>
                  </a:cubicBezTo>
                  <a:cubicBezTo>
                    <a:pt x="431" y="430"/>
                    <a:pt x="430" y="433"/>
                    <a:pt x="430" y="436"/>
                  </a:cubicBezTo>
                  <a:cubicBezTo>
                    <a:pt x="431" y="447"/>
                    <a:pt x="431" y="456"/>
                    <a:pt x="428" y="459"/>
                  </a:cubicBezTo>
                  <a:cubicBezTo>
                    <a:pt x="425" y="463"/>
                    <a:pt x="425" y="463"/>
                    <a:pt x="425" y="463"/>
                  </a:cubicBezTo>
                  <a:cubicBezTo>
                    <a:pt x="425" y="456"/>
                    <a:pt x="425" y="456"/>
                    <a:pt x="425" y="456"/>
                  </a:cubicBezTo>
                  <a:cubicBezTo>
                    <a:pt x="423" y="444"/>
                    <a:pt x="410" y="426"/>
                    <a:pt x="398" y="419"/>
                  </a:cubicBezTo>
                  <a:cubicBezTo>
                    <a:pt x="390" y="415"/>
                    <a:pt x="387" y="416"/>
                    <a:pt x="388" y="421"/>
                  </a:cubicBezTo>
                  <a:cubicBezTo>
                    <a:pt x="388" y="424"/>
                    <a:pt x="390" y="426"/>
                    <a:pt x="393" y="427"/>
                  </a:cubicBezTo>
                  <a:cubicBezTo>
                    <a:pt x="397" y="429"/>
                    <a:pt x="399" y="431"/>
                    <a:pt x="400" y="436"/>
                  </a:cubicBezTo>
                  <a:cubicBezTo>
                    <a:pt x="402" y="444"/>
                    <a:pt x="404" y="466"/>
                    <a:pt x="404" y="468"/>
                  </a:cubicBezTo>
                  <a:cubicBezTo>
                    <a:pt x="403" y="470"/>
                    <a:pt x="396" y="469"/>
                    <a:pt x="393" y="466"/>
                  </a:cubicBezTo>
                  <a:cubicBezTo>
                    <a:pt x="393" y="466"/>
                    <a:pt x="392" y="467"/>
                    <a:pt x="393" y="469"/>
                  </a:cubicBezTo>
                  <a:cubicBezTo>
                    <a:pt x="394" y="473"/>
                    <a:pt x="393" y="473"/>
                    <a:pt x="391" y="470"/>
                  </a:cubicBezTo>
                  <a:cubicBezTo>
                    <a:pt x="390" y="469"/>
                    <a:pt x="385" y="466"/>
                    <a:pt x="380" y="464"/>
                  </a:cubicBezTo>
                  <a:cubicBezTo>
                    <a:pt x="327" y="429"/>
                    <a:pt x="305" y="347"/>
                    <a:pt x="291" y="287"/>
                  </a:cubicBezTo>
                  <a:cubicBezTo>
                    <a:pt x="288" y="270"/>
                    <a:pt x="293" y="267"/>
                    <a:pt x="304" y="280"/>
                  </a:cubicBezTo>
                  <a:cubicBezTo>
                    <a:pt x="311" y="289"/>
                    <a:pt x="317" y="293"/>
                    <a:pt x="334" y="299"/>
                  </a:cubicBezTo>
                  <a:cubicBezTo>
                    <a:pt x="350" y="305"/>
                    <a:pt x="358" y="292"/>
                    <a:pt x="365" y="277"/>
                  </a:cubicBezTo>
                  <a:cubicBezTo>
                    <a:pt x="367" y="274"/>
                    <a:pt x="367" y="274"/>
                    <a:pt x="372" y="275"/>
                  </a:cubicBezTo>
                  <a:cubicBezTo>
                    <a:pt x="382" y="277"/>
                    <a:pt x="394" y="275"/>
                    <a:pt x="400" y="270"/>
                  </a:cubicBezTo>
                  <a:cubicBezTo>
                    <a:pt x="406" y="265"/>
                    <a:pt x="407" y="255"/>
                    <a:pt x="402" y="252"/>
                  </a:cubicBezTo>
                  <a:cubicBezTo>
                    <a:pt x="399" y="250"/>
                    <a:pt x="396" y="252"/>
                    <a:pt x="392" y="259"/>
                  </a:cubicBezTo>
                  <a:cubicBezTo>
                    <a:pt x="387" y="267"/>
                    <a:pt x="373" y="267"/>
                    <a:pt x="367" y="259"/>
                  </a:cubicBezTo>
                  <a:cubicBezTo>
                    <a:pt x="362" y="252"/>
                    <a:pt x="352" y="258"/>
                    <a:pt x="355" y="266"/>
                  </a:cubicBezTo>
                  <a:cubicBezTo>
                    <a:pt x="356" y="270"/>
                    <a:pt x="355" y="273"/>
                    <a:pt x="351" y="280"/>
                  </a:cubicBezTo>
                  <a:cubicBezTo>
                    <a:pt x="344" y="290"/>
                    <a:pt x="338" y="292"/>
                    <a:pt x="327" y="289"/>
                  </a:cubicBezTo>
                  <a:cubicBezTo>
                    <a:pt x="316" y="286"/>
                    <a:pt x="307" y="277"/>
                    <a:pt x="302" y="266"/>
                  </a:cubicBezTo>
                  <a:cubicBezTo>
                    <a:pt x="299" y="257"/>
                    <a:pt x="297" y="255"/>
                    <a:pt x="291" y="257"/>
                  </a:cubicBezTo>
                  <a:cubicBezTo>
                    <a:pt x="289" y="257"/>
                    <a:pt x="288" y="257"/>
                    <a:pt x="288" y="256"/>
                  </a:cubicBezTo>
                  <a:cubicBezTo>
                    <a:pt x="288" y="255"/>
                    <a:pt x="288" y="249"/>
                    <a:pt x="288" y="243"/>
                  </a:cubicBezTo>
                  <a:cubicBezTo>
                    <a:pt x="286" y="228"/>
                    <a:pt x="291" y="205"/>
                    <a:pt x="298" y="196"/>
                  </a:cubicBezTo>
                  <a:cubicBezTo>
                    <a:pt x="300" y="192"/>
                    <a:pt x="304" y="189"/>
                    <a:pt x="305" y="189"/>
                  </a:cubicBezTo>
                  <a:cubicBezTo>
                    <a:pt x="307" y="188"/>
                    <a:pt x="308" y="186"/>
                    <a:pt x="309" y="184"/>
                  </a:cubicBezTo>
                  <a:cubicBezTo>
                    <a:pt x="310" y="181"/>
                    <a:pt x="309" y="180"/>
                    <a:pt x="306" y="179"/>
                  </a:cubicBezTo>
                  <a:cubicBezTo>
                    <a:pt x="304" y="178"/>
                    <a:pt x="302" y="178"/>
                    <a:pt x="300" y="178"/>
                  </a:cubicBezTo>
                  <a:cubicBezTo>
                    <a:pt x="292" y="180"/>
                    <a:pt x="277" y="215"/>
                    <a:pt x="277" y="231"/>
                  </a:cubicBezTo>
                  <a:cubicBezTo>
                    <a:pt x="277" y="241"/>
                    <a:pt x="278" y="260"/>
                    <a:pt x="280" y="276"/>
                  </a:cubicBezTo>
                  <a:cubicBezTo>
                    <a:pt x="294" y="351"/>
                    <a:pt x="312" y="437"/>
                    <a:pt x="382" y="476"/>
                  </a:cubicBezTo>
                  <a:cubicBezTo>
                    <a:pt x="392" y="481"/>
                    <a:pt x="394" y="484"/>
                    <a:pt x="386" y="482"/>
                  </a:cubicBezTo>
                  <a:cubicBezTo>
                    <a:pt x="383" y="481"/>
                    <a:pt x="380" y="481"/>
                    <a:pt x="379" y="482"/>
                  </a:cubicBezTo>
                  <a:cubicBezTo>
                    <a:pt x="378" y="483"/>
                    <a:pt x="376" y="483"/>
                    <a:pt x="375" y="482"/>
                  </a:cubicBezTo>
                  <a:cubicBezTo>
                    <a:pt x="374" y="481"/>
                    <a:pt x="374" y="481"/>
                    <a:pt x="374" y="485"/>
                  </a:cubicBezTo>
                  <a:cubicBezTo>
                    <a:pt x="375" y="488"/>
                    <a:pt x="375" y="489"/>
                    <a:pt x="371" y="490"/>
                  </a:cubicBezTo>
                  <a:cubicBezTo>
                    <a:pt x="369" y="491"/>
                    <a:pt x="367" y="490"/>
                    <a:pt x="365" y="487"/>
                  </a:cubicBezTo>
                  <a:cubicBezTo>
                    <a:pt x="363" y="484"/>
                    <a:pt x="361" y="484"/>
                    <a:pt x="358" y="485"/>
                  </a:cubicBezTo>
                  <a:cubicBezTo>
                    <a:pt x="356" y="486"/>
                    <a:pt x="353" y="486"/>
                    <a:pt x="351" y="485"/>
                  </a:cubicBezTo>
                  <a:cubicBezTo>
                    <a:pt x="344" y="481"/>
                    <a:pt x="345" y="486"/>
                    <a:pt x="351" y="490"/>
                  </a:cubicBezTo>
                  <a:cubicBezTo>
                    <a:pt x="355" y="493"/>
                    <a:pt x="356" y="494"/>
                    <a:pt x="354" y="494"/>
                  </a:cubicBezTo>
                  <a:cubicBezTo>
                    <a:pt x="353" y="495"/>
                    <a:pt x="350" y="493"/>
                    <a:pt x="347" y="490"/>
                  </a:cubicBezTo>
                  <a:cubicBezTo>
                    <a:pt x="340" y="485"/>
                    <a:pt x="335" y="484"/>
                    <a:pt x="333" y="489"/>
                  </a:cubicBezTo>
                  <a:cubicBezTo>
                    <a:pt x="332" y="491"/>
                    <a:pt x="331" y="492"/>
                    <a:pt x="329" y="491"/>
                  </a:cubicBezTo>
                  <a:cubicBezTo>
                    <a:pt x="327" y="490"/>
                    <a:pt x="326" y="488"/>
                    <a:pt x="326" y="488"/>
                  </a:cubicBezTo>
                  <a:cubicBezTo>
                    <a:pt x="326" y="487"/>
                    <a:pt x="325" y="486"/>
                    <a:pt x="324" y="485"/>
                  </a:cubicBezTo>
                  <a:cubicBezTo>
                    <a:pt x="322" y="484"/>
                    <a:pt x="321" y="484"/>
                    <a:pt x="321" y="488"/>
                  </a:cubicBezTo>
                  <a:cubicBezTo>
                    <a:pt x="322" y="490"/>
                    <a:pt x="322" y="492"/>
                    <a:pt x="323" y="492"/>
                  </a:cubicBezTo>
                  <a:cubicBezTo>
                    <a:pt x="324" y="492"/>
                    <a:pt x="325" y="495"/>
                    <a:pt x="327" y="497"/>
                  </a:cubicBezTo>
                  <a:cubicBezTo>
                    <a:pt x="328" y="501"/>
                    <a:pt x="328" y="503"/>
                    <a:pt x="326" y="503"/>
                  </a:cubicBezTo>
                  <a:cubicBezTo>
                    <a:pt x="321" y="501"/>
                    <a:pt x="313" y="493"/>
                    <a:pt x="310" y="487"/>
                  </a:cubicBezTo>
                  <a:cubicBezTo>
                    <a:pt x="309" y="484"/>
                    <a:pt x="304" y="484"/>
                    <a:pt x="302" y="488"/>
                  </a:cubicBezTo>
                  <a:cubicBezTo>
                    <a:pt x="300" y="490"/>
                    <a:pt x="301" y="492"/>
                    <a:pt x="303" y="497"/>
                  </a:cubicBezTo>
                  <a:cubicBezTo>
                    <a:pt x="303" y="497"/>
                    <a:pt x="305" y="510"/>
                    <a:pt x="304" y="513"/>
                  </a:cubicBezTo>
                  <a:cubicBezTo>
                    <a:pt x="303" y="516"/>
                    <a:pt x="299" y="510"/>
                    <a:pt x="299" y="510"/>
                  </a:cubicBezTo>
                  <a:cubicBezTo>
                    <a:pt x="296" y="508"/>
                    <a:pt x="292" y="502"/>
                    <a:pt x="289" y="498"/>
                  </a:cubicBezTo>
                  <a:cubicBezTo>
                    <a:pt x="286" y="493"/>
                    <a:pt x="283" y="488"/>
                    <a:pt x="282" y="487"/>
                  </a:cubicBezTo>
                  <a:cubicBezTo>
                    <a:pt x="281" y="487"/>
                    <a:pt x="280" y="484"/>
                    <a:pt x="279" y="481"/>
                  </a:cubicBezTo>
                  <a:cubicBezTo>
                    <a:pt x="277" y="478"/>
                    <a:pt x="276" y="477"/>
                    <a:pt x="273" y="477"/>
                  </a:cubicBezTo>
                  <a:cubicBezTo>
                    <a:pt x="271" y="477"/>
                    <a:pt x="269" y="479"/>
                    <a:pt x="269" y="480"/>
                  </a:cubicBezTo>
                  <a:cubicBezTo>
                    <a:pt x="269" y="481"/>
                    <a:pt x="269" y="484"/>
                    <a:pt x="269" y="486"/>
                  </a:cubicBezTo>
                  <a:cubicBezTo>
                    <a:pt x="269" y="488"/>
                    <a:pt x="269" y="493"/>
                    <a:pt x="270" y="498"/>
                  </a:cubicBezTo>
                  <a:cubicBezTo>
                    <a:pt x="272" y="504"/>
                    <a:pt x="272" y="507"/>
                    <a:pt x="270" y="510"/>
                  </a:cubicBezTo>
                  <a:cubicBezTo>
                    <a:pt x="269" y="511"/>
                    <a:pt x="268" y="514"/>
                    <a:pt x="269" y="515"/>
                  </a:cubicBezTo>
                  <a:cubicBezTo>
                    <a:pt x="269" y="517"/>
                    <a:pt x="268" y="518"/>
                    <a:pt x="266" y="519"/>
                  </a:cubicBezTo>
                  <a:cubicBezTo>
                    <a:pt x="264" y="519"/>
                    <a:pt x="261" y="521"/>
                    <a:pt x="259" y="523"/>
                  </a:cubicBezTo>
                  <a:cubicBezTo>
                    <a:pt x="256" y="527"/>
                    <a:pt x="256" y="527"/>
                    <a:pt x="245" y="523"/>
                  </a:cubicBezTo>
                  <a:cubicBezTo>
                    <a:pt x="236" y="520"/>
                    <a:pt x="236" y="520"/>
                    <a:pt x="236" y="520"/>
                  </a:cubicBezTo>
                  <a:cubicBezTo>
                    <a:pt x="238" y="515"/>
                    <a:pt x="238" y="515"/>
                    <a:pt x="238" y="515"/>
                  </a:cubicBezTo>
                  <a:cubicBezTo>
                    <a:pt x="239" y="512"/>
                    <a:pt x="240" y="504"/>
                    <a:pt x="240" y="495"/>
                  </a:cubicBezTo>
                  <a:cubicBezTo>
                    <a:pt x="241" y="435"/>
                    <a:pt x="254" y="376"/>
                    <a:pt x="247" y="315"/>
                  </a:cubicBezTo>
                  <a:cubicBezTo>
                    <a:pt x="246" y="310"/>
                    <a:pt x="245" y="303"/>
                    <a:pt x="245" y="300"/>
                  </a:cubicBezTo>
                  <a:cubicBezTo>
                    <a:pt x="246" y="297"/>
                    <a:pt x="243" y="281"/>
                    <a:pt x="239" y="265"/>
                  </a:cubicBezTo>
                  <a:cubicBezTo>
                    <a:pt x="235" y="248"/>
                    <a:pt x="231" y="230"/>
                    <a:pt x="230" y="225"/>
                  </a:cubicBezTo>
                  <a:cubicBezTo>
                    <a:pt x="229" y="217"/>
                    <a:pt x="228" y="215"/>
                    <a:pt x="224" y="212"/>
                  </a:cubicBezTo>
                  <a:cubicBezTo>
                    <a:pt x="218" y="208"/>
                    <a:pt x="217" y="210"/>
                    <a:pt x="219" y="220"/>
                  </a:cubicBezTo>
                  <a:cubicBezTo>
                    <a:pt x="219" y="224"/>
                    <a:pt x="221" y="233"/>
                    <a:pt x="222" y="239"/>
                  </a:cubicBezTo>
                  <a:cubicBezTo>
                    <a:pt x="223" y="246"/>
                    <a:pt x="227" y="262"/>
                    <a:pt x="230" y="275"/>
                  </a:cubicBezTo>
                  <a:cubicBezTo>
                    <a:pt x="235" y="298"/>
                    <a:pt x="235" y="298"/>
                    <a:pt x="235" y="298"/>
                  </a:cubicBezTo>
                  <a:cubicBezTo>
                    <a:pt x="231" y="305"/>
                    <a:pt x="231" y="305"/>
                    <a:pt x="231" y="305"/>
                  </a:cubicBezTo>
                  <a:cubicBezTo>
                    <a:pt x="229" y="308"/>
                    <a:pt x="225" y="314"/>
                    <a:pt x="222" y="317"/>
                  </a:cubicBezTo>
                  <a:cubicBezTo>
                    <a:pt x="216" y="325"/>
                    <a:pt x="215" y="325"/>
                    <a:pt x="201" y="321"/>
                  </a:cubicBezTo>
                  <a:cubicBezTo>
                    <a:pt x="192" y="319"/>
                    <a:pt x="191" y="318"/>
                    <a:pt x="186" y="310"/>
                  </a:cubicBezTo>
                  <a:cubicBezTo>
                    <a:pt x="183" y="305"/>
                    <a:pt x="181" y="304"/>
                    <a:pt x="178" y="304"/>
                  </a:cubicBezTo>
                  <a:cubicBezTo>
                    <a:pt x="174" y="306"/>
                    <a:pt x="170" y="311"/>
                    <a:pt x="171" y="313"/>
                  </a:cubicBezTo>
                  <a:cubicBezTo>
                    <a:pt x="172" y="314"/>
                    <a:pt x="168" y="319"/>
                    <a:pt x="164" y="323"/>
                  </a:cubicBezTo>
                  <a:cubicBezTo>
                    <a:pt x="155" y="331"/>
                    <a:pt x="155" y="331"/>
                    <a:pt x="146" y="331"/>
                  </a:cubicBezTo>
                  <a:cubicBezTo>
                    <a:pt x="128" y="331"/>
                    <a:pt x="125" y="330"/>
                    <a:pt x="123" y="320"/>
                  </a:cubicBezTo>
                  <a:cubicBezTo>
                    <a:pt x="121" y="314"/>
                    <a:pt x="127" y="297"/>
                    <a:pt x="132" y="293"/>
                  </a:cubicBezTo>
                  <a:cubicBezTo>
                    <a:pt x="137" y="290"/>
                    <a:pt x="136" y="284"/>
                    <a:pt x="131" y="281"/>
                  </a:cubicBezTo>
                  <a:cubicBezTo>
                    <a:pt x="128" y="280"/>
                    <a:pt x="125" y="280"/>
                    <a:pt x="117" y="283"/>
                  </a:cubicBezTo>
                  <a:cubicBezTo>
                    <a:pt x="99" y="288"/>
                    <a:pt x="92" y="285"/>
                    <a:pt x="85" y="267"/>
                  </a:cubicBezTo>
                  <a:cubicBezTo>
                    <a:pt x="77" y="247"/>
                    <a:pt x="78" y="236"/>
                    <a:pt x="91" y="228"/>
                  </a:cubicBezTo>
                  <a:cubicBezTo>
                    <a:pt x="95" y="226"/>
                    <a:pt x="96" y="224"/>
                    <a:pt x="95" y="222"/>
                  </a:cubicBezTo>
                  <a:cubicBezTo>
                    <a:pt x="93" y="218"/>
                    <a:pt x="89" y="216"/>
                    <a:pt x="82" y="216"/>
                  </a:cubicBezTo>
                  <a:cubicBezTo>
                    <a:pt x="75" y="217"/>
                    <a:pt x="59" y="210"/>
                    <a:pt x="52" y="202"/>
                  </a:cubicBezTo>
                  <a:cubicBezTo>
                    <a:pt x="35" y="184"/>
                    <a:pt x="38" y="183"/>
                    <a:pt x="34" y="173"/>
                  </a:cubicBezTo>
                  <a:cubicBezTo>
                    <a:pt x="25" y="154"/>
                    <a:pt x="46" y="146"/>
                    <a:pt x="58" y="135"/>
                  </a:cubicBezTo>
                  <a:cubicBezTo>
                    <a:pt x="66" y="137"/>
                    <a:pt x="66" y="137"/>
                    <a:pt x="66" y="137"/>
                  </a:cubicBezTo>
                  <a:cubicBezTo>
                    <a:pt x="75" y="139"/>
                    <a:pt x="76" y="138"/>
                    <a:pt x="75" y="129"/>
                  </a:cubicBezTo>
                  <a:cubicBezTo>
                    <a:pt x="67" y="111"/>
                    <a:pt x="66" y="112"/>
                    <a:pt x="83" y="88"/>
                  </a:cubicBezTo>
                  <a:cubicBezTo>
                    <a:pt x="89" y="79"/>
                    <a:pt x="92" y="78"/>
                    <a:pt x="98" y="76"/>
                  </a:cubicBezTo>
                  <a:cubicBezTo>
                    <a:pt x="109" y="73"/>
                    <a:pt x="111" y="83"/>
                    <a:pt x="113" y="92"/>
                  </a:cubicBezTo>
                  <a:cubicBezTo>
                    <a:pt x="115" y="100"/>
                    <a:pt x="118" y="104"/>
                    <a:pt x="123" y="103"/>
                  </a:cubicBezTo>
                  <a:cubicBezTo>
                    <a:pt x="128" y="101"/>
                    <a:pt x="129" y="98"/>
                    <a:pt x="127" y="89"/>
                  </a:cubicBezTo>
                  <a:cubicBezTo>
                    <a:pt x="117" y="56"/>
                    <a:pt x="197" y="63"/>
                    <a:pt x="213" y="69"/>
                  </a:cubicBezTo>
                  <a:cubicBezTo>
                    <a:pt x="220" y="73"/>
                    <a:pt x="227" y="78"/>
                    <a:pt x="229" y="79"/>
                  </a:cubicBezTo>
                  <a:cubicBezTo>
                    <a:pt x="232" y="82"/>
                    <a:pt x="233" y="82"/>
                    <a:pt x="237" y="80"/>
                  </a:cubicBezTo>
                  <a:cubicBezTo>
                    <a:pt x="239" y="79"/>
                    <a:pt x="242" y="78"/>
                    <a:pt x="242" y="78"/>
                  </a:cubicBezTo>
                  <a:cubicBezTo>
                    <a:pt x="257" y="50"/>
                    <a:pt x="285" y="7"/>
                    <a:pt x="305" y="57"/>
                  </a:cubicBezTo>
                  <a:cubicBezTo>
                    <a:pt x="306" y="65"/>
                    <a:pt x="306" y="65"/>
                    <a:pt x="308" y="64"/>
                  </a:cubicBezTo>
                  <a:cubicBezTo>
                    <a:pt x="314" y="64"/>
                    <a:pt x="321" y="60"/>
                    <a:pt x="328" y="56"/>
                  </a:cubicBezTo>
                  <a:cubicBezTo>
                    <a:pt x="349" y="46"/>
                    <a:pt x="369" y="57"/>
                    <a:pt x="381" y="75"/>
                  </a:cubicBezTo>
                  <a:cubicBezTo>
                    <a:pt x="387" y="84"/>
                    <a:pt x="387" y="98"/>
                    <a:pt x="380" y="111"/>
                  </a:cubicBezTo>
                  <a:cubicBezTo>
                    <a:pt x="378" y="114"/>
                    <a:pt x="378" y="117"/>
                    <a:pt x="378" y="118"/>
                  </a:cubicBezTo>
                  <a:cubicBezTo>
                    <a:pt x="380" y="122"/>
                    <a:pt x="389" y="119"/>
                    <a:pt x="392" y="114"/>
                  </a:cubicBezTo>
                  <a:cubicBezTo>
                    <a:pt x="395" y="110"/>
                    <a:pt x="395" y="110"/>
                    <a:pt x="395" y="110"/>
                  </a:cubicBezTo>
                  <a:cubicBezTo>
                    <a:pt x="405" y="114"/>
                    <a:pt x="405" y="114"/>
                    <a:pt x="405" y="114"/>
                  </a:cubicBezTo>
                  <a:cubicBezTo>
                    <a:pt x="428" y="122"/>
                    <a:pt x="433" y="163"/>
                    <a:pt x="424" y="182"/>
                  </a:cubicBezTo>
                  <a:cubicBezTo>
                    <a:pt x="420" y="188"/>
                    <a:pt x="418" y="190"/>
                    <a:pt x="415" y="190"/>
                  </a:cubicBezTo>
                  <a:cubicBezTo>
                    <a:pt x="408" y="191"/>
                    <a:pt x="406" y="196"/>
                    <a:pt x="410" y="202"/>
                  </a:cubicBezTo>
                  <a:cubicBezTo>
                    <a:pt x="411" y="205"/>
                    <a:pt x="413" y="210"/>
                    <a:pt x="414" y="214"/>
                  </a:cubicBezTo>
                  <a:cubicBezTo>
                    <a:pt x="415" y="219"/>
                    <a:pt x="416" y="220"/>
                    <a:pt x="419" y="219"/>
                  </a:cubicBezTo>
                  <a:cubicBezTo>
                    <a:pt x="421" y="219"/>
                    <a:pt x="422" y="217"/>
                    <a:pt x="421" y="211"/>
                  </a:cubicBezTo>
                  <a:cubicBezTo>
                    <a:pt x="420" y="203"/>
                    <a:pt x="421" y="201"/>
                    <a:pt x="428" y="197"/>
                  </a:cubicBezTo>
                  <a:cubicBezTo>
                    <a:pt x="430" y="195"/>
                    <a:pt x="432" y="192"/>
                    <a:pt x="433" y="190"/>
                  </a:cubicBezTo>
                  <a:cubicBezTo>
                    <a:pt x="434" y="188"/>
                    <a:pt x="435" y="185"/>
                    <a:pt x="436" y="183"/>
                  </a:cubicBezTo>
                  <a:cubicBezTo>
                    <a:pt x="441" y="167"/>
                    <a:pt x="434" y="135"/>
                    <a:pt x="427" y="119"/>
                  </a:cubicBezTo>
                  <a:cubicBezTo>
                    <a:pt x="423" y="112"/>
                    <a:pt x="421" y="110"/>
                    <a:pt x="411" y="106"/>
                  </a:cubicBezTo>
                  <a:cubicBezTo>
                    <a:pt x="405" y="104"/>
                    <a:pt x="399" y="102"/>
                    <a:pt x="398" y="101"/>
                  </a:cubicBezTo>
                  <a:cubicBezTo>
                    <a:pt x="396" y="101"/>
                    <a:pt x="395" y="99"/>
                    <a:pt x="395" y="91"/>
                  </a:cubicBezTo>
                  <a:cubicBezTo>
                    <a:pt x="389" y="53"/>
                    <a:pt x="360" y="36"/>
                    <a:pt x="328" y="45"/>
                  </a:cubicBezTo>
                  <a:cubicBezTo>
                    <a:pt x="318" y="48"/>
                    <a:pt x="317" y="47"/>
                    <a:pt x="316" y="44"/>
                  </a:cubicBezTo>
                  <a:cubicBezTo>
                    <a:pt x="287" y="0"/>
                    <a:pt x="253" y="35"/>
                    <a:pt x="233" y="66"/>
                  </a:cubicBezTo>
                  <a:cubicBezTo>
                    <a:pt x="232" y="67"/>
                    <a:pt x="218" y="60"/>
                    <a:pt x="209" y="55"/>
                  </a:cubicBezTo>
                  <a:cubicBezTo>
                    <a:pt x="183" y="43"/>
                    <a:pt x="147" y="51"/>
                    <a:pt x="126" y="67"/>
                  </a:cubicBezTo>
                  <a:cubicBezTo>
                    <a:pt x="121" y="70"/>
                    <a:pt x="119" y="69"/>
                    <a:pt x="114" y="67"/>
                  </a:cubicBezTo>
                  <a:cubicBezTo>
                    <a:pt x="106" y="63"/>
                    <a:pt x="101" y="62"/>
                    <a:pt x="96" y="63"/>
                  </a:cubicBezTo>
                  <a:cubicBezTo>
                    <a:pt x="89" y="65"/>
                    <a:pt x="75" y="78"/>
                    <a:pt x="68" y="89"/>
                  </a:cubicBezTo>
                  <a:cubicBezTo>
                    <a:pt x="57" y="108"/>
                    <a:pt x="56" y="112"/>
                    <a:pt x="58" y="118"/>
                  </a:cubicBezTo>
                  <a:cubicBezTo>
                    <a:pt x="52" y="140"/>
                    <a:pt x="0" y="139"/>
                    <a:pt x="30" y="191"/>
                  </a:cubicBezTo>
                  <a:cubicBezTo>
                    <a:pt x="33" y="194"/>
                    <a:pt x="35" y="197"/>
                    <a:pt x="36" y="200"/>
                  </a:cubicBezTo>
                  <a:close/>
                  <a:moveTo>
                    <a:pt x="152" y="525"/>
                  </a:moveTo>
                  <a:cubicBezTo>
                    <a:pt x="145" y="480"/>
                    <a:pt x="156" y="516"/>
                    <a:pt x="158" y="525"/>
                  </a:cubicBezTo>
                  <a:cubicBezTo>
                    <a:pt x="155" y="546"/>
                    <a:pt x="151" y="535"/>
                    <a:pt x="152" y="5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115"/>
            <p:cNvSpPr/>
            <p:nvPr/>
          </p:nvSpPr>
          <p:spPr bwMode="auto">
            <a:xfrm>
              <a:off x="1228" y="1147"/>
              <a:ext cx="16" cy="36"/>
            </a:xfrm>
            <a:custGeom>
              <a:avLst/>
              <a:gdLst>
                <a:gd name="T0" fmla="*/ 1 w 31"/>
                <a:gd name="T1" fmla="*/ 4 h 67"/>
                <a:gd name="T2" fmla="*/ 7 w 31"/>
                <a:gd name="T3" fmla="*/ 13 h 67"/>
                <a:gd name="T4" fmla="*/ 12 w 31"/>
                <a:gd name="T5" fmla="*/ 29 h 67"/>
                <a:gd name="T6" fmla="*/ 19 w 31"/>
                <a:gd name="T7" fmla="*/ 49 h 67"/>
                <a:gd name="T8" fmla="*/ 25 w 31"/>
                <a:gd name="T9" fmla="*/ 64 h 67"/>
                <a:gd name="T10" fmla="*/ 30 w 31"/>
                <a:gd name="T11" fmla="*/ 62 h 67"/>
                <a:gd name="T12" fmla="*/ 19 w 31"/>
                <a:gd name="T13" fmla="*/ 18 h 67"/>
                <a:gd name="T14" fmla="*/ 14 w 31"/>
                <a:gd name="T15" fmla="*/ 11 h 67"/>
                <a:gd name="T16" fmla="*/ 12 w 31"/>
                <a:gd name="T17" fmla="*/ 9 h 67"/>
                <a:gd name="T18" fmla="*/ 2 w 31"/>
                <a:gd name="T19" fmla="*/ 1 h 67"/>
                <a:gd name="T20" fmla="*/ 1 w 31"/>
                <a:gd name="T21" fmla="*/ 2 h 67"/>
                <a:gd name="T22" fmla="*/ 1 w 31"/>
                <a:gd name="T23" fmla="*/ 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67">
                  <a:moveTo>
                    <a:pt x="1" y="4"/>
                  </a:moveTo>
                  <a:cubicBezTo>
                    <a:pt x="3" y="4"/>
                    <a:pt x="5" y="9"/>
                    <a:pt x="7" y="13"/>
                  </a:cubicBezTo>
                  <a:cubicBezTo>
                    <a:pt x="8" y="18"/>
                    <a:pt x="11" y="25"/>
                    <a:pt x="12" y="29"/>
                  </a:cubicBezTo>
                  <a:cubicBezTo>
                    <a:pt x="14" y="33"/>
                    <a:pt x="17" y="42"/>
                    <a:pt x="19" y="49"/>
                  </a:cubicBezTo>
                  <a:cubicBezTo>
                    <a:pt x="21" y="56"/>
                    <a:pt x="24" y="63"/>
                    <a:pt x="25" y="64"/>
                  </a:cubicBezTo>
                  <a:cubicBezTo>
                    <a:pt x="26" y="67"/>
                    <a:pt x="31" y="65"/>
                    <a:pt x="30" y="62"/>
                  </a:cubicBezTo>
                  <a:cubicBezTo>
                    <a:pt x="29" y="58"/>
                    <a:pt x="22" y="29"/>
                    <a:pt x="19" y="18"/>
                  </a:cubicBezTo>
                  <a:cubicBezTo>
                    <a:pt x="18" y="12"/>
                    <a:pt x="16" y="11"/>
                    <a:pt x="14" y="11"/>
                  </a:cubicBezTo>
                  <a:cubicBezTo>
                    <a:pt x="13" y="12"/>
                    <a:pt x="12" y="11"/>
                    <a:pt x="12" y="9"/>
                  </a:cubicBezTo>
                  <a:cubicBezTo>
                    <a:pt x="13" y="6"/>
                    <a:pt x="4" y="0"/>
                    <a:pt x="2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116"/>
            <p:cNvSpPr/>
            <p:nvPr/>
          </p:nvSpPr>
          <p:spPr bwMode="auto">
            <a:xfrm>
              <a:off x="1053" y="1101"/>
              <a:ext cx="47" cy="67"/>
            </a:xfrm>
            <a:custGeom>
              <a:avLst/>
              <a:gdLst>
                <a:gd name="T0" fmla="*/ 68 w 88"/>
                <a:gd name="T1" fmla="*/ 13 h 124"/>
                <a:gd name="T2" fmla="*/ 75 w 88"/>
                <a:gd name="T3" fmla="*/ 25 h 124"/>
                <a:gd name="T4" fmla="*/ 81 w 88"/>
                <a:gd name="T5" fmla="*/ 34 h 124"/>
                <a:gd name="T6" fmla="*/ 74 w 88"/>
                <a:gd name="T7" fmla="*/ 8 h 124"/>
                <a:gd name="T8" fmla="*/ 53 w 88"/>
                <a:gd name="T9" fmla="*/ 2 h 124"/>
                <a:gd name="T10" fmla="*/ 49 w 88"/>
                <a:gd name="T11" fmla="*/ 3 h 124"/>
                <a:gd name="T12" fmla="*/ 32 w 88"/>
                <a:gd name="T13" fmla="*/ 17 h 124"/>
                <a:gd name="T14" fmla="*/ 24 w 88"/>
                <a:gd name="T15" fmla="*/ 24 h 124"/>
                <a:gd name="T16" fmla="*/ 9 w 88"/>
                <a:gd name="T17" fmla="*/ 54 h 124"/>
                <a:gd name="T18" fmla="*/ 6 w 88"/>
                <a:gd name="T19" fmla="*/ 66 h 124"/>
                <a:gd name="T20" fmla="*/ 4 w 88"/>
                <a:gd name="T21" fmla="*/ 88 h 124"/>
                <a:gd name="T22" fmla="*/ 34 w 88"/>
                <a:gd name="T23" fmla="*/ 124 h 124"/>
                <a:gd name="T24" fmla="*/ 43 w 88"/>
                <a:gd name="T25" fmla="*/ 122 h 124"/>
                <a:gd name="T26" fmla="*/ 37 w 88"/>
                <a:gd name="T27" fmla="*/ 114 h 124"/>
                <a:gd name="T28" fmla="*/ 22 w 88"/>
                <a:gd name="T29" fmla="*/ 103 h 124"/>
                <a:gd name="T30" fmla="*/ 11 w 88"/>
                <a:gd name="T31" fmla="*/ 78 h 124"/>
                <a:gd name="T32" fmla="*/ 19 w 88"/>
                <a:gd name="T33" fmla="*/ 72 h 124"/>
                <a:gd name="T34" fmla="*/ 22 w 88"/>
                <a:gd name="T35" fmla="*/ 60 h 124"/>
                <a:gd name="T36" fmla="*/ 35 w 88"/>
                <a:gd name="T37" fmla="*/ 37 h 124"/>
                <a:gd name="T38" fmla="*/ 43 w 88"/>
                <a:gd name="T39" fmla="*/ 37 h 124"/>
                <a:gd name="T40" fmla="*/ 42 w 88"/>
                <a:gd name="T41" fmla="*/ 30 h 124"/>
                <a:gd name="T42" fmla="*/ 68 w 88"/>
                <a:gd name="T43" fmla="*/ 1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8" h="124">
                  <a:moveTo>
                    <a:pt x="68" y="13"/>
                  </a:moveTo>
                  <a:cubicBezTo>
                    <a:pt x="70" y="15"/>
                    <a:pt x="73" y="20"/>
                    <a:pt x="75" y="25"/>
                  </a:cubicBezTo>
                  <a:cubicBezTo>
                    <a:pt x="78" y="32"/>
                    <a:pt x="79" y="34"/>
                    <a:pt x="81" y="34"/>
                  </a:cubicBezTo>
                  <a:cubicBezTo>
                    <a:pt x="88" y="32"/>
                    <a:pt x="85" y="18"/>
                    <a:pt x="74" y="8"/>
                  </a:cubicBezTo>
                  <a:cubicBezTo>
                    <a:pt x="68" y="2"/>
                    <a:pt x="63" y="0"/>
                    <a:pt x="53" y="2"/>
                  </a:cubicBezTo>
                  <a:cubicBezTo>
                    <a:pt x="51" y="2"/>
                    <a:pt x="50" y="2"/>
                    <a:pt x="49" y="3"/>
                  </a:cubicBezTo>
                  <a:cubicBezTo>
                    <a:pt x="40" y="5"/>
                    <a:pt x="35" y="10"/>
                    <a:pt x="32" y="17"/>
                  </a:cubicBezTo>
                  <a:cubicBezTo>
                    <a:pt x="30" y="23"/>
                    <a:pt x="29" y="24"/>
                    <a:pt x="24" y="24"/>
                  </a:cubicBezTo>
                  <a:cubicBezTo>
                    <a:pt x="12" y="26"/>
                    <a:pt x="5" y="40"/>
                    <a:pt x="9" y="54"/>
                  </a:cubicBezTo>
                  <a:cubicBezTo>
                    <a:pt x="11" y="61"/>
                    <a:pt x="10" y="62"/>
                    <a:pt x="6" y="66"/>
                  </a:cubicBezTo>
                  <a:cubicBezTo>
                    <a:pt x="1" y="72"/>
                    <a:pt x="0" y="78"/>
                    <a:pt x="4" y="88"/>
                  </a:cubicBezTo>
                  <a:cubicBezTo>
                    <a:pt x="9" y="103"/>
                    <a:pt x="25" y="122"/>
                    <a:pt x="34" y="124"/>
                  </a:cubicBezTo>
                  <a:cubicBezTo>
                    <a:pt x="39" y="124"/>
                    <a:pt x="39" y="124"/>
                    <a:pt x="43" y="122"/>
                  </a:cubicBezTo>
                  <a:cubicBezTo>
                    <a:pt x="48" y="119"/>
                    <a:pt x="46" y="116"/>
                    <a:pt x="37" y="114"/>
                  </a:cubicBezTo>
                  <a:cubicBezTo>
                    <a:pt x="29" y="112"/>
                    <a:pt x="27" y="111"/>
                    <a:pt x="22" y="103"/>
                  </a:cubicBezTo>
                  <a:cubicBezTo>
                    <a:pt x="14" y="93"/>
                    <a:pt x="10" y="83"/>
                    <a:pt x="11" y="78"/>
                  </a:cubicBezTo>
                  <a:cubicBezTo>
                    <a:pt x="12" y="74"/>
                    <a:pt x="14" y="73"/>
                    <a:pt x="19" y="72"/>
                  </a:cubicBezTo>
                  <a:cubicBezTo>
                    <a:pt x="27" y="70"/>
                    <a:pt x="27" y="68"/>
                    <a:pt x="22" y="60"/>
                  </a:cubicBezTo>
                  <a:cubicBezTo>
                    <a:pt x="10" y="45"/>
                    <a:pt x="20" y="27"/>
                    <a:pt x="35" y="37"/>
                  </a:cubicBezTo>
                  <a:cubicBezTo>
                    <a:pt x="40" y="40"/>
                    <a:pt x="41" y="40"/>
                    <a:pt x="43" y="37"/>
                  </a:cubicBezTo>
                  <a:cubicBezTo>
                    <a:pt x="44" y="34"/>
                    <a:pt x="44" y="33"/>
                    <a:pt x="42" y="30"/>
                  </a:cubicBezTo>
                  <a:cubicBezTo>
                    <a:pt x="33" y="16"/>
                    <a:pt x="55" y="2"/>
                    <a:pt x="68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117"/>
            <p:cNvSpPr>
              <a:spLocks noEditPoints="1"/>
            </p:cNvSpPr>
            <p:nvPr/>
          </p:nvSpPr>
          <p:spPr bwMode="auto">
            <a:xfrm>
              <a:off x="1930" y="938"/>
              <a:ext cx="282" cy="255"/>
            </a:xfrm>
            <a:custGeom>
              <a:avLst/>
              <a:gdLst>
                <a:gd name="T0" fmla="*/ 32 w 522"/>
                <a:gd name="T1" fmla="*/ 128 h 474"/>
                <a:gd name="T2" fmla="*/ 122 w 522"/>
                <a:gd name="T3" fmla="*/ 159 h 474"/>
                <a:gd name="T4" fmla="*/ 153 w 522"/>
                <a:gd name="T5" fmla="*/ 208 h 474"/>
                <a:gd name="T6" fmla="*/ 174 w 522"/>
                <a:gd name="T7" fmla="*/ 247 h 474"/>
                <a:gd name="T8" fmla="*/ 196 w 522"/>
                <a:gd name="T9" fmla="*/ 282 h 474"/>
                <a:gd name="T10" fmla="*/ 231 w 522"/>
                <a:gd name="T11" fmla="*/ 334 h 474"/>
                <a:gd name="T12" fmla="*/ 260 w 522"/>
                <a:gd name="T13" fmla="*/ 382 h 474"/>
                <a:gd name="T14" fmla="*/ 285 w 522"/>
                <a:gd name="T15" fmla="*/ 417 h 474"/>
                <a:gd name="T16" fmla="*/ 332 w 522"/>
                <a:gd name="T17" fmla="*/ 448 h 474"/>
                <a:gd name="T18" fmla="*/ 294 w 522"/>
                <a:gd name="T19" fmla="*/ 359 h 474"/>
                <a:gd name="T20" fmla="*/ 266 w 522"/>
                <a:gd name="T21" fmla="*/ 316 h 474"/>
                <a:gd name="T22" fmla="*/ 195 w 522"/>
                <a:gd name="T23" fmla="*/ 209 h 474"/>
                <a:gd name="T24" fmla="*/ 157 w 522"/>
                <a:gd name="T25" fmla="*/ 152 h 474"/>
                <a:gd name="T26" fmla="*/ 186 w 522"/>
                <a:gd name="T27" fmla="*/ 146 h 474"/>
                <a:gd name="T28" fmla="*/ 212 w 522"/>
                <a:gd name="T29" fmla="*/ 163 h 474"/>
                <a:gd name="T30" fmla="*/ 253 w 522"/>
                <a:gd name="T31" fmla="*/ 178 h 474"/>
                <a:gd name="T32" fmla="*/ 302 w 522"/>
                <a:gd name="T33" fmla="*/ 200 h 474"/>
                <a:gd name="T34" fmla="*/ 348 w 522"/>
                <a:gd name="T35" fmla="*/ 221 h 474"/>
                <a:gd name="T36" fmla="*/ 383 w 522"/>
                <a:gd name="T37" fmla="*/ 236 h 474"/>
                <a:gd name="T38" fmla="*/ 407 w 522"/>
                <a:gd name="T39" fmla="*/ 247 h 474"/>
                <a:gd name="T40" fmla="*/ 443 w 522"/>
                <a:gd name="T41" fmla="*/ 263 h 474"/>
                <a:gd name="T42" fmla="*/ 509 w 522"/>
                <a:gd name="T43" fmla="*/ 266 h 474"/>
                <a:gd name="T44" fmla="*/ 470 w 522"/>
                <a:gd name="T45" fmla="*/ 219 h 474"/>
                <a:gd name="T46" fmla="*/ 422 w 522"/>
                <a:gd name="T47" fmla="*/ 206 h 474"/>
                <a:gd name="T48" fmla="*/ 380 w 522"/>
                <a:gd name="T49" fmla="*/ 192 h 474"/>
                <a:gd name="T50" fmla="*/ 335 w 522"/>
                <a:gd name="T51" fmla="*/ 174 h 474"/>
                <a:gd name="T52" fmla="*/ 278 w 522"/>
                <a:gd name="T53" fmla="*/ 150 h 474"/>
                <a:gd name="T54" fmla="*/ 201 w 522"/>
                <a:gd name="T55" fmla="*/ 118 h 474"/>
                <a:gd name="T56" fmla="*/ 172 w 522"/>
                <a:gd name="T57" fmla="*/ 45 h 474"/>
                <a:gd name="T58" fmla="*/ 123 w 522"/>
                <a:gd name="T59" fmla="*/ 7 h 474"/>
                <a:gd name="T60" fmla="*/ 58 w 522"/>
                <a:gd name="T61" fmla="*/ 23 h 474"/>
                <a:gd name="T62" fmla="*/ 4 w 522"/>
                <a:gd name="T63" fmla="*/ 26 h 474"/>
                <a:gd name="T64" fmla="*/ 83 w 522"/>
                <a:gd name="T65" fmla="*/ 148 h 474"/>
                <a:gd name="T66" fmla="*/ 88 w 522"/>
                <a:gd name="T67" fmla="*/ 109 h 474"/>
                <a:gd name="T68" fmla="*/ 199 w 522"/>
                <a:gd name="T69" fmla="*/ 127 h 474"/>
                <a:gd name="T70" fmla="*/ 297 w 522"/>
                <a:gd name="T71" fmla="*/ 170 h 474"/>
                <a:gd name="T72" fmla="*/ 378 w 522"/>
                <a:gd name="T73" fmla="*/ 203 h 474"/>
                <a:gd name="T74" fmla="*/ 455 w 522"/>
                <a:gd name="T75" fmla="*/ 234 h 474"/>
                <a:gd name="T76" fmla="*/ 419 w 522"/>
                <a:gd name="T77" fmla="*/ 240 h 474"/>
                <a:gd name="T78" fmla="*/ 316 w 522"/>
                <a:gd name="T79" fmla="*/ 194 h 474"/>
                <a:gd name="T80" fmla="*/ 224 w 522"/>
                <a:gd name="T81" fmla="*/ 153 h 474"/>
                <a:gd name="T82" fmla="*/ 133 w 522"/>
                <a:gd name="T83" fmla="*/ 110 h 474"/>
                <a:gd name="T84" fmla="*/ 174 w 522"/>
                <a:gd name="T85" fmla="*/ 202 h 474"/>
                <a:gd name="T86" fmla="*/ 265 w 522"/>
                <a:gd name="T87" fmla="*/ 336 h 474"/>
                <a:gd name="T88" fmla="*/ 309 w 522"/>
                <a:gd name="T89" fmla="*/ 411 h 474"/>
                <a:gd name="T90" fmla="*/ 288 w 522"/>
                <a:gd name="T91" fmla="*/ 401 h 474"/>
                <a:gd name="T92" fmla="*/ 262 w 522"/>
                <a:gd name="T93" fmla="*/ 363 h 474"/>
                <a:gd name="T94" fmla="*/ 230 w 522"/>
                <a:gd name="T95" fmla="*/ 313 h 474"/>
                <a:gd name="T96" fmla="*/ 200 w 522"/>
                <a:gd name="T97" fmla="*/ 264 h 474"/>
                <a:gd name="T98" fmla="*/ 179 w 522"/>
                <a:gd name="T99" fmla="*/ 226 h 474"/>
                <a:gd name="T100" fmla="*/ 146 w 522"/>
                <a:gd name="T101" fmla="*/ 170 h 474"/>
                <a:gd name="T102" fmla="*/ 111 w 522"/>
                <a:gd name="T103" fmla="*/ 111 h 474"/>
                <a:gd name="T104" fmla="*/ 164 w 522"/>
                <a:gd name="T105" fmla="*/ 110 h 474"/>
                <a:gd name="T106" fmla="*/ 148 w 522"/>
                <a:gd name="T107" fmla="*/ 31 h 474"/>
                <a:gd name="T108" fmla="*/ 128 w 522"/>
                <a:gd name="T109" fmla="*/ 77 h 474"/>
                <a:gd name="T110" fmla="*/ 31 w 522"/>
                <a:gd name="T111" fmla="*/ 21 h 474"/>
                <a:gd name="T112" fmla="*/ 96 w 522"/>
                <a:gd name="T113" fmla="*/ 91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22" h="474">
                  <a:moveTo>
                    <a:pt x="6" y="43"/>
                  </a:moveTo>
                  <a:cubicBezTo>
                    <a:pt x="9" y="43"/>
                    <a:pt x="31" y="59"/>
                    <a:pt x="34" y="63"/>
                  </a:cubicBezTo>
                  <a:cubicBezTo>
                    <a:pt x="36" y="65"/>
                    <a:pt x="35" y="66"/>
                    <a:pt x="31" y="73"/>
                  </a:cubicBezTo>
                  <a:cubicBezTo>
                    <a:pt x="24" y="82"/>
                    <a:pt x="23" y="89"/>
                    <a:pt x="26" y="107"/>
                  </a:cubicBezTo>
                  <a:cubicBezTo>
                    <a:pt x="27" y="118"/>
                    <a:pt x="28" y="122"/>
                    <a:pt x="32" y="128"/>
                  </a:cubicBezTo>
                  <a:cubicBezTo>
                    <a:pt x="43" y="142"/>
                    <a:pt x="43" y="142"/>
                    <a:pt x="65" y="153"/>
                  </a:cubicBezTo>
                  <a:cubicBezTo>
                    <a:pt x="72" y="157"/>
                    <a:pt x="82" y="159"/>
                    <a:pt x="93" y="160"/>
                  </a:cubicBezTo>
                  <a:cubicBezTo>
                    <a:pt x="98" y="161"/>
                    <a:pt x="102" y="160"/>
                    <a:pt x="108" y="157"/>
                  </a:cubicBezTo>
                  <a:cubicBezTo>
                    <a:pt x="115" y="153"/>
                    <a:pt x="117" y="153"/>
                    <a:pt x="119" y="155"/>
                  </a:cubicBezTo>
                  <a:cubicBezTo>
                    <a:pt x="121" y="156"/>
                    <a:pt x="122" y="158"/>
                    <a:pt x="122" y="159"/>
                  </a:cubicBezTo>
                  <a:cubicBezTo>
                    <a:pt x="122" y="160"/>
                    <a:pt x="123" y="161"/>
                    <a:pt x="125" y="163"/>
                  </a:cubicBezTo>
                  <a:cubicBezTo>
                    <a:pt x="128" y="166"/>
                    <a:pt x="134" y="173"/>
                    <a:pt x="135" y="177"/>
                  </a:cubicBezTo>
                  <a:cubicBezTo>
                    <a:pt x="136" y="181"/>
                    <a:pt x="143" y="194"/>
                    <a:pt x="145" y="195"/>
                  </a:cubicBezTo>
                  <a:cubicBezTo>
                    <a:pt x="146" y="196"/>
                    <a:pt x="147" y="198"/>
                    <a:pt x="148" y="200"/>
                  </a:cubicBezTo>
                  <a:cubicBezTo>
                    <a:pt x="149" y="202"/>
                    <a:pt x="151" y="206"/>
                    <a:pt x="153" y="208"/>
                  </a:cubicBezTo>
                  <a:cubicBezTo>
                    <a:pt x="155" y="210"/>
                    <a:pt x="157" y="213"/>
                    <a:pt x="157" y="215"/>
                  </a:cubicBezTo>
                  <a:cubicBezTo>
                    <a:pt x="157" y="216"/>
                    <a:pt x="158" y="219"/>
                    <a:pt x="160" y="221"/>
                  </a:cubicBezTo>
                  <a:cubicBezTo>
                    <a:pt x="161" y="223"/>
                    <a:pt x="164" y="228"/>
                    <a:pt x="165" y="232"/>
                  </a:cubicBezTo>
                  <a:cubicBezTo>
                    <a:pt x="167" y="237"/>
                    <a:pt x="168" y="240"/>
                    <a:pt x="170" y="241"/>
                  </a:cubicBezTo>
                  <a:cubicBezTo>
                    <a:pt x="172" y="241"/>
                    <a:pt x="174" y="244"/>
                    <a:pt x="174" y="247"/>
                  </a:cubicBezTo>
                  <a:cubicBezTo>
                    <a:pt x="175" y="250"/>
                    <a:pt x="177" y="254"/>
                    <a:pt x="178" y="255"/>
                  </a:cubicBezTo>
                  <a:cubicBezTo>
                    <a:pt x="179" y="256"/>
                    <a:pt x="181" y="258"/>
                    <a:pt x="183" y="261"/>
                  </a:cubicBezTo>
                  <a:cubicBezTo>
                    <a:pt x="187" y="270"/>
                    <a:pt x="190" y="274"/>
                    <a:pt x="192" y="274"/>
                  </a:cubicBezTo>
                  <a:cubicBezTo>
                    <a:pt x="193" y="274"/>
                    <a:pt x="193" y="275"/>
                    <a:pt x="193" y="277"/>
                  </a:cubicBezTo>
                  <a:cubicBezTo>
                    <a:pt x="193" y="279"/>
                    <a:pt x="195" y="281"/>
                    <a:pt x="196" y="282"/>
                  </a:cubicBezTo>
                  <a:cubicBezTo>
                    <a:pt x="199" y="284"/>
                    <a:pt x="201" y="288"/>
                    <a:pt x="209" y="302"/>
                  </a:cubicBezTo>
                  <a:cubicBezTo>
                    <a:pt x="211" y="306"/>
                    <a:pt x="214" y="311"/>
                    <a:pt x="215" y="312"/>
                  </a:cubicBezTo>
                  <a:cubicBezTo>
                    <a:pt x="217" y="313"/>
                    <a:pt x="218" y="315"/>
                    <a:pt x="218" y="315"/>
                  </a:cubicBezTo>
                  <a:cubicBezTo>
                    <a:pt x="218" y="318"/>
                    <a:pt x="226" y="330"/>
                    <a:pt x="229" y="331"/>
                  </a:cubicBezTo>
                  <a:cubicBezTo>
                    <a:pt x="231" y="332"/>
                    <a:pt x="232" y="333"/>
                    <a:pt x="231" y="334"/>
                  </a:cubicBezTo>
                  <a:cubicBezTo>
                    <a:pt x="230" y="335"/>
                    <a:pt x="231" y="337"/>
                    <a:pt x="232" y="338"/>
                  </a:cubicBezTo>
                  <a:cubicBezTo>
                    <a:pt x="235" y="342"/>
                    <a:pt x="243" y="354"/>
                    <a:pt x="243" y="356"/>
                  </a:cubicBezTo>
                  <a:cubicBezTo>
                    <a:pt x="243" y="356"/>
                    <a:pt x="245" y="359"/>
                    <a:pt x="248" y="361"/>
                  </a:cubicBezTo>
                  <a:cubicBezTo>
                    <a:pt x="251" y="364"/>
                    <a:pt x="253" y="366"/>
                    <a:pt x="252" y="367"/>
                  </a:cubicBezTo>
                  <a:cubicBezTo>
                    <a:pt x="252" y="369"/>
                    <a:pt x="257" y="380"/>
                    <a:pt x="260" y="382"/>
                  </a:cubicBezTo>
                  <a:cubicBezTo>
                    <a:pt x="262" y="383"/>
                    <a:pt x="263" y="386"/>
                    <a:pt x="263" y="387"/>
                  </a:cubicBezTo>
                  <a:cubicBezTo>
                    <a:pt x="263" y="389"/>
                    <a:pt x="264" y="391"/>
                    <a:pt x="266" y="391"/>
                  </a:cubicBezTo>
                  <a:cubicBezTo>
                    <a:pt x="268" y="392"/>
                    <a:pt x="270" y="395"/>
                    <a:pt x="272" y="400"/>
                  </a:cubicBezTo>
                  <a:cubicBezTo>
                    <a:pt x="274" y="405"/>
                    <a:pt x="276" y="408"/>
                    <a:pt x="280" y="411"/>
                  </a:cubicBezTo>
                  <a:cubicBezTo>
                    <a:pt x="283" y="414"/>
                    <a:pt x="285" y="416"/>
                    <a:pt x="285" y="417"/>
                  </a:cubicBezTo>
                  <a:cubicBezTo>
                    <a:pt x="284" y="419"/>
                    <a:pt x="285" y="421"/>
                    <a:pt x="293" y="430"/>
                  </a:cubicBezTo>
                  <a:cubicBezTo>
                    <a:pt x="295" y="433"/>
                    <a:pt x="301" y="441"/>
                    <a:pt x="307" y="449"/>
                  </a:cubicBezTo>
                  <a:cubicBezTo>
                    <a:pt x="319" y="468"/>
                    <a:pt x="327" y="474"/>
                    <a:pt x="332" y="470"/>
                  </a:cubicBezTo>
                  <a:cubicBezTo>
                    <a:pt x="335" y="468"/>
                    <a:pt x="336" y="467"/>
                    <a:pt x="334" y="458"/>
                  </a:cubicBezTo>
                  <a:cubicBezTo>
                    <a:pt x="334" y="453"/>
                    <a:pt x="333" y="448"/>
                    <a:pt x="332" y="448"/>
                  </a:cubicBezTo>
                  <a:cubicBezTo>
                    <a:pt x="332" y="448"/>
                    <a:pt x="331" y="439"/>
                    <a:pt x="329" y="429"/>
                  </a:cubicBezTo>
                  <a:cubicBezTo>
                    <a:pt x="326" y="409"/>
                    <a:pt x="323" y="400"/>
                    <a:pt x="317" y="395"/>
                  </a:cubicBezTo>
                  <a:cubicBezTo>
                    <a:pt x="313" y="392"/>
                    <a:pt x="310" y="388"/>
                    <a:pt x="304" y="375"/>
                  </a:cubicBezTo>
                  <a:cubicBezTo>
                    <a:pt x="302" y="371"/>
                    <a:pt x="299" y="366"/>
                    <a:pt x="297" y="364"/>
                  </a:cubicBezTo>
                  <a:cubicBezTo>
                    <a:pt x="296" y="362"/>
                    <a:pt x="294" y="360"/>
                    <a:pt x="294" y="359"/>
                  </a:cubicBezTo>
                  <a:cubicBezTo>
                    <a:pt x="294" y="358"/>
                    <a:pt x="292" y="355"/>
                    <a:pt x="290" y="353"/>
                  </a:cubicBezTo>
                  <a:cubicBezTo>
                    <a:pt x="288" y="351"/>
                    <a:pt x="287" y="348"/>
                    <a:pt x="287" y="347"/>
                  </a:cubicBezTo>
                  <a:cubicBezTo>
                    <a:pt x="286" y="346"/>
                    <a:pt x="285" y="343"/>
                    <a:pt x="283" y="341"/>
                  </a:cubicBezTo>
                  <a:cubicBezTo>
                    <a:pt x="281" y="339"/>
                    <a:pt x="279" y="336"/>
                    <a:pt x="278" y="335"/>
                  </a:cubicBezTo>
                  <a:cubicBezTo>
                    <a:pt x="277" y="332"/>
                    <a:pt x="273" y="326"/>
                    <a:pt x="266" y="316"/>
                  </a:cubicBezTo>
                  <a:cubicBezTo>
                    <a:pt x="263" y="311"/>
                    <a:pt x="257" y="303"/>
                    <a:pt x="254" y="298"/>
                  </a:cubicBezTo>
                  <a:cubicBezTo>
                    <a:pt x="251" y="293"/>
                    <a:pt x="247" y="288"/>
                    <a:pt x="247" y="288"/>
                  </a:cubicBezTo>
                  <a:cubicBezTo>
                    <a:pt x="246" y="287"/>
                    <a:pt x="244" y="284"/>
                    <a:pt x="242" y="280"/>
                  </a:cubicBezTo>
                  <a:cubicBezTo>
                    <a:pt x="238" y="272"/>
                    <a:pt x="231" y="261"/>
                    <a:pt x="218" y="243"/>
                  </a:cubicBezTo>
                  <a:cubicBezTo>
                    <a:pt x="209" y="231"/>
                    <a:pt x="200" y="218"/>
                    <a:pt x="195" y="209"/>
                  </a:cubicBezTo>
                  <a:cubicBezTo>
                    <a:pt x="194" y="207"/>
                    <a:pt x="190" y="202"/>
                    <a:pt x="187" y="198"/>
                  </a:cubicBezTo>
                  <a:cubicBezTo>
                    <a:pt x="184" y="195"/>
                    <a:pt x="180" y="189"/>
                    <a:pt x="178" y="186"/>
                  </a:cubicBezTo>
                  <a:cubicBezTo>
                    <a:pt x="177" y="182"/>
                    <a:pt x="175" y="179"/>
                    <a:pt x="175" y="179"/>
                  </a:cubicBezTo>
                  <a:cubicBezTo>
                    <a:pt x="174" y="178"/>
                    <a:pt x="171" y="174"/>
                    <a:pt x="167" y="168"/>
                  </a:cubicBezTo>
                  <a:cubicBezTo>
                    <a:pt x="164" y="162"/>
                    <a:pt x="159" y="155"/>
                    <a:pt x="157" y="152"/>
                  </a:cubicBezTo>
                  <a:cubicBezTo>
                    <a:pt x="153" y="144"/>
                    <a:pt x="145" y="127"/>
                    <a:pt x="146" y="126"/>
                  </a:cubicBezTo>
                  <a:cubicBezTo>
                    <a:pt x="147" y="126"/>
                    <a:pt x="152" y="128"/>
                    <a:pt x="158" y="132"/>
                  </a:cubicBezTo>
                  <a:cubicBezTo>
                    <a:pt x="164" y="135"/>
                    <a:pt x="170" y="138"/>
                    <a:pt x="172" y="138"/>
                  </a:cubicBezTo>
                  <a:cubicBezTo>
                    <a:pt x="175" y="138"/>
                    <a:pt x="175" y="139"/>
                    <a:pt x="175" y="140"/>
                  </a:cubicBezTo>
                  <a:cubicBezTo>
                    <a:pt x="174" y="142"/>
                    <a:pt x="183" y="147"/>
                    <a:pt x="186" y="146"/>
                  </a:cubicBezTo>
                  <a:cubicBezTo>
                    <a:pt x="187" y="146"/>
                    <a:pt x="188" y="147"/>
                    <a:pt x="189" y="149"/>
                  </a:cubicBezTo>
                  <a:cubicBezTo>
                    <a:pt x="189" y="150"/>
                    <a:pt x="191" y="152"/>
                    <a:pt x="192" y="152"/>
                  </a:cubicBezTo>
                  <a:cubicBezTo>
                    <a:pt x="193" y="152"/>
                    <a:pt x="195" y="153"/>
                    <a:pt x="195" y="154"/>
                  </a:cubicBezTo>
                  <a:cubicBezTo>
                    <a:pt x="195" y="154"/>
                    <a:pt x="199" y="156"/>
                    <a:pt x="203" y="158"/>
                  </a:cubicBezTo>
                  <a:cubicBezTo>
                    <a:pt x="207" y="160"/>
                    <a:pt x="211" y="162"/>
                    <a:pt x="212" y="163"/>
                  </a:cubicBezTo>
                  <a:cubicBezTo>
                    <a:pt x="213" y="164"/>
                    <a:pt x="216" y="165"/>
                    <a:pt x="219" y="166"/>
                  </a:cubicBezTo>
                  <a:cubicBezTo>
                    <a:pt x="222" y="166"/>
                    <a:pt x="225" y="167"/>
                    <a:pt x="226" y="168"/>
                  </a:cubicBezTo>
                  <a:cubicBezTo>
                    <a:pt x="227" y="168"/>
                    <a:pt x="232" y="170"/>
                    <a:pt x="237" y="171"/>
                  </a:cubicBezTo>
                  <a:cubicBezTo>
                    <a:pt x="244" y="172"/>
                    <a:pt x="247" y="173"/>
                    <a:pt x="247" y="175"/>
                  </a:cubicBezTo>
                  <a:cubicBezTo>
                    <a:pt x="248" y="177"/>
                    <a:pt x="250" y="178"/>
                    <a:pt x="253" y="178"/>
                  </a:cubicBezTo>
                  <a:cubicBezTo>
                    <a:pt x="255" y="178"/>
                    <a:pt x="257" y="179"/>
                    <a:pt x="258" y="180"/>
                  </a:cubicBezTo>
                  <a:cubicBezTo>
                    <a:pt x="259" y="181"/>
                    <a:pt x="263" y="184"/>
                    <a:pt x="268" y="185"/>
                  </a:cubicBezTo>
                  <a:cubicBezTo>
                    <a:pt x="272" y="187"/>
                    <a:pt x="280" y="190"/>
                    <a:pt x="284" y="192"/>
                  </a:cubicBezTo>
                  <a:cubicBezTo>
                    <a:pt x="289" y="195"/>
                    <a:pt x="294" y="197"/>
                    <a:pt x="296" y="198"/>
                  </a:cubicBezTo>
                  <a:cubicBezTo>
                    <a:pt x="298" y="198"/>
                    <a:pt x="301" y="199"/>
                    <a:pt x="302" y="200"/>
                  </a:cubicBezTo>
                  <a:cubicBezTo>
                    <a:pt x="303" y="200"/>
                    <a:pt x="309" y="202"/>
                    <a:pt x="314" y="204"/>
                  </a:cubicBezTo>
                  <a:cubicBezTo>
                    <a:pt x="320" y="206"/>
                    <a:pt x="327" y="209"/>
                    <a:pt x="330" y="211"/>
                  </a:cubicBezTo>
                  <a:cubicBezTo>
                    <a:pt x="333" y="214"/>
                    <a:pt x="335" y="215"/>
                    <a:pt x="336" y="214"/>
                  </a:cubicBezTo>
                  <a:cubicBezTo>
                    <a:pt x="336" y="213"/>
                    <a:pt x="338" y="214"/>
                    <a:pt x="341" y="217"/>
                  </a:cubicBezTo>
                  <a:cubicBezTo>
                    <a:pt x="343" y="219"/>
                    <a:pt x="346" y="221"/>
                    <a:pt x="348" y="221"/>
                  </a:cubicBezTo>
                  <a:cubicBezTo>
                    <a:pt x="350" y="221"/>
                    <a:pt x="356" y="223"/>
                    <a:pt x="361" y="226"/>
                  </a:cubicBezTo>
                  <a:cubicBezTo>
                    <a:pt x="366" y="229"/>
                    <a:pt x="371" y="231"/>
                    <a:pt x="373" y="232"/>
                  </a:cubicBezTo>
                  <a:cubicBezTo>
                    <a:pt x="374" y="232"/>
                    <a:pt x="376" y="233"/>
                    <a:pt x="377" y="234"/>
                  </a:cubicBezTo>
                  <a:cubicBezTo>
                    <a:pt x="377" y="235"/>
                    <a:pt x="378" y="236"/>
                    <a:pt x="379" y="235"/>
                  </a:cubicBezTo>
                  <a:cubicBezTo>
                    <a:pt x="379" y="234"/>
                    <a:pt x="381" y="235"/>
                    <a:pt x="383" y="236"/>
                  </a:cubicBezTo>
                  <a:cubicBezTo>
                    <a:pt x="384" y="237"/>
                    <a:pt x="386" y="238"/>
                    <a:pt x="387" y="237"/>
                  </a:cubicBezTo>
                  <a:cubicBezTo>
                    <a:pt x="388" y="237"/>
                    <a:pt x="390" y="238"/>
                    <a:pt x="391" y="240"/>
                  </a:cubicBezTo>
                  <a:cubicBezTo>
                    <a:pt x="392" y="241"/>
                    <a:pt x="394" y="242"/>
                    <a:pt x="395" y="242"/>
                  </a:cubicBezTo>
                  <a:cubicBezTo>
                    <a:pt x="396" y="241"/>
                    <a:pt x="398" y="242"/>
                    <a:pt x="399" y="244"/>
                  </a:cubicBezTo>
                  <a:cubicBezTo>
                    <a:pt x="400" y="246"/>
                    <a:pt x="403" y="247"/>
                    <a:pt x="407" y="247"/>
                  </a:cubicBezTo>
                  <a:cubicBezTo>
                    <a:pt x="410" y="248"/>
                    <a:pt x="413" y="249"/>
                    <a:pt x="416" y="252"/>
                  </a:cubicBezTo>
                  <a:cubicBezTo>
                    <a:pt x="419" y="255"/>
                    <a:pt x="421" y="255"/>
                    <a:pt x="424" y="255"/>
                  </a:cubicBezTo>
                  <a:cubicBezTo>
                    <a:pt x="426" y="255"/>
                    <a:pt x="429" y="256"/>
                    <a:pt x="433" y="258"/>
                  </a:cubicBezTo>
                  <a:cubicBezTo>
                    <a:pt x="435" y="260"/>
                    <a:pt x="438" y="262"/>
                    <a:pt x="439" y="261"/>
                  </a:cubicBezTo>
                  <a:cubicBezTo>
                    <a:pt x="439" y="260"/>
                    <a:pt x="441" y="261"/>
                    <a:pt x="443" y="263"/>
                  </a:cubicBezTo>
                  <a:cubicBezTo>
                    <a:pt x="445" y="264"/>
                    <a:pt x="448" y="265"/>
                    <a:pt x="451" y="264"/>
                  </a:cubicBezTo>
                  <a:cubicBezTo>
                    <a:pt x="457" y="263"/>
                    <a:pt x="460" y="259"/>
                    <a:pt x="460" y="254"/>
                  </a:cubicBezTo>
                  <a:cubicBezTo>
                    <a:pt x="460" y="250"/>
                    <a:pt x="460" y="250"/>
                    <a:pt x="464" y="250"/>
                  </a:cubicBezTo>
                  <a:cubicBezTo>
                    <a:pt x="468" y="250"/>
                    <a:pt x="484" y="256"/>
                    <a:pt x="495" y="262"/>
                  </a:cubicBezTo>
                  <a:cubicBezTo>
                    <a:pt x="502" y="266"/>
                    <a:pt x="505" y="267"/>
                    <a:pt x="509" y="266"/>
                  </a:cubicBezTo>
                  <a:cubicBezTo>
                    <a:pt x="518" y="264"/>
                    <a:pt x="522" y="255"/>
                    <a:pt x="519" y="247"/>
                  </a:cubicBezTo>
                  <a:cubicBezTo>
                    <a:pt x="517" y="242"/>
                    <a:pt x="516" y="241"/>
                    <a:pt x="511" y="239"/>
                  </a:cubicBezTo>
                  <a:cubicBezTo>
                    <a:pt x="508" y="238"/>
                    <a:pt x="502" y="235"/>
                    <a:pt x="498" y="233"/>
                  </a:cubicBezTo>
                  <a:cubicBezTo>
                    <a:pt x="484" y="225"/>
                    <a:pt x="482" y="224"/>
                    <a:pt x="479" y="223"/>
                  </a:cubicBezTo>
                  <a:cubicBezTo>
                    <a:pt x="478" y="222"/>
                    <a:pt x="474" y="221"/>
                    <a:pt x="470" y="219"/>
                  </a:cubicBezTo>
                  <a:cubicBezTo>
                    <a:pt x="464" y="216"/>
                    <a:pt x="458" y="214"/>
                    <a:pt x="447" y="212"/>
                  </a:cubicBezTo>
                  <a:cubicBezTo>
                    <a:pt x="443" y="211"/>
                    <a:pt x="440" y="210"/>
                    <a:pt x="439" y="209"/>
                  </a:cubicBezTo>
                  <a:cubicBezTo>
                    <a:pt x="438" y="208"/>
                    <a:pt x="435" y="208"/>
                    <a:pt x="432" y="209"/>
                  </a:cubicBezTo>
                  <a:cubicBezTo>
                    <a:pt x="429" y="209"/>
                    <a:pt x="427" y="209"/>
                    <a:pt x="426" y="208"/>
                  </a:cubicBezTo>
                  <a:cubicBezTo>
                    <a:pt x="425" y="207"/>
                    <a:pt x="423" y="206"/>
                    <a:pt x="422" y="206"/>
                  </a:cubicBezTo>
                  <a:cubicBezTo>
                    <a:pt x="420" y="206"/>
                    <a:pt x="415" y="204"/>
                    <a:pt x="412" y="203"/>
                  </a:cubicBezTo>
                  <a:cubicBezTo>
                    <a:pt x="409" y="201"/>
                    <a:pt x="404" y="200"/>
                    <a:pt x="401" y="199"/>
                  </a:cubicBezTo>
                  <a:cubicBezTo>
                    <a:pt x="398" y="198"/>
                    <a:pt x="394" y="197"/>
                    <a:pt x="391" y="195"/>
                  </a:cubicBezTo>
                  <a:cubicBezTo>
                    <a:pt x="388" y="194"/>
                    <a:pt x="385" y="193"/>
                    <a:pt x="383" y="193"/>
                  </a:cubicBezTo>
                  <a:cubicBezTo>
                    <a:pt x="382" y="193"/>
                    <a:pt x="380" y="193"/>
                    <a:pt x="380" y="192"/>
                  </a:cubicBezTo>
                  <a:cubicBezTo>
                    <a:pt x="379" y="191"/>
                    <a:pt x="377" y="190"/>
                    <a:pt x="375" y="190"/>
                  </a:cubicBezTo>
                  <a:cubicBezTo>
                    <a:pt x="373" y="189"/>
                    <a:pt x="368" y="188"/>
                    <a:pt x="365" y="186"/>
                  </a:cubicBezTo>
                  <a:cubicBezTo>
                    <a:pt x="362" y="184"/>
                    <a:pt x="358" y="183"/>
                    <a:pt x="356" y="182"/>
                  </a:cubicBezTo>
                  <a:cubicBezTo>
                    <a:pt x="353" y="182"/>
                    <a:pt x="348" y="180"/>
                    <a:pt x="344" y="178"/>
                  </a:cubicBezTo>
                  <a:cubicBezTo>
                    <a:pt x="340" y="176"/>
                    <a:pt x="336" y="174"/>
                    <a:pt x="335" y="174"/>
                  </a:cubicBezTo>
                  <a:cubicBezTo>
                    <a:pt x="333" y="174"/>
                    <a:pt x="331" y="173"/>
                    <a:pt x="329" y="171"/>
                  </a:cubicBezTo>
                  <a:cubicBezTo>
                    <a:pt x="327" y="170"/>
                    <a:pt x="324" y="168"/>
                    <a:pt x="323" y="168"/>
                  </a:cubicBezTo>
                  <a:cubicBezTo>
                    <a:pt x="321" y="168"/>
                    <a:pt x="315" y="166"/>
                    <a:pt x="304" y="162"/>
                  </a:cubicBezTo>
                  <a:cubicBezTo>
                    <a:pt x="301" y="160"/>
                    <a:pt x="295" y="158"/>
                    <a:pt x="292" y="156"/>
                  </a:cubicBezTo>
                  <a:cubicBezTo>
                    <a:pt x="288" y="155"/>
                    <a:pt x="282" y="152"/>
                    <a:pt x="278" y="150"/>
                  </a:cubicBezTo>
                  <a:cubicBezTo>
                    <a:pt x="270" y="145"/>
                    <a:pt x="255" y="139"/>
                    <a:pt x="251" y="139"/>
                  </a:cubicBezTo>
                  <a:cubicBezTo>
                    <a:pt x="249" y="139"/>
                    <a:pt x="246" y="138"/>
                    <a:pt x="244" y="137"/>
                  </a:cubicBezTo>
                  <a:cubicBezTo>
                    <a:pt x="241" y="134"/>
                    <a:pt x="225" y="127"/>
                    <a:pt x="222" y="127"/>
                  </a:cubicBezTo>
                  <a:cubicBezTo>
                    <a:pt x="221" y="127"/>
                    <a:pt x="217" y="125"/>
                    <a:pt x="213" y="124"/>
                  </a:cubicBezTo>
                  <a:cubicBezTo>
                    <a:pt x="209" y="122"/>
                    <a:pt x="203" y="119"/>
                    <a:pt x="201" y="118"/>
                  </a:cubicBezTo>
                  <a:cubicBezTo>
                    <a:pt x="194" y="114"/>
                    <a:pt x="176" y="104"/>
                    <a:pt x="171" y="100"/>
                  </a:cubicBezTo>
                  <a:cubicBezTo>
                    <a:pt x="166" y="97"/>
                    <a:pt x="166" y="97"/>
                    <a:pt x="166" y="97"/>
                  </a:cubicBezTo>
                  <a:cubicBezTo>
                    <a:pt x="170" y="86"/>
                    <a:pt x="170" y="86"/>
                    <a:pt x="170" y="86"/>
                  </a:cubicBezTo>
                  <a:cubicBezTo>
                    <a:pt x="172" y="80"/>
                    <a:pt x="174" y="73"/>
                    <a:pt x="175" y="71"/>
                  </a:cubicBezTo>
                  <a:cubicBezTo>
                    <a:pt x="176" y="66"/>
                    <a:pt x="174" y="47"/>
                    <a:pt x="172" y="45"/>
                  </a:cubicBezTo>
                  <a:cubicBezTo>
                    <a:pt x="171" y="44"/>
                    <a:pt x="170" y="42"/>
                    <a:pt x="169" y="39"/>
                  </a:cubicBezTo>
                  <a:cubicBezTo>
                    <a:pt x="168" y="33"/>
                    <a:pt x="147" y="14"/>
                    <a:pt x="139" y="11"/>
                  </a:cubicBezTo>
                  <a:cubicBezTo>
                    <a:pt x="137" y="10"/>
                    <a:pt x="133" y="9"/>
                    <a:pt x="132" y="8"/>
                  </a:cubicBezTo>
                  <a:cubicBezTo>
                    <a:pt x="131" y="7"/>
                    <a:pt x="129" y="7"/>
                    <a:pt x="128" y="7"/>
                  </a:cubicBezTo>
                  <a:cubicBezTo>
                    <a:pt x="126" y="8"/>
                    <a:pt x="124" y="7"/>
                    <a:pt x="123" y="7"/>
                  </a:cubicBezTo>
                  <a:cubicBezTo>
                    <a:pt x="122" y="6"/>
                    <a:pt x="119" y="6"/>
                    <a:pt x="116" y="6"/>
                  </a:cubicBezTo>
                  <a:cubicBezTo>
                    <a:pt x="113" y="6"/>
                    <a:pt x="109" y="6"/>
                    <a:pt x="106" y="5"/>
                  </a:cubicBezTo>
                  <a:cubicBezTo>
                    <a:pt x="101" y="4"/>
                    <a:pt x="85" y="13"/>
                    <a:pt x="72" y="25"/>
                  </a:cubicBezTo>
                  <a:cubicBezTo>
                    <a:pt x="70" y="26"/>
                    <a:pt x="68" y="28"/>
                    <a:pt x="67" y="28"/>
                  </a:cubicBezTo>
                  <a:cubicBezTo>
                    <a:pt x="67" y="28"/>
                    <a:pt x="63" y="26"/>
                    <a:pt x="58" y="23"/>
                  </a:cubicBezTo>
                  <a:cubicBezTo>
                    <a:pt x="54" y="20"/>
                    <a:pt x="50" y="18"/>
                    <a:pt x="49" y="18"/>
                  </a:cubicBezTo>
                  <a:cubicBezTo>
                    <a:pt x="48" y="18"/>
                    <a:pt x="44" y="15"/>
                    <a:pt x="40" y="11"/>
                  </a:cubicBezTo>
                  <a:cubicBezTo>
                    <a:pt x="31" y="1"/>
                    <a:pt x="27" y="0"/>
                    <a:pt x="19" y="9"/>
                  </a:cubicBezTo>
                  <a:cubicBezTo>
                    <a:pt x="16" y="12"/>
                    <a:pt x="11" y="16"/>
                    <a:pt x="8" y="18"/>
                  </a:cubicBezTo>
                  <a:cubicBezTo>
                    <a:pt x="4" y="21"/>
                    <a:pt x="4" y="22"/>
                    <a:pt x="4" y="26"/>
                  </a:cubicBezTo>
                  <a:cubicBezTo>
                    <a:pt x="4" y="29"/>
                    <a:pt x="3" y="33"/>
                    <a:pt x="2" y="34"/>
                  </a:cubicBezTo>
                  <a:cubicBezTo>
                    <a:pt x="0" y="37"/>
                    <a:pt x="2" y="42"/>
                    <a:pt x="6" y="43"/>
                  </a:cubicBezTo>
                  <a:close/>
                  <a:moveTo>
                    <a:pt x="106" y="144"/>
                  </a:moveTo>
                  <a:cubicBezTo>
                    <a:pt x="104" y="147"/>
                    <a:pt x="97" y="150"/>
                    <a:pt x="92" y="149"/>
                  </a:cubicBezTo>
                  <a:cubicBezTo>
                    <a:pt x="90" y="149"/>
                    <a:pt x="86" y="148"/>
                    <a:pt x="83" y="148"/>
                  </a:cubicBezTo>
                  <a:cubicBezTo>
                    <a:pt x="62" y="146"/>
                    <a:pt x="43" y="126"/>
                    <a:pt x="40" y="103"/>
                  </a:cubicBezTo>
                  <a:cubicBezTo>
                    <a:pt x="39" y="98"/>
                    <a:pt x="40" y="93"/>
                    <a:pt x="43" y="86"/>
                  </a:cubicBezTo>
                  <a:cubicBezTo>
                    <a:pt x="45" y="80"/>
                    <a:pt x="47" y="75"/>
                    <a:pt x="47" y="75"/>
                  </a:cubicBezTo>
                  <a:cubicBezTo>
                    <a:pt x="48" y="75"/>
                    <a:pt x="57" y="82"/>
                    <a:pt x="68" y="90"/>
                  </a:cubicBezTo>
                  <a:cubicBezTo>
                    <a:pt x="86" y="104"/>
                    <a:pt x="87" y="105"/>
                    <a:pt x="88" y="109"/>
                  </a:cubicBezTo>
                  <a:cubicBezTo>
                    <a:pt x="88" y="112"/>
                    <a:pt x="90" y="115"/>
                    <a:pt x="92" y="116"/>
                  </a:cubicBezTo>
                  <a:cubicBezTo>
                    <a:pt x="95" y="118"/>
                    <a:pt x="102" y="129"/>
                    <a:pt x="106" y="138"/>
                  </a:cubicBezTo>
                  <a:cubicBezTo>
                    <a:pt x="107" y="140"/>
                    <a:pt x="107" y="142"/>
                    <a:pt x="106" y="144"/>
                  </a:cubicBezTo>
                  <a:close/>
                  <a:moveTo>
                    <a:pt x="179" y="118"/>
                  </a:moveTo>
                  <a:cubicBezTo>
                    <a:pt x="186" y="121"/>
                    <a:pt x="195" y="125"/>
                    <a:pt x="199" y="127"/>
                  </a:cubicBezTo>
                  <a:cubicBezTo>
                    <a:pt x="202" y="130"/>
                    <a:pt x="207" y="132"/>
                    <a:pt x="209" y="132"/>
                  </a:cubicBezTo>
                  <a:cubicBezTo>
                    <a:pt x="211" y="132"/>
                    <a:pt x="218" y="136"/>
                    <a:pt x="226" y="140"/>
                  </a:cubicBezTo>
                  <a:cubicBezTo>
                    <a:pt x="234" y="143"/>
                    <a:pt x="246" y="149"/>
                    <a:pt x="253" y="151"/>
                  </a:cubicBezTo>
                  <a:cubicBezTo>
                    <a:pt x="259" y="154"/>
                    <a:pt x="270" y="158"/>
                    <a:pt x="276" y="161"/>
                  </a:cubicBezTo>
                  <a:cubicBezTo>
                    <a:pt x="282" y="164"/>
                    <a:pt x="291" y="168"/>
                    <a:pt x="297" y="170"/>
                  </a:cubicBezTo>
                  <a:cubicBezTo>
                    <a:pt x="306" y="173"/>
                    <a:pt x="324" y="181"/>
                    <a:pt x="343" y="190"/>
                  </a:cubicBezTo>
                  <a:cubicBezTo>
                    <a:pt x="347" y="192"/>
                    <a:pt x="352" y="194"/>
                    <a:pt x="353" y="194"/>
                  </a:cubicBezTo>
                  <a:cubicBezTo>
                    <a:pt x="354" y="194"/>
                    <a:pt x="357" y="195"/>
                    <a:pt x="360" y="197"/>
                  </a:cubicBezTo>
                  <a:cubicBezTo>
                    <a:pt x="364" y="199"/>
                    <a:pt x="367" y="200"/>
                    <a:pt x="368" y="200"/>
                  </a:cubicBezTo>
                  <a:cubicBezTo>
                    <a:pt x="369" y="200"/>
                    <a:pt x="373" y="202"/>
                    <a:pt x="378" y="203"/>
                  </a:cubicBezTo>
                  <a:cubicBezTo>
                    <a:pt x="382" y="205"/>
                    <a:pt x="387" y="206"/>
                    <a:pt x="388" y="206"/>
                  </a:cubicBezTo>
                  <a:cubicBezTo>
                    <a:pt x="391" y="205"/>
                    <a:pt x="408" y="211"/>
                    <a:pt x="412" y="214"/>
                  </a:cubicBezTo>
                  <a:cubicBezTo>
                    <a:pt x="413" y="215"/>
                    <a:pt x="417" y="216"/>
                    <a:pt x="421" y="217"/>
                  </a:cubicBezTo>
                  <a:cubicBezTo>
                    <a:pt x="436" y="220"/>
                    <a:pt x="439" y="220"/>
                    <a:pt x="447" y="224"/>
                  </a:cubicBezTo>
                  <a:cubicBezTo>
                    <a:pt x="457" y="229"/>
                    <a:pt x="458" y="230"/>
                    <a:pt x="455" y="234"/>
                  </a:cubicBezTo>
                  <a:cubicBezTo>
                    <a:pt x="453" y="236"/>
                    <a:pt x="451" y="240"/>
                    <a:pt x="450" y="244"/>
                  </a:cubicBezTo>
                  <a:cubicBezTo>
                    <a:pt x="447" y="251"/>
                    <a:pt x="447" y="251"/>
                    <a:pt x="444" y="251"/>
                  </a:cubicBezTo>
                  <a:cubicBezTo>
                    <a:pt x="442" y="251"/>
                    <a:pt x="439" y="250"/>
                    <a:pt x="437" y="249"/>
                  </a:cubicBezTo>
                  <a:cubicBezTo>
                    <a:pt x="435" y="247"/>
                    <a:pt x="432" y="246"/>
                    <a:pt x="430" y="245"/>
                  </a:cubicBezTo>
                  <a:cubicBezTo>
                    <a:pt x="428" y="244"/>
                    <a:pt x="424" y="242"/>
                    <a:pt x="419" y="240"/>
                  </a:cubicBezTo>
                  <a:cubicBezTo>
                    <a:pt x="410" y="236"/>
                    <a:pt x="403" y="233"/>
                    <a:pt x="395" y="229"/>
                  </a:cubicBezTo>
                  <a:cubicBezTo>
                    <a:pt x="391" y="228"/>
                    <a:pt x="386" y="226"/>
                    <a:pt x="384" y="225"/>
                  </a:cubicBezTo>
                  <a:cubicBezTo>
                    <a:pt x="379" y="222"/>
                    <a:pt x="368" y="217"/>
                    <a:pt x="366" y="217"/>
                  </a:cubicBezTo>
                  <a:cubicBezTo>
                    <a:pt x="365" y="217"/>
                    <a:pt x="363" y="216"/>
                    <a:pt x="362" y="215"/>
                  </a:cubicBezTo>
                  <a:cubicBezTo>
                    <a:pt x="357" y="213"/>
                    <a:pt x="330" y="200"/>
                    <a:pt x="316" y="194"/>
                  </a:cubicBezTo>
                  <a:cubicBezTo>
                    <a:pt x="309" y="191"/>
                    <a:pt x="299" y="186"/>
                    <a:pt x="295" y="184"/>
                  </a:cubicBezTo>
                  <a:cubicBezTo>
                    <a:pt x="291" y="182"/>
                    <a:pt x="282" y="178"/>
                    <a:pt x="275" y="175"/>
                  </a:cubicBezTo>
                  <a:cubicBezTo>
                    <a:pt x="269" y="173"/>
                    <a:pt x="261" y="169"/>
                    <a:pt x="256" y="167"/>
                  </a:cubicBezTo>
                  <a:cubicBezTo>
                    <a:pt x="252" y="164"/>
                    <a:pt x="243" y="161"/>
                    <a:pt x="237" y="158"/>
                  </a:cubicBezTo>
                  <a:cubicBezTo>
                    <a:pt x="231" y="156"/>
                    <a:pt x="225" y="154"/>
                    <a:pt x="224" y="153"/>
                  </a:cubicBezTo>
                  <a:cubicBezTo>
                    <a:pt x="224" y="152"/>
                    <a:pt x="221" y="152"/>
                    <a:pt x="219" y="151"/>
                  </a:cubicBezTo>
                  <a:cubicBezTo>
                    <a:pt x="214" y="150"/>
                    <a:pt x="209" y="148"/>
                    <a:pt x="199" y="143"/>
                  </a:cubicBezTo>
                  <a:cubicBezTo>
                    <a:pt x="195" y="141"/>
                    <a:pt x="187" y="136"/>
                    <a:pt x="181" y="133"/>
                  </a:cubicBezTo>
                  <a:cubicBezTo>
                    <a:pt x="175" y="130"/>
                    <a:pt x="167" y="125"/>
                    <a:pt x="162" y="122"/>
                  </a:cubicBezTo>
                  <a:cubicBezTo>
                    <a:pt x="152" y="116"/>
                    <a:pt x="138" y="109"/>
                    <a:pt x="133" y="110"/>
                  </a:cubicBezTo>
                  <a:cubicBezTo>
                    <a:pt x="123" y="110"/>
                    <a:pt x="120" y="115"/>
                    <a:pt x="127" y="125"/>
                  </a:cubicBezTo>
                  <a:cubicBezTo>
                    <a:pt x="130" y="129"/>
                    <a:pt x="133" y="133"/>
                    <a:pt x="133" y="134"/>
                  </a:cubicBezTo>
                  <a:cubicBezTo>
                    <a:pt x="134" y="135"/>
                    <a:pt x="140" y="146"/>
                    <a:pt x="147" y="158"/>
                  </a:cubicBezTo>
                  <a:cubicBezTo>
                    <a:pt x="154" y="170"/>
                    <a:pt x="162" y="183"/>
                    <a:pt x="164" y="187"/>
                  </a:cubicBezTo>
                  <a:cubicBezTo>
                    <a:pt x="166" y="191"/>
                    <a:pt x="171" y="198"/>
                    <a:pt x="174" y="202"/>
                  </a:cubicBezTo>
                  <a:cubicBezTo>
                    <a:pt x="181" y="211"/>
                    <a:pt x="203" y="244"/>
                    <a:pt x="239" y="298"/>
                  </a:cubicBezTo>
                  <a:cubicBezTo>
                    <a:pt x="243" y="304"/>
                    <a:pt x="248" y="310"/>
                    <a:pt x="250" y="312"/>
                  </a:cubicBezTo>
                  <a:cubicBezTo>
                    <a:pt x="252" y="314"/>
                    <a:pt x="253" y="318"/>
                    <a:pt x="254" y="320"/>
                  </a:cubicBezTo>
                  <a:cubicBezTo>
                    <a:pt x="254" y="322"/>
                    <a:pt x="256" y="325"/>
                    <a:pt x="258" y="326"/>
                  </a:cubicBezTo>
                  <a:cubicBezTo>
                    <a:pt x="260" y="328"/>
                    <a:pt x="263" y="332"/>
                    <a:pt x="265" y="336"/>
                  </a:cubicBezTo>
                  <a:cubicBezTo>
                    <a:pt x="269" y="343"/>
                    <a:pt x="277" y="357"/>
                    <a:pt x="282" y="365"/>
                  </a:cubicBezTo>
                  <a:cubicBezTo>
                    <a:pt x="284" y="368"/>
                    <a:pt x="287" y="372"/>
                    <a:pt x="288" y="374"/>
                  </a:cubicBezTo>
                  <a:cubicBezTo>
                    <a:pt x="288" y="375"/>
                    <a:pt x="290" y="378"/>
                    <a:pt x="291" y="380"/>
                  </a:cubicBezTo>
                  <a:cubicBezTo>
                    <a:pt x="292" y="381"/>
                    <a:pt x="296" y="389"/>
                    <a:pt x="300" y="396"/>
                  </a:cubicBezTo>
                  <a:cubicBezTo>
                    <a:pt x="304" y="403"/>
                    <a:pt x="308" y="410"/>
                    <a:pt x="309" y="411"/>
                  </a:cubicBezTo>
                  <a:cubicBezTo>
                    <a:pt x="310" y="412"/>
                    <a:pt x="312" y="416"/>
                    <a:pt x="313" y="420"/>
                  </a:cubicBezTo>
                  <a:cubicBezTo>
                    <a:pt x="314" y="424"/>
                    <a:pt x="316" y="431"/>
                    <a:pt x="317" y="435"/>
                  </a:cubicBezTo>
                  <a:cubicBezTo>
                    <a:pt x="318" y="438"/>
                    <a:pt x="319" y="442"/>
                    <a:pt x="318" y="443"/>
                  </a:cubicBezTo>
                  <a:cubicBezTo>
                    <a:pt x="316" y="444"/>
                    <a:pt x="308" y="435"/>
                    <a:pt x="305" y="428"/>
                  </a:cubicBezTo>
                  <a:cubicBezTo>
                    <a:pt x="302" y="422"/>
                    <a:pt x="292" y="407"/>
                    <a:pt x="288" y="401"/>
                  </a:cubicBezTo>
                  <a:cubicBezTo>
                    <a:pt x="286" y="399"/>
                    <a:pt x="284" y="395"/>
                    <a:pt x="283" y="393"/>
                  </a:cubicBezTo>
                  <a:cubicBezTo>
                    <a:pt x="282" y="391"/>
                    <a:pt x="280" y="389"/>
                    <a:pt x="279" y="388"/>
                  </a:cubicBezTo>
                  <a:cubicBezTo>
                    <a:pt x="278" y="387"/>
                    <a:pt x="275" y="382"/>
                    <a:pt x="271" y="377"/>
                  </a:cubicBezTo>
                  <a:cubicBezTo>
                    <a:pt x="268" y="372"/>
                    <a:pt x="264" y="367"/>
                    <a:pt x="263" y="366"/>
                  </a:cubicBezTo>
                  <a:cubicBezTo>
                    <a:pt x="262" y="365"/>
                    <a:pt x="261" y="364"/>
                    <a:pt x="262" y="363"/>
                  </a:cubicBezTo>
                  <a:cubicBezTo>
                    <a:pt x="262" y="363"/>
                    <a:pt x="261" y="360"/>
                    <a:pt x="259" y="358"/>
                  </a:cubicBezTo>
                  <a:cubicBezTo>
                    <a:pt x="257" y="355"/>
                    <a:pt x="254" y="350"/>
                    <a:pt x="252" y="347"/>
                  </a:cubicBezTo>
                  <a:cubicBezTo>
                    <a:pt x="250" y="344"/>
                    <a:pt x="246" y="338"/>
                    <a:pt x="243" y="334"/>
                  </a:cubicBezTo>
                  <a:cubicBezTo>
                    <a:pt x="240" y="331"/>
                    <a:pt x="237" y="325"/>
                    <a:pt x="235" y="321"/>
                  </a:cubicBezTo>
                  <a:cubicBezTo>
                    <a:pt x="233" y="317"/>
                    <a:pt x="231" y="313"/>
                    <a:pt x="230" y="313"/>
                  </a:cubicBezTo>
                  <a:cubicBezTo>
                    <a:pt x="228" y="313"/>
                    <a:pt x="228" y="311"/>
                    <a:pt x="228" y="310"/>
                  </a:cubicBezTo>
                  <a:cubicBezTo>
                    <a:pt x="228" y="309"/>
                    <a:pt x="227" y="308"/>
                    <a:pt x="225" y="307"/>
                  </a:cubicBezTo>
                  <a:cubicBezTo>
                    <a:pt x="224" y="305"/>
                    <a:pt x="223" y="304"/>
                    <a:pt x="222" y="302"/>
                  </a:cubicBezTo>
                  <a:cubicBezTo>
                    <a:pt x="222" y="300"/>
                    <a:pt x="207" y="273"/>
                    <a:pt x="205" y="272"/>
                  </a:cubicBezTo>
                  <a:cubicBezTo>
                    <a:pt x="204" y="271"/>
                    <a:pt x="202" y="268"/>
                    <a:pt x="200" y="264"/>
                  </a:cubicBezTo>
                  <a:cubicBezTo>
                    <a:pt x="198" y="260"/>
                    <a:pt x="196" y="257"/>
                    <a:pt x="196" y="257"/>
                  </a:cubicBezTo>
                  <a:cubicBezTo>
                    <a:pt x="195" y="257"/>
                    <a:pt x="194" y="255"/>
                    <a:pt x="194" y="254"/>
                  </a:cubicBezTo>
                  <a:cubicBezTo>
                    <a:pt x="194" y="252"/>
                    <a:pt x="192" y="248"/>
                    <a:pt x="190" y="245"/>
                  </a:cubicBezTo>
                  <a:cubicBezTo>
                    <a:pt x="188" y="242"/>
                    <a:pt x="185" y="237"/>
                    <a:pt x="183" y="233"/>
                  </a:cubicBezTo>
                  <a:cubicBezTo>
                    <a:pt x="182" y="230"/>
                    <a:pt x="180" y="226"/>
                    <a:pt x="179" y="226"/>
                  </a:cubicBezTo>
                  <a:cubicBezTo>
                    <a:pt x="178" y="224"/>
                    <a:pt x="173" y="217"/>
                    <a:pt x="170" y="211"/>
                  </a:cubicBezTo>
                  <a:cubicBezTo>
                    <a:pt x="170" y="210"/>
                    <a:pt x="169" y="208"/>
                    <a:pt x="168" y="207"/>
                  </a:cubicBezTo>
                  <a:cubicBezTo>
                    <a:pt x="167" y="207"/>
                    <a:pt x="166" y="206"/>
                    <a:pt x="167" y="205"/>
                  </a:cubicBezTo>
                  <a:cubicBezTo>
                    <a:pt x="168" y="204"/>
                    <a:pt x="164" y="196"/>
                    <a:pt x="160" y="193"/>
                  </a:cubicBezTo>
                  <a:cubicBezTo>
                    <a:pt x="156" y="190"/>
                    <a:pt x="154" y="186"/>
                    <a:pt x="146" y="170"/>
                  </a:cubicBezTo>
                  <a:cubicBezTo>
                    <a:pt x="140" y="158"/>
                    <a:pt x="135" y="150"/>
                    <a:pt x="132" y="149"/>
                  </a:cubicBezTo>
                  <a:cubicBezTo>
                    <a:pt x="130" y="148"/>
                    <a:pt x="129" y="147"/>
                    <a:pt x="129" y="145"/>
                  </a:cubicBezTo>
                  <a:cubicBezTo>
                    <a:pt x="129" y="144"/>
                    <a:pt x="126" y="139"/>
                    <a:pt x="124" y="135"/>
                  </a:cubicBezTo>
                  <a:cubicBezTo>
                    <a:pt x="122" y="132"/>
                    <a:pt x="118" y="126"/>
                    <a:pt x="117" y="123"/>
                  </a:cubicBezTo>
                  <a:cubicBezTo>
                    <a:pt x="115" y="121"/>
                    <a:pt x="112" y="115"/>
                    <a:pt x="111" y="111"/>
                  </a:cubicBezTo>
                  <a:cubicBezTo>
                    <a:pt x="109" y="104"/>
                    <a:pt x="111" y="97"/>
                    <a:pt x="118" y="93"/>
                  </a:cubicBezTo>
                  <a:cubicBezTo>
                    <a:pt x="121" y="90"/>
                    <a:pt x="123" y="90"/>
                    <a:pt x="129" y="93"/>
                  </a:cubicBezTo>
                  <a:cubicBezTo>
                    <a:pt x="133" y="95"/>
                    <a:pt x="140" y="99"/>
                    <a:pt x="145" y="103"/>
                  </a:cubicBezTo>
                  <a:cubicBezTo>
                    <a:pt x="152" y="108"/>
                    <a:pt x="154" y="109"/>
                    <a:pt x="157" y="109"/>
                  </a:cubicBezTo>
                  <a:cubicBezTo>
                    <a:pt x="160" y="108"/>
                    <a:pt x="163" y="109"/>
                    <a:pt x="164" y="110"/>
                  </a:cubicBezTo>
                  <a:cubicBezTo>
                    <a:pt x="166" y="111"/>
                    <a:pt x="173" y="115"/>
                    <a:pt x="179" y="118"/>
                  </a:cubicBezTo>
                  <a:close/>
                  <a:moveTo>
                    <a:pt x="83" y="32"/>
                  </a:moveTo>
                  <a:cubicBezTo>
                    <a:pt x="85" y="29"/>
                    <a:pt x="90" y="24"/>
                    <a:pt x="94" y="22"/>
                  </a:cubicBezTo>
                  <a:cubicBezTo>
                    <a:pt x="102" y="16"/>
                    <a:pt x="113" y="14"/>
                    <a:pt x="125" y="17"/>
                  </a:cubicBezTo>
                  <a:cubicBezTo>
                    <a:pt x="130" y="19"/>
                    <a:pt x="134" y="21"/>
                    <a:pt x="148" y="31"/>
                  </a:cubicBezTo>
                  <a:cubicBezTo>
                    <a:pt x="149" y="32"/>
                    <a:pt x="153" y="37"/>
                    <a:pt x="155" y="42"/>
                  </a:cubicBezTo>
                  <a:cubicBezTo>
                    <a:pt x="162" y="53"/>
                    <a:pt x="164" y="68"/>
                    <a:pt x="160" y="77"/>
                  </a:cubicBezTo>
                  <a:cubicBezTo>
                    <a:pt x="158" y="80"/>
                    <a:pt x="157" y="84"/>
                    <a:pt x="156" y="85"/>
                  </a:cubicBezTo>
                  <a:cubicBezTo>
                    <a:pt x="154" y="91"/>
                    <a:pt x="146" y="91"/>
                    <a:pt x="133" y="83"/>
                  </a:cubicBezTo>
                  <a:cubicBezTo>
                    <a:pt x="128" y="80"/>
                    <a:pt x="127" y="79"/>
                    <a:pt x="128" y="77"/>
                  </a:cubicBezTo>
                  <a:cubicBezTo>
                    <a:pt x="130" y="75"/>
                    <a:pt x="128" y="73"/>
                    <a:pt x="104" y="56"/>
                  </a:cubicBezTo>
                  <a:cubicBezTo>
                    <a:pt x="79" y="37"/>
                    <a:pt x="79" y="37"/>
                    <a:pt x="79" y="37"/>
                  </a:cubicBezTo>
                  <a:lnTo>
                    <a:pt x="83" y="32"/>
                  </a:lnTo>
                  <a:close/>
                  <a:moveTo>
                    <a:pt x="27" y="26"/>
                  </a:moveTo>
                  <a:cubicBezTo>
                    <a:pt x="31" y="21"/>
                    <a:pt x="31" y="21"/>
                    <a:pt x="31" y="2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72" y="53"/>
                    <a:pt x="88" y="65"/>
                    <a:pt x="93" y="68"/>
                  </a:cubicBezTo>
                  <a:cubicBezTo>
                    <a:pt x="101" y="73"/>
                    <a:pt x="103" y="76"/>
                    <a:pt x="104" y="79"/>
                  </a:cubicBezTo>
                  <a:cubicBezTo>
                    <a:pt x="105" y="82"/>
                    <a:pt x="105" y="84"/>
                    <a:pt x="105" y="85"/>
                  </a:cubicBezTo>
                  <a:cubicBezTo>
                    <a:pt x="102" y="88"/>
                    <a:pt x="98" y="91"/>
                    <a:pt x="96" y="91"/>
                  </a:cubicBezTo>
                  <a:cubicBezTo>
                    <a:pt x="95" y="91"/>
                    <a:pt x="74" y="77"/>
                    <a:pt x="64" y="69"/>
                  </a:cubicBezTo>
                  <a:cubicBezTo>
                    <a:pt x="63" y="68"/>
                    <a:pt x="58" y="64"/>
                    <a:pt x="54" y="61"/>
                  </a:cubicBezTo>
                  <a:cubicBezTo>
                    <a:pt x="19" y="35"/>
                    <a:pt x="20" y="35"/>
                    <a:pt x="27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118"/>
            <p:cNvSpPr>
              <a:spLocks noEditPoints="1"/>
            </p:cNvSpPr>
            <p:nvPr/>
          </p:nvSpPr>
          <p:spPr bwMode="auto">
            <a:xfrm>
              <a:off x="618" y="1307"/>
              <a:ext cx="184" cy="263"/>
            </a:xfrm>
            <a:custGeom>
              <a:avLst/>
              <a:gdLst>
                <a:gd name="T0" fmla="*/ 88 w 341"/>
                <a:gd name="T1" fmla="*/ 460 h 487"/>
                <a:gd name="T2" fmla="*/ 207 w 341"/>
                <a:gd name="T3" fmla="*/ 477 h 487"/>
                <a:gd name="T4" fmla="*/ 273 w 341"/>
                <a:gd name="T5" fmla="*/ 486 h 487"/>
                <a:gd name="T6" fmla="*/ 305 w 341"/>
                <a:gd name="T7" fmla="*/ 326 h 487"/>
                <a:gd name="T8" fmla="*/ 327 w 341"/>
                <a:gd name="T9" fmla="*/ 179 h 487"/>
                <a:gd name="T10" fmla="*/ 295 w 341"/>
                <a:gd name="T11" fmla="*/ 59 h 487"/>
                <a:gd name="T12" fmla="*/ 193 w 341"/>
                <a:gd name="T13" fmla="*/ 33 h 487"/>
                <a:gd name="T14" fmla="*/ 87 w 341"/>
                <a:gd name="T15" fmla="*/ 1 h 487"/>
                <a:gd name="T16" fmla="*/ 85 w 341"/>
                <a:gd name="T17" fmla="*/ 9 h 487"/>
                <a:gd name="T18" fmla="*/ 70 w 341"/>
                <a:gd name="T19" fmla="*/ 59 h 487"/>
                <a:gd name="T20" fmla="*/ 103 w 341"/>
                <a:gd name="T21" fmla="*/ 80 h 487"/>
                <a:gd name="T22" fmla="*/ 94 w 341"/>
                <a:gd name="T23" fmla="*/ 92 h 487"/>
                <a:gd name="T24" fmla="*/ 68 w 341"/>
                <a:gd name="T25" fmla="*/ 95 h 487"/>
                <a:gd name="T26" fmla="*/ 66 w 341"/>
                <a:gd name="T27" fmla="*/ 124 h 487"/>
                <a:gd name="T28" fmla="*/ 52 w 341"/>
                <a:gd name="T29" fmla="*/ 152 h 487"/>
                <a:gd name="T30" fmla="*/ 52 w 341"/>
                <a:gd name="T31" fmla="*/ 181 h 487"/>
                <a:gd name="T32" fmla="*/ 102 w 341"/>
                <a:gd name="T33" fmla="*/ 186 h 487"/>
                <a:gd name="T34" fmla="*/ 43 w 341"/>
                <a:gd name="T35" fmla="*/ 192 h 487"/>
                <a:gd name="T36" fmla="*/ 35 w 341"/>
                <a:gd name="T37" fmla="*/ 232 h 487"/>
                <a:gd name="T38" fmla="*/ 56 w 341"/>
                <a:gd name="T39" fmla="*/ 268 h 487"/>
                <a:gd name="T40" fmla="*/ 58 w 341"/>
                <a:gd name="T41" fmla="*/ 287 h 487"/>
                <a:gd name="T42" fmla="*/ 24 w 341"/>
                <a:gd name="T43" fmla="*/ 293 h 487"/>
                <a:gd name="T44" fmla="*/ 19 w 341"/>
                <a:gd name="T45" fmla="*/ 331 h 487"/>
                <a:gd name="T46" fmla="*/ 48 w 341"/>
                <a:gd name="T47" fmla="*/ 345 h 487"/>
                <a:gd name="T48" fmla="*/ 28 w 341"/>
                <a:gd name="T49" fmla="*/ 363 h 487"/>
                <a:gd name="T50" fmla="*/ 19 w 341"/>
                <a:gd name="T51" fmla="*/ 364 h 487"/>
                <a:gd name="T52" fmla="*/ 5 w 341"/>
                <a:gd name="T53" fmla="*/ 424 h 487"/>
                <a:gd name="T54" fmla="*/ 4 w 341"/>
                <a:gd name="T55" fmla="*/ 445 h 487"/>
                <a:gd name="T56" fmla="*/ 34 w 341"/>
                <a:gd name="T57" fmla="*/ 371 h 487"/>
                <a:gd name="T58" fmla="*/ 79 w 341"/>
                <a:gd name="T59" fmla="*/ 354 h 487"/>
                <a:gd name="T60" fmla="*/ 27 w 341"/>
                <a:gd name="T61" fmla="*/ 340 h 487"/>
                <a:gd name="T62" fmla="*/ 31 w 341"/>
                <a:gd name="T63" fmla="*/ 312 h 487"/>
                <a:gd name="T64" fmla="*/ 32 w 341"/>
                <a:gd name="T65" fmla="*/ 288 h 487"/>
                <a:gd name="T66" fmla="*/ 80 w 341"/>
                <a:gd name="T67" fmla="*/ 289 h 487"/>
                <a:gd name="T68" fmla="*/ 36 w 341"/>
                <a:gd name="T69" fmla="*/ 257 h 487"/>
                <a:gd name="T70" fmla="*/ 42 w 341"/>
                <a:gd name="T71" fmla="*/ 229 h 487"/>
                <a:gd name="T72" fmla="*/ 48 w 341"/>
                <a:gd name="T73" fmla="*/ 199 h 487"/>
                <a:gd name="T74" fmla="*/ 85 w 341"/>
                <a:gd name="T75" fmla="*/ 165 h 487"/>
                <a:gd name="T76" fmla="*/ 60 w 341"/>
                <a:gd name="T77" fmla="*/ 154 h 487"/>
                <a:gd name="T78" fmla="*/ 68 w 341"/>
                <a:gd name="T79" fmla="*/ 135 h 487"/>
                <a:gd name="T80" fmla="*/ 73 w 341"/>
                <a:gd name="T81" fmla="*/ 101 h 487"/>
                <a:gd name="T82" fmla="*/ 96 w 341"/>
                <a:gd name="T83" fmla="*/ 101 h 487"/>
                <a:gd name="T84" fmla="*/ 89 w 341"/>
                <a:gd name="T85" fmla="*/ 67 h 487"/>
                <a:gd name="T86" fmla="*/ 85 w 341"/>
                <a:gd name="T87" fmla="*/ 34 h 487"/>
                <a:gd name="T88" fmla="*/ 142 w 341"/>
                <a:gd name="T89" fmla="*/ 21 h 487"/>
                <a:gd name="T90" fmla="*/ 265 w 341"/>
                <a:gd name="T91" fmla="*/ 61 h 487"/>
                <a:gd name="T92" fmla="*/ 333 w 341"/>
                <a:gd name="T93" fmla="*/ 101 h 487"/>
                <a:gd name="T94" fmla="*/ 312 w 341"/>
                <a:gd name="T95" fmla="*/ 225 h 487"/>
                <a:gd name="T96" fmla="*/ 296 w 341"/>
                <a:gd name="T97" fmla="*/ 347 h 487"/>
                <a:gd name="T98" fmla="*/ 268 w 341"/>
                <a:gd name="T99" fmla="*/ 480 h 487"/>
                <a:gd name="T100" fmla="*/ 175 w 341"/>
                <a:gd name="T101" fmla="*/ 468 h 487"/>
                <a:gd name="T102" fmla="*/ 57 w 341"/>
                <a:gd name="T103" fmla="*/ 449 h 487"/>
                <a:gd name="T104" fmla="*/ 14 w 341"/>
                <a:gd name="T105" fmla="*/ 438 h 487"/>
                <a:gd name="T106" fmla="*/ 13 w 341"/>
                <a:gd name="T107" fmla="*/ 427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41" h="487">
                  <a:moveTo>
                    <a:pt x="4" y="445"/>
                  </a:moveTo>
                  <a:cubicBezTo>
                    <a:pt x="14" y="443"/>
                    <a:pt x="24" y="449"/>
                    <a:pt x="33" y="451"/>
                  </a:cubicBezTo>
                  <a:cubicBezTo>
                    <a:pt x="42" y="452"/>
                    <a:pt x="51" y="454"/>
                    <a:pt x="59" y="455"/>
                  </a:cubicBezTo>
                  <a:cubicBezTo>
                    <a:pt x="69" y="456"/>
                    <a:pt x="78" y="459"/>
                    <a:pt x="88" y="460"/>
                  </a:cubicBezTo>
                  <a:cubicBezTo>
                    <a:pt x="99" y="462"/>
                    <a:pt x="110" y="463"/>
                    <a:pt x="121" y="465"/>
                  </a:cubicBezTo>
                  <a:cubicBezTo>
                    <a:pt x="130" y="467"/>
                    <a:pt x="139" y="467"/>
                    <a:pt x="148" y="468"/>
                  </a:cubicBezTo>
                  <a:cubicBezTo>
                    <a:pt x="158" y="470"/>
                    <a:pt x="167" y="473"/>
                    <a:pt x="177" y="475"/>
                  </a:cubicBezTo>
                  <a:cubicBezTo>
                    <a:pt x="187" y="477"/>
                    <a:pt x="197" y="475"/>
                    <a:pt x="207" y="477"/>
                  </a:cubicBezTo>
                  <a:cubicBezTo>
                    <a:pt x="218" y="479"/>
                    <a:pt x="226" y="484"/>
                    <a:pt x="238" y="483"/>
                  </a:cubicBezTo>
                  <a:cubicBezTo>
                    <a:pt x="238" y="483"/>
                    <a:pt x="239" y="482"/>
                    <a:pt x="239" y="482"/>
                  </a:cubicBezTo>
                  <a:cubicBezTo>
                    <a:pt x="242" y="482"/>
                    <a:pt x="245" y="482"/>
                    <a:pt x="248" y="483"/>
                  </a:cubicBezTo>
                  <a:cubicBezTo>
                    <a:pt x="256" y="484"/>
                    <a:pt x="265" y="487"/>
                    <a:pt x="273" y="486"/>
                  </a:cubicBezTo>
                  <a:cubicBezTo>
                    <a:pt x="293" y="486"/>
                    <a:pt x="295" y="454"/>
                    <a:pt x="297" y="440"/>
                  </a:cubicBezTo>
                  <a:cubicBezTo>
                    <a:pt x="299" y="429"/>
                    <a:pt x="300" y="419"/>
                    <a:pt x="301" y="408"/>
                  </a:cubicBezTo>
                  <a:cubicBezTo>
                    <a:pt x="301" y="395"/>
                    <a:pt x="304" y="382"/>
                    <a:pt x="303" y="369"/>
                  </a:cubicBezTo>
                  <a:cubicBezTo>
                    <a:pt x="303" y="355"/>
                    <a:pt x="303" y="341"/>
                    <a:pt x="305" y="326"/>
                  </a:cubicBezTo>
                  <a:cubicBezTo>
                    <a:pt x="307" y="312"/>
                    <a:pt x="307" y="297"/>
                    <a:pt x="310" y="283"/>
                  </a:cubicBezTo>
                  <a:cubicBezTo>
                    <a:pt x="313" y="273"/>
                    <a:pt x="311" y="263"/>
                    <a:pt x="315" y="253"/>
                  </a:cubicBezTo>
                  <a:cubicBezTo>
                    <a:pt x="319" y="242"/>
                    <a:pt x="318" y="230"/>
                    <a:pt x="321" y="218"/>
                  </a:cubicBezTo>
                  <a:cubicBezTo>
                    <a:pt x="324" y="205"/>
                    <a:pt x="324" y="192"/>
                    <a:pt x="327" y="179"/>
                  </a:cubicBezTo>
                  <a:cubicBezTo>
                    <a:pt x="329" y="166"/>
                    <a:pt x="331" y="154"/>
                    <a:pt x="333" y="141"/>
                  </a:cubicBezTo>
                  <a:cubicBezTo>
                    <a:pt x="337" y="119"/>
                    <a:pt x="341" y="99"/>
                    <a:pt x="338" y="76"/>
                  </a:cubicBezTo>
                  <a:cubicBezTo>
                    <a:pt x="337" y="68"/>
                    <a:pt x="331" y="66"/>
                    <a:pt x="325" y="64"/>
                  </a:cubicBezTo>
                  <a:cubicBezTo>
                    <a:pt x="314" y="61"/>
                    <a:pt x="305" y="57"/>
                    <a:pt x="295" y="59"/>
                  </a:cubicBezTo>
                  <a:cubicBezTo>
                    <a:pt x="294" y="60"/>
                    <a:pt x="294" y="60"/>
                    <a:pt x="294" y="60"/>
                  </a:cubicBezTo>
                  <a:cubicBezTo>
                    <a:pt x="287" y="58"/>
                    <a:pt x="280" y="56"/>
                    <a:pt x="273" y="55"/>
                  </a:cubicBezTo>
                  <a:cubicBezTo>
                    <a:pt x="263" y="54"/>
                    <a:pt x="254" y="49"/>
                    <a:pt x="244" y="47"/>
                  </a:cubicBezTo>
                  <a:cubicBezTo>
                    <a:pt x="227" y="42"/>
                    <a:pt x="210" y="38"/>
                    <a:pt x="193" y="33"/>
                  </a:cubicBezTo>
                  <a:cubicBezTo>
                    <a:pt x="174" y="28"/>
                    <a:pt x="157" y="20"/>
                    <a:pt x="139" y="12"/>
                  </a:cubicBezTo>
                  <a:cubicBezTo>
                    <a:pt x="132" y="9"/>
                    <a:pt x="124" y="7"/>
                    <a:pt x="116" y="5"/>
                  </a:cubicBezTo>
                  <a:cubicBezTo>
                    <a:pt x="107" y="3"/>
                    <a:pt x="98" y="0"/>
                    <a:pt x="89" y="0"/>
                  </a:cubicBezTo>
                  <a:cubicBezTo>
                    <a:pt x="89" y="0"/>
                    <a:pt x="88" y="1"/>
                    <a:pt x="87" y="1"/>
                  </a:cubicBezTo>
                  <a:cubicBezTo>
                    <a:pt x="87" y="2"/>
                    <a:pt x="87" y="2"/>
                    <a:pt x="87" y="3"/>
                  </a:cubicBezTo>
                  <a:cubicBezTo>
                    <a:pt x="87" y="3"/>
                    <a:pt x="87" y="4"/>
                    <a:pt x="87" y="4"/>
                  </a:cubicBezTo>
                  <a:cubicBezTo>
                    <a:pt x="87" y="4"/>
                    <a:pt x="87" y="4"/>
                    <a:pt x="87" y="5"/>
                  </a:cubicBezTo>
                  <a:cubicBezTo>
                    <a:pt x="87" y="6"/>
                    <a:pt x="86" y="8"/>
                    <a:pt x="85" y="9"/>
                  </a:cubicBezTo>
                  <a:cubicBezTo>
                    <a:pt x="85" y="11"/>
                    <a:pt x="85" y="12"/>
                    <a:pt x="86" y="13"/>
                  </a:cubicBezTo>
                  <a:cubicBezTo>
                    <a:pt x="87" y="15"/>
                    <a:pt x="77" y="36"/>
                    <a:pt x="76" y="38"/>
                  </a:cubicBezTo>
                  <a:cubicBezTo>
                    <a:pt x="75" y="40"/>
                    <a:pt x="75" y="55"/>
                    <a:pt x="72" y="56"/>
                  </a:cubicBezTo>
                  <a:cubicBezTo>
                    <a:pt x="71" y="56"/>
                    <a:pt x="70" y="57"/>
                    <a:pt x="70" y="59"/>
                  </a:cubicBezTo>
                  <a:cubicBezTo>
                    <a:pt x="70" y="63"/>
                    <a:pt x="69" y="69"/>
                    <a:pt x="73" y="72"/>
                  </a:cubicBezTo>
                  <a:cubicBezTo>
                    <a:pt x="75" y="73"/>
                    <a:pt x="76" y="73"/>
                    <a:pt x="79" y="73"/>
                  </a:cubicBezTo>
                  <a:cubicBezTo>
                    <a:pt x="86" y="73"/>
                    <a:pt x="92" y="75"/>
                    <a:pt x="98" y="80"/>
                  </a:cubicBezTo>
                  <a:cubicBezTo>
                    <a:pt x="100" y="82"/>
                    <a:pt x="102" y="81"/>
                    <a:pt x="103" y="80"/>
                  </a:cubicBezTo>
                  <a:cubicBezTo>
                    <a:pt x="116" y="62"/>
                    <a:pt x="137" y="99"/>
                    <a:pt x="121" y="105"/>
                  </a:cubicBezTo>
                  <a:cubicBezTo>
                    <a:pt x="117" y="106"/>
                    <a:pt x="114" y="105"/>
                    <a:pt x="111" y="105"/>
                  </a:cubicBezTo>
                  <a:cubicBezTo>
                    <a:pt x="104" y="105"/>
                    <a:pt x="102" y="101"/>
                    <a:pt x="101" y="95"/>
                  </a:cubicBezTo>
                  <a:cubicBezTo>
                    <a:pt x="100" y="92"/>
                    <a:pt x="97" y="92"/>
                    <a:pt x="94" y="92"/>
                  </a:cubicBezTo>
                  <a:cubicBezTo>
                    <a:pt x="86" y="92"/>
                    <a:pt x="78" y="89"/>
                    <a:pt x="70" y="86"/>
                  </a:cubicBezTo>
                  <a:cubicBezTo>
                    <a:pt x="68" y="86"/>
                    <a:pt x="67" y="87"/>
                    <a:pt x="66" y="88"/>
                  </a:cubicBezTo>
                  <a:cubicBezTo>
                    <a:pt x="65" y="91"/>
                    <a:pt x="65" y="91"/>
                    <a:pt x="66" y="94"/>
                  </a:cubicBezTo>
                  <a:cubicBezTo>
                    <a:pt x="67" y="95"/>
                    <a:pt x="68" y="95"/>
                    <a:pt x="68" y="95"/>
                  </a:cubicBezTo>
                  <a:cubicBezTo>
                    <a:pt x="68" y="95"/>
                    <a:pt x="68" y="96"/>
                    <a:pt x="67" y="96"/>
                  </a:cubicBezTo>
                  <a:cubicBezTo>
                    <a:pt x="61" y="100"/>
                    <a:pt x="64" y="108"/>
                    <a:pt x="66" y="114"/>
                  </a:cubicBezTo>
                  <a:cubicBezTo>
                    <a:pt x="66" y="116"/>
                    <a:pt x="69" y="118"/>
                    <a:pt x="70" y="119"/>
                  </a:cubicBezTo>
                  <a:cubicBezTo>
                    <a:pt x="70" y="119"/>
                    <a:pt x="66" y="123"/>
                    <a:pt x="66" y="124"/>
                  </a:cubicBezTo>
                  <a:cubicBezTo>
                    <a:pt x="65" y="125"/>
                    <a:pt x="64" y="126"/>
                    <a:pt x="64" y="127"/>
                  </a:cubicBezTo>
                  <a:cubicBezTo>
                    <a:pt x="60" y="127"/>
                    <a:pt x="56" y="128"/>
                    <a:pt x="52" y="130"/>
                  </a:cubicBezTo>
                  <a:cubicBezTo>
                    <a:pt x="48" y="133"/>
                    <a:pt x="45" y="141"/>
                    <a:pt x="48" y="146"/>
                  </a:cubicBezTo>
                  <a:cubicBezTo>
                    <a:pt x="49" y="148"/>
                    <a:pt x="54" y="150"/>
                    <a:pt x="52" y="152"/>
                  </a:cubicBezTo>
                  <a:cubicBezTo>
                    <a:pt x="50" y="155"/>
                    <a:pt x="51" y="159"/>
                    <a:pt x="51" y="162"/>
                  </a:cubicBezTo>
                  <a:cubicBezTo>
                    <a:pt x="52" y="165"/>
                    <a:pt x="48" y="168"/>
                    <a:pt x="48" y="171"/>
                  </a:cubicBezTo>
                  <a:cubicBezTo>
                    <a:pt x="47" y="174"/>
                    <a:pt x="49" y="175"/>
                    <a:pt x="49" y="177"/>
                  </a:cubicBezTo>
                  <a:cubicBezTo>
                    <a:pt x="49" y="179"/>
                    <a:pt x="50" y="180"/>
                    <a:pt x="52" y="181"/>
                  </a:cubicBezTo>
                  <a:cubicBezTo>
                    <a:pt x="56" y="182"/>
                    <a:pt x="60" y="182"/>
                    <a:pt x="64" y="182"/>
                  </a:cubicBezTo>
                  <a:cubicBezTo>
                    <a:pt x="69" y="182"/>
                    <a:pt x="71" y="184"/>
                    <a:pt x="75" y="182"/>
                  </a:cubicBezTo>
                  <a:cubicBezTo>
                    <a:pt x="79" y="180"/>
                    <a:pt x="77" y="174"/>
                    <a:pt x="83" y="172"/>
                  </a:cubicBezTo>
                  <a:cubicBezTo>
                    <a:pt x="90" y="170"/>
                    <a:pt x="102" y="180"/>
                    <a:pt x="102" y="186"/>
                  </a:cubicBezTo>
                  <a:cubicBezTo>
                    <a:pt x="103" y="195"/>
                    <a:pt x="95" y="208"/>
                    <a:pt x="86" y="209"/>
                  </a:cubicBezTo>
                  <a:cubicBezTo>
                    <a:pt x="78" y="209"/>
                    <a:pt x="76" y="204"/>
                    <a:pt x="71" y="199"/>
                  </a:cubicBezTo>
                  <a:cubicBezTo>
                    <a:pt x="68" y="196"/>
                    <a:pt x="65" y="195"/>
                    <a:pt x="60" y="194"/>
                  </a:cubicBezTo>
                  <a:cubicBezTo>
                    <a:pt x="54" y="193"/>
                    <a:pt x="49" y="191"/>
                    <a:pt x="43" y="192"/>
                  </a:cubicBezTo>
                  <a:cubicBezTo>
                    <a:pt x="41" y="193"/>
                    <a:pt x="40" y="195"/>
                    <a:pt x="41" y="196"/>
                  </a:cubicBezTo>
                  <a:cubicBezTo>
                    <a:pt x="42" y="203"/>
                    <a:pt x="41" y="210"/>
                    <a:pt x="42" y="217"/>
                  </a:cubicBezTo>
                  <a:cubicBezTo>
                    <a:pt x="38" y="220"/>
                    <a:pt x="37" y="224"/>
                    <a:pt x="34" y="228"/>
                  </a:cubicBezTo>
                  <a:cubicBezTo>
                    <a:pt x="33" y="229"/>
                    <a:pt x="34" y="231"/>
                    <a:pt x="35" y="232"/>
                  </a:cubicBezTo>
                  <a:cubicBezTo>
                    <a:pt x="35" y="233"/>
                    <a:pt x="35" y="233"/>
                    <a:pt x="36" y="233"/>
                  </a:cubicBezTo>
                  <a:cubicBezTo>
                    <a:pt x="33" y="235"/>
                    <a:pt x="32" y="237"/>
                    <a:pt x="33" y="240"/>
                  </a:cubicBezTo>
                  <a:cubicBezTo>
                    <a:pt x="37" y="247"/>
                    <a:pt x="26" y="251"/>
                    <a:pt x="28" y="258"/>
                  </a:cubicBezTo>
                  <a:cubicBezTo>
                    <a:pt x="31" y="270"/>
                    <a:pt x="48" y="263"/>
                    <a:pt x="56" y="268"/>
                  </a:cubicBezTo>
                  <a:cubicBezTo>
                    <a:pt x="57" y="269"/>
                    <a:pt x="59" y="269"/>
                    <a:pt x="60" y="268"/>
                  </a:cubicBezTo>
                  <a:cubicBezTo>
                    <a:pt x="59" y="269"/>
                    <a:pt x="65" y="266"/>
                    <a:pt x="64" y="266"/>
                  </a:cubicBezTo>
                  <a:cubicBezTo>
                    <a:pt x="75" y="265"/>
                    <a:pt x="76" y="275"/>
                    <a:pt x="74" y="283"/>
                  </a:cubicBezTo>
                  <a:cubicBezTo>
                    <a:pt x="74" y="285"/>
                    <a:pt x="61" y="295"/>
                    <a:pt x="58" y="287"/>
                  </a:cubicBezTo>
                  <a:cubicBezTo>
                    <a:pt x="58" y="286"/>
                    <a:pt x="58" y="284"/>
                    <a:pt x="57" y="283"/>
                  </a:cubicBezTo>
                  <a:cubicBezTo>
                    <a:pt x="53" y="279"/>
                    <a:pt x="50" y="282"/>
                    <a:pt x="46" y="281"/>
                  </a:cubicBezTo>
                  <a:cubicBezTo>
                    <a:pt x="39" y="279"/>
                    <a:pt x="29" y="275"/>
                    <a:pt x="24" y="282"/>
                  </a:cubicBezTo>
                  <a:cubicBezTo>
                    <a:pt x="22" y="285"/>
                    <a:pt x="24" y="290"/>
                    <a:pt x="24" y="293"/>
                  </a:cubicBezTo>
                  <a:cubicBezTo>
                    <a:pt x="24" y="295"/>
                    <a:pt x="24" y="297"/>
                    <a:pt x="25" y="298"/>
                  </a:cubicBezTo>
                  <a:cubicBezTo>
                    <a:pt x="23" y="303"/>
                    <a:pt x="20" y="306"/>
                    <a:pt x="23" y="310"/>
                  </a:cubicBezTo>
                  <a:cubicBezTo>
                    <a:pt x="20" y="314"/>
                    <a:pt x="19" y="318"/>
                    <a:pt x="21" y="322"/>
                  </a:cubicBezTo>
                  <a:cubicBezTo>
                    <a:pt x="19" y="324"/>
                    <a:pt x="17" y="327"/>
                    <a:pt x="19" y="331"/>
                  </a:cubicBezTo>
                  <a:cubicBezTo>
                    <a:pt x="19" y="331"/>
                    <a:pt x="21" y="336"/>
                    <a:pt x="21" y="335"/>
                  </a:cubicBezTo>
                  <a:cubicBezTo>
                    <a:pt x="20" y="337"/>
                    <a:pt x="18" y="339"/>
                    <a:pt x="18" y="342"/>
                  </a:cubicBezTo>
                  <a:cubicBezTo>
                    <a:pt x="18" y="352"/>
                    <a:pt x="36" y="354"/>
                    <a:pt x="42" y="355"/>
                  </a:cubicBezTo>
                  <a:cubicBezTo>
                    <a:pt x="47" y="355"/>
                    <a:pt x="48" y="348"/>
                    <a:pt x="48" y="345"/>
                  </a:cubicBezTo>
                  <a:cubicBezTo>
                    <a:pt x="53" y="326"/>
                    <a:pt x="76" y="335"/>
                    <a:pt x="71" y="352"/>
                  </a:cubicBezTo>
                  <a:cubicBezTo>
                    <a:pt x="69" y="358"/>
                    <a:pt x="68" y="365"/>
                    <a:pt x="63" y="369"/>
                  </a:cubicBezTo>
                  <a:cubicBezTo>
                    <a:pt x="56" y="374"/>
                    <a:pt x="52" y="369"/>
                    <a:pt x="47" y="365"/>
                  </a:cubicBezTo>
                  <a:cubicBezTo>
                    <a:pt x="42" y="362"/>
                    <a:pt x="34" y="363"/>
                    <a:pt x="28" y="363"/>
                  </a:cubicBezTo>
                  <a:cubicBezTo>
                    <a:pt x="27" y="362"/>
                    <a:pt x="26" y="361"/>
                    <a:pt x="25" y="361"/>
                  </a:cubicBezTo>
                  <a:cubicBezTo>
                    <a:pt x="24" y="361"/>
                    <a:pt x="24" y="361"/>
                    <a:pt x="23" y="361"/>
                  </a:cubicBezTo>
                  <a:cubicBezTo>
                    <a:pt x="22" y="361"/>
                    <a:pt x="20" y="362"/>
                    <a:pt x="20" y="363"/>
                  </a:cubicBezTo>
                  <a:cubicBezTo>
                    <a:pt x="20" y="363"/>
                    <a:pt x="20" y="364"/>
                    <a:pt x="19" y="364"/>
                  </a:cubicBezTo>
                  <a:cubicBezTo>
                    <a:pt x="19" y="365"/>
                    <a:pt x="19" y="366"/>
                    <a:pt x="19" y="367"/>
                  </a:cubicBezTo>
                  <a:cubicBezTo>
                    <a:pt x="18" y="367"/>
                    <a:pt x="17" y="367"/>
                    <a:pt x="17" y="368"/>
                  </a:cubicBezTo>
                  <a:cubicBezTo>
                    <a:pt x="11" y="379"/>
                    <a:pt x="10" y="393"/>
                    <a:pt x="8" y="405"/>
                  </a:cubicBezTo>
                  <a:cubicBezTo>
                    <a:pt x="7" y="411"/>
                    <a:pt x="6" y="417"/>
                    <a:pt x="5" y="424"/>
                  </a:cubicBezTo>
                  <a:cubicBezTo>
                    <a:pt x="5" y="428"/>
                    <a:pt x="6" y="433"/>
                    <a:pt x="8" y="437"/>
                  </a:cubicBezTo>
                  <a:cubicBezTo>
                    <a:pt x="8" y="437"/>
                    <a:pt x="8" y="437"/>
                    <a:pt x="8" y="437"/>
                  </a:cubicBezTo>
                  <a:cubicBezTo>
                    <a:pt x="8" y="437"/>
                    <a:pt x="3" y="440"/>
                    <a:pt x="2" y="440"/>
                  </a:cubicBezTo>
                  <a:cubicBezTo>
                    <a:pt x="0" y="442"/>
                    <a:pt x="1" y="446"/>
                    <a:pt x="4" y="445"/>
                  </a:cubicBezTo>
                  <a:close/>
                  <a:moveTo>
                    <a:pt x="15" y="410"/>
                  </a:moveTo>
                  <a:cubicBezTo>
                    <a:pt x="17" y="396"/>
                    <a:pt x="20" y="383"/>
                    <a:pt x="21" y="370"/>
                  </a:cubicBezTo>
                  <a:cubicBezTo>
                    <a:pt x="21" y="370"/>
                    <a:pt x="21" y="370"/>
                    <a:pt x="22" y="370"/>
                  </a:cubicBezTo>
                  <a:cubicBezTo>
                    <a:pt x="26" y="371"/>
                    <a:pt x="30" y="371"/>
                    <a:pt x="34" y="371"/>
                  </a:cubicBezTo>
                  <a:cubicBezTo>
                    <a:pt x="40" y="371"/>
                    <a:pt x="44" y="373"/>
                    <a:pt x="49" y="377"/>
                  </a:cubicBezTo>
                  <a:cubicBezTo>
                    <a:pt x="53" y="379"/>
                    <a:pt x="61" y="381"/>
                    <a:pt x="65" y="377"/>
                  </a:cubicBezTo>
                  <a:cubicBezTo>
                    <a:pt x="69" y="373"/>
                    <a:pt x="73" y="372"/>
                    <a:pt x="75" y="367"/>
                  </a:cubicBezTo>
                  <a:cubicBezTo>
                    <a:pt x="77" y="363"/>
                    <a:pt x="77" y="358"/>
                    <a:pt x="79" y="354"/>
                  </a:cubicBezTo>
                  <a:cubicBezTo>
                    <a:pt x="82" y="343"/>
                    <a:pt x="80" y="340"/>
                    <a:pt x="73" y="331"/>
                  </a:cubicBezTo>
                  <a:cubicBezTo>
                    <a:pt x="70" y="327"/>
                    <a:pt x="58" y="325"/>
                    <a:pt x="53" y="327"/>
                  </a:cubicBezTo>
                  <a:cubicBezTo>
                    <a:pt x="46" y="330"/>
                    <a:pt x="43" y="335"/>
                    <a:pt x="41" y="343"/>
                  </a:cubicBezTo>
                  <a:cubicBezTo>
                    <a:pt x="39" y="349"/>
                    <a:pt x="25" y="344"/>
                    <a:pt x="27" y="340"/>
                  </a:cubicBezTo>
                  <a:cubicBezTo>
                    <a:pt x="28" y="338"/>
                    <a:pt x="30" y="337"/>
                    <a:pt x="29" y="334"/>
                  </a:cubicBezTo>
                  <a:cubicBezTo>
                    <a:pt x="28" y="330"/>
                    <a:pt x="24" y="328"/>
                    <a:pt x="30" y="325"/>
                  </a:cubicBezTo>
                  <a:cubicBezTo>
                    <a:pt x="33" y="324"/>
                    <a:pt x="32" y="319"/>
                    <a:pt x="29" y="318"/>
                  </a:cubicBezTo>
                  <a:cubicBezTo>
                    <a:pt x="28" y="315"/>
                    <a:pt x="29" y="313"/>
                    <a:pt x="31" y="312"/>
                  </a:cubicBezTo>
                  <a:cubicBezTo>
                    <a:pt x="33" y="310"/>
                    <a:pt x="32" y="307"/>
                    <a:pt x="30" y="306"/>
                  </a:cubicBezTo>
                  <a:cubicBezTo>
                    <a:pt x="29" y="305"/>
                    <a:pt x="33" y="301"/>
                    <a:pt x="33" y="299"/>
                  </a:cubicBezTo>
                  <a:cubicBezTo>
                    <a:pt x="34" y="297"/>
                    <a:pt x="34" y="295"/>
                    <a:pt x="32" y="294"/>
                  </a:cubicBezTo>
                  <a:cubicBezTo>
                    <a:pt x="31" y="293"/>
                    <a:pt x="32" y="289"/>
                    <a:pt x="32" y="288"/>
                  </a:cubicBezTo>
                  <a:cubicBezTo>
                    <a:pt x="30" y="283"/>
                    <a:pt x="40" y="287"/>
                    <a:pt x="41" y="287"/>
                  </a:cubicBezTo>
                  <a:cubicBezTo>
                    <a:pt x="43" y="287"/>
                    <a:pt x="47" y="289"/>
                    <a:pt x="49" y="289"/>
                  </a:cubicBezTo>
                  <a:cubicBezTo>
                    <a:pt x="53" y="287"/>
                    <a:pt x="51" y="291"/>
                    <a:pt x="53" y="293"/>
                  </a:cubicBezTo>
                  <a:cubicBezTo>
                    <a:pt x="60" y="300"/>
                    <a:pt x="76" y="298"/>
                    <a:pt x="80" y="289"/>
                  </a:cubicBezTo>
                  <a:cubicBezTo>
                    <a:pt x="83" y="282"/>
                    <a:pt x="86" y="264"/>
                    <a:pt x="75" y="261"/>
                  </a:cubicBezTo>
                  <a:cubicBezTo>
                    <a:pt x="71" y="260"/>
                    <a:pt x="64" y="257"/>
                    <a:pt x="61" y="259"/>
                  </a:cubicBezTo>
                  <a:cubicBezTo>
                    <a:pt x="59" y="260"/>
                    <a:pt x="58" y="260"/>
                    <a:pt x="58" y="261"/>
                  </a:cubicBezTo>
                  <a:cubicBezTo>
                    <a:pt x="51" y="258"/>
                    <a:pt x="43" y="259"/>
                    <a:pt x="36" y="257"/>
                  </a:cubicBezTo>
                  <a:cubicBezTo>
                    <a:pt x="34" y="257"/>
                    <a:pt x="41" y="246"/>
                    <a:pt x="42" y="244"/>
                  </a:cubicBezTo>
                  <a:cubicBezTo>
                    <a:pt x="43" y="239"/>
                    <a:pt x="38" y="239"/>
                    <a:pt x="44" y="236"/>
                  </a:cubicBezTo>
                  <a:cubicBezTo>
                    <a:pt x="47" y="235"/>
                    <a:pt x="47" y="231"/>
                    <a:pt x="44" y="230"/>
                  </a:cubicBezTo>
                  <a:cubicBezTo>
                    <a:pt x="43" y="229"/>
                    <a:pt x="43" y="229"/>
                    <a:pt x="42" y="229"/>
                  </a:cubicBezTo>
                  <a:cubicBezTo>
                    <a:pt x="43" y="226"/>
                    <a:pt x="44" y="223"/>
                    <a:pt x="47" y="221"/>
                  </a:cubicBezTo>
                  <a:cubicBezTo>
                    <a:pt x="49" y="220"/>
                    <a:pt x="49" y="219"/>
                    <a:pt x="49" y="217"/>
                  </a:cubicBezTo>
                  <a:cubicBezTo>
                    <a:pt x="47" y="210"/>
                    <a:pt x="49" y="211"/>
                    <a:pt x="49" y="206"/>
                  </a:cubicBezTo>
                  <a:cubicBezTo>
                    <a:pt x="50" y="203"/>
                    <a:pt x="49" y="201"/>
                    <a:pt x="48" y="199"/>
                  </a:cubicBezTo>
                  <a:cubicBezTo>
                    <a:pt x="56" y="199"/>
                    <a:pt x="65" y="203"/>
                    <a:pt x="69" y="208"/>
                  </a:cubicBezTo>
                  <a:cubicBezTo>
                    <a:pt x="74" y="213"/>
                    <a:pt x="78" y="215"/>
                    <a:pt x="86" y="216"/>
                  </a:cubicBezTo>
                  <a:cubicBezTo>
                    <a:pt x="100" y="217"/>
                    <a:pt x="108" y="198"/>
                    <a:pt x="109" y="186"/>
                  </a:cubicBezTo>
                  <a:cubicBezTo>
                    <a:pt x="110" y="174"/>
                    <a:pt x="95" y="164"/>
                    <a:pt x="85" y="165"/>
                  </a:cubicBezTo>
                  <a:cubicBezTo>
                    <a:pt x="81" y="165"/>
                    <a:pt x="73" y="167"/>
                    <a:pt x="72" y="172"/>
                  </a:cubicBezTo>
                  <a:cubicBezTo>
                    <a:pt x="71" y="176"/>
                    <a:pt x="61" y="176"/>
                    <a:pt x="56" y="175"/>
                  </a:cubicBezTo>
                  <a:cubicBezTo>
                    <a:pt x="55" y="173"/>
                    <a:pt x="55" y="171"/>
                    <a:pt x="56" y="169"/>
                  </a:cubicBezTo>
                  <a:cubicBezTo>
                    <a:pt x="60" y="165"/>
                    <a:pt x="56" y="158"/>
                    <a:pt x="60" y="154"/>
                  </a:cubicBezTo>
                  <a:cubicBezTo>
                    <a:pt x="61" y="152"/>
                    <a:pt x="60" y="149"/>
                    <a:pt x="59" y="147"/>
                  </a:cubicBezTo>
                  <a:cubicBezTo>
                    <a:pt x="58" y="146"/>
                    <a:pt x="56" y="145"/>
                    <a:pt x="54" y="143"/>
                  </a:cubicBezTo>
                  <a:cubicBezTo>
                    <a:pt x="54" y="139"/>
                    <a:pt x="56" y="136"/>
                    <a:pt x="61" y="134"/>
                  </a:cubicBezTo>
                  <a:cubicBezTo>
                    <a:pt x="63" y="134"/>
                    <a:pt x="66" y="134"/>
                    <a:pt x="68" y="135"/>
                  </a:cubicBezTo>
                  <a:cubicBezTo>
                    <a:pt x="71" y="136"/>
                    <a:pt x="74" y="131"/>
                    <a:pt x="71" y="129"/>
                  </a:cubicBezTo>
                  <a:cubicBezTo>
                    <a:pt x="70" y="129"/>
                    <a:pt x="77" y="122"/>
                    <a:pt x="77" y="120"/>
                  </a:cubicBezTo>
                  <a:cubicBezTo>
                    <a:pt x="79" y="115"/>
                    <a:pt x="73" y="114"/>
                    <a:pt x="72" y="110"/>
                  </a:cubicBezTo>
                  <a:cubicBezTo>
                    <a:pt x="71" y="107"/>
                    <a:pt x="69" y="102"/>
                    <a:pt x="73" y="101"/>
                  </a:cubicBezTo>
                  <a:cubicBezTo>
                    <a:pt x="74" y="100"/>
                    <a:pt x="75" y="99"/>
                    <a:pt x="76" y="98"/>
                  </a:cubicBezTo>
                  <a:cubicBezTo>
                    <a:pt x="76" y="97"/>
                    <a:pt x="76" y="96"/>
                    <a:pt x="75" y="95"/>
                  </a:cubicBezTo>
                  <a:cubicBezTo>
                    <a:pt x="80" y="96"/>
                    <a:pt x="85" y="98"/>
                    <a:pt x="90" y="99"/>
                  </a:cubicBezTo>
                  <a:cubicBezTo>
                    <a:pt x="94" y="99"/>
                    <a:pt x="95" y="97"/>
                    <a:pt x="96" y="101"/>
                  </a:cubicBezTo>
                  <a:cubicBezTo>
                    <a:pt x="96" y="103"/>
                    <a:pt x="97" y="106"/>
                    <a:pt x="98" y="107"/>
                  </a:cubicBezTo>
                  <a:cubicBezTo>
                    <a:pt x="104" y="114"/>
                    <a:pt x="123" y="114"/>
                    <a:pt x="129" y="108"/>
                  </a:cubicBezTo>
                  <a:cubicBezTo>
                    <a:pt x="145" y="91"/>
                    <a:pt x="117" y="56"/>
                    <a:pt x="100" y="73"/>
                  </a:cubicBezTo>
                  <a:cubicBezTo>
                    <a:pt x="96" y="71"/>
                    <a:pt x="93" y="69"/>
                    <a:pt x="89" y="67"/>
                  </a:cubicBezTo>
                  <a:cubicBezTo>
                    <a:pt x="84" y="65"/>
                    <a:pt x="78" y="67"/>
                    <a:pt x="76" y="60"/>
                  </a:cubicBezTo>
                  <a:cubicBezTo>
                    <a:pt x="78" y="59"/>
                    <a:pt x="79" y="56"/>
                    <a:pt x="79" y="54"/>
                  </a:cubicBezTo>
                  <a:cubicBezTo>
                    <a:pt x="80" y="51"/>
                    <a:pt x="80" y="49"/>
                    <a:pt x="81" y="46"/>
                  </a:cubicBezTo>
                  <a:cubicBezTo>
                    <a:pt x="81" y="41"/>
                    <a:pt x="83" y="38"/>
                    <a:pt x="85" y="34"/>
                  </a:cubicBezTo>
                  <a:cubicBezTo>
                    <a:pt x="87" y="27"/>
                    <a:pt x="92" y="20"/>
                    <a:pt x="92" y="13"/>
                  </a:cubicBezTo>
                  <a:cubicBezTo>
                    <a:pt x="92" y="11"/>
                    <a:pt x="86" y="6"/>
                    <a:pt x="91" y="7"/>
                  </a:cubicBezTo>
                  <a:cubicBezTo>
                    <a:pt x="92" y="7"/>
                    <a:pt x="92" y="7"/>
                    <a:pt x="93" y="6"/>
                  </a:cubicBezTo>
                  <a:cubicBezTo>
                    <a:pt x="108" y="13"/>
                    <a:pt x="127" y="12"/>
                    <a:pt x="142" y="21"/>
                  </a:cubicBezTo>
                  <a:cubicBezTo>
                    <a:pt x="158" y="29"/>
                    <a:pt x="174" y="33"/>
                    <a:pt x="191" y="40"/>
                  </a:cubicBezTo>
                  <a:cubicBezTo>
                    <a:pt x="198" y="43"/>
                    <a:pt x="207" y="44"/>
                    <a:pt x="214" y="46"/>
                  </a:cubicBezTo>
                  <a:cubicBezTo>
                    <a:pt x="223" y="48"/>
                    <a:pt x="233" y="51"/>
                    <a:pt x="242" y="54"/>
                  </a:cubicBezTo>
                  <a:cubicBezTo>
                    <a:pt x="250" y="56"/>
                    <a:pt x="257" y="59"/>
                    <a:pt x="265" y="61"/>
                  </a:cubicBezTo>
                  <a:cubicBezTo>
                    <a:pt x="274" y="64"/>
                    <a:pt x="284" y="65"/>
                    <a:pt x="294" y="67"/>
                  </a:cubicBezTo>
                  <a:cubicBezTo>
                    <a:pt x="296" y="68"/>
                    <a:pt x="297" y="67"/>
                    <a:pt x="298" y="65"/>
                  </a:cubicBezTo>
                  <a:cubicBezTo>
                    <a:pt x="307" y="66"/>
                    <a:pt x="316" y="69"/>
                    <a:pt x="325" y="72"/>
                  </a:cubicBezTo>
                  <a:cubicBezTo>
                    <a:pt x="334" y="75"/>
                    <a:pt x="333" y="93"/>
                    <a:pt x="333" y="101"/>
                  </a:cubicBezTo>
                  <a:cubicBezTo>
                    <a:pt x="332" y="111"/>
                    <a:pt x="330" y="123"/>
                    <a:pt x="328" y="132"/>
                  </a:cubicBezTo>
                  <a:cubicBezTo>
                    <a:pt x="325" y="143"/>
                    <a:pt x="324" y="154"/>
                    <a:pt x="322" y="165"/>
                  </a:cubicBezTo>
                  <a:cubicBezTo>
                    <a:pt x="321" y="175"/>
                    <a:pt x="319" y="184"/>
                    <a:pt x="318" y="193"/>
                  </a:cubicBezTo>
                  <a:cubicBezTo>
                    <a:pt x="317" y="204"/>
                    <a:pt x="314" y="214"/>
                    <a:pt x="312" y="225"/>
                  </a:cubicBezTo>
                  <a:cubicBezTo>
                    <a:pt x="311" y="235"/>
                    <a:pt x="311" y="245"/>
                    <a:pt x="307" y="255"/>
                  </a:cubicBezTo>
                  <a:cubicBezTo>
                    <a:pt x="304" y="265"/>
                    <a:pt x="306" y="275"/>
                    <a:pt x="303" y="285"/>
                  </a:cubicBezTo>
                  <a:cubicBezTo>
                    <a:pt x="301" y="294"/>
                    <a:pt x="301" y="304"/>
                    <a:pt x="300" y="313"/>
                  </a:cubicBezTo>
                  <a:cubicBezTo>
                    <a:pt x="299" y="325"/>
                    <a:pt x="297" y="336"/>
                    <a:pt x="296" y="347"/>
                  </a:cubicBezTo>
                  <a:cubicBezTo>
                    <a:pt x="296" y="359"/>
                    <a:pt x="297" y="370"/>
                    <a:pt x="297" y="381"/>
                  </a:cubicBezTo>
                  <a:cubicBezTo>
                    <a:pt x="296" y="393"/>
                    <a:pt x="294" y="404"/>
                    <a:pt x="294" y="416"/>
                  </a:cubicBezTo>
                  <a:cubicBezTo>
                    <a:pt x="293" y="427"/>
                    <a:pt x="291" y="439"/>
                    <a:pt x="289" y="450"/>
                  </a:cubicBezTo>
                  <a:cubicBezTo>
                    <a:pt x="286" y="463"/>
                    <a:pt x="284" y="481"/>
                    <a:pt x="268" y="480"/>
                  </a:cubicBezTo>
                  <a:cubicBezTo>
                    <a:pt x="261" y="479"/>
                    <a:pt x="253" y="477"/>
                    <a:pt x="246" y="476"/>
                  </a:cubicBezTo>
                  <a:cubicBezTo>
                    <a:pt x="239" y="475"/>
                    <a:pt x="229" y="473"/>
                    <a:pt x="222" y="475"/>
                  </a:cubicBezTo>
                  <a:cubicBezTo>
                    <a:pt x="218" y="473"/>
                    <a:pt x="213" y="472"/>
                    <a:pt x="209" y="471"/>
                  </a:cubicBezTo>
                  <a:cubicBezTo>
                    <a:pt x="198" y="468"/>
                    <a:pt x="186" y="470"/>
                    <a:pt x="175" y="468"/>
                  </a:cubicBezTo>
                  <a:cubicBezTo>
                    <a:pt x="165" y="466"/>
                    <a:pt x="156" y="464"/>
                    <a:pt x="146" y="462"/>
                  </a:cubicBezTo>
                  <a:cubicBezTo>
                    <a:pt x="136" y="460"/>
                    <a:pt x="126" y="460"/>
                    <a:pt x="117" y="457"/>
                  </a:cubicBezTo>
                  <a:cubicBezTo>
                    <a:pt x="109" y="455"/>
                    <a:pt x="100" y="455"/>
                    <a:pt x="91" y="454"/>
                  </a:cubicBezTo>
                  <a:cubicBezTo>
                    <a:pt x="80" y="453"/>
                    <a:pt x="68" y="450"/>
                    <a:pt x="57" y="449"/>
                  </a:cubicBezTo>
                  <a:cubicBezTo>
                    <a:pt x="46" y="447"/>
                    <a:pt x="35" y="446"/>
                    <a:pt x="25" y="443"/>
                  </a:cubicBezTo>
                  <a:cubicBezTo>
                    <a:pt x="21" y="442"/>
                    <a:pt x="18" y="441"/>
                    <a:pt x="15" y="440"/>
                  </a:cubicBezTo>
                  <a:cubicBezTo>
                    <a:pt x="15" y="440"/>
                    <a:pt x="15" y="440"/>
                    <a:pt x="15" y="440"/>
                  </a:cubicBezTo>
                  <a:cubicBezTo>
                    <a:pt x="16" y="439"/>
                    <a:pt x="15" y="438"/>
                    <a:pt x="14" y="438"/>
                  </a:cubicBezTo>
                  <a:cubicBezTo>
                    <a:pt x="14" y="438"/>
                    <a:pt x="14" y="438"/>
                    <a:pt x="14" y="438"/>
                  </a:cubicBezTo>
                  <a:cubicBezTo>
                    <a:pt x="14" y="436"/>
                    <a:pt x="14" y="434"/>
                    <a:pt x="14" y="431"/>
                  </a:cubicBezTo>
                  <a:cubicBezTo>
                    <a:pt x="14" y="430"/>
                    <a:pt x="14" y="429"/>
                    <a:pt x="13" y="428"/>
                  </a:cubicBezTo>
                  <a:cubicBezTo>
                    <a:pt x="16" y="427"/>
                    <a:pt x="14" y="424"/>
                    <a:pt x="13" y="427"/>
                  </a:cubicBezTo>
                  <a:cubicBezTo>
                    <a:pt x="13" y="421"/>
                    <a:pt x="14" y="416"/>
                    <a:pt x="15" y="4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119"/>
            <p:cNvSpPr/>
            <p:nvPr/>
          </p:nvSpPr>
          <p:spPr bwMode="auto">
            <a:xfrm>
              <a:off x="700" y="1340"/>
              <a:ext cx="87" cy="27"/>
            </a:xfrm>
            <a:custGeom>
              <a:avLst/>
              <a:gdLst>
                <a:gd name="T0" fmla="*/ 3 w 162"/>
                <a:gd name="T1" fmla="*/ 23 h 51"/>
                <a:gd name="T2" fmla="*/ 8 w 162"/>
                <a:gd name="T3" fmla="*/ 23 h 51"/>
                <a:gd name="T4" fmla="*/ 12 w 162"/>
                <a:gd name="T5" fmla="*/ 15 h 51"/>
                <a:gd name="T6" fmla="*/ 15 w 162"/>
                <a:gd name="T7" fmla="*/ 8 h 51"/>
                <a:gd name="T8" fmla="*/ 17 w 162"/>
                <a:gd name="T9" fmla="*/ 17 h 51"/>
                <a:gd name="T10" fmla="*/ 25 w 162"/>
                <a:gd name="T11" fmla="*/ 31 h 51"/>
                <a:gd name="T12" fmla="*/ 34 w 162"/>
                <a:gd name="T13" fmla="*/ 26 h 51"/>
                <a:gd name="T14" fmla="*/ 42 w 162"/>
                <a:gd name="T15" fmla="*/ 35 h 51"/>
                <a:gd name="T16" fmla="*/ 55 w 162"/>
                <a:gd name="T17" fmla="*/ 31 h 51"/>
                <a:gd name="T18" fmla="*/ 59 w 162"/>
                <a:gd name="T19" fmla="*/ 42 h 51"/>
                <a:gd name="T20" fmla="*/ 64 w 162"/>
                <a:gd name="T21" fmla="*/ 42 h 51"/>
                <a:gd name="T22" fmla="*/ 68 w 162"/>
                <a:gd name="T23" fmla="*/ 37 h 51"/>
                <a:gd name="T24" fmla="*/ 71 w 162"/>
                <a:gd name="T25" fmla="*/ 41 h 51"/>
                <a:gd name="T26" fmla="*/ 79 w 162"/>
                <a:gd name="T27" fmla="*/ 42 h 51"/>
                <a:gd name="T28" fmla="*/ 87 w 162"/>
                <a:gd name="T29" fmla="*/ 44 h 51"/>
                <a:gd name="T30" fmla="*/ 105 w 162"/>
                <a:gd name="T31" fmla="*/ 45 h 51"/>
                <a:gd name="T32" fmla="*/ 111 w 162"/>
                <a:gd name="T33" fmla="*/ 44 h 51"/>
                <a:gd name="T34" fmla="*/ 133 w 162"/>
                <a:gd name="T35" fmla="*/ 47 h 51"/>
                <a:gd name="T36" fmla="*/ 158 w 162"/>
                <a:gd name="T37" fmla="*/ 50 h 51"/>
                <a:gd name="T38" fmla="*/ 159 w 162"/>
                <a:gd name="T39" fmla="*/ 44 h 51"/>
                <a:gd name="T40" fmla="*/ 141 w 162"/>
                <a:gd name="T41" fmla="*/ 41 h 51"/>
                <a:gd name="T42" fmla="*/ 126 w 162"/>
                <a:gd name="T43" fmla="*/ 36 h 51"/>
                <a:gd name="T44" fmla="*/ 108 w 162"/>
                <a:gd name="T45" fmla="*/ 37 h 51"/>
                <a:gd name="T46" fmla="*/ 95 w 162"/>
                <a:gd name="T47" fmla="*/ 35 h 51"/>
                <a:gd name="T48" fmla="*/ 82 w 162"/>
                <a:gd name="T49" fmla="*/ 35 h 51"/>
                <a:gd name="T50" fmla="*/ 75 w 162"/>
                <a:gd name="T51" fmla="*/ 36 h 51"/>
                <a:gd name="T52" fmla="*/ 73 w 162"/>
                <a:gd name="T53" fmla="*/ 33 h 51"/>
                <a:gd name="T54" fmla="*/ 62 w 162"/>
                <a:gd name="T55" fmla="*/ 34 h 51"/>
                <a:gd name="T56" fmla="*/ 62 w 162"/>
                <a:gd name="T57" fmla="*/ 25 h 51"/>
                <a:gd name="T58" fmla="*/ 58 w 162"/>
                <a:gd name="T59" fmla="*/ 22 h 51"/>
                <a:gd name="T60" fmla="*/ 50 w 162"/>
                <a:gd name="T61" fmla="*/ 28 h 51"/>
                <a:gd name="T62" fmla="*/ 40 w 162"/>
                <a:gd name="T63" fmla="*/ 20 h 51"/>
                <a:gd name="T64" fmla="*/ 31 w 162"/>
                <a:gd name="T65" fmla="*/ 20 h 51"/>
                <a:gd name="T66" fmla="*/ 25 w 162"/>
                <a:gd name="T67" fmla="*/ 22 h 51"/>
                <a:gd name="T68" fmla="*/ 24 w 162"/>
                <a:gd name="T69" fmla="*/ 13 h 51"/>
                <a:gd name="T70" fmla="*/ 15 w 162"/>
                <a:gd name="T71" fmla="*/ 1 h 51"/>
                <a:gd name="T72" fmla="*/ 5 w 162"/>
                <a:gd name="T73" fmla="*/ 16 h 51"/>
                <a:gd name="T74" fmla="*/ 2 w 162"/>
                <a:gd name="T75" fmla="*/ 20 h 51"/>
                <a:gd name="T76" fmla="*/ 3 w 162"/>
                <a:gd name="T77" fmla="*/ 2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2" h="51">
                  <a:moveTo>
                    <a:pt x="3" y="23"/>
                  </a:moveTo>
                  <a:cubicBezTo>
                    <a:pt x="4" y="25"/>
                    <a:pt x="7" y="25"/>
                    <a:pt x="8" y="23"/>
                  </a:cubicBezTo>
                  <a:cubicBezTo>
                    <a:pt x="10" y="21"/>
                    <a:pt x="11" y="18"/>
                    <a:pt x="12" y="15"/>
                  </a:cubicBezTo>
                  <a:cubicBezTo>
                    <a:pt x="13" y="13"/>
                    <a:pt x="14" y="11"/>
                    <a:pt x="15" y="8"/>
                  </a:cubicBezTo>
                  <a:cubicBezTo>
                    <a:pt x="17" y="6"/>
                    <a:pt x="18" y="16"/>
                    <a:pt x="17" y="17"/>
                  </a:cubicBezTo>
                  <a:cubicBezTo>
                    <a:pt x="17" y="23"/>
                    <a:pt x="18" y="30"/>
                    <a:pt x="25" y="31"/>
                  </a:cubicBezTo>
                  <a:cubicBezTo>
                    <a:pt x="28" y="31"/>
                    <a:pt x="32" y="27"/>
                    <a:pt x="34" y="26"/>
                  </a:cubicBezTo>
                  <a:cubicBezTo>
                    <a:pt x="37" y="24"/>
                    <a:pt x="40" y="33"/>
                    <a:pt x="42" y="35"/>
                  </a:cubicBezTo>
                  <a:cubicBezTo>
                    <a:pt x="49" y="41"/>
                    <a:pt x="52" y="35"/>
                    <a:pt x="55" y="31"/>
                  </a:cubicBezTo>
                  <a:cubicBezTo>
                    <a:pt x="56" y="35"/>
                    <a:pt x="56" y="39"/>
                    <a:pt x="59" y="42"/>
                  </a:cubicBezTo>
                  <a:cubicBezTo>
                    <a:pt x="60" y="44"/>
                    <a:pt x="63" y="43"/>
                    <a:pt x="64" y="42"/>
                  </a:cubicBezTo>
                  <a:cubicBezTo>
                    <a:pt x="65" y="41"/>
                    <a:pt x="68" y="34"/>
                    <a:pt x="68" y="37"/>
                  </a:cubicBezTo>
                  <a:cubicBezTo>
                    <a:pt x="69" y="39"/>
                    <a:pt x="69" y="40"/>
                    <a:pt x="71" y="41"/>
                  </a:cubicBezTo>
                  <a:cubicBezTo>
                    <a:pt x="72" y="43"/>
                    <a:pt x="76" y="43"/>
                    <a:pt x="79" y="42"/>
                  </a:cubicBezTo>
                  <a:cubicBezTo>
                    <a:pt x="82" y="40"/>
                    <a:pt x="83" y="43"/>
                    <a:pt x="87" y="44"/>
                  </a:cubicBezTo>
                  <a:cubicBezTo>
                    <a:pt x="93" y="46"/>
                    <a:pt x="99" y="38"/>
                    <a:pt x="105" y="45"/>
                  </a:cubicBezTo>
                  <a:cubicBezTo>
                    <a:pt x="106" y="47"/>
                    <a:pt x="110" y="46"/>
                    <a:pt x="111" y="44"/>
                  </a:cubicBezTo>
                  <a:cubicBezTo>
                    <a:pt x="114" y="37"/>
                    <a:pt x="128" y="45"/>
                    <a:pt x="133" y="47"/>
                  </a:cubicBezTo>
                  <a:cubicBezTo>
                    <a:pt x="140" y="49"/>
                    <a:pt x="150" y="51"/>
                    <a:pt x="158" y="50"/>
                  </a:cubicBezTo>
                  <a:cubicBezTo>
                    <a:pt x="161" y="50"/>
                    <a:pt x="162" y="46"/>
                    <a:pt x="159" y="44"/>
                  </a:cubicBezTo>
                  <a:cubicBezTo>
                    <a:pt x="153" y="41"/>
                    <a:pt x="147" y="43"/>
                    <a:pt x="141" y="41"/>
                  </a:cubicBezTo>
                  <a:cubicBezTo>
                    <a:pt x="136" y="39"/>
                    <a:pt x="131" y="38"/>
                    <a:pt x="126" y="36"/>
                  </a:cubicBezTo>
                  <a:cubicBezTo>
                    <a:pt x="120" y="34"/>
                    <a:pt x="113" y="33"/>
                    <a:pt x="108" y="37"/>
                  </a:cubicBezTo>
                  <a:cubicBezTo>
                    <a:pt x="104" y="34"/>
                    <a:pt x="99" y="33"/>
                    <a:pt x="95" y="35"/>
                  </a:cubicBezTo>
                  <a:cubicBezTo>
                    <a:pt x="90" y="37"/>
                    <a:pt x="87" y="35"/>
                    <a:pt x="82" y="35"/>
                  </a:cubicBezTo>
                  <a:cubicBezTo>
                    <a:pt x="83" y="35"/>
                    <a:pt x="75" y="36"/>
                    <a:pt x="75" y="36"/>
                  </a:cubicBezTo>
                  <a:cubicBezTo>
                    <a:pt x="75" y="35"/>
                    <a:pt x="74" y="34"/>
                    <a:pt x="73" y="33"/>
                  </a:cubicBezTo>
                  <a:cubicBezTo>
                    <a:pt x="68" y="31"/>
                    <a:pt x="65" y="32"/>
                    <a:pt x="62" y="34"/>
                  </a:cubicBezTo>
                  <a:cubicBezTo>
                    <a:pt x="62" y="31"/>
                    <a:pt x="62" y="28"/>
                    <a:pt x="62" y="25"/>
                  </a:cubicBezTo>
                  <a:cubicBezTo>
                    <a:pt x="62" y="23"/>
                    <a:pt x="60" y="21"/>
                    <a:pt x="58" y="22"/>
                  </a:cubicBezTo>
                  <a:cubicBezTo>
                    <a:pt x="54" y="23"/>
                    <a:pt x="52" y="25"/>
                    <a:pt x="50" y="28"/>
                  </a:cubicBezTo>
                  <a:cubicBezTo>
                    <a:pt x="48" y="32"/>
                    <a:pt x="41" y="21"/>
                    <a:pt x="40" y="20"/>
                  </a:cubicBezTo>
                  <a:cubicBezTo>
                    <a:pt x="37" y="18"/>
                    <a:pt x="34" y="19"/>
                    <a:pt x="31" y="20"/>
                  </a:cubicBezTo>
                  <a:cubicBezTo>
                    <a:pt x="30" y="21"/>
                    <a:pt x="25" y="25"/>
                    <a:pt x="25" y="22"/>
                  </a:cubicBezTo>
                  <a:cubicBezTo>
                    <a:pt x="24" y="20"/>
                    <a:pt x="24" y="16"/>
                    <a:pt x="24" y="13"/>
                  </a:cubicBezTo>
                  <a:cubicBezTo>
                    <a:pt x="24" y="8"/>
                    <a:pt x="21" y="0"/>
                    <a:pt x="15" y="1"/>
                  </a:cubicBezTo>
                  <a:cubicBezTo>
                    <a:pt x="9" y="3"/>
                    <a:pt x="7" y="10"/>
                    <a:pt x="5" y="16"/>
                  </a:cubicBezTo>
                  <a:cubicBezTo>
                    <a:pt x="3" y="15"/>
                    <a:pt x="0" y="17"/>
                    <a:pt x="2" y="20"/>
                  </a:cubicBezTo>
                  <a:cubicBezTo>
                    <a:pt x="2" y="21"/>
                    <a:pt x="3" y="22"/>
                    <a:pt x="3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120"/>
            <p:cNvSpPr/>
            <p:nvPr/>
          </p:nvSpPr>
          <p:spPr bwMode="auto">
            <a:xfrm>
              <a:off x="694" y="1372"/>
              <a:ext cx="78" cy="37"/>
            </a:xfrm>
            <a:custGeom>
              <a:avLst/>
              <a:gdLst>
                <a:gd name="T0" fmla="*/ 12 w 145"/>
                <a:gd name="T1" fmla="*/ 34 h 69"/>
                <a:gd name="T2" fmla="*/ 10 w 145"/>
                <a:gd name="T3" fmla="*/ 22 h 69"/>
                <a:gd name="T4" fmla="*/ 17 w 145"/>
                <a:gd name="T5" fmla="*/ 18 h 69"/>
                <a:gd name="T6" fmla="*/ 22 w 145"/>
                <a:gd name="T7" fmla="*/ 37 h 69"/>
                <a:gd name="T8" fmla="*/ 28 w 145"/>
                <a:gd name="T9" fmla="*/ 39 h 69"/>
                <a:gd name="T10" fmla="*/ 34 w 145"/>
                <a:gd name="T11" fmla="*/ 34 h 69"/>
                <a:gd name="T12" fmla="*/ 46 w 145"/>
                <a:gd name="T13" fmla="*/ 26 h 69"/>
                <a:gd name="T14" fmla="*/ 50 w 145"/>
                <a:gd name="T15" fmla="*/ 30 h 69"/>
                <a:gd name="T16" fmla="*/ 57 w 145"/>
                <a:gd name="T17" fmla="*/ 26 h 69"/>
                <a:gd name="T18" fmla="*/ 68 w 145"/>
                <a:gd name="T19" fmla="*/ 30 h 69"/>
                <a:gd name="T20" fmla="*/ 73 w 145"/>
                <a:gd name="T21" fmla="*/ 29 h 69"/>
                <a:gd name="T22" fmla="*/ 73 w 145"/>
                <a:gd name="T23" fmla="*/ 29 h 69"/>
                <a:gd name="T24" fmla="*/ 76 w 145"/>
                <a:gd name="T25" fmla="*/ 33 h 69"/>
                <a:gd name="T26" fmla="*/ 92 w 145"/>
                <a:gd name="T27" fmla="*/ 34 h 69"/>
                <a:gd name="T28" fmla="*/ 97 w 145"/>
                <a:gd name="T29" fmla="*/ 38 h 69"/>
                <a:gd name="T30" fmla="*/ 110 w 145"/>
                <a:gd name="T31" fmla="*/ 36 h 69"/>
                <a:gd name="T32" fmla="*/ 121 w 145"/>
                <a:gd name="T33" fmla="*/ 41 h 69"/>
                <a:gd name="T34" fmla="*/ 139 w 145"/>
                <a:gd name="T35" fmla="*/ 66 h 69"/>
                <a:gd name="T36" fmla="*/ 144 w 145"/>
                <a:gd name="T37" fmla="*/ 64 h 69"/>
                <a:gd name="T38" fmla="*/ 126 w 145"/>
                <a:gd name="T39" fmla="*/ 35 h 69"/>
                <a:gd name="T40" fmla="*/ 112 w 145"/>
                <a:gd name="T41" fmla="*/ 28 h 69"/>
                <a:gd name="T42" fmla="*/ 100 w 145"/>
                <a:gd name="T43" fmla="*/ 29 h 69"/>
                <a:gd name="T44" fmla="*/ 94 w 145"/>
                <a:gd name="T45" fmla="*/ 21 h 69"/>
                <a:gd name="T46" fmla="*/ 80 w 145"/>
                <a:gd name="T47" fmla="*/ 24 h 69"/>
                <a:gd name="T48" fmla="*/ 79 w 145"/>
                <a:gd name="T49" fmla="*/ 22 h 69"/>
                <a:gd name="T50" fmla="*/ 75 w 145"/>
                <a:gd name="T51" fmla="*/ 20 h 69"/>
                <a:gd name="T52" fmla="*/ 70 w 145"/>
                <a:gd name="T53" fmla="*/ 22 h 69"/>
                <a:gd name="T54" fmla="*/ 61 w 145"/>
                <a:gd name="T55" fmla="*/ 16 h 69"/>
                <a:gd name="T56" fmla="*/ 53 w 145"/>
                <a:gd name="T57" fmla="*/ 21 h 69"/>
                <a:gd name="T58" fmla="*/ 45 w 145"/>
                <a:gd name="T59" fmla="*/ 16 h 69"/>
                <a:gd name="T60" fmla="*/ 28 w 145"/>
                <a:gd name="T61" fmla="*/ 29 h 69"/>
                <a:gd name="T62" fmla="*/ 13 w 145"/>
                <a:gd name="T63" fmla="*/ 3 h 69"/>
                <a:gd name="T64" fmla="*/ 7 w 145"/>
                <a:gd name="T65" fmla="*/ 37 h 69"/>
                <a:gd name="T66" fmla="*/ 12 w 145"/>
                <a:gd name="T67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5" h="69">
                  <a:moveTo>
                    <a:pt x="12" y="34"/>
                  </a:moveTo>
                  <a:cubicBezTo>
                    <a:pt x="11" y="30"/>
                    <a:pt x="10" y="27"/>
                    <a:pt x="10" y="22"/>
                  </a:cubicBezTo>
                  <a:cubicBezTo>
                    <a:pt x="11" y="18"/>
                    <a:pt x="13" y="8"/>
                    <a:pt x="17" y="18"/>
                  </a:cubicBezTo>
                  <a:cubicBezTo>
                    <a:pt x="19" y="24"/>
                    <a:pt x="18" y="31"/>
                    <a:pt x="22" y="37"/>
                  </a:cubicBezTo>
                  <a:cubicBezTo>
                    <a:pt x="24" y="39"/>
                    <a:pt x="26" y="40"/>
                    <a:pt x="28" y="39"/>
                  </a:cubicBezTo>
                  <a:cubicBezTo>
                    <a:pt x="30" y="37"/>
                    <a:pt x="32" y="36"/>
                    <a:pt x="34" y="34"/>
                  </a:cubicBezTo>
                  <a:cubicBezTo>
                    <a:pt x="36" y="32"/>
                    <a:pt x="47" y="18"/>
                    <a:pt x="46" y="26"/>
                  </a:cubicBezTo>
                  <a:cubicBezTo>
                    <a:pt x="45" y="28"/>
                    <a:pt x="48" y="30"/>
                    <a:pt x="50" y="30"/>
                  </a:cubicBezTo>
                  <a:cubicBezTo>
                    <a:pt x="53" y="29"/>
                    <a:pt x="55" y="28"/>
                    <a:pt x="57" y="26"/>
                  </a:cubicBezTo>
                  <a:cubicBezTo>
                    <a:pt x="62" y="22"/>
                    <a:pt x="64" y="28"/>
                    <a:pt x="68" y="30"/>
                  </a:cubicBezTo>
                  <a:cubicBezTo>
                    <a:pt x="70" y="31"/>
                    <a:pt x="72" y="31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3" y="31"/>
                    <a:pt x="74" y="33"/>
                    <a:pt x="76" y="33"/>
                  </a:cubicBezTo>
                  <a:cubicBezTo>
                    <a:pt x="82" y="35"/>
                    <a:pt x="92" y="22"/>
                    <a:pt x="92" y="34"/>
                  </a:cubicBezTo>
                  <a:cubicBezTo>
                    <a:pt x="92" y="37"/>
                    <a:pt x="95" y="39"/>
                    <a:pt x="97" y="38"/>
                  </a:cubicBezTo>
                  <a:cubicBezTo>
                    <a:pt x="101" y="37"/>
                    <a:pt x="105" y="35"/>
                    <a:pt x="110" y="36"/>
                  </a:cubicBezTo>
                  <a:cubicBezTo>
                    <a:pt x="114" y="37"/>
                    <a:pt x="117" y="40"/>
                    <a:pt x="121" y="41"/>
                  </a:cubicBezTo>
                  <a:cubicBezTo>
                    <a:pt x="132" y="45"/>
                    <a:pt x="132" y="59"/>
                    <a:pt x="139" y="66"/>
                  </a:cubicBezTo>
                  <a:cubicBezTo>
                    <a:pt x="142" y="69"/>
                    <a:pt x="145" y="67"/>
                    <a:pt x="144" y="64"/>
                  </a:cubicBezTo>
                  <a:cubicBezTo>
                    <a:pt x="143" y="54"/>
                    <a:pt x="137" y="38"/>
                    <a:pt x="126" y="35"/>
                  </a:cubicBezTo>
                  <a:cubicBezTo>
                    <a:pt x="121" y="33"/>
                    <a:pt x="117" y="29"/>
                    <a:pt x="112" y="28"/>
                  </a:cubicBezTo>
                  <a:cubicBezTo>
                    <a:pt x="107" y="27"/>
                    <a:pt x="104" y="28"/>
                    <a:pt x="100" y="29"/>
                  </a:cubicBezTo>
                  <a:cubicBezTo>
                    <a:pt x="99" y="26"/>
                    <a:pt x="97" y="23"/>
                    <a:pt x="94" y="21"/>
                  </a:cubicBezTo>
                  <a:cubicBezTo>
                    <a:pt x="90" y="18"/>
                    <a:pt x="85" y="22"/>
                    <a:pt x="80" y="24"/>
                  </a:cubicBezTo>
                  <a:cubicBezTo>
                    <a:pt x="80" y="23"/>
                    <a:pt x="80" y="22"/>
                    <a:pt x="79" y="22"/>
                  </a:cubicBezTo>
                  <a:cubicBezTo>
                    <a:pt x="78" y="20"/>
                    <a:pt x="77" y="20"/>
                    <a:pt x="75" y="20"/>
                  </a:cubicBezTo>
                  <a:cubicBezTo>
                    <a:pt x="73" y="20"/>
                    <a:pt x="71" y="21"/>
                    <a:pt x="70" y="22"/>
                  </a:cubicBezTo>
                  <a:cubicBezTo>
                    <a:pt x="67" y="19"/>
                    <a:pt x="65" y="16"/>
                    <a:pt x="61" y="16"/>
                  </a:cubicBezTo>
                  <a:cubicBezTo>
                    <a:pt x="58" y="16"/>
                    <a:pt x="55" y="19"/>
                    <a:pt x="53" y="21"/>
                  </a:cubicBezTo>
                  <a:cubicBezTo>
                    <a:pt x="52" y="18"/>
                    <a:pt x="49" y="16"/>
                    <a:pt x="45" y="16"/>
                  </a:cubicBezTo>
                  <a:cubicBezTo>
                    <a:pt x="37" y="17"/>
                    <a:pt x="33" y="25"/>
                    <a:pt x="28" y="29"/>
                  </a:cubicBezTo>
                  <a:cubicBezTo>
                    <a:pt x="25" y="20"/>
                    <a:pt x="23" y="0"/>
                    <a:pt x="13" y="3"/>
                  </a:cubicBezTo>
                  <a:cubicBezTo>
                    <a:pt x="0" y="6"/>
                    <a:pt x="2" y="28"/>
                    <a:pt x="7" y="37"/>
                  </a:cubicBezTo>
                  <a:cubicBezTo>
                    <a:pt x="8" y="39"/>
                    <a:pt x="13" y="38"/>
                    <a:pt x="12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121"/>
            <p:cNvSpPr/>
            <p:nvPr/>
          </p:nvSpPr>
          <p:spPr bwMode="auto">
            <a:xfrm>
              <a:off x="680" y="1413"/>
              <a:ext cx="56" cy="22"/>
            </a:xfrm>
            <a:custGeom>
              <a:avLst/>
              <a:gdLst>
                <a:gd name="T0" fmla="*/ 11 w 105"/>
                <a:gd name="T1" fmla="*/ 31 h 41"/>
                <a:gd name="T2" fmla="*/ 11 w 105"/>
                <a:gd name="T3" fmla="*/ 25 h 41"/>
                <a:gd name="T4" fmla="*/ 18 w 105"/>
                <a:gd name="T5" fmla="*/ 12 h 41"/>
                <a:gd name="T6" fmla="*/ 26 w 105"/>
                <a:gd name="T7" fmla="*/ 22 h 41"/>
                <a:gd name="T8" fmla="*/ 31 w 105"/>
                <a:gd name="T9" fmla="*/ 27 h 41"/>
                <a:gd name="T10" fmla="*/ 47 w 105"/>
                <a:gd name="T11" fmla="*/ 22 h 41"/>
                <a:gd name="T12" fmla="*/ 50 w 105"/>
                <a:gd name="T13" fmla="*/ 26 h 41"/>
                <a:gd name="T14" fmla="*/ 57 w 105"/>
                <a:gd name="T15" fmla="*/ 22 h 41"/>
                <a:gd name="T16" fmla="*/ 73 w 105"/>
                <a:gd name="T17" fmla="*/ 27 h 41"/>
                <a:gd name="T18" fmla="*/ 102 w 105"/>
                <a:gd name="T19" fmla="*/ 40 h 41"/>
                <a:gd name="T20" fmla="*/ 103 w 105"/>
                <a:gd name="T21" fmla="*/ 35 h 41"/>
                <a:gd name="T22" fmla="*/ 88 w 105"/>
                <a:gd name="T23" fmla="*/ 24 h 41"/>
                <a:gd name="T24" fmla="*/ 81 w 105"/>
                <a:gd name="T25" fmla="*/ 19 h 41"/>
                <a:gd name="T26" fmla="*/ 71 w 105"/>
                <a:gd name="T27" fmla="*/ 21 h 41"/>
                <a:gd name="T28" fmla="*/ 61 w 105"/>
                <a:gd name="T29" fmla="*/ 16 h 41"/>
                <a:gd name="T30" fmla="*/ 56 w 105"/>
                <a:gd name="T31" fmla="*/ 15 h 41"/>
                <a:gd name="T32" fmla="*/ 53 w 105"/>
                <a:gd name="T33" fmla="*/ 18 h 41"/>
                <a:gd name="T34" fmla="*/ 37 w 105"/>
                <a:gd name="T35" fmla="*/ 19 h 41"/>
                <a:gd name="T36" fmla="*/ 33 w 105"/>
                <a:gd name="T37" fmla="*/ 14 h 41"/>
                <a:gd name="T38" fmla="*/ 28 w 105"/>
                <a:gd name="T39" fmla="*/ 3 h 41"/>
                <a:gd name="T40" fmla="*/ 4 w 105"/>
                <a:gd name="T41" fmla="*/ 13 h 41"/>
                <a:gd name="T42" fmla="*/ 11 w 105"/>
                <a:gd name="T43" fmla="*/ 3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5" h="41">
                  <a:moveTo>
                    <a:pt x="11" y="31"/>
                  </a:moveTo>
                  <a:cubicBezTo>
                    <a:pt x="14" y="31"/>
                    <a:pt x="14" y="25"/>
                    <a:pt x="11" y="25"/>
                  </a:cubicBezTo>
                  <a:cubicBezTo>
                    <a:pt x="2" y="23"/>
                    <a:pt x="18" y="12"/>
                    <a:pt x="18" y="12"/>
                  </a:cubicBezTo>
                  <a:cubicBezTo>
                    <a:pt x="26" y="6"/>
                    <a:pt x="25" y="18"/>
                    <a:pt x="26" y="22"/>
                  </a:cubicBezTo>
                  <a:cubicBezTo>
                    <a:pt x="26" y="25"/>
                    <a:pt x="28" y="28"/>
                    <a:pt x="31" y="27"/>
                  </a:cubicBezTo>
                  <a:cubicBezTo>
                    <a:pt x="33" y="27"/>
                    <a:pt x="46" y="23"/>
                    <a:pt x="47" y="22"/>
                  </a:cubicBezTo>
                  <a:cubicBezTo>
                    <a:pt x="46" y="24"/>
                    <a:pt x="47" y="26"/>
                    <a:pt x="50" y="26"/>
                  </a:cubicBezTo>
                  <a:cubicBezTo>
                    <a:pt x="53" y="26"/>
                    <a:pt x="55" y="24"/>
                    <a:pt x="57" y="22"/>
                  </a:cubicBezTo>
                  <a:cubicBezTo>
                    <a:pt x="62" y="27"/>
                    <a:pt x="66" y="30"/>
                    <a:pt x="73" y="27"/>
                  </a:cubicBezTo>
                  <a:cubicBezTo>
                    <a:pt x="83" y="23"/>
                    <a:pt x="90" y="40"/>
                    <a:pt x="102" y="40"/>
                  </a:cubicBezTo>
                  <a:cubicBezTo>
                    <a:pt x="104" y="41"/>
                    <a:pt x="105" y="37"/>
                    <a:pt x="103" y="35"/>
                  </a:cubicBezTo>
                  <a:cubicBezTo>
                    <a:pt x="98" y="31"/>
                    <a:pt x="93" y="28"/>
                    <a:pt x="88" y="24"/>
                  </a:cubicBezTo>
                  <a:cubicBezTo>
                    <a:pt x="86" y="22"/>
                    <a:pt x="84" y="20"/>
                    <a:pt x="81" y="19"/>
                  </a:cubicBezTo>
                  <a:cubicBezTo>
                    <a:pt x="78" y="18"/>
                    <a:pt x="74" y="20"/>
                    <a:pt x="71" y="21"/>
                  </a:cubicBezTo>
                  <a:cubicBezTo>
                    <a:pt x="67" y="22"/>
                    <a:pt x="63" y="19"/>
                    <a:pt x="61" y="16"/>
                  </a:cubicBezTo>
                  <a:cubicBezTo>
                    <a:pt x="60" y="15"/>
                    <a:pt x="58" y="14"/>
                    <a:pt x="56" y="15"/>
                  </a:cubicBezTo>
                  <a:cubicBezTo>
                    <a:pt x="55" y="16"/>
                    <a:pt x="54" y="17"/>
                    <a:pt x="53" y="18"/>
                  </a:cubicBezTo>
                  <a:cubicBezTo>
                    <a:pt x="50" y="13"/>
                    <a:pt x="42" y="18"/>
                    <a:pt x="37" y="19"/>
                  </a:cubicBezTo>
                  <a:cubicBezTo>
                    <a:pt x="32" y="19"/>
                    <a:pt x="33" y="20"/>
                    <a:pt x="33" y="14"/>
                  </a:cubicBezTo>
                  <a:cubicBezTo>
                    <a:pt x="32" y="11"/>
                    <a:pt x="32" y="5"/>
                    <a:pt x="28" y="3"/>
                  </a:cubicBezTo>
                  <a:cubicBezTo>
                    <a:pt x="21" y="0"/>
                    <a:pt x="8" y="6"/>
                    <a:pt x="4" y="13"/>
                  </a:cubicBezTo>
                  <a:cubicBezTo>
                    <a:pt x="0" y="20"/>
                    <a:pt x="2" y="30"/>
                    <a:pt x="11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122"/>
            <p:cNvSpPr/>
            <p:nvPr/>
          </p:nvSpPr>
          <p:spPr bwMode="auto">
            <a:xfrm>
              <a:off x="684" y="1442"/>
              <a:ext cx="73" cy="27"/>
            </a:xfrm>
            <a:custGeom>
              <a:avLst/>
              <a:gdLst>
                <a:gd name="T0" fmla="*/ 132 w 134"/>
                <a:gd name="T1" fmla="*/ 44 h 50"/>
                <a:gd name="T2" fmla="*/ 111 w 134"/>
                <a:gd name="T3" fmla="*/ 16 h 50"/>
                <a:gd name="T4" fmla="*/ 94 w 134"/>
                <a:gd name="T5" fmla="*/ 14 h 50"/>
                <a:gd name="T6" fmla="*/ 90 w 134"/>
                <a:gd name="T7" fmla="*/ 17 h 50"/>
                <a:gd name="T8" fmla="*/ 84 w 134"/>
                <a:gd name="T9" fmla="*/ 18 h 50"/>
                <a:gd name="T10" fmla="*/ 77 w 134"/>
                <a:gd name="T11" fmla="*/ 11 h 50"/>
                <a:gd name="T12" fmla="*/ 70 w 134"/>
                <a:gd name="T13" fmla="*/ 13 h 50"/>
                <a:gd name="T14" fmla="*/ 61 w 134"/>
                <a:gd name="T15" fmla="*/ 19 h 50"/>
                <a:gd name="T16" fmla="*/ 57 w 134"/>
                <a:gd name="T17" fmla="*/ 14 h 50"/>
                <a:gd name="T18" fmla="*/ 42 w 134"/>
                <a:gd name="T19" fmla="*/ 24 h 50"/>
                <a:gd name="T20" fmla="*/ 32 w 134"/>
                <a:gd name="T21" fmla="*/ 21 h 50"/>
                <a:gd name="T22" fmla="*/ 30 w 134"/>
                <a:gd name="T23" fmla="*/ 11 h 50"/>
                <a:gd name="T24" fmla="*/ 2 w 134"/>
                <a:gd name="T25" fmla="*/ 25 h 50"/>
                <a:gd name="T26" fmla="*/ 8 w 134"/>
                <a:gd name="T27" fmla="*/ 29 h 50"/>
                <a:gd name="T28" fmla="*/ 25 w 134"/>
                <a:gd name="T29" fmla="*/ 15 h 50"/>
                <a:gd name="T30" fmla="*/ 28 w 134"/>
                <a:gd name="T31" fmla="*/ 34 h 50"/>
                <a:gd name="T32" fmla="*/ 52 w 134"/>
                <a:gd name="T33" fmla="*/ 24 h 50"/>
                <a:gd name="T34" fmla="*/ 55 w 134"/>
                <a:gd name="T35" fmla="*/ 33 h 50"/>
                <a:gd name="T36" fmla="*/ 59 w 134"/>
                <a:gd name="T37" fmla="*/ 34 h 50"/>
                <a:gd name="T38" fmla="*/ 67 w 134"/>
                <a:gd name="T39" fmla="*/ 29 h 50"/>
                <a:gd name="T40" fmla="*/ 76 w 134"/>
                <a:gd name="T41" fmla="*/ 20 h 50"/>
                <a:gd name="T42" fmla="*/ 91 w 134"/>
                <a:gd name="T43" fmla="*/ 26 h 50"/>
                <a:gd name="T44" fmla="*/ 99 w 134"/>
                <a:gd name="T45" fmla="*/ 19 h 50"/>
                <a:gd name="T46" fmla="*/ 113 w 134"/>
                <a:gd name="T47" fmla="*/ 36 h 50"/>
                <a:gd name="T48" fmla="*/ 130 w 134"/>
                <a:gd name="T49" fmla="*/ 50 h 50"/>
                <a:gd name="T50" fmla="*/ 132 w 134"/>
                <a:gd name="T51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4" h="50">
                  <a:moveTo>
                    <a:pt x="132" y="44"/>
                  </a:moveTo>
                  <a:cubicBezTo>
                    <a:pt x="121" y="37"/>
                    <a:pt x="119" y="26"/>
                    <a:pt x="111" y="16"/>
                  </a:cubicBezTo>
                  <a:cubicBezTo>
                    <a:pt x="106" y="10"/>
                    <a:pt x="100" y="9"/>
                    <a:pt x="94" y="14"/>
                  </a:cubicBezTo>
                  <a:cubicBezTo>
                    <a:pt x="92" y="15"/>
                    <a:pt x="91" y="16"/>
                    <a:pt x="90" y="17"/>
                  </a:cubicBezTo>
                  <a:cubicBezTo>
                    <a:pt x="87" y="19"/>
                    <a:pt x="87" y="21"/>
                    <a:pt x="84" y="18"/>
                  </a:cubicBezTo>
                  <a:cubicBezTo>
                    <a:pt x="82" y="16"/>
                    <a:pt x="80" y="12"/>
                    <a:pt x="77" y="11"/>
                  </a:cubicBezTo>
                  <a:cubicBezTo>
                    <a:pt x="75" y="11"/>
                    <a:pt x="72" y="11"/>
                    <a:pt x="70" y="13"/>
                  </a:cubicBezTo>
                  <a:cubicBezTo>
                    <a:pt x="68" y="15"/>
                    <a:pt x="58" y="29"/>
                    <a:pt x="61" y="19"/>
                  </a:cubicBezTo>
                  <a:cubicBezTo>
                    <a:pt x="61" y="17"/>
                    <a:pt x="59" y="14"/>
                    <a:pt x="57" y="14"/>
                  </a:cubicBezTo>
                  <a:cubicBezTo>
                    <a:pt x="50" y="15"/>
                    <a:pt x="46" y="19"/>
                    <a:pt x="42" y="24"/>
                  </a:cubicBezTo>
                  <a:cubicBezTo>
                    <a:pt x="37" y="29"/>
                    <a:pt x="33" y="29"/>
                    <a:pt x="32" y="21"/>
                  </a:cubicBezTo>
                  <a:cubicBezTo>
                    <a:pt x="32" y="18"/>
                    <a:pt x="32" y="14"/>
                    <a:pt x="30" y="11"/>
                  </a:cubicBezTo>
                  <a:cubicBezTo>
                    <a:pt x="23" y="0"/>
                    <a:pt x="6" y="18"/>
                    <a:pt x="2" y="25"/>
                  </a:cubicBezTo>
                  <a:cubicBezTo>
                    <a:pt x="0" y="29"/>
                    <a:pt x="6" y="32"/>
                    <a:pt x="8" y="29"/>
                  </a:cubicBezTo>
                  <a:cubicBezTo>
                    <a:pt x="11" y="23"/>
                    <a:pt x="20" y="19"/>
                    <a:pt x="25" y="15"/>
                  </a:cubicBezTo>
                  <a:cubicBezTo>
                    <a:pt x="22" y="17"/>
                    <a:pt x="25" y="31"/>
                    <a:pt x="28" y="34"/>
                  </a:cubicBezTo>
                  <a:cubicBezTo>
                    <a:pt x="38" y="44"/>
                    <a:pt x="44" y="30"/>
                    <a:pt x="52" y="24"/>
                  </a:cubicBezTo>
                  <a:cubicBezTo>
                    <a:pt x="52" y="27"/>
                    <a:pt x="53" y="30"/>
                    <a:pt x="55" y="33"/>
                  </a:cubicBezTo>
                  <a:cubicBezTo>
                    <a:pt x="56" y="34"/>
                    <a:pt x="58" y="35"/>
                    <a:pt x="59" y="34"/>
                  </a:cubicBezTo>
                  <a:cubicBezTo>
                    <a:pt x="62" y="33"/>
                    <a:pt x="64" y="32"/>
                    <a:pt x="67" y="29"/>
                  </a:cubicBezTo>
                  <a:cubicBezTo>
                    <a:pt x="68" y="28"/>
                    <a:pt x="74" y="19"/>
                    <a:pt x="76" y="20"/>
                  </a:cubicBezTo>
                  <a:cubicBezTo>
                    <a:pt x="81" y="25"/>
                    <a:pt x="84" y="31"/>
                    <a:pt x="91" y="26"/>
                  </a:cubicBezTo>
                  <a:cubicBezTo>
                    <a:pt x="94" y="24"/>
                    <a:pt x="96" y="21"/>
                    <a:pt x="99" y="19"/>
                  </a:cubicBezTo>
                  <a:cubicBezTo>
                    <a:pt x="104" y="16"/>
                    <a:pt x="111" y="33"/>
                    <a:pt x="113" y="36"/>
                  </a:cubicBezTo>
                  <a:cubicBezTo>
                    <a:pt x="117" y="43"/>
                    <a:pt x="122" y="49"/>
                    <a:pt x="130" y="50"/>
                  </a:cubicBezTo>
                  <a:cubicBezTo>
                    <a:pt x="134" y="50"/>
                    <a:pt x="134" y="46"/>
                    <a:pt x="132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23"/>
            <p:cNvSpPr/>
            <p:nvPr/>
          </p:nvSpPr>
          <p:spPr bwMode="auto">
            <a:xfrm>
              <a:off x="670" y="1484"/>
              <a:ext cx="79" cy="29"/>
            </a:xfrm>
            <a:custGeom>
              <a:avLst/>
              <a:gdLst>
                <a:gd name="T0" fmla="*/ 9 w 147"/>
                <a:gd name="T1" fmla="*/ 28 h 53"/>
                <a:gd name="T2" fmla="*/ 10 w 147"/>
                <a:gd name="T3" fmla="*/ 22 h 53"/>
                <a:gd name="T4" fmla="*/ 13 w 147"/>
                <a:gd name="T5" fmla="*/ 33 h 53"/>
                <a:gd name="T6" fmla="*/ 28 w 147"/>
                <a:gd name="T7" fmla="*/ 32 h 53"/>
                <a:gd name="T8" fmla="*/ 46 w 147"/>
                <a:gd name="T9" fmla="*/ 12 h 53"/>
                <a:gd name="T10" fmla="*/ 46 w 147"/>
                <a:gd name="T11" fmla="*/ 16 h 53"/>
                <a:gd name="T12" fmla="*/ 44 w 147"/>
                <a:gd name="T13" fmla="*/ 26 h 53"/>
                <a:gd name="T14" fmla="*/ 45 w 147"/>
                <a:gd name="T15" fmla="*/ 40 h 53"/>
                <a:gd name="T16" fmla="*/ 51 w 147"/>
                <a:gd name="T17" fmla="*/ 41 h 53"/>
                <a:gd name="T18" fmla="*/ 61 w 147"/>
                <a:gd name="T19" fmla="*/ 33 h 53"/>
                <a:gd name="T20" fmla="*/ 72 w 147"/>
                <a:gd name="T21" fmla="*/ 23 h 53"/>
                <a:gd name="T22" fmla="*/ 81 w 147"/>
                <a:gd name="T23" fmla="*/ 35 h 53"/>
                <a:gd name="T24" fmla="*/ 89 w 147"/>
                <a:gd name="T25" fmla="*/ 35 h 53"/>
                <a:gd name="T26" fmla="*/ 92 w 147"/>
                <a:gd name="T27" fmla="*/ 26 h 53"/>
                <a:gd name="T28" fmla="*/ 97 w 147"/>
                <a:gd name="T29" fmla="*/ 24 h 53"/>
                <a:gd name="T30" fmla="*/ 105 w 147"/>
                <a:gd name="T31" fmla="*/ 35 h 53"/>
                <a:gd name="T32" fmla="*/ 111 w 147"/>
                <a:gd name="T33" fmla="*/ 33 h 53"/>
                <a:gd name="T34" fmla="*/ 115 w 147"/>
                <a:gd name="T35" fmla="*/ 29 h 53"/>
                <a:gd name="T36" fmla="*/ 122 w 147"/>
                <a:gd name="T37" fmla="*/ 34 h 53"/>
                <a:gd name="T38" fmla="*/ 141 w 147"/>
                <a:gd name="T39" fmla="*/ 52 h 53"/>
                <a:gd name="T40" fmla="*/ 144 w 147"/>
                <a:gd name="T41" fmla="*/ 45 h 53"/>
                <a:gd name="T42" fmla="*/ 129 w 147"/>
                <a:gd name="T43" fmla="*/ 28 h 53"/>
                <a:gd name="T44" fmla="*/ 122 w 147"/>
                <a:gd name="T45" fmla="*/ 20 h 53"/>
                <a:gd name="T46" fmla="*/ 112 w 147"/>
                <a:gd name="T47" fmla="*/ 21 h 53"/>
                <a:gd name="T48" fmla="*/ 104 w 147"/>
                <a:gd name="T49" fmla="*/ 22 h 53"/>
                <a:gd name="T50" fmla="*/ 93 w 147"/>
                <a:gd name="T51" fmla="*/ 10 h 53"/>
                <a:gd name="T52" fmla="*/ 85 w 147"/>
                <a:gd name="T53" fmla="*/ 21 h 53"/>
                <a:gd name="T54" fmla="*/ 75 w 147"/>
                <a:gd name="T55" fmla="*/ 14 h 53"/>
                <a:gd name="T56" fmla="*/ 60 w 147"/>
                <a:gd name="T57" fmla="*/ 23 h 53"/>
                <a:gd name="T58" fmla="*/ 52 w 147"/>
                <a:gd name="T59" fmla="*/ 31 h 53"/>
                <a:gd name="T60" fmla="*/ 53 w 147"/>
                <a:gd name="T61" fmla="*/ 7 h 53"/>
                <a:gd name="T62" fmla="*/ 41 w 147"/>
                <a:gd name="T63" fmla="*/ 5 h 53"/>
                <a:gd name="T64" fmla="*/ 25 w 147"/>
                <a:gd name="T65" fmla="*/ 23 h 53"/>
                <a:gd name="T66" fmla="*/ 20 w 147"/>
                <a:gd name="T67" fmla="*/ 16 h 53"/>
                <a:gd name="T68" fmla="*/ 20 w 147"/>
                <a:gd name="T69" fmla="*/ 3 h 53"/>
                <a:gd name="T70" fmla="*/ 15 w 147"/>
                <a:gd name="T71" fmla="*/ 0 h 53"/>
                <a:gd name="T72" fmla="*/ 1 w 147"/>
                <a:gd name="T73" fmla="*/ 26 h 53"/>
                <a:gd name="T74" fmla="*/ 9 w 147"/>
                <a:gd name="T75" fmla="*/ 2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7" h="53">
                  <a:moveTo>
                    <a:pt x="9" y="28"/>
                  </a:moveTo>
                  <a:cubicBezTo>
                    <a:pt x="9" y="27"/>
                    <a:pt x="9" y="24"/>
                    <a:pt x="10" y="22"/>
                  </a:cubicBezTo>
                  <a:cubicBezTo>
                    <a:pt x="9" y="26"/>
                    <a:pt x="9" y="30"/>
                    <a:pt x="13" y="33"/>
                  </a:cubicBezTo>
                  <a:cubicBezTo>
                    <a:pt x="18" y="38"/>
                    <a:pt x="23" y="36"/>
                    <a:pt x="28" y="32"/>
                  </a:cubicBezTo>
                  <a:cubicBezTo>
                    <a:pt x="35" y="26"/>
                    <a:pt x="39" y="18"/>
                    <a:pt x="46" y="12"/>
                  </a:cubicBezTo>
                  <a:cubicBezTo>
                    <a:pt x="48" y="9"/>
                    <a:pt x="46" y="14"/>
                    <a:pt x="46" y="16"/>
                  </a:cubicBezTo>
                  <a:cubicBezTo>
                    <a:pt x="45" y="19"/>
                    <a:pt x="45" y="22"/>
                    <a:pt x="44" y="26"/>
                  </a:cubicBezTo>
                  <a:cubicBezTo>
                    <a:pt x="43" y="31"/>
                    <a:pt x="43" y="35"/>
                    <a:pt x="45" y="40"/>
                  </a:cubicBezTo>
                  <a:cubicBezTo>
                    <a:pt x="46" y="42"/>
                    <a:pt x="49" y="42"/>
                    <a:pt x="51" y="41"/>
                  </a:cubicBezTo>
                  <a:cubicBezTo>
                    <a:pt x="55" y="39"/>
                    <a:pt x="57" y="35"/>
                    <a:pt x="61" y="33"/>
                  </a:cubicBezTo>
                  <a:cubicBezTo>
                    <a:pt x="65" y="30"/>
                    <a:pt x="68" y="26"/>
                    <a:pt x="72" y="23"/>
                  </a:cubicBezTo>
                  <a:cubicBezTo>
                    <a:pt x="79" y="19"/>
                    <a:pt x="80" y="32"/>
                    <a:pt x="81" y="35"/>
                  </a:cubicBezTo>
                  <a:cubicBezTo>
                    <a:pt x="82" y="39"/>
                    <a:pt x="88" y="39"/>
                    <a:pt x="89" y="35"/>
                  </a:cubicBezTo>
                  <a:cubicBezTo>
                    <a:pt x="90" y="32"/>
                    <a:pt x="91" y="29"/>
                    <a:pt x="92" y="26"/>
                  </a:cubicBezTo>
                  <a:cubicBezTo>
                    <a:pt x="93" y="20"/>
                    <a:pt x="95" y="16"/>
                    <a:pt x="97" y="24"/>
                  </a:cubicBezTo>
                  <a:cubicBezTo>
                    <a:pt x="98" y="28"/>
                    <a:pt x="99" y="35"/>
                    <a:pt x="105" y="35"/>
                  </a:cubicBezTo>
                  <a:cubicBezTo>
                    <a:pt x="107" y="35"/>
                    <a:pt x="110" y="34"/>
                    <a:pt x="111" y="33"/>
                  </a:cubicBezTo>
                  <a:cubicBezTo>
                    <a:pt x="113" y="32"/>
                    <a:pt x="114" y="31"/>
                    <a:pt x="115" y="29"/>
                  </a:cubicBezTo>
                  <a:cubicBezTo>
                    <a:pt x="120" y="22"/>
                    <a:pt x="121" y="32"/>
                    <a:pt x="122" y="34"/>
                  </a:cubicBezTo>
                  <a:cubicBezTo>
                    <a:pt x="126" y="41"/>
                    <a:pt x="132" y="49"/>
                    <a:pt x="141" y="52"/>
                  </a:cubicBezTo>
                  <a:cubicBezTo>
                    <a:pt x="145" y="53"/>
                    <a:pt x="147" y="47"/>
                    <a:pt x="144" y="45"/>
                  </a:cubicBezTo>
                  <a:cubicBezTo>
                    <a:pt x="138" y="42"/>
                    <a:pt x="130" y="35"/>
                    <a:pt x="129" y="28"/>
                  </a:cubicBezTo>
                  <a:cubicBezTo>
                    <a:pt x="128" y="25"/>
                    <a:pt x="125" y="21"/>
                    <a:pt x="122" y="20"/>
                  </a:cubicBezTo>
                  <a:cubicBezTo>
                    <a:pt x="119" y="18"/>
                    <a:pt x="114" y="18"/>
                    <a:pt x="112" y="21"/>
                  </a:cubicBezTo>
                  <a:cubicBezTo>
                    <a:pt x="107" y="25"/>
                    <a:pt x="106" y="30"/>
                    <a:pt x="104" y="22"/>
                  </a:cubicBezTo>
                  <a:cubicBezTo>
                    <a:pt x="103" y="18"/>
                    <a:pt x="100" y="6"/>
                    <a:pt x="93" y="10"/>
                  </a:cubicBezTo>
                  <a:cubicBezTo>
                    <a:pt x="89" y="12"/>
                    <a:pt x="87" y="16"/>
                    <a:pt x="85" y="21"/>
                  </a:cubicBezTo>
                  <a:cubicBezTo>
                    <a:pt x="83" y="16"/>
                    <a:pt x="80" y="12"/>
                    <a:pt x="75" y="14"/>
                  </a:cubicBezTo>
                  <a:cubicBezTo>
                    <a:pt x="69" y="16"/>
                    <a:pt x="65" y="19"/>
                    <a:pt x="60" y="23"/>
                  </a:cubicBezTo>
                  <a:cubicBezTo>
                    <a:pt x="58" y="25"/>
                    <a:pt x="55" y="28"/>
                    <a:pt x="52" y="31"/>
                  </a:cubicBezTo>
                  <a:cubicBezTo>
                    <a:pt x="52" y="23"/>
                    <a:pt x="57" y="14"/>
                    <a:pt x="53" y="7"/>
                  </a:cubicBezTo>
                  <a:cubicBezTo>
                    <a:pt x="51" y="2"/>
                    <a:pt x="46" y="2"/>
                    <a:pt x="41" y="5"/>
                  </a:cubicBezTo>
                  <a:cubicBezTo>
                    <a:pt x="35" y="10"/>
                    <a:pt x="30" y="17"/>
                    <a:pt x="25" y="23"/>
                  </a:cubicBezTo>
                  <a:cubicBezTo>
                    <a:pt x="18" y="31"/>
                    <a:pt x="18" y="22"/>
                    <a:pt x="20" y="16"/>
                  </a:cubicBezTo>
                  <a:cubicBezTo>
                    <a:pt x="21" y="12"/>
                    <a:pt x="22" y="7"/>
                    <a:pt x="20" y="3"/>
                  </a:cubicBezTo>
                  <a:cubicBezTo>
                    <a:pt x="19" y="1"/>
                    <a:pt x="18" y="0"/>
                    <a:pt x="15" y="0"/>
                  </a:cubicBezTo>
                  <a:cubicBezTo>
                    <a:pt x="5" y="3"/>
                    <a:pt x="4" y="17"/>
                    <a:pt x="1" y="26"/>
                  </a:cubicBezTo>
                  <a:cubicBezTo>
                    <a:pt x="0" y="31"/>
                    <a:pt x="7" y="33"/>
                    <a:pt x="9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24"/>
            <p:cNvSpPr/>
            <p:nvPr/>
          </p:nvSpPr>
          <p:spPr bwMode="auto">
            <a:xfrm>
              <a:off x="656" y="1523"/>
              <a:ext cx="90" cy="22"/>
            </a:xfrm>
            <a:custGeom>
              <a:avLst/>
              <a:gdLst>
                <a:gd name="T0" fmla="*/ 6 w 167"/>
                <a:gd name="T1" fmla="*/ 23 h 41"/>
                <a:gd name="T2" fmla="*/ 30 w 167"/>
                <a:gd name="T3" fmla="*/ 10 h 41"/>
                <a:gd name="T4" fmla="*/ 49 w 167"/>
                <a:gd name="T5" fmla="*/ 22 h 41"/>
                <a:gd name="T6" fmla="*/ 78 w 167"/>
                <a:gd name="T7" fmla="*/ 21 h 41"/>
                <a:gd name="T8" fmla="*/ 93 w 167"/>
                <a:gd name="T9" fmla="*/ 24 h 41"/>
                <a:gd name="T10" fmla="*/ 104 w 167"/>
                <a:gd name="T11" fmla="*/ 27 h 41"/>
                <a:gd name="T12" fmla="*/ 120 w 167"/>
                <a:gd name="T13" fmla="*/ 26 h 41"/>
                <a:gd name="T14" fmla="*/ 130 w 167"/>
                <a:gd name="T15" fmla="*/ 33 h 41"/>
                <a:gd name="T16" fmla="*/ 139 w 167"/>
                <a:gd name="T17" fmla="*/ 34 h 41"/>
                <a:gd name="T18" fmla="*/ 144 w 167"/>
                <a:gd name="T19" fmla="*/ 35 h 41"/>
                <a:gd name="T20" fmla="*/ 165 w 167"/>
                <a:gd name="T21" fmla="*/ 39 h 41"/>
                <a:gd name="T22" fmla="*/ 164 w 167"/>
                <a:gd name="T23" fmla="*/ 35 h 41"/>
                <a:gd name="T24" fmla="*/ 147 w 167"/>
                <a:gd name="T25" fmla="*/ 27 h 41"/>
                <a:gd name="T26" fmla="*/ 142 w 167"/>
                <a:gd name="T27" fmla="*/ 25 h 41"/>
                <a:gd name="T28" fmla="*/ 132 w 167"/>
                <a:gd name="T29" fmla="*/ 26 h 41"/>
                <a:gd name="T30" fmla="*/ 120 w 167"/>
                <a:gd name="T31" fmla="*/ 16 h 41"/>
                <a:gd name="T32" fmla="*/ 105 w 167"/>
                <a:gd name="T33" fmla="*/ 18 h 41"/>
                <a:gd name="T34" fmla="*/ 87 w 167"/>
                <a:gd name="T35" fmla="*/ 15 h 41"/>
                <a:gd name="T36" fmla="*/ 77 w 167"/>
                <a:gd name="T37" fmla="*/ 11 h 41"/>
                <a:gd name="T38" fmla="*/ 68 w 167"/>
                <a:gd name="T39" fmla="*/ 9 h 41"/>
                <a:gd name="T40" fmla="*/ 60 w 167"/>
                <a:gd name="T41" fmla="*/ 11 h 41"/>
                <a:gd name="T42" fmla="*/ 38 w 167"/>
                <a:gd name="T43" fmla="*/ 9 h 41"/>
                <a:gd name="T44" fmla="*/ 23 w 167"/>
                <a:gd name="T45" fmla="*/ 2 h 41"/>
                <a:gd name="T46" fmla="*/ 3 w 167"/>
                <a:gd name="T47" fmla="*/ 18 h 41"/>
                <a:gd name="T48" fmla="*/ 6 w 167"/>
                <a:gd name="T4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7" h="41">
                  <a:moveTo>
                    <a:pt x="6" y="23"/>
                  </a:moveTo>
                  <a:cubicBezTo>
                    <a:pt x="12" y="21"/>
                    <a:pt x="24" y="2"/>
                    <a:pt x="30" y="10"/>
                  </a:cubicBezTo>
                  <a:cubicBezTo>
                    <a:pt x="36" y="16"/>
                    <a:pt x="40" y="21"/>
                    <a:pt x="49" y="22"/>
                  </a:cubicBezTo>
                  <a:cubicBezTo>
                    <a:pt x="60" y="24"/>
                    <a:pt x="68" y="11"/>
                    <a:pt x="78" y="21"/>
                  </a:cubicBezTo>
                  <a:cubicBezTo>
                    <a:pt x="83" y="26"/>
                    <a:pt x="89" y="19"/>
                    <a:pt x="93" y="24"/>
                  </a:cubicBezTo>
                  <a:cubicBezTo>
                    <a:pt x="95" y="27"/>
                    <a:pt x="100" y="29"/>
                    <a:pt x="104" y="27"/>
                  </a:cubicBezTo>
                  <a:cubicBezTo>
                    <a:pt x="109" y="23"/>
                    <a:pt x="115" y="20"/>
                    <a:pt x="120" y="26"/>
                  </a:cubicBezTo>
                  <a:cubicBezTo>
                    <a:pt x="124" y="30"/>
                    <a:pt x="125" y="31"/>
                    <a:pt x="130" y="33"/>
                  </a:cubicBezTo>
                  <a:cubicBezTo>
                    <a:pt x="133" y="34"/>
                    <a:pt x="137" y="36"/>
                    <a:pt x="139" y="34"/>
                  </a:cubicBezTo>
                  <a:cubicBezTo>
                    <a:pt x="143" y="32"/>
                    <a:pt x="141" y="31"/>
                    <a:pt x="144" y="35"/>
                  </a:cubicBezTo>
                  <a:cubicBezTo>
                    <a:pt x="150" y="41"/>
                    <a:pt x="157" y="41"/>
                    <a:pt x="165" y="39"/>
                  </a:cubicBezTo>
                  <a:cubicBezTo>
                    <a:pt x="167" y="38"/>
                    <a:pt x="167" y="35"/>
                    <a:pt x="164" y="35"/>
                  </a:cubicBezTo>
                  <a:cubicBezTo>
                    <a:pt x="157" y="35"/>
                    <a:pt x="152" y="32"/>
                    <a:pt x="147" y="27"/>
                  </a:cubicBezTo>
                  <a:cubicBezTo>
                    <a:pt x="145" y="25"/>
                    <a:pt x="144" y="25"/>
                    <a:pt x="142" y="25"/>
                  </a:cubicBezTo>
                  <a:cubicBezTo>
                    <a:pt x="138" y="25"/>
                    <a:pt x="137" y="27"/>
                    <a:pt x="132" y="26"/>
                  </a:cubicBezTo>
                  <a:cubicBezTo>
                    <a:pt x="126" y="24"/>
                    <a:pt x="125" y="19"/>
                    <a:pt x="120" y="16"/>
                  </a:cubicBezTo>
                  <a:cubicBezTo>
                    <a:pt x="114" y="13"/>
                    <a:pt x="110" y="14"/>
                    <a:pt x="105" y="18"/>
                  </a:cubicBezTo>
                  <a:cubicBezTo>
                    <a:pt x="97" y="23"/>
                    <a:pt x="94" y="11"/>
                    <a:pt x="87" y="15"/>
                  </a:cubicBezTo>
                  <a:cubicBezTo>
                    <a:pt x="81" y="17"/>
                    <a:pt x="81" y="13"/>
                    <a:pt x="77" y="11"/>
                  </a:cubicBezTo>
                  <a:cubicBezTo>
                    <a:pt x="74" y="9"/>
                    <a:pt x="71" y="8"/>
                    <a:pt x="68" y="9"/>
                  </a:cubicBezTo>
                  <a:cubicBezTo>
                    <a:pt x="65" y="9"/>
                    <a:pt x="62" y="10"/>
                    <a:pt x="60" y="11"/>
                  </a:cubicBezTo>
                  <a:cubicBezTo>
                    <a:pt x="53" y="18"/>
                    <a:pt x="44" y="15"/>
                    <a:pt x="38" y="9"/>
                  </a:cubicBezTo>
                  <a:cubicBezTo>
                    <a:pt x="33" y="3"/>
                    <a:pt x="31" y="0"/>
                    <a:pt x="23" y="2"/>
                  </a:cubicBezTo>
                  <a:cubicBezTo>
                    <a:pt x="14" y="4"/>
                    <a:pt x="11" y="15"/>
                    <a:pt x="3" y="18"/>
                  </a:cubicBezTo>
                  <a:cubicBezTo>
                    <a:pt x="0" y="20"/>
                    <a:pt x="3" y="25"/>
                    <a:pt x="6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25"/>
            <p:cNvSpPr/>
            <p:nvPr/>
          </p:nvSpPr>
          <p:spPr bwMode="auto">
            <a:xfrm>
              <a:off x="659" y="1595"/>
              <a:ext cx="124" cy="90"/>
            </a:xfrm>
            <a:custGeom>
              <a:avLst/>
              <a:gdLst>
                <a:gd name="T0" fmla="*/ 212 w 230"/>
                <a:gd name="T1" fmla="*/ 130 h 166"/>
                <a:gd name="T2" fmla="*/ 226 w 230"/>
                <a:gd name="T3" fmla="*/ 121 h 166"/>
                <a:gd name="T4" fmla="*/ 227 w 230"/>
                <a:gd name="T5" fmla="*/ 105 h 166"/>
                <a:gd name="T6" fmla="*/ 211 w 230"/>
                <a:gd name="T7" fmla="*/ 52 h 166"/>
                <a:gd name="T8" fmla="*/ 200 w 230"/>
                <a:gd name="T9" fmla="*/ 40 h 166"/>
                <a:gd name="T10" fmla="*/ 180 w 230"/>
                <a:gd name="T11" fmla="*/ 38 h 166"/>
                <a:gd name="T12" fmla="*/ 159 w 230"/>
                <a:gd name="T13" fmla="*/ 61 h 166"/>
                <a:gd name="T14" fmla="*/ 150 w 230"/>
                <a:gd name="T15" fmla="*/ 74 h 166"/>
                <a:gd name="T16" fmla="*/ 144 w 230"/>
                <a:gd name="T17" fmla="*/ 80 h 166"/>
                <a:gd name="T18" fmla="*/ 126 w 230"/>
                <a:gd name="T19" fmla="*/ 71 h 166"/>
                <a:gd name="T20" fmla="*/ 58 w 230"/>
                <a:gd name="T21" fmla="*/ 60 h 166"/>
                <a:gd name="T22" fmla="*/ 44 w 230"/>
                <a:gd name="T23" fmla="*/ 77 h 166"/>
                <a:gd name="T24" fmla="*/ 35 w 230"/>
                <a:gd name="T25" fmla="*/ 56 h 166"/>
                <a:gd name="T26" fmla="*/ 27 w 230"/>
                <a:gd name="T27" fmla="*/ 36 h 166"/>
                <a:gd name="T28" fmla="*/ 7 w 230"/>
                <a:gd name="T29" fmla="*/ 3 h 166"/>
                <a:gd name="T30" fmla="*/ 3 w 230"/>
                <a:gd name="T31" fmla="*/ 5 h 166"/>
                <a:gd name="T32" fmla="*/ 15 w 230"/>
                <a:gd name="T33" fmla="*/ 69 h 166"/>
                <a:gd name="T34" fmla="*/ 50 w 230"/>
                <a:gd name="T35" fmla="*/ 162 h 166"/>
                <a:gd name="T36" fmla="*/ 62 w 230"/>
                <a:gd name="T37" fmla="*/ 132 h 166"/>
                <a:gd name="T38" fmla="*/ 66 w 230"/>
                <a:gd name="T39" fmla="*/ 99 h 166"/>
                <a:gd name="T40" fmla="*/ 67 w 230"/>
                <a:gd name="T41" fmla="*/ 89 h 166"/>
                <a:gd name="T42" fmla="*/ 89 w 230"/>
                <a:gd name="T43" fmla="*/ 56 h 166"/>
                <a:gd name="T44" fmla="*/ 106 w 230"/>
                <a:gd name="T45" fmla="*/ 84 h 166"/>
                <a:gd name="T46" fmla="*/ 113 w 230"/>
                <a:gd name="T47" fmla="*/ 116 h 166"/>
                <a:gd name="T48" fmla="*/ 113 w 230"/>
                <a:gd name="T49" fmla="*/ 129 h 166"/>
                <a:gd name="T50" fmla="*/ 126 w 230"/>
                <a:gd name="T51" fmla="*/ 136 h 166"/>
                <a:gd name="T52" fmla="*/ 160 w 230"/>
                <a:gd name="T53" fmla="*/ 94 h 166"/>
                <a:gd name="T54" fmla="*/ 189 w 230"/>
                <a:gd name="T55" fmla="*/ 59 h 166"/>
                <a:gd name="T56" fmla="*/ 206 w 230"/>
                <a:gd name="T57" fmla="*/ 109 h 166"/>
                <a:gd name="T58" fmla="*/ 212 w 230"/>
                <a:gd name="T59" fmla="*/ 13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0" h="166">
                  <a:moveTo>
                    <a:pt x="212" y="130"/>
                  </a:moveTo>
                  <a:cubicBezTo>
                    <a:pt x="223" y="130"/>
                    <a:pt x="225" y="129"/>
                    <a:pt x="226" y="121"/>
                  </a:cubicBezTo>
                  <a:cubicBezTo>
                    <a:pt x="226" y="117"/>
                    <a:pt x="226" y="110"/>
                    <a:pt x="227" y="105"/>
                  </a:cubicBezTo>
                  <a:cubicBezTo>
                    <a:pt x="230" y="95"/>
                    <a:pt x="217" y="54"/>
                    <a:pt x="211" y="52"/>
                  </a:cubicBezTo>
                  <a:cubicBezTo>
                    <a:pt x="209" y="52"/>
                    <a:pt x="204" y="46"/>
                    <a:pt x="200" y="40"/>
                  </a:cubicBezTo>
                  <a:cubicBezTo>
                    <a:pt x="194" y="29"/>
                    <a:pt x="194" y="29"/>
                    <a:pt x="180" y="38"/>
                  </a:cubicBezTo>
                  <a:cubicBezTo>
                    <a:pt x="172" y="43"/>
                    <a:pt x="163" y="53"/>
                    <a:pt x="159" y="61"/>
                  </a:cubicBezTo>
                  <a:cubicBezTo>
                    <a:pt x="156" y="69"/>
                    <a:pt x="152" y="74"/>
                    <a:pt x="150" y="74"/>
                  </a:cubicBezTo>
                  <a:cubicBezTo>
                    <a:pt x="149" y="73"/>
                    <a:pt x="146" y="76"/>
                    <a:pt x="144" y="80"/>
                  </a:cubicBezTo>
                  <a:cubicBezTo>
                    <a:pt x="139" y="93"/>
                    <a:pt x="135" y="91"/>
                    <a:pt x="126" y="71"/>
                  </a:cubicBezTo>
                  <a:cubicBezTo>
                    <a:pt x="109" y="32"/>
                    <a:pt x="80" y="27"/>
                    <a:pt x="58" y="60"/>
                  </a:cubicBezTo>
                  <a:cubicBezTo>
                    <a:pt x="52" y="69"/>
                    <a:pt x="45" y="76"/>
                    <a:pt x="44" y="77"/>
                  </a:cubicBezTo>
                  <a:cubicBezTo>
                    <a:pt x="42" y="78"/>
                    <a:pt x="38" y="68"/>
                    <a:pt x="35" y="56"/>
                  </a:cubicBezTo>
                  <a:cubicBezTo>
                    <a:pt x="32" y="43"/>
                    <a:pt x="28" y="35"/>
                    <a:pt x="27" y="36"/>
                  </a:cubicBezTo>
                  <a:cubicBezTo>
                    <a:pt x="24" y="39"/>
                    <a:pt x="7" y="11"/>
                    <a:pt x="7" y="3"/>
                  </a:cubicBezTo>
                  <a:cubicBezTo>
                    <a:pt x="7" y="0"/>
                    <a:pt x="5" y="1"/>
                    <a:pt x="3" y="5"/>
                  </a:cubicBezTo>
                  <a:cubicBezTo>
                    <a:pt x="0" y="9"/>
                    <a:pt x="5" y="32"/>
                    <a:pt x="15" y="69"/>
                  </a:cubicBezTo>
                  <a:cubicBezTo>
                    <a:pt x="41" y="166"/>
                    <a:pt x="40" y="163"/>
                    <a:pt x="50" y="162"/>
                  </a:cubicBezTo>
                  <a:cubicBezTo>
                    <a:pt x="57" y="161"/>
                    <a:pt x="60" y="155"/>
                    <a:pt x="62" y="132"/>
                  </a:cubicBezTo>
                  <a:cubicBezTo>
                    <a:pt x="63" y="117"/>
                    <a:pt x="65" y="102"/>
                    <a:pt x="66" y="99"/>
                  </a:cubicBezTo>
                  <a:cubicBezTo>
                    <a:pt x="68" y="96"/>
                    <a:pt x="68" y="92"/>
                    <a:pt x="67" y="89"/>
                  </a:cubicBezTo>
                  <a:cubicBezTo>
                    <a:pt x="65" y="81"/>
                    <a:pt x="81" y="57"/>
                    <a:pt x="89" y="56"/>
                  </a:cubicBezTo>
                  <a:cubicBezTo>
                    <a:pt x="95" y="55"/>
                    <a:pt x="98" y="61"/>
                    <a:pt x="106" y="84"/>
                  </a:cubicBezTo>
                  <a:cubicBezTo>
                    <a:pt x="111" y="100"/>
                    <a:pt x="114" y="114"/>
                    <a:pt x="113" y="116"/>
                  </a:cubicBezTo>
                  <a:cubicBezTo>
                    <a:pt x="111" y="118"/>
                    <a:pt x="111" y="124"/>
                    <a:pt x="113" y="129"/>
                  </a:cubicBezTo>
                  <a:cubicBezTo>
                    <a:pt x="115" y="137"/>
                    <a:pt x="118" y="138"/>
                    <a:pt x="126" y="136"/>
                  </a:cubicBezTo>
                  <a:cubicBezTo>
                    <a:pt x="134" y="134"/>
                    <a:pt x="144" y="121"/>
                    <a:pt x="160" y="94"/>
                  </a:cubicBezTo>
                  <a:cubicBezTo>
                    <a:pt x="178" y="62"/>
                    <a:pt x="184" y="55"/>
                    <a:pt x="189" y="59"/>
                  </a:cubicBezTo>
                  <a:cubicBezTo>
                    <a:pt x="198" y="64"/>
                    <a:pt x="210" y="101"/>
                    <a:pt x="206" y="109"/>
                  </a:cubicBezTo>
                  <a:cubicBezTo>
                    <a:pt x="201" y="117"/>
                    <a:pt x="205" y="129"/>
                    <a:pt x="212" y="1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26"/>
            <p:cNvSpPr/>
            <p:nvPr/>
          </p:nvSpPr>
          <p:spPr bwMode="auto">
            <a:xfrm>
              <a:off x="483" y="1580"/>
              <a:ext cx="104" cy="150"/>
            </a:xfrm>
            <a:custGeom>
              <a:avLst/>
              <a:gdLst>
                <a:gd name="T0" fmla="*/ 25 w 192"/>
                <a:gd name="T1" fmla="*/ 138 h 277"/>
                <a:gd name="T2" fmla="*/ 33 w 192"/>
                <a:gd name="T3" fmla="*/ 182 h 277"/>
                <a:gd name="T4" fmla="*/ 40 w 192"/>
                <a:gd name="T5" fmla="*/ 264 h 277"/>
                <a:gd name="T6" fmla="*/ 39 w 192"/>
                <a:gd name="T7" fmla="*/ 272 h 277"/>
                <a:gd name="T8" fmla="*/ 109 w 192"/>
                <a:gd name="T9" fmla="*/ 268 h 277"/>
                <a:gd name="T10" fmla="*/ 188 w 192"/>
                <a:gd name="T11" fmla="*/ 238 h 277"/>
                <a:gd name="T12" fmla="*/ 150 w 192"/>
                <a:gd name="T13" fmla="*/ 238 h 277"/>
                <a:gd name="T14" fmla="*/ 98 w 192"/>
                <a:gd name="T15" fmla="*/ 247 h 277"/>
                <a:gd name="T16" fmla="*/ 73 w 192"/>
                <a:gd name="T17" fmla="*/ 249 h 277"/>
                <a:gd name="T18" fmla="*/ 65 w 192"/>
                <a:gd name="T19" fmla="*/ 218 h 277"/>
                <a:gd name="T20" fmla="*/ 54 w 192"/>
                <a:gd name="T21" fmla="*/ 175 h 277"/>
                <a:gd name="T22" fmla="*/ 63 w 192"/>
                <a:gd name="T23" fmla="*/ 158 h 277"/>
                <a:gd name="T24" fmla="*/ 92 w 192"/>
                <a:gd name="T25" fmla="*/ 145 h 277"/>
                <a:gd name="T26" fmla="*/ 110 w 192"/>
                <a:gd name="T27" fmla="*/ 139 h 277"/>
                <a:gd name="T28" fmla="*/ 130 w 192"/>
                <a:gd name="T29" fmla="*/ 124 h 277"/>
                <a:gd name="T30" fmla="*/ 77 w 192"/>
                <a:gd name="T31" fmla="*/ 127 h 277"/>
                <a:gd name="T32" fmla="*/ 49 w 192"/>
                <a:gd name="T33" fmla="*/ 133 h 277"/>
                <a:gd name="T34" fmla="*/ 38 w 192"/>
                <a:gd name="T35" fmla="*/ 90 h 277"/>
                <a:gd name="T36" fmla="*/ 28 w 192"/>
                <a:gd name="T37" fmla="*/ 48 h 277"/>
                <a:gd name="T38" fmla="*/ 76 w 192"/>
                <a:gd name="T39" fmla="*/ 35 h 277"/>
                <a:gd name="T40" fmla="*/ 131 w 192"/>
                <a:gd name="T41" fmla="*/ 27 h 277"/>
                <a:gd name="T42" fmla="*/ 144 w 192"/>
                <a:gd name="T43" fmla="*/ 20 h 277"/>
                <a:gd name="T44" fmla="*/ 98 w 192"/>
                <a:gd name="T45" fmla="*/ 9 h 277"/>
                <a:gd name="T46" fmla="*/ 52 w 192"/>
                <a:gd name="T47" fmla="*/ 19 h 277"/>
                <a:gd name="T48" fmla="*/ 27 w 192"/>
                <a:gd name="T49" fmla="*/ 22 h 277"/>
                <a:gd name="T50" fmla="*/ 12 w 192"/>
                <a:gd name="T51" fmla="*/ 83 h 277"/>
                <a:gd name="T52" fmla="*/ 25 w 192"/>
                <a:gd name="T53" fmla="*/ 138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2" h="277">
                  <a:moveTo>
                    <a:pt x="25" y="138"/>
                  </a:moveTo>
                  <a:cubicBezTo>
                    <a:pt x="26" y="146"/>
                    <a:pt x="30" y="166"/>
                    <a:pt x="33" y="182"/>
                  </a:cubicBezTo>
                  <a:cubicBezTo>
                    <a:pt x="42" y="226"/>
                    <a:pt x="45" y="260"/>
                    <a:pt x="40" y="264"/>
                  </a:cubicBezTo>
                  <a:cubicBezTo>
                    <a:pt x="37" y="266"/>
                    <a:pt x="37" y="270"/>
                    <a:pt x="39" y="272"/>
                  </a:cubicBezTo>
                  <a:cubicBezTo>
                    <a:pt x="43" y="277"/>
                    <a:pt x="76" y="275"/>
                    <a:pt x="109" y="268"/>
                  </a:cubicBezTo>
                  <a:cubicBezTo>
                    <a:pt x="142" y="260"/>
                    <a:pt x="184" y="244"/>
                    <a:pt x="188" y="238"/>
                  </a:cubicBezTo>
                  <a:cubicBezTo>
                    <a:pt x="192" y="230"/>
                    <a:pt x="176" y="230"/>
                    <a:pt x="150" y="238"/>
                  </a:cubicBezTo>
                  <a:cubicBezTo>
                    <a:pt x="135" y="242"/>
                    <a:pt x="112" y="246"/>
                    <a:pt x="98" y="247"/>
                  </a:cubicBezTo>
                  <a:cubicBezTo>
                    <a:pt x="73" y="249"/>
                    <a:pt x="73" y="249"/>
                    <a:pt x="73" y="249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61" y="201"/>
                    <a:pt x="56" y="182"/>
                    <a:pt x="54" y="175"/>
                  </a:cubicBezTo>
                  <a:cubicBezTo>
                    <a:pt x="50" y="163"/>
                    <a:pt x="51" y="161"/>
                    <a:pt x="63" y="158"/>
                  </a:cubicBezTo>
                  <a:cubicBezTo>
                    <a:pt x="70" y="155"/>
                    <a:pt x="83" y="150"/>
                    <a:pt x="92" y="145"/>
                  </a:cubicBezTo>
                  <a:cubicBezTo>
                    <a:pt x="101" y="140"/>
                    <a:pt x="109" y="137"/>
                    <a:pt x="110" y="139"/>
                  </a:cubicBezTo>
                  <a:cubicBezTo>
                    <a:pt x="115" y="145"/>
                    <a:pt x="132" y="132"/>
                    <a:pt x="130" y="124"/>
                  </a:cubicBezTo>
                  <a:cubicBezTo>
                    <a:pt x="127" y="116"/>
                    <a:pt x="115" y="117"/>
                    <a:pt x="77" y="127"/>
                  </a:cubicBezTo>
                  <a:cubicBezTo>
                    <a:pt x="63" y="131"/>
                    <a:pt x="50" y="134"/>
                    <a:pt x="49" y="133"/>
                  </a:cubicBezTo>
                  <a:cubicBezTo>
                    <a:pt x="48" y="133"/>
                    <a:pt x="43" y="113"/>
                    <a:pt x="38" y="90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114" y="25"/>
                    <a:pt x="125" y="23"/>
                    <a:pt x="131" y="27"/>
                  </a:cubicBezTo>
                  <a:cubicBezTo>
                    <a:pt x="138" y="32"/>
                    <a:pt x="139" y="31"/>
                    <a:pt x="144" y="20"/>
                  </a:cubicBezTo>
                  <a:cubicBezTo>
                    <a:pt x="153" y="2"/>
                    <a:pt x="143" y="0"/>
                    <a:pt x="98" y="9"/>
                  </a:cubicBezTo>
                  <a:cubicBezTo>
                    <a:pt x="78" y="14"/>
                    <a:pt x="57" y="18"/>
                    <a:pt x="52" y="19"/>
                  </a:cubicBezTo>
                  <a:cubicBezTo>
                    <a:pt x="47" y="19"/>
                    <a:pt x="36" y="21"/>
                    <a:pt x="27" y="22"/>
                  </a:cubicBezTo>
                  <a:cubicBezTo>
                    <a:pt x="2" y="25"/>
                    <a:pt x="0" y="34"/>
                    <a:pt x="12" y="83"/>
                  </a:cubicBezTo>
                  <a:cubicBezTo>
                    <a:pt x="18" y="105"/>
                    <a:pt x="23" y="130"/>
                    <a:pt x="25" y="1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127"/>
            <p:cNvSpPr/>
            <p:nvPr/>
          </p:nvSpPr>
          <p:spPr bwMode="auto">
            <a:xfrm>
              <a:off x="567" y="1633"/>
              <a:ext cx="70" cy="28"/>
            </a:xfrm>
            <a:custGeom>
              <a:avLst/>
              <a:gdLst>
                <a:gd name="T0" fmla="*/ 69 w 131"/>
                <a:gd name="T1" fmla="*/ 17 h 52"/>
                <a:gd name="T2" fmla="*/ 8 w 131"/>
                <a:gd name="T3" fmla="*/ 39 h 52"/>
                <a:gd name="T4" fmla="*/ 20 w 131"/>
                <a:gd name="T5" fmla="*/ 52 h 52"/>
                <a:gd name="T6" fmla="*/ 52 w 131"/>
                <a:gd name="T7" fmla="*/ 43 h 52"/>
                <a:gd name="T8" fmla="*/ 102 w 131"/>
                <a:gd name="T9" fmla="*/ 27 h 52"/>
                <a:gd name="T10" fmla="*/ 128 w 131"/>
                <a:gd name="T11" fmla="*/ 9 h 52"/>
                <a:gd name="T12" fmla="*/ 69 w 131"/>
                <a:gd name="T13" fmla="*/ 1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52">
                  <a:moveTo>
                    <a:pt x="69" y="17"/>
                  </a:moveTo>
                  <a:cubicBezTo>
                    <a:pt x="39" y="27"/>
                    <a:pt x="11" y="37"/>
                    <a:pt x="8" y="39"/>
                  </a:cubicBezTo>
                  <a:cubicBezTo>
                    <a:pt x="0" y="45"/>
                    <a:pt x="6" y="52"/>
                    <a:pt x="20" y="52"/>
                  </a:cubicBezTo>
                  <a:cubicBezTo>
                    <a:pt x="26" y="52"/>
                    <a:pt x="41" y="48"/>
                    <a:pt x="52" y="43"/>
                  </a:cubicBezTo>
                  <a:cubicBezTo>
                    <a:pt x="64" y="39"/>
                    <a:pt x="86" y="31"/>
                    <a:pt x="102" y="27"/>
                  </a:cubicBezTo>
                  <a:cubicBezTo>
                    <a:pt x="129" y="19"/>
                    <a:pt x="131" y="18"/>
                    <a:pt x="128" y="9"/>
                  </a:cubicBezTo>
                  <a:cubicBezTo>
                    <a:pt x="125" y="0"/>
                    <a:pt x="125" y="0"/>
                    <a:pt x="69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128"/>
            <p:cNvSpPr/>
            <p:nvPr/>
          </p:nvSpPr>
          <p:spPr bwMode="auto">
            <a:xfrm>
              <a:off x="561" y="1608"/>
              <a:ext cx="88" cy="21"/>
            </a:xfrm>
            <a:custGeom>
              <a:avLst/>
              <a:gdLst>
                <a:gd name="T0" fmla="*/ 55 w 164"/>
                <a:gd name="T1" fmla="*/ 29 h 38"/>
                <a:gd name="T2" fmla="*/ 105 w 164"/>
                <a:gd name="T3" fmla="*/ 22 h 38"/>
                <a:gd name="T4" fmla="*/ 163 w 164"/>
                <a:gd name="T5" fmla="*/ 10 h 38"/>
                <a:gd name="T6" fmla="*/ 153 w 164"/>
                <a:gd name="T7" fmla="*/ 7 h 38"/>
                <a:gd name="T8" fmla="*/ 130 w 164"/>
                <a:gd name="T9" fmla="*/ 3 h 38"/>
                <a:gd name="T10" fmla="*/ 26 w 164"/>
                <a:gd name="T11" fmla="*/ 15 h 38"/>
                <a:gd name="T12" fmla="*/ 55 w 164"/>
                <a:gd name="T13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38">
                  <a:moveTo>
                    <a:pt x="55" y="29"/>
                  </a:moveTo>
                  <a:cubicBezTo>
                    <a:pt x="64" y="26"/>
                    <a:pt x="86" y="23"/>
                    <a:pt x="105" y="22"/>
                  </a:cubicBezTo>
                  <a:cubicBezTo>
                    <a:pt x="144" y="20"/>
                    <a:pt x="164" y="16"/>
                    <a:pt x="163" y="10"/>
                  </a:cubicBezTo>
                  <a:cubicBezTo>
                    <a:pt x="162" y="8"/>
                    <a:pt x="158" y="7"/>
                    <a:pt x="153" y="7"/>
                  </a:cubicBezTo>
                  <a:cubicBezTo>
                    <a:pt x="149" y="6"/>
                    <a:pt x="138" y="5"/>
                    <a:pt x="130" y="3"/>
                  </a:cubicBezTo>
                  <a:cubicBezTo>
                    <a:pt x="110" y="0"/>
                    <a:pt x="41" y="7"/>
                    <a:pt x="26" y="15"/>
                  </a:cubicBezTo>
                  <a:cubicBezTo>
                    <a:pt x="0" y="28"/>
                    <a:pt x="21" y="38"/>
                    <a:pt x="55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129"/>
            <p:cNvSpPr/>
            <p:nvPr/>
          </p:nvSpPr>
          <p:spPr bwMode="auto">
            <a:xfrm>
              <a:off x="835" y="1366"/>
              <a:ext cx="42" cy="25"/>
            </a:xfrm>
            <a:custGeom>
              <a:avLst/>
              <a:gdLst>
                <a:gd name="T0" fmla="*/ 76 w 78"/>
                <a:gd name="T1" fmla="*/ 16 h 47"/>
                <a:gd name="T2" fmla="*/ 77 w 78"/>
                <a:gd name="T3" fmla="*/ 8 h 47"/>
                <a:gd name="T4" fmla="*/ 67 w 78"/>
                <a:gd name="T5" fmla="*/ 2 h 47"/>
                <a:gd name="T6" fmla="*/ 64 w 78"/>
                <a:gd name="T7" fmla="*/ 3 h 47"/>
                <a:gd name="T8" fmla="*/ 39 w 78"/>
                <a:gd name="T9" fmla="*/ 13 h 47"/>
                <a:gd name="T10" fmla="*/ 11 w 78"/>
                <a:gd name="T11" fmla="*/ 24 h 47"/>
                <a:gd name="T12" fmla="*/ 1 w 78"/>
                <a:gd name="T13" fmla="*/ 35 h 47"/>
                <a:gd name="T14" fmla="*/ 3 w 78"/>
                <a:gd name="T15" fmla="*/ 44 h 47"/>
                <a:gd name="T16" fmla="*/ 18 w 78"/>
                <a:gd name="T17" fmla="*/ 39 h 47"/>
                <a:gd name="T18" fmla="*/ 49 w 78"/>
                <a:gd name="T19" fmla="*/ 27 h 47"/>
                <a:gd name="T20" fmla="*/ 76 w 78"/>
                <a:gd name="T21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47">
                  <a:moveTo>
                    <a:pt x="76" y="16"/>
                  </a:moveTo>
                  <a:cubicBezTo>
                    <a:pt x="77" y="14"/>
                    <a:pt x="78" y="10"/>
                    <a:pt x="77" y="8"/>
                  </a:cubicBezTo>
                  <a:cubicBezTo>
                    <a:pt x="75" y="2"/>
                    <a:pt x="73" y="0"/>
                    <a:pt x="67" y="2"/>
                  </a:cubicBezTo>
                  <a:cubicBezTo>
                    <a:pt x="66" y="2"/>
                    <a:pt x="65" y="3"/>
                    <a:pt x="64" y="3"/>
                  </a:cubicBezTo>
                  <a:cubicBezTo>
                    <a:pt x="60" y="5"/>
                    <a:pt x="49" y="9"/>
                    <a:pt x="39" y="13"/>
                  </a:cubicBezTo>
                  <a:cubicBezTo>
                    <a:pt x="30" y="16"/>
                    <a:pt x="17" y="21"/>
                    <a:pt x="11" y="24"/>
                  </a:cubicBezTo>
                  <a:cubicBezTo>
                    <a:pt x="2" y="28"/>
                    <a:pt x="1" y="30"/>
                    <a:pt x="1" y="35"/>
                  </a:cubicBezTo>
                  <a:cubicBezTo>
                    <a:pt x="0" y="40"/>
                    <a:pt x="1" y="42"/>
                    <a:pt x="3" y="44"/>
                  </a:cubicBezTo>
                  <a:cubicBezTo>
                    <a:pt x="8" y="47"/>
                    <a:pt x="10" y="46"/>
                    <a:pt x="18" y="39"/>
                  </a:cubicBezTo>
                  <a:cubicBezTo>
                    <a:pt x="23" y="35"/>
                    <a:pt x="29" y="33"/>
                    <a:pt x="49" y="27"/>
                  </a:cubicBezTo>
                  <a:cubicBezTo>
                    <a:pt x="71" y="21"/>
                    <a:pt x="74" y="19"/>
                    <a:pt x="76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130"/>
            <p:cNvSpPr/>
            <p:nvPr/>
          </p:nvSpPr>
          <p:spPr bwMode="auto">
            <a:xfrm>
              <a:off x="942" y="1251"/>
              <a:ext cx="12" cy="22"/>
            </a:xfrm>
            <a:custGeom>
              <a:avLst/>
              <a:gdLst>
                <a:gd name="T0" fmla="*/ 8 w 21"/>
                <a:gd name="T1" fmla="*/ 39 h 40"/>
                <a:gd name="T2" fmla="*/ 13 w 21"/>
                <a:gd name="T3" fmla="*/ 40 h 40"/>
                <a:gd name="T4" fmla="*/ 17 w 21"/>
                <a:gd name="T5" fmla="*/ 24 h 40"/>
                <a:gd name="T6" fmla="*/ 9 w 21"/>
                <a:gd name="T7" fmla="*/ 3 h 40"/>
                <a:gd name="T8" fmla="*/ 8 w 21"/>
                <a:gd name="T9" fmla="*/ 3 h 40"/>
                <a:gd name="T10" fmla="*/ 5 w 21"/>
                <a:gd name="T11" fmla="*/ 7 h 40"/>
                <a:gd name="T12" fmla="*/ 2 w 21"/>
                <a:gd name="T13" fmla="*/ 26 h 40"/>
                <a:gd name="T14" fmla="*/ 8 w 21"/>
                <a:gd name="T15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40">
                  <a:moveTo>
                    <a:pt x="8" y="39"/>
                  </a:moveTo>
                  <a:cubicBezTo>
                    <a:pt x="10" y="40"/>
                    <a:pt x="13" y="40"/>
                    <a:pt x="13" y="40"/>
                  </a:cubicBezTo>
                  <a:cubicBezTo>
                    <a:pt x="14" y="40"/>
                    <a:pt x="16" y="32"/>
                    <a:pt x="17" y="24"/>
                  </a:cubicBezTo>
                  <a:cubicBezTo>
                    <a:pt x="21" y="5"/>
                    <a:pt x="18" y="0"/>
                    <a:pt x="9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6" y="4"/>
                    <a:pt x="4" y="6"/>
                    <a:pt x="5" y="7"/>
                  </a:cubicBezTo>
                  <a:cubicBezTo>
                    <a:pt x="6" y="10"/>
                    <a:pt x="4" y="23"/>
                    <a:pt x="2" y="26"/>
                  </a:cubicBezTo>
                  <a:cubicBezTo>
                    <a:pt x="0" y="28"/>
                    <a:pt x="4" y="37"/>
                    <a:pt x="8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131"/>
            <p:cNvSpPr/>
            <p:nvPr/>
          </p:nvSpPr>
          <p:spPr bwMode="auto">
            <a:xfrm>
              <a:off x="977" y="1402"/>
              <a:ext cx="18" cy="18"/>
            </a:xfrm>
            <a:custGeom>
              <a:avLst/>
              <a:gdLst>
                <a:gd name="T0" fmla="*/ 11 w 33"/>
                <a:gd name="T1" fmla="*/ 21 h 33"/>
                <a:gd name="T2" fmla="*/ 26 w 33"/>
                <a:gd name="T3" fmla="*/ 32 h 33"/>
                <a:gd name="T4" fmla="*/ 33 w 33"/>
                <a:gd name="T5" fmla="*/ 24 h 33"/>
                <a:gd name="T6" fmla="*/ 24 w 33"/>
                <a:gd name="T7" fmla="*/ 10 h 33"/>
                <a:gd name="T8" fmla="*/ 6 w 33"/>
                <a:gd name="T9" fmla="*/ 1 h 33"/>
                <a:gd name="T10" fmla="*/ 5 w 33"/>
                <a:gd name="T11" fmla="*/ 1 h 33"/>
                <a:gd name="T12" fmla="*/ 2 w 33"/>
                <a:gd name="T13" fmla="*/ 5 h 33"/>
                <a:gd name="T14" fmla="*/ 6 w 33"/>
                <a:gd name="T15" fmla="*/ 15 h 33"/>
                <a:gd name="T16" fmla="*/ 11 w 33"/>
                <a:gd name="T17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11" y="21"/>
                  </a:moveTo>
                  <a:cubicBezTo>
                    <a:pt x="12" y="22"/>
                    <a:pt x="23" y="31"/>
                    <a:pt x="26" y="32"/>
                  </a:cubicBezTo>
                  <a:cubicBezTo>
                    <a:pt x="29" y="33"/>
                    <a:pt x="33" y="29"/>
                    <a:pt x="33" y="24"/>
                  </a:cubicBezTo>
                  <a:cubicBezTo>
                    <a:pt x="33" y="21"/>
                    <a:pt x="30" y="17"/>
                    <a:pt x="24" y="10"/>
                  </a:cubicBezTo>
                  <a:cubicBezTo>
                    <a:pt x="16" y="3"/>
                    <a:pt x="10" y="0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4" y="2"/>
                    <a:pt x="3" y="3"/>
                    <a:pt x="2" y="5"/>
                  </a:cubicBezTo>
                  <a:cubicBezTo>
                    <a:pt x="0" y="9"/>
                    <a:pt x="1" y="10"/>
                    <a:pt x="6" y="15"/>
                  </a:cubicBezTo>
                  <a:cubicBezTo>
                    <a:pt x="9" y="18"/>
                    <a:pt x="11" y="20"/>
                    <a:pt x="11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132"/>
            <p:cNvSpPr/>
            <p:nvPr/>
          </p:nvSpPr>
          <p:spPr bwMode="auto">
            <a:xfrm>
              <a:off x="996" y="1371"/>
              <a:ext cx="24" cy="10"/>
            </a:xfrm>
            <a:custGeom>
              <a:avLst/>
              <a:gdLst>
                <a:gd name="T0" fmla="*/ 33 w 45"/>
                <a:gd name="T1" fmla="*/ 1 h 20"/>
                <a:gd name="T2" fmla="*/ 20 w 45"/>
                <a:gd name="T3" fmla="*/ 6 h 20"/>
                <a:gd name="T4" fmla="*/ 18 w 45"/>
                <a:gd name="T5" fmla="*/ 5 h 20"/>
                <a:gd name="T6" fmla="*/ 15 w 45"/>
                <a:gd name="T7" fmla="*/ 4 h 20"/>
                <a:gd name="T8" fmla="*/ 12 w 45"/>
                <a:gd name="T9" fmla="*/ 6 h 20"/>
                <a:gd name="T10" fmla="*/ 2 w 45"/>
                <a:gd name="T11" fmla="*/ 13 h 20"/>
                <a:gd name="T12" fmla="*/ 4 w 45"/>
                <a:gd name="T13" fmla="*/ 18 h 20"/>
                <a:gd name="T14" fmla="*/ 12 w 45"/>
                <a:gd name="T15" fmla="*/ 19 h 20"/>
                <a:gd name="T16" fmla="*/ 26 w 45"/>
                <a:gd name="T17" fmla="*/ 18 h 20"/>
                <a:gd name="T18" fmla="*/ 38 w 45"/>
                <a:gd name="T19" fmla="*/ 16 h 20"/>
                <a:gd name="T20" fmla="*/ 45 w 45"/>
                <a:gd name="T21" fmla="*/ 14 h 20"/>
                <a:gd name="T22" fmla="*/ 44 w 45"/>
                <a:gd name="T23" fmla="*/ 7 h 20"/>
                <a:gd name="T24" fmla="*/ 33 w 45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20">
                  <a:moveTo>
                    <a:pt x="33" y="1"/>
                  </a:moveTo>
                  <a:cubicBezTo>
                    <a:pt x="28" y="2"/>
                    <a:pt x="22" y="4"/>
                    <a:pt x="20" y="6"/>
                  </a:cubicBezTo>
                  <a:cubicBezTo>
                    <a:pt x="17" y="8"/>
                    <a:pt x="16" y="8"/>
                    <a:pt x="18" y="5"/>
                  </a:cubicBezTo>
                  <a:cubicBezTo>
                    <a:pt x="19" y="4"/>
                    <a:pt x="18" y="4"/>
                    <a:pt x="15" y="4"/>
                  </a:cubicBezTo>
                  <a:cubicBezTo>
                    <a:pt x="15" y="5"/>
                    <a:pt x="13" y="5"/>
                    <a:pt x="12" y="6"/>
                  </a:cubicBezTo>
                  <a:cubicBezTo>
                    <a:pt x="8" y="8"/>
                    <a:pt x="3" y="11"/>
                    <a:pt x="2" y="13"/>
                  </a:cubicBezTo>
                  <a:cubicBezTo>
                    <a:pt x="0" y="16"/>
                    <a:pt x="0" y="16"/>
                    <a:pt x="4" y="18"/>
                  </a:cubicBezTo>
                  <a:cubicBezTo>
                    <a:pt x="6" y="19"/>
                    <a:pt x="10" y="20"/>
                    <a:pt x="12" y="19"/>
                  </a:cubicBezTo>
                  <a:cubicBezTo>
                    <a:pt x="15" y="19"/>
                    <a:pt x="21" y="18"/>
                    <a:pt x="26" y="18"/>
                  </a:cubicBezTo>
                  <a:cubicBezTo>
                    <a:pt x="30" y="18"/>
                    <a:pt x="36" y="18"/>
                    <a:pt x="38" y="16"/>
                  </a:cubicBezTo>
                  <a:cubicBezTo>
                    <a:pt x="41" y="15"/>
                    <a:pt x="44" y="14"/>
                    <a:pt x="45" y="14"/>
                  </a:cubicBezTo>
                  <a:cubicBezTo>
                    <a:pt x="45" y="13"/>
                    <a:pt x="45" y="10"/>
                    <a:pt x="44" y="7"/>
                  </a:cubicBezTo>
                  <a:cubicBezTo>
                    <a:pt x="42" y="0"/>
                    <a:pt x="41" y="0"/>
                    <a:pt x="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133"/>
            <p:cNvSpPr/>
            <p:nvPr/>
          </p:nvSpPr>
          <p:spPr bwMode="auto">
            <a:xfrm>
              <a:off x="983" y="1328"/>
              <a:ext cx="38" cy="22"/>
            </a:xfrm>
            <a:custGeom>
              <a:avLst/>
              <a:gdLst>
                <a:gd name="T0" fmla="*/ 2 w 71"/>
                <a:gd name="T1" fmla="*/ 34 h 41"/>
                <a:gd name="T2" fmla="*/ 6 w 71"/>
                <a:gd name="T3" fmla="*/ 40 h 41"/>
                <a:gd name="T4" fmla="*/ 12 w 71"/>
                <a:gd name="T5" fmla="*/ 40 h 41"/>
                <a:gd name="T6" fmla="*/ 28 w 71"/>
                <a:gd name="T7" fmla="*/ 33 h 41"/>
                <a:gd name="T8" fmla="*/ 69 w 71"/>
                <a:gd name="T9" fmla="*/ 12 h 41"/>
                <a:gd name="T10" fmla="*/ 66 w 71"/>
                <a:gd name="T11" fmla="*/ 0 h 41"/>
                <a:gd name="T12" fmla="*/ 64 w 71"/>
                <a:gd name="T13" fmla="*/ 0 h 41"/>
                <a:gd name="T14" fmla="*/ 61 w 71"/>
                <a:gd name="T15" fmla="*/ 1 h 41"/>
                <a:gd name="T16" fmla="*/ 52 w 71"/>
                <a:gd name="T17" fmla="*/ 5 h 41"/>
                <a:gd name="T18" fmla="*/ 26 w 71"/>
                <a:gd name="T19" fmla="*/ 16 h 41"/>
                <a:gd name="T20" fmla="*/ 2 w 71"/>
                <a:gd name="T21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41">
                  <a:moveTo>
                    <a:pt x="2" y="34"/>
                  </a:moveTo>
                  <a:cubicBezTo>
                    <a:pt x="0" y="37"/>
                    <a:pt x="1" y="38"/>
                    <a:pt x="6" y="40"/>
                  </a:cubicBezTo>
                  <a:cubicBezTo>
                    <a:pt x="9" y="41"/>
                    <a:pt x="12" y="41"/>
                    <a:pt x="12" y="40"/>
                  </a:cubicBezTo>
                  <a:cubicBezTo>
                    <a:pt x="12" y="39"/>
                    <a:pt x="19" y="36"/>
                    <a:pt x="28" y="33"/>
                  </a:cubicBezTo>
                  <a:cubicBezTo>
                    <a:pt x="44" y="27"/>
                    <a:pt x="66" y="16"/>
                    <a:pt x="69" y="12"/>
                  </a:cubicBezTo>
                  <a:cubicBezTo>
                    <a:pt x="71" y="9"/>
                    <a:pt x="69" y="1"/>
                    <a:pt x="66" y="0"/>
                  </a:cubicBezTo>
                  <a:cubicBezTo>
                    <a:pt x="65" y="0"/>
                    <a:pt x="65" y="0"/>
                    <a:pt x="64" y="0"/>
                  </a:cubicBezTo>
                  <a:cubicBezTo>
                    <a:pt x="63" y="0"/>
                    <a:pt x="62" y="1"/>
                    <a:pt x="61" y="1"/>
                  </a:cubicBezTo>
                  <a:cubicBezTo>
                    <a:pt x="59" y="2"/>
                    <a:pt x="55" y="3"/>
                    <a:pt x="52" y="5"/>
                  </a:cubicBezTo>
                  <a:cubicBezTo>
                    <a:pt x="45" y="8"/>
                    <a:pt x="34" y="13"/>
                    <a:pt x="26" y="16"/>
                  </a:cubicBezTo>
                  <a:cubicBezTo>
                    <a:pt x="11" y="22"/>
                    <a:pt x="5" y="26"/>
                    <a:pt x="2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134"/>
            <p:cNvSpPr/>
            <p:nvPr/>
          </p:nvSpPr>
          <p:spPr bwMode="auto">
            <a:xfrm>
              <a:off x="979" y="1287"/>
              <a:ext cx="19" cy="17"/>
            </a:xfrm>
            <a:custGeom>
              <a:avLst/>
              <a:gdLst>
                <a:gd name="T0" fmla="*/ 5 w 36"/>
                <a:gd name="T1" fmla="*/ 28 h 30"/>
                <a:gd name="T2" fmla="*/ 28 w 36"/>
                <a:gd name="T3" fmla="*/ 16 h 30"/>
                <a:gd name="T4" fmla="*/ 34 w 36"/>
                <a:gd name="T5" fmla="*/ 4 h 30"/>
                <a:gd name="T6" fmla="*/ 26 w 36"/>
                <a:gd name="T7" fmla="*/ 1 h 30"/>
                <a:gd name="T8" fmla="*/ 17 w 36"/>
                <a:gd name="T9" fmla="*/ 9 h 30"/>
                <a:gd name="T10" fmla="*/ 7 w 36"/>
                <a:gd name="T11" fmla="*/ 18 h 30"/>
                <a:gd name="T12" fmla="*/ 5 w 36"/>
                <a:gd name="T13" fmla="*/ 2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0">
                  <a:moveTo>
                    <a:pt x="5" y="28"/>
                  </a:moveTo>
                  <a:cubicBezTo>
                    <a:pt x="10" y="30"/>
                    <a:pt x="17" y="27"/>
                    <a:pt x="28" y="16"/>
                  </a:cubicBezTo>
                  <a:cubicBezTo>
                    <a:pt x="35" y="9"/>
                    <a:pt x="36" y="8"/>
                    <a:pt x="34" y="4"/>
                  </a:cubicBezTo>
                  <a:cubicBezTo>
                    <a:pt x="32" y="1"/>
                    <a:pt x="29" y="0"/>
                    <a:pt x="26" y="1"/>
                  </a:cubicBezTo>
                  <a:cubicBezTo>
                    <a:pt x="24" y="2"/>
                    <a:pt x="20" y="5"/>
                    <a:pt x="17" y="9"/>
                  </a:cubicBezTo>
                  <a:cubicBezTo>
                    <a:pt x="15" y="13"/>
                    <a:pt x="10" y="17"/>
                    <a:pt x="7" y="18"/>
                  </a:cubicBezTo>
                  <a:cubicBezTo>
                    <a:pt x="1" y="21"/>
                    <a:pt x="0" y="25"/>
                    <a:pt x="5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135"/>
            <p:cNvSpPr/>
            <p:nvPr/>
          </p:nvSpPr>
          <p:spPr bwMode="auto">
            <a:xfrm>
              <a:off x="866" y="1415"/>
              <a:ext cx="17" cy="21"/>
            </a:xfrm>
            <a:custGeom>
              <a:avLst/>
              <a:gdLst>
                <a:gd name="T0" fmla="*/ 21 w 30"/>
                <a:gd name="T1" fmla="*/ 3 h 40"/>
                <a:gd name="T2" fmla="*/ 14 w 30"/>
                <a:gd name="T3" fmla="*/ 8 h 40"/>
                <a:gd name="T4" fmla="*/ 11 w 30"/>
                <a:gd name="T5" fmla="*/ 15 h 40"/>
                <a:gd name="T6" fmla="*/ 7 w 30"/>
                <a:gd name="T7" fmla="*/ 23 h 40"/>
                <a:gd name="T8" fmla="*/ 3 w 30"/>
                <a:gd name="T9" fmla="*/ 26 h 40"/>
                <a:gd name="T10" fmla="*/ 1 w 30"/>
                <a:gd name="T11" fmla="*/ 31 h 40"/>
                <a:gd name="T12" fmla="*/ 6 w 30"/>
                <a:gd name="T13" fmla="*/ 37 h 40"/>
                <a:gd name="T14" fmla="*/ 19 w 30"/>
                <a:gd name="T15" fmla="*/ 32 h 40"/>
                <a:gd name="T16" fmla="*/ 25 w 30"/>
                <a:gd name="T17" fmla="*/ 20 h 40"/>
                <a:gd name="T18" fmla="*/ 29 w 30"/>
                <a:gd name="T19" fmla="*/ 6 h 40"/>
                <a:gd name="T20" fmla="*/ 21 w 30"/>
                <a:gd name="T21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40">
                  <a:moveTo>
                    <a:pt x="21" y="3"/>
                  </a:moveTo>
                  <a:cubicBezTo>
                    <a:pt x="16" y="4"/>
                    <a:pt x="14" y="6"/>
                    <a:pt x="14" y="8"/>
                  </a:cubicBezTo>
                  <a:cubicBezTo>
                    <a:pt x="15" y="9"/>
                    <a:pt x="13" y="12"/>
                    <a:pt x="11" y="15"/>
                  </a:cubicBezTo>
                  <a:cubicBezTo>
                    <a:pt x="8" y="18"/>
                    <a:pt x="6" y="22"/>
                    <a:pt x="7" y="23"/>
                  </a:cubicBezTo>
                  <a:cubicBezTo>
                    <a:pt x="7" y="24"/>
                    <a:pt x="5" y="25"/>
                    <a:pt x="3" y="26"/>
                  </a:cubicBezTo>
                  <a:cubicBezTo>
                    <a:pt x="0" y="27"/>
                    <a:pt x="0" y="28"/>
                    <a:pt x="1" y="31"/>
                  </a:cubicBezTo>
                  <a:cubicBezTo>
                    <a:pt x="2" y="33"/>
                    <a:pt x="4" y="36"/>
                    <a:pt x="6" y="37"/>
                  </a:cubicBezTo>
                  <a:cubicBezTo>
                    <a:pt x="9" y="40"/>
                    <a:pt x="17" y="37"/>
                    <a:pt x="19" y="32"/>
                  </a:cubicBezTo>
                  <a:cubicBezTo>
                    <a:pt x="19" y="30"/>
                    <a:pt x="22" y="24"/>
                    <a:pt x="25" y="20"/>
                  </a:cubicBezTo>
                  <a:cubicBezTo>
                    <a:pt x="28" y="16"/>
                    <a:pt x="30" y="9"/>
                    <a:pt x="29" y="6"/>
                  </a:cubicBezTo>
                  <a:cubicBezTo>
                    <a:pt x="29" y="0"/>
                    <a:pt x="28" y="0"/>
                    <a:pt x="2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136"/>
            <p:cNvSpPr/>
            <p:nvPr/>
          </p:nvSpPr>
          <p:spPr bwMode="auto">
            <a:xfrm>
              <a:off x="856" y="1287"/>
              <a:ext cx="20" cy="16"/>
            </a:xfrm>
            <a:custGeom>
              <a:avLst/>
              <a:gdLst>
                <a:gd name="T0" fmla="*/ 10 w 38"/>
                <a:gd name="T1" fmla="*/ 17 h 30"/>
                <a:gd name="T2" fmla="*/ 18 w 38"/>
                <a:gd name="T3" fmla="*/ 24 h 30"/>
                <a:gd name="T4" fmla="*/ 32 w 38"/>
                <a:gd name="T5" fmla="*/ 30 h 30"/>
                <a:gd name="T6" fmla="*/ 38 w 38"/>
                <a:gd name="T7" fmla="*/ 29 h 30"/>
                <a:gd name="T8" fmla="*/ 36 w 38"/>
                <a:gd name="T9" fmla="*/ 20 h 30"/>
                <a:gd name="T10" fmla="*/ 29 w 38"/>
                <a:gd name="T11" fmla="*/ 13 h 30"/>
                <a:gd name="T12" fmla="*/ 26 w 38"/>
                <a:gd name="T13" fmla="*/ 11 h 30"/>
                <a:gd name="T14" fmla="*/ 12 w 38"/>
                <a:gd name="T15" fmla="*/ 2 h 30"/>
                <a:gd name="T16" fmla="*/ 5 w 38"/>
                <a:gd name="T17" fmla="*/ 1 h 30"/>
                <a:gd name="T18" fmla="*/ 4 w 38"/>
                <a:gd name="T19" fmla="*/ 1 h 30"/>
                <a:gd name="T20" fmla="*/ 3 w 38"/>
                <a:gd name="T21" fmla="*/ 2 h 30"/>
                <a:gd name="T22" fmla="*/ 10 w 38"/>
                <a:gd name="T23" fmla="*/ 1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30">
                  <a:moveTo>
                    <a:pt x="10" y="17"/>
                  </a:moveTo>
                  <a:cubicBezTo>
                    <a:pt x="14" y="20"/>
                    <a:pt x="17" y="23"/>
                    <a:pt x="18" y="24"/>
                  </a:cubicBezTo>
                  <a:cubicBezTo>
                    <a:pt x="19" y="27"/>
                    <a:pt x="27" y="30"/>
                    <a:pt x="32" y="30"/>
                  </a:cubicBezTo>
                  <a:cubicBezTo>
                    <a:pt x="35" y="29"/>
                    <a:pt x="38" y="29"/>
                    <a:pt x="38" y="29"/>
                  </a:cubicBezTo>
                  <a:cubicBezTo>
                    <a:pt x="38" y="29"/>
                    <a:pt x="37" y="25"/>
                    <a:pt x="36" y="20"/>
                  </a:cubicBezTo>
                  <a:cubicBezTo>
                    <a:pt x="33" y="13"/>
                    <a:pt x="33" y="12"/>
                    <a:pt x="29" y="13"/>
                  </a:cubicBezTo>
                  <a:cubicBezTo>
                    <a:pt x="27" y="14"/>
                    <a:pt x="25" y="13"/>
                    <a:pt x="26" y="11"/>
                  </a:cubicBezTo>
                  <a:cubicBezTo>
                    <a:pt x="26" y="8"/>
                    <a:pt x="21" y="5"/>
                    <a:pt x="12" y="2"/>
                  </a:cubicBezTo>
                  <a:cubicBezTo>
                    <a:pt x="9" y="1"/>
                    <a:pt x="6" y="0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3" y="2"/>
                    <a:pt x="3" y="2"/>
                  </a:cubicBezTo>
                  <a:cubicBezTo>
                    <a:pt x="0" y="7"/>
                    <a:pt x="2" y="11"/>
                    <a:pt x="1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137"/>
            <p:cNvSpPr/>
            <p:nvPr/>
          </p:nvSpPr>
          <p:spPr bwMode="auto">
            <a:xfrm>
              <a:off x="894" y="1254"/>
              <a:ext cx="16" cy="30"/>
            </a:xfrm>
            <a:custGeom>
              <a:avLst/>
              <a:gdLst>
                <a:gd name="T0" fmla="*/ 8 w 28"/>
                <a:gd name="T1" fmla="*/ 27 h 55"/>
                <a:gd name="T2" fmla="*/ 11 w 28"/>
                <a:gd name="T3" fmla="*/ 36 h 55"/>
                <a:gd name="T4" fmla="*/ 24 w 28"/>
                <a:gd name="T5" fmla="*/ 39 h 55"/>
                <a:gd name="T6" fmla="*/ 14 w 28"/>
                <a:gd name="T7" fmla="*/ 8 h 55"/>
                <a:gd name="T8" fmla="*/ 10 w 28"/>
                <a:gd name="T9" fmla="*/ 2 h 55"/>
                <a:gd name="T10" fmla="*/ 5 w 28"/>
                <a:gd name="T11" fmla="*/ 1 h 55"/>
                <a:gd name="T12" fmla="*/ 1 w 28"/>
                <a:gd name="T13" fmla="*/ 3 h 55"/>
                <a:gd name="T14" fmla="*/ 3 w 28"/>
                <a:gd name="T15" fmla="*/ 11 h 55"/>
                <a:gd name="T16" fmla="*/ 8 w 28"/>
                <a:gd name="T17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5">
                  <a:moveTo>
                    <a:pt x="8" y="27"/>
                  </a:moveTo>
                  <a:cubicBezTo>
                    <a:pt x="9" y="30"/>
                    <a:pt x="10" y="33"/>
                    <a:pt x="11" y="36"/>
                  </a:cubicBezTo>
                  <a:cubicBezTo>
                    <a:pt x="18" y="55"/>
                    <a:pt x="28" y="49"/>
                    <a:pt x="24" y="3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4"/>
                    <a:pt x="12" y="3"/>
                    <a:pt x="10" y="2"/>
                  </a:cubicBezTo>
                  <a:cubicBezTo>
                    <a:pt x="8" y="0"/>
                    <a:pt x="7" y="0"/>
                    <a:pt x="5" y="1"/>
                  </a:cubicBezTo>
                  <a:cubicBezTo>
                    <a:pt x="4" y="1"/>
                    <a:pt x="2" y="2"/>
                    <a:pt x="1" y="3"/>
                  </a:cubicBezTo>
                  <a:cubicBezTo>
                    <a:pt x="0" y="4"/>
                    <a:pt x="3" y="10"/>
                    <a:pt x="3" y="11"/>
                  </a:cubicBezTo>
                  <a:lnTo>
                    <a:pt x="8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138"/>
            <p:cNvSpPr/>
            <p:nvPr/>
          </p:nvSpPr>
          <p:spPr bwMode="auto">
            <a:xfrm>
              <a:off x="833" y="1334"/>
              <a:ext cx="20" cy="12"/>
            </a:xfrm>
            <a:custGeom>
              <a:avLst/>
              <a:gdLst>
                <a:gd name="T0" fmla="*/ 19 w 38"/>
                <a:gd name="T1" fmla="*/ 18 h 22"/>
                <a:gd name="T2" fmla="*/ 38 w 38"/>
                <a:gd name="T3" fmla="*/ 13 h 22"/>
                <a:gd name="T4" fmla="*/ 25 w 38"/>
                <a:gd name="T5" fmla="*/ 1 h 22"/>
                <a:gd name="T6" fmla="*/ 11 w 38"/>
                <a:gd name="T7" fmla="*/ 2 h 22"/>
                <a:gd name="T8" fmla="*/ 4 w 38"/>
                <a:gd name="T9" fmla="*/ 7 h 22"/>
                <a:gd name="T10" fmla="*/ 7 w 38"/>
                <a:gd name="T11" fmla="*/ 17 h 22"/>
                <a:gd name="T12" fmla="*/ 19 w 38"/>
                <a:gd name="T13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2">
                  <a:moveTo>
                    <a:pt x="19" y="18"/>
                  </a:moveTo>
                  <a:cubicBezTo>
                    <a:pt x="31" y="22"/>
                    <a:pt x="37" y="21"/>
                    <a:pt x="38" y="13"/>
                  </a:cubicBezTo>
                  <a:cubicBezTo>
                    <a:pt x="38" y="6"/>
                    <a:pt x="35" y="3"/>
                    <a:pt x="25" y="1"/>
                  </a:cubicBezTo>
                  <a:cubicBezTo>
                    <a:pt x="19" y="0"/>
                    <a:pt x="14" y="1"/>
                    <a:pt x="11" y="2"/>
                  </a:cubicBezTo>
                  <a:cubicBezTo>
                    <a:pt x="8" y="3"/>
                    <a:pt x="6" y="5"/>
                    <a:pt x="4" y="7"/>
                  </a:cubicBezTo>
                  <a:cubicBezTo>
                    <a:pt x="0" y="13"/>
                    <a:pt x="2" y="20"/>
                    <a:pt x="7" y="17"/>
                  </a:cubicBezTo>
                  <a:cubicBezTo>
                    <a:pt x="8" y="16"/>
                    <a:pt x="14" y="16"/>
                    <a:pt x="19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139"/>
            <p:cNvSpPr/>
            <p:nvPr/>
          </p:nvSpPr>
          <p:spPr bwMode="auto">
            <a:xfrm>
              <a:off x="935" y="1404"/>
              <a:ext cx="22" cy="41"/>
            </a:xfrm>
            <a:custGeom>
              <a:avLst/>
              <a:gdLst>
                <a:gd name="T0" fmla="*/ 27 w 41"/>
                <a:gd name="T1" fmla="*/ 41 h 76"/>
                <a:gd name="T2" fmla="*/ 19 w 41"/>
                <a:gd name="T3" fmla="*/ 21 h 76"/>
                <a:gd name="T4" fmla="*/ 9 w 41"/>
                <a:gd name="T5" fmla="*/ 0 h 76"/>
                <a:gd name="T6" fmla="*/ 7 w 41"/>
                <a:gd name="T7" fmla="*/ 0 h 76"/>
                <a:gd name="T8" fmla="*/ 3 w 41"/>
                <a:gd name="T9" fmla="*/ 2 h 76"/>
                <a:gd name="T10" fmla="*/ 4 w 41"/>
                <a:gd name="T11" fmla="*/ 14 h 76"/>
                <a:gd name="T12" fmla="*/ 12 w 41"/>
                <a:gd name="T13" fmla="*/ 34 h 76"/>
                <a:gd name="T14" fmla="*/ 23 w 41"/>
                <a:gd name="T15" fmla="*/ 57 h 76"/>
                <a:gd name="T16" fmla="*/ 29 w 41"/>
                <a:gd name="T17" fmla="*/ 72 h 76"/>
                <a:gd name="T18" fmla="*/ 30 w 41"/>
                <a:gd name="T19" fmla="*/ 75 h 76"/>
                <a:gd name="T20" fmla="*/ 36 w 41"/>
                <a:gd name="T21" fmla="*/ 75 h 76"/>
                <a:gd name="T22" fmla="*/ 38 w 41"/>
                <a:gd name="T23" fmla="*/ 64 h 76"/>
                <a:gd name="T24" fmla="*/ 27 w 41"/>
                <a:gd name="T25" fmla="*/ 4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76">
                  <a:moveTo>
                    <a:pt x="27" y="41"/>
                  </a:moveTo>
                  <a:cubicBezTo>
                    <a:pt x="26" y="41"/>
                    <a:pt x="22" y="31"/>
                    <a:pt x="19" y="21"/>
                  </a:cubicBezTo>
                  <a:cubicBezTo>
                    <a:pt x="15" y="10"/>
                    <a:pt x="11" y="1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6" y="1"/>
                    <a:pt x="4" y="1"/>
                    <a:pt x="3" y="2"/>
                  </a:cubicBezTo>
                  <a:cubicBezTo>
                    <a:pt x="0" y="5"/>
                    <a:pt x="0" y="6"/>
                    <a:pt x="4" y="14"/>
                  </a:cubicBezTo>
                  <a:cubicBezTo>
                    <a:pt x="6" y="19"/>
                    <a:pt x="10" y="28"/>
                    <a:pt x="12" y="34"/>
                  </a:cubicBezTo>
                  <a:cubicBezTo>
                    <a:pt x="15" y="39"/>
                    <a:pt x="19" y="50"/>
                    <a:pt x="23" y="57"/>
                  </a:cubicBezTo>
                  <a:cubicBezTo>
                    <a:pt x="26" y="64"/>
                    <a:pt x="29" y="71"/>
                    <a:pt x="29" y="72"/>
                  </a:cubicBezTo>
                  <a:cubicBezTo>
                    <a:pt x="28" y="73"/>
                    <a:pt x="29" y="74"/>
                    <a:pt x="30" y="75"/>
                  </a:cubicBezTo>
                  <a:cubicBezTo>
                    <a:pt x="31" y="76"/>
                    <a:pt x="34" y="76"/>
                    <a:pt x="36" y="75"/>
                  </a:cubicBezTo>
                  <a:cubicBezTo>
                    <a:pt x="41" y="74"/>
                    <a:pt x="41" y="71"/>
                    <a:pt x="38" y="64"/>
                  </a:cubicBezTo>
                  <a:cubicBezTo>
                    <a:pt x="36" y="59"/>
                    <a:pt x="28" y="42"/>
                    <a:pt x="27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140"/>
            <p:cNvSpPr/>
            <p:nvPr/>
          </p:nvSpPr>
          <p:spPr bwMode="auto">
            <a:xfrm>
              <a:off x="915" y="1430"/>
              <a:ext cx="10" cy="20"/>
            </a:xfrm>
            <a:custGeom>
              <a:avLst/>
              <a:gdLst>
                <a:gd name="T0" fmla="*/ 10 w 17"/>
                <a:gd name="T1" fmla="*/ 2 h 36"/>
                <a:gd name="T2" fmla="*/ 9 w 17"/>
                <a:gd name="T3" fmla="*/ 2 h 36"/>
                <a:gd name="T4" fmla="*/ 3 w 17"/>
                <a:gd name="T5" fmla="*/ 8 h 36"/>
                <a:gd name="T6" fmla="*/ 2 w 17"/>
                <a:gd name="T7" fmla="*/ 33 h 36"/>
                <a:gd name="T8" fmla="*/ 12 w 17"/>
                <a:gd name="T9" fmla="*/ 31 h 36"/>
                <a:gd name="T10" fmla="*/ 15 w 17"/>
                <a:gd name="T11" fmla="*/ 5 h 36"/>
                <a:gd name="T12" fmla="*/ 10 w 17"/>
                <a:gd name="T13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6">
                  <a:moveTo>
                    <a:pt x="10" y="2"/>
                  </a:moveTo>
                  <a:cubicBezTo>
                    <a:pt x="10" y="2"/>
                    <a:pt x="9" y="2"/>
                    <a:pt x="9" y="2"/>
                  </a:cubicBezTo>
                  <a:cubicBezTo>
                    <a:pt x="6" y="3"/>
                    <a:pt x="4" y="6"/>
                    <a:pt x="3" y="8"/>
                  </a:cubicBezTo>
                  <a:cubicBezTo>
                    <a:pt x="1" y="24"/>
                    <a:pt x="0" y="31"/>
                    <a:pt x="2" y="33"/>
                  </a:cubicBezTo>
                  <a:cubicBezTo>
                    <a:pt x="4" y="36"/>
                    <a:pt x="10" y="35"/>
                    <a:pt x="12" y="31"/>
                  </a:cubicBezTo>
                  <a:cubicBezTo>
                    <a:pt x="15" y="28"/>
                    <a:pt x="17" y="10"/>
                    <a:pt x="15" y="5"/>
                  </a:cubicBezTo>
                  <a:cubicBezTo>
                    <a:pt x="14" y="1"/>
                    <a:pt x="13" y="0"/>
                    <a:pt x="1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141"/>
            <p:cNvSpPr/>
            <p:nvPr/>
          </p:nvSpPr>
          <p:spPr bwMode="auto">
            <a:xfrm>
              <a:off x="892" y="1284"/>
              <a:ext cx="47" cy="114"/>
            </a:xfrm>
            <a:custGeom>
              <a:avLst/>
              <a:gdLst>
                <a:gd name="T0" fmla="*/ 84 w 87"/>
                <a:gd name="T1" fmla="*/ 146 h 211"/>
                <a:gd name="T2" fmla="*/ 85 w 87"/>
                <a:gd name="T3" fmla="*/ 131 h 211"/>
                <a:gd name="T4" fmla="*/ 78 w 87"/>
                <a:gd name="T5" fmla="*/ 118 h 211"/>
                <a:gd name="T6" fmla="*/ 73 w 87"/>
                <a:gd name="T7" fmla="*/ 117 h 211"/>
                <a:gd name="T8" fmla="*/ 72 w 87"/>
                <a:gd name="T9" fmla="*/ 113 h 211"/>
                <a:gd name="T10" fmla="*/ 73 w 87"/>
                <a:gd name="T11" fmla="*/ 106 h 211"/>
                <a:gd name="T12" fmla="*/ 75 w 87"/>
                <a:gd name="T13" fmla="*/ 97 h 211"/>
                <a:gd name="T14" fmla="*/ 74 w 87"/>
                <a:gd name="T15" fmla="*/ 63 h 211"/>
                <a:gd name="T16" fmla="*/ 67 w 87"/>
                <a:gd name="T17" fmla="*/ 48 h 211"/>
                <a:gd name="T18" fmla="*/ 57 w 87"/>
                <a:gd name="T19" fmla="*/ 35 h 211"/>
                <a:gd name="T20" fmla="*/ 44 w 87"/>
                <a:gd name="T21" fmla="*/ 26 h 211"/>
                <a:gd name="T22" fmla="*/ 40 w 87"/>
                <a:gd name="T23" fmla="*/ 23 h 211"/>
                <a:gd name="T24" fmla="*/ 35 w 87"/>
                <a:gd name="T25" fmla="*/ 11 h 211"/>
                <a:gd name="T26" fmla="*/ 32 w 87"/>
                <a:gd name="T27" fmla="*/ 3 h 211"/>
                <a:gd name="T28" fmla="*/ 27 w 87"/>
                <a:gd name="T29" fmla="*/ 1 h 211"/>
                <a:gd name="T30" fmla="*/ 26 w 87"/>
                <a:gd name="T31" fmla="*/ 8 h 211"/>
                <a:gd name="T32" fmla="*/ 27 w 87"/>
                <a:gd name="T33" fmla="*/ 11 h 211"/>
                <a:gd name="T34" fmla="*/ 28 w 87"/>
                <a:gd name="T35" fmla="*/ 29 h 211"/>
                <a:gd name="T36" fmla="*/ 26 w 87"/>
                <a:gd name="T37" fmla="*/ 40 h 211"/>
                <a:gd name="T38" fmla="*/ 27 w 87"/>
                <a:gd name="T39" fmla="*/ 45 h 211"/>
                <a:gd name="T40" fmla="*/ 27 w 87"/>
                <a:gd name="T41" fmla="*/ 62 h 211"/>
                <a:gd name="T42" fmla="*/ 31 w 87"/>
                <a:gd name="T43" fmla="*/ 81 h 211"/>
                <a:gd name="T44" fmla="*/ 41 w 87"/>
                <a:gd name="T45" fmla="*/ 96 h 211"/>
                <a:gd name="T46" fmla="*/ 47 w 87"/>
                <a:gd name="T47" fmla="*/ 102 h 211"/>
                <a:gd name="T48" fmla="*/ 55 w 87"/>
                <a:gd name="T49" fmla="*/ 110 h 211"/>
                <a:gd name="T50" fmla="*/ 59 w 87"/>
                <a:gd name="T51" fmla="*/ 115 h 211"/>
                <a:gd name="T52" fmla="*/ 60 w 87"/>
                <a:gd name="T53" fmla="*/ 122 h 211"/>
                <a:gd name="T54" fmla="*/ 54 w 87"/>
                <a:gd name="T55" fmla="*/ 138 h 211"/>
                <a:gd name="T56" fmla="*/ 56 w 87"/>
                <a:gd name="T57" fmla="*/ 148 h 211"/>
                <a:gd name="T58" fmla="*/ 56 w 87"/>
                <a:gd name="T59" fmla="*/ 149 h 211"/>
                <a:gd name="T60" fmla="*/ 55 w 87"/>
                <a:gd name="T61" fmla="*/ 149 h 211"/>
                <a:gd name="T62" fmla="*/ 55 w 87"/>
                <a:gd name="T63" fmla="*/ 150 h 211"/>
                <a:gd name="T64" fmla="*/ 43 w 87"/>
                <a:gd name="T65" fmla="*/ 154 h 211"/>
                <a:gd name="T66" fmla="*/ 32 w 87"/>
                <a:gd name="T67" fmla="*/ 159 h 211"/>
                <a:gd name="T68" fmla="*/ 21 w 87"/>
                <a:gd name="T69" fmla="*/ 167 h 211"/>
                <a:gd name="T70" fmla="*/ 14 w 87"/>
                <a:gd name="T71" fmla="*/ 176 h 211"/>
                <a:gd name="T72" fmla="*/ 10 w 87"/>
                <a:gd name="T73" fmla="*/ 187 h 211"/>
                <a:gd name="T74" fmla="*/ 9 w 87"/>
                <a:gd name="T75" fmla="*/ 187 h 211"/>
                <a:gd name="T76" fmla="*/ 9 w 87"/>
                <a:gd name="T77" fmla="*/ 188 h 211"/>
                <a:gd name="T78" fmla="*/ 4 w 87"/>
                <a:gd name="T79" fmla="*/ 199 h 211"/>
                <a:gd name="T80" fmla="*/ 4 w 87"/>
                <a:gd name="T81" fmla="*/ 200 h 211"/>
                <a:gd name="T82" fmla="*/ 0 w 87"/>
                <a:gd name="T83" fmla="*/ 202 h 211"/>
                <a:gd name="T84" fmla="*/ 2 w 87"/>
                <a:gd name="T85" fmla="*/ 208 h 211"/>
                <a:gd name="T86" fmla="*/ 11 w 87"/>
                <a:gd name="T87" fmla="*/ 208 h 211"/>
                <a:gd name="T88" fmla="*/ 14 w 87"/>
                <a:gd name="T89" fmla="*/ 206 h 211"/>
                <a:gd name="T90" fmla="*/ 15 w 87"/>
                <a:gd name="T91" fmla="*/ 204 h 211"/>
                <a:gd name="T92" fmla="*/ 16 w 87"/>
                <a:gd name="T93" fmla="*/ 202 h 211"/>
                <a:gd name="T94" fmla="*/ 29 w 87"/>
                <a:gd name="T95" fmla="*/ 199 h 211"/>
                <a:gd name="T96" fmla="*/ 53 w 87"/>
                <a:gd name="T97" fmla="*/ 184 h 211"/>
                <a:gd name="T98" fmla="*/ 60 w 87"/>
                <a:gd name="T99" fmla="*/ 162 h 211"/>
                <a:gd name="T100" fmla="*/ 63 w 87"/>
                <a:gd name="T101" fmla="*/ 160 h 211"/>
                <a:gd name="T102" fmla="*/ 67 w 87"/>
                <a:gd name="T103" fmla="*/ 153 h 211"/>
                <a:gd name="T104" fmla="*/ 69 w 87"/>
                <a:gd name="T105" fmla="*/ 154 h 211"/>
                <a:gd name="T106" fmla="*/ 76 w 87"/>
                <a:gd name="T107" fmla="*/ 152 h 211"/>
                <a:gd name="T108" fmla="*/ 84 w 87"/>
                <a:gd name="T109" fmla="*/ 146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7" h="211">
                  <a:moveTo>
                    <a:pt x="84" y="146"/>
                  </a:moveTo>
                  <a:cubicBezTo>
                    <a:pt x="87" y="141"/>
                    <a:pt x="87" y="136"/>
                    <a:pt x="85" y="131"/>
                  </a:cubicBezTo>
                  <a:cubicBezTo>
                    <a:pt x="84" y="126"/>
                    <a:pt x="82" y="121"/>
                    <a:pt x="78" y="118"/>
                  </a:cubicBezTo>
                  <a:cubicBezTo>
                    <a:pt x="76" y="118"/>
                    <a:pt x="75" y="117"/>
                    <a:pt x="73" y="117"/>
                  </a:cubicBezTo>
                  <a:cubicBezTo>
                    <a:pt x="72" y="116"/>
                    <a:pt x="72" y="114"/>
                    <a:pt x="72" y="113"/>
                  </a:cubicBezTo>
                  <a:cubicBezTo>
                    <a:pt x="72" y="111"/>
                    <a:pt x="72" y="108"/>
                    <a:pt x="73" y="106"/>
                  </a:cubicBezTo>
                  <a:cubicBezTo>
                    <a:pt x="74" y="103"/>
                    <a:pt x="74" y="100"/>
                    <a:pt x="75" y="97"/>
                  </a:cubicBezTo>
                  <a:cubicBezTo>
                    <a:pt x="76" y="85"/>
                    <a:pt x="78" y="74"/>
                    <a:pt x="74" y="63"/>
                  </a:cubicBezTo>
                  <a:cubicBezTo>
                    <a:pt x="73" y="57"/>
                    <a:pt x="71" y="52"/>
                    <a:pt x="67" y="48"/>
                  </a:cubicBezTo>
                  <a:cubicBezTo>
                    <a:pt x="64" y="44"/>
                    <a:pt x="61" y="39"/>
                    <a:pt x="57" y="35"/>
                  </a:cubicBezTo>
                  <a:cubicBezTo>
                    <a:pt x="53" y="31"/>
                    <a:pt x="48" y="30"/>
                    <a:pt x="44" y="26"/>
                  </a:cubicBezTo>
                  <a:cubicBezTo>
                    <a:pt x="43" y="25"/>
                    <a:pt x="41" y="24"/>
                    <a:pt x="40" y="23"/>
                  </a:cubicBezTo>
                  <a:cubicBezTo>
                    <a:pt x="39" y="19"/>
                    <a:pt x="38" y="15"/>
                    <a:pt x="35" y="11"/>
                  </a:cubicBezTo>
                  <a:cubicBezTo>
                    <a:pt x="37" y="8"/>
                    <a:pt x="35" y="4"/>
                    <a:pt x="32" y="3"/>
                  </a:cubicBezTo>
                  <a:cubicBezTo>
                    <a:pt x="32" y="2"/>
                    <a:pt x="30" y="0"/>
                    <a:pt x="27" y="1"/>
                  </a:cubicBezTo>
                  <a:cubicBezTo>
                    <a:pt x="24" y="2"/>
                    <a:pt x="24" y="6"/>
                    <a:pt x="26" y="8"/>
                  </a:cubicBezTo>
                  <a:cubicBezTo>
                    <a:pt x="26" y="9"/>
                    <a:pt x="26" y="10"/>
                    <a:pt x="27" y="11"/>
                  </a:cubicBezTo>
                  <a:cubicBezTo>
                    <a:pt x="27" y="17"/>
                    <a:pt x="29" y="23"/>
                    <a:pt x="28" y="29"/>
                  </a:cubicBezTo>
                  <a:cubicBezTo>
                    <a:pt x="27" y="32"/>
                    <a:pt x="24" y="36"/>
                    <a:pt x="26" y="40"/>
                  </a:cubicBezTo>
                  <a:cubicBezTo>
                    <a:pt x="26" y="41"/>
                    <a:pt x="27" y="43"/>
                    <a:pt x="27" y="45"/>
                  </a:cubicBezTo>
                  <a:cubicBezTo>
                    <a:pt x="26" y="51"/>
                    <a:pt x="27" y="57"/>
                    <a:pt x="27" y="62"/>
                  </a:cubicBezTo>
                  <a:cubicBezTo>
                    <a:pt x="27" y="69"/>
                    <a:pt x="29" y="75"/>
                    <a:pt x="31" y="81"/>
                  </a:cubicBezTo>
                  <a:cubicBezTo>
                    <a:pt x="33" y="87"/>
                    <a:pt x="37" y="91"/>
                    <a:pt x="41" y="96"/>
                  </a:cubicBezTo>
                  <a:cubicBezTo>
                    <a:pt x="43" y="98"/>
                    <a:pt x="45" y="100"/>
                    <a:pt x="47" y="102"/>
                  </a:cubicBezTo>
                  <a:cubicBezTo>
                    <a:pt x="50" y="104"/>
                    <a:pt x="52" y="107"/>
                    <a:pt x="55" y="110"/>
                  </a:cubicBezTo>
                  <a:cubicBezTo>
                    <a:pt x="56" y="111"/>
                    <a:pt x="58" y="113"/>
                    <a:pt x="59" y="115"/>
                  </a:cubicBezTo>
                  <a:cubicBezTo>
                    <a:pt x="59" y="117"/>
                    <a:pt x="60" y="119"/>
                    <a:pt x="60" y="122"/>
                  </a:cubicBezTo>
                  <a:cubicBezTo>
                    <a:pt x="56" y="126"/>
                    <a:pt x="53" y="132"/>
                    <a:pt x="54" y="138"/>
                  </a:cubicBezTo>
                  <a:cubicBezTo>
                    <a:pt x="54" y="142"/>
                    <a:pt x="54" y="146"/>
                    <a:pt x="56" y="148"/>
                  </a:cubicBezTo>
                  <a:cubicBezTo>
                    <a:pt x="56" y="149"/>
                    <a:pt x="56" y="149"/>
                    <a:pt x="56" y="149"/>
                  </a:cubicBezTo>
                  <a:cubicBezTo>
                    <a:pt x="56" y="149"/>
                    <a:pt x="56" y="149"/>
                    <a:pt x="55" y="149"/>
                  </a:cubicBezTo>
                  <a:cubicBezTo>
                    <a:pt x="55" y="150"/>
                    <a:pt x="55" y="150"/>
                    <a:pt x="55" y="150"/>
                  </a:cubicBezTo>
                  <a:cubicBezTo>
                    <a:pt x="51" y="151"/>
                    <a:pt x="47" y="153"/>
                    <a:pt x="43" y="154"/>
                  </a:cubicBezTo>
                  <a:cubicBezTo>
                    <a:pt x="40" y="156"/>
                    <a:pt x="35" y="157"/>
                    <a:pt x="32" y="159"/>
                  </a:cubicBezTo>
                  <a:cubicBezTo>
                    <a:pt x="28" y="161"/>
                    <a:pt x="24" y="163"/>
                    <a:pt x="21" y="167"/>
                  </a:cubicBezTo>
                  <a:cubicBezTo>
                    <a:pt x="18" y="170"/>
                    <a:pt x="16" y="173"/>
                    <a:pt x="14" y="176"/>
                  </a:cubicBezTo>
                  <a:cubicBezTo>
                    <a:pt x="12" y="180"/>
                    <a:pt x="11" y="183"/>
                    <a:pt x="10" y="187"/>
                  </a:cubicBezTo>
                  <a:cubicBezTo>
                    <a:pt x="9" y="187"/>
                    <a:pt x="9" y="187"/>
                    <a:pt x="9" y="187"/>
                  </a:cubicBezTo>
                  <a:cubicBezTo>
                    <a:pt x="9" y="187"/>
                    <a:pt x="9" y="188"/>
                    <a:pt x="9" y="188"/>
                  </a:cubicBezTo>
                  <a:cubicBezTo>
                    <a:pt x="7" y="192"/>
                    <a:pt x="6" y="196"/>
                    <a:pt x="4" y="199"/>
                  </a:cubicBezTo>
                  <a:cubicBezTo>
                    <a:pt x="4" y="199"/>
                    <a:pt x="4" y="200"/>
                    <a:pt x="4" y="200"/>
                  </a:cubicBezTo>
                  <a:cubicBezTo>
                    <a:pt x="3" y="200"/>
                    <a:pt x="1" y="201"/>
                    <a:pt x="0" y="202"/>
                  </a:cubicBezTo>
                  <a:cubicBezTo>
                    <a:pt x="0" y="204"/>
                    <a:pt x="1" y="206"/>
                    <a:pt x="2" y="208"/>
                  </a:cubicBezTo>
                  <a:cubicBezTo>
                    <a:pt x="5" y="211"/>
                    <a:pt x="8" y="210"/>
                    <a:pt x="11" y="208"/>
                  </a:cubicBezTo>
                  <a:cubicBezTo>
                    <a:pt x="12" y="207"/>
                    <a:pt x="13" y="206"/>
                    <a:pt x="14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5" y="203"/>
                    <a:pt x="16" y="203"/>
                    <a:pt x="16" y="202"/>
                  </a:cubicBezTo>
                  <a:cubicBezTo>
                    <a:pt x="20" y="201"/>
                    <a:pt x="25" y="201"/>
                    <a:pt x="29" y="199"/>
                  </a:cubicBezTo>
                  <a:cubicBezTo>
                    <a:pt x="38" y="196"/>
                    <a:pt x="48" y="192"/>
                    <a:pt x="53" y="184"/>
                  </a:cubicBezTo>
                  <a:cubicBezTo>
                    <a:pt x="57" y="177"/>
                    <a:pt x="58" y="170"/>
                    <a:pt x="60" y="162"/>
                  </a:cubicBezTo>
                  <a:cubicBezTo>
                    <a:pt x="61" y="161"/>
                    <a:pt x="62" y="160"/>
                    <a:pt x="63" y="160"/>
                  </a:cubicBezTo>
                  <a:cubicBezTo>
                    <a:pt x="65" y="158"/>
                    <a:pt x="66" y="156"/>
                    <a:pt x="67" y="153"/>
                  </a:cubicBezTo>
                  <a:cubicBezTo>
                    <a:pt x="68" y="153"/>
                    <a:pt x="69" y="154"/>
                    <a:pt x="69" y="154"/>
                  </a:cubicBezTo>
                  <a:cubicBezTo>
                    <a:pt x="72" y="154"/>
                    <a:pt x="74" y="153"/>
                    <a:pt x="76" y="152"/>
                  </a:cubicBezTo>
                  <a:cubicBezTo>
                    <a:pt x="80" y="151"/>
                    <a:pt x="83" y="149"/>
                    <a:pt x="84" y="1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142"/>
            <p:cNvSpPr/>
            <p:nvPr/>
          </p:nvSpPr>
          <p:spPr bwMode="auto">
            <a:xfrm>
              <a:off x="737" y="1244"/>
              <a:ext cx="40" cy="18"/>
            </a:xfrm>
            <a:custGeom>
              <a:avLst/>
              <a:gdLst>
                <a:gd name="T0" fmla="*/ 14 w 75"/>
                <a:gd name="T1" fmla="*/ 22 h 33"/>
                <a:gd name="T2" fmla="*/ 48 w 75"/>
                <a:gd name="T3" fmla="*/ 31 h 33"/>
                <a:gd name="T4" fmla="*/ 75 w 75"/>
                <a:gd name="T5" fmla="*/ 20 h 33"/>
                <a:gd name="T6" fmla="*/ 48 w 75"/>
                <a:gd name="T7" fmla="*/ 7 h 33"/>
                <a:gd name="T8" fmla="*/ 14 w 75"/>
                <a:gd name="T9" fmla="*/ 1 h 33"/>
                <a:gd name="T10" fmla="*/ 14 w 75"/>
                <a:gd name="T11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33">
                  <a:moveTo>
                    <a:pt x="14" y="22"/>
                  </a:moveTo>
                  <a:cubicBezTo>
                    <a:pt x="26" y="21"/>
                    <a:pt x="37" y="27"/>
                    <a:pt x="48" y="31"/>
                  </a:cubicBezTo>
                  <a:cubicBezTo>
                    <a:pt x="57" y="33"/>
                    <a:pt x="75" y="33"/>
                    <a:pt x="75" y="20"/>
                  </a:cubicBezTo>
                  <a:cubicBezTo>
                    <a:pt x="74" y="9"/>
                    <a:pt x="56" y="9"/>
                    <a:pt x="48" y="7"/>
                  </a:cubicBezTo>
                  <a:cubicBezTo>
                    <a:pt x="37" y="3"/>
                    <a:pt x="26" y="0"/>
                    <a:pt x="14" y="1"/>
                  </a:cubicBezTo>
                  <a:cubicBezTo>
                    <a:pt x="0" y="2"/>
                    <a:pt x="1" y="22"/>
                    <a:pt x="1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143"/>
            <p:cNvSpPr/>
            <p:nvPr/>
          </p:nvSpPr>
          <p:spPr bwMode="auto">
            <a:xfrm>
              <a:off x="742" y="1196"/>
              <a:ext cx="54" cy="31"/>
            </a:xfrm>
            <a:custGeom>
              <a:avLst/>
              <a:gdLst>
                <a:gd name="T0" fmla="*/ 8 w 100"/>
                <a:gd name="T1" fmla="*/ 21 h 59"/>
                <a:gd name="T2" fmla="*/ 56 w 100"/>
                <a:gd name="T3" fmla="*/ 48 h 59"/>
                <a:gd name="T4" fmla="*/ 99 w 100"/>
                <a:gd name="T5" fmla="*/ 44 h 59"/>
                <a:gd name="T6" fmla="*/ 98 w 100"/>
                <a:gd name="T7" fmla="*/ 37 h 59"/>
                <a:gd name="T8" fmla="*/ 61 w 100"/>
                <a:gd name="T9" fmla="*/ 27 h 59"/>
                <a:gd name="T10" fmla="*/ 18 w 100"/>
                <a:gd name="T11" fmla="*/ 6 h 59"/>
                <a:gd name="T12" fmla="*/ 8 w 100"/>
                <a:gd name="T13" fmla="*/ 2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59">
                  <a:moveTo>
                    <a:pt x="8" y="21"/>
                  </a:moveTo>
                  <a:cubicBezTo>
                    <a:pt x="23" y="32"/>
                    <a:pt x="38" y="43"/>
                    <a:pt x="56" y="48"/>
                  </a:cubicBezTo>
                  <a:cubicBezTo>
                    <a:pt x="69" y="53"/>
                    <a:pt x="91" y="59"/>
                    <a:pt x="99" y="44"/>
                  </a:cubicBezTo>
                  <a:cubicBezTo>
                    <a:pt x="100" y="41"/>
                    <a:pt x="100" y="39"/>
                    <a:pt x="98" y="37"/>
                  </a:cubicBezTo>
                  <a:cubicBezTo>
                    <a:pt x="89" y="28"/>
                    <a:pt x="72" y="30"/>
                    <a:pt x="61" y="27"/>
                  </a:cubicBezTo>
                  <a:cubicBezTo>
                    <a:pt x="46" y="22"/>
                    <a:pt x="32" y="15"/>
                    <a:pt x="18" y="6"/>
                  </a:cubicBezTo>
                  <a:cubicBezTo>
                    <a:pt x="10" y="0"/>
                    <a:pt x="0" y="15"/>
                    <a:pt x="8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144"/>
            <p:cNvSpPr/>
            <p:nvPr/>
          </p:nvSpPr>
          <p:spPr bwMode="auto">
            <a:xfrm>
              <a:off x="789" y="1163"/>
              <a:ext cx="35" cy="28"/>
            </a:xfrm>
            <a:custGeom>
              <a:avLst/>
              <a:gdLst>
                <a:gd name="T0" fmla="*/ 11 w 66"/>
                <a:gd name="T1" fmla="*/ 20 h 52"/>
                <a:gd name="T2" fmla="*/ 34 w 66"/>
                <a:gd name="T3" fmla="*/ 38 h 52"/>
                <a:gd name="T4" fmla="*/ 65 w 66"/>
                <a:gd name="T5" fmla="*/ 38 h 52"/>
                <a:gd name="T6" fmla="*/ 56 w 66"/>
                <a:gd name="T7" fmla="*/ 28 h 52"/>
                <a:gd name="T8" fmla="*/ 43 w 66"/>
                <a:gd name="T9" fmla="*/ 20 h 52"/>
                <a:gd name="T10" fmla="*/ 15 w 66"/>
                <a:gd name="T11" fmla="*/ 2 h 52"/>
                <a:gd name="T12" fmla="*/ 11 w 66"/>
                <a:gd name="T13" fmla="*/ 2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2">
                  <a:moveTo>
                    <a:pt x="11" y="20"/>
                  </a:moveTo>
                  <a:cubicBezTo>
                    <a:pt x="21" y="22"/>
                    <a:pt x="27" y="32"/>
                    <a:pt x="34" y="38"/>
                  </a:cubicBezTo>
                  <a:cubicBezTo>
                    <a:pt x="42" y="45"/>
                    <a:pt x="60" y="52"/>
                    <a:pt x="65" y="38"/>
                  </a:cubicBezTo>
                  <a:cubicBezTo>
                    <a:pt x="66" y="33"/>
                    <a:pt x="60" y="30"/>
                    <a:pt x="56" y="28"/>
                  </a:cubicBezTo>
                  <a:cubicBezTo>
                    <a:pt x="51" y="26"/>
                    <a:pt x="47" y="24"/>
                    <a:pt x="43" y="20"/>
                  </a:cubicBezTo>
                  <a:cubicBezTo>
                    <a:pt x="35" y="12"/>
                    <a:pt x="27" y="4"/>
                    <a:pt x="15" y="2"/>
                  </a:cubicBezTo>
                  <a:cubicBezTo>
                    <a:pt x="4" y="0"/>
                    <a:pt x="0" y="17"/>
                    <a:pt x="11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145"/>
            <p:cNvSpPr/>
            <p:nvPr/>
          </p:nvSpPr>
          <p:spPr bwMode="auto">
            <a:xfrm>
              <a:off x="826" y="1133"/>
              <a:ext cx="26" cy="41"/>
            </a:xfrm>
            <a:custGeom>
              <a:avLst/>
              <a:gdLst>
                <a:gd name="T0" fmla="*/ 45 w 49"/>
                <a:gd name="T1" fmla="*/ 65 h 76"/>
                <a:gd name="T2" fmla="*/ 48 w 49"/>
                <a:gd name="T3" fmla="*/ 56 h 76"/>
                <a:gd name="T4" fmla="*/ 35 w 49"/>
                <a:gd name="T5" fmla="*/ 35 h 76"/>
                <a:gd name="T6" fmla="*/ 21 w 49"/>
                <a:gd name="T7" fmla="*/ 10 h 76"/>
                <a:gd name="T8" fmla="*/ 6 w 49"/>
                <a:gd name="T9" fmla="*/ 20 h 76"/>
                <a:gd name="T10" fmla="*/ 45 w 49"/>
                <a:gd name="T11" fmla="*/ 6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6">
                  <a:moveTo>
                    <a:pt x="45" y="65"/>
                  </a:moveTo>
                  <a:cubicBezTo>
                    <a:pt x="48" y="63"/>
                    <a:pt x="49" y="59"/>
                    <a:pt x="48" y="56"/>
                  </a:cubicBezTo>
                  <a:cubicBezTo>
                    <a:pt x="46" y="48"/>
                    <a:pt x="39" y="42"/>
                    <a:pt x="35" y="35"/>
                  </a:cubicBezTo>
                  <a:cubicBezTo>
                    <a:pt x="30" y="27"/>
                    <a:pt x="26" y="18"/>
                    <a:pt x="21" y="10"/>
                  </a:cubicBezTo>
                  <a:cubicBezTo>
                    <a:pt x="14" y="0"/>
                    <a:pt x="0" y="10"/>
                    <a:pt x="6" y="20"/>
                  </a:cubicBezTo>
                  <a:cubicBezTo>
                    <a:pt x="13" y="32"/>
                    <a:pt x="24" y="76"/>
                    <a:pt x="45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146"/>
            <p:cNvSpPr/>
            <p:nvPr/>
          </p:nvSpPr>
          <p:spPr bwMode="auto">
            <a:xfrm>
              <a:off x="871" y="1116"/>
              <a:ext cx="18" cy="43"/>
            </a:xfrm>
            <a:custGeom>
              <a:avLst/>
              <a:gdLst>
                <a:gd name="T0" fmla="*/ 13 w 33"/>
                <a:gd name="T1" fmla="*/ 73 h 80"/>
                <a:gd name="T2" fmla="*/ 23 w 33"/>
                <a:gd name="T3" fmla="*/ 80 h 80"/>
                <a:gd name="T4" fmla="*/ 28 w 33"/>
                <a:gd name="T5" fmla="*/ 79 h 80"/>
                <a:gd name="T6" fmla="*/ 33 w 33"/>
                <a:gd name="T7" fmla="*/ 70 h 80"/>
                <a:gd name="T8" fmla="*/ 16 w 33"/>
                <a:gd name="T9" fmla="*/ 8 h 80"/>
                <a:gd name="T10" fmla="*/ 2 w 33"/>
                <a:gd name="T11" fmla="*/ 13 h 80"/>
                <a:gd name="T12" fmla="*/ 13 w 33"/>
                <a:gd name="T13" fmla="*/ 7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80">
                  <a:moveTo>
                    <a:pt x="13" y="73"/>
                  </a:moveTo>
                  <a:cubicBezTo>
                    <a:pt x="15" y="77"/>
                    <a:pt x="18" y="80"/>
                    <a:pt x="23" y="80"/>
                  </a:cubicBezTo>
                  <a:cubicBezTo>
                    <a:pt x="25" y="80"/>
                    <a:pt x="27" y="80"/>
                    <a:pt x="28" y="79"/>
                  </a:cubicBezTo>
                  <a:cubicBezTo>
                    <a:pt x="31" y="77"/>
                    <a:pt x="33" y="73"/>
                    <a:pt x="33" y="70"/>
                  </a:cubicBezTo>
                  <a:cubicBezTo>
                    <a:pt x="31" y="48"/>
                    <a:pt x="25" y="27"/>
                    <a:pt x="16" y="8"/>
                  </a:cubicBezTo>
                  <a:cubicBezTo>
                    <a:pt x="12" y="0"/>
                    <a:pt x="0" y="4"/>
                    <a:pt x="2" y="13"/>
                  </a:cubicBezTo>
                  <a:cubicBezTo>
                    <a:pt x="8" y="32"/>
                    <a:pt x="5" y="54"/>
                    <a:pt x="13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147"/>
            <p:cNvSpPr/>
            <p:nvPr/>
          </p:nvSpPr>
          <p:spPr bwMode="auto">
            <a:xfrm>
              <a:off x="928" y="1120"/>
              <a:ext cx="21" cy="35"/>
            </a:xfrm>
            <a:custGeom>
              <a:avLst/>
              <a:gdLst>
                <a:gd name="T0" fmla="*/ 12 w 39"/>
                <a:gd name="T1" fmla="*/ 64 h 66"/>
                <a:gd name="T2" fmla="*/ 30 w 39"/>
                <a:gd name="T3" fmla="*/ 39 h 66"/>
                <a:gd name="T4" fmla="*/ 39 w 39"/>
                <a:gd name="T5" fmla="*/ 11 h 66"/>
                <a:gd name="T6" fmla="*/ 24 w 39"/>
                <a:gd name="T7" fmla="*/ 7 h 66"/>
                <a:gd name="T8" fmla="*/ 24 w 39"/>
                <a:gd name="T9" fmla="*/ 7 h 66"/>
                <a:gd name="T10" fmla="*/ 22 w 39"/>
                <a:gd name="T11" fmla="*/ 10 h 66"/>
                <a:gd name="T12" fmla="*/ 19 w 39"/>
                <a:gd name="T13" fmla="*/ 16 h 66"/>
                <a:gd name="T14" fmla="*/ 12 w 39"/>
                <a:gd name="T15" fmla="*/ 30 h 66"/>
                <a:gd name="T16" fmla="*/ 4 w 39"/>
                <a:gd name="T17" fmla="*/ 61 h 66"/>
                <a:gd name="T18" fmla="*/ 12 w 39"/>
                <a:gd name="T19" fmla="*/ 6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66">
                  <a:moveTo>
                    <a:pt x="12" y="64"/>
                  </a:moveTo>
                  <a:cubicBezTo>
                    <a:pt x="21" y="61"/>
                    <a:pt x="26" y="48"/>
                    <a:pt x="30" y="39"/>
                  </a:cubicBezTo>
                  <a:cubicBezTo>
                    <a:pt x="35" y="30"/>
                    <a:pt x="39" y="20"/>
                    <a:pt x="39" y="11"/>
                  </a:cubicBezTo>
                  <a:cubicBezTo>
                    <a:pt x="39" y="3"/>
                    <a:pt x="27" y="0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8"/>
                    <a:pt x="23" y="9"/>
                    <a:pt x="22" y="10"/>
                  </a:cubicBezTo>
                  <a:cubicBezTo>
                    <a:pt x="21" y="12"/>
                    <a:pt x="20" y="14"/>
                    <a:pt x="19" y="16"/>
                  </a:cubicBezTo>
                  <a:cubicBezTo>
                    <a:pt x="17" y="20"/>
                    <a:pt x="15" y="25"/>
                    <a:pt x="12" y="30"/>
                  </a:cubicBezTo>
                  <a:cubicBezTo>
                    <a:pt x="8" y="38"/>
                    <a:pt x="0" y="51"/>
                    <a:pt x="4" y="61"/>
                  </a:cubicBezTo>
                  <a:cubicBezTo>
                    <a:pt x="5" y="63"/>
                    <a:pt x="9" y="66"/>
                    <a:pt x="12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148"/>
            <p:cNvSpPr/>
            <p:nvPr/>
          </p:nvSpPr>
          <p:spPr bwMode="auto">
            <a:xfrm>
              <a:off x="958" y="1152"/>
              <a:ext cx="35" cy="28"/>
            </a:xfrm>
            <a:custGeom>
              <a:avLst/>
              <a:gdLst>
                <a:gd name="T0" fmla="*/ 7 w 66"/>
                <a:gd name="T1" fmla="*/ 52 h 52"/>
                <a:gd name="T2" fmla="*/ 55 w 66"/>
                <a:gd name="T3" fmla="*/ 18 h 52"/>
                <a:gd name="T4" fmla="*/ 52 w 66"/>
                <a:gd name="T5" fmla="*/ 0 h 52"/>
                <a:gd name="T6" fmla="*/ 19 w 66"/>
                <a:gd name="T7" fmla="*/ 15 h 52"/>
                <a:gd name="T8" fmla="*/ 0 w 66"/>
                <a:gd name="T9" fmla="*/ 45 h 52"/>
                <a:gd name="T10" fmla="*/ 7 w 66"/>
                <a:gd name="T1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52">
                  <a:moveTo>
                    <a:pt x="7" y="52"/>
                  </a:moveTo>
                  <a:cubicBezTo>
                    <a:pt x="27" y="51"/>
                    <a:pt x="35" y="22"/>
                    <a:pt x="55" y="18"/>
                  </a:cubicBezTo>
                  <a:cubicBezTo>
                    <a:pt x="66" y="16"/>
                    <a:pt x="61" y="1"/>
                    <a:pt x="52" y="0"/>
                  </a:cubicBezTo>
                  <a:cubicBezTo>
                    <a:pt x="39" y="0"/>
                    <a:pt x="28" y="6"/>
                    <a:pt x="19" y="15"/>
                  </a:cubicBezTo>
                  <a:cubicBezTo>
                    <a:pt x="11" y="23"/>
                    <a:pt x="0" y="34"/>
                    <a:pt x="0" y="45"/>
                  </a:cubicBezTo>
                  <a:cubicBezTo>
                    <a:pt x="0" y="49"/>
                    <a:pt x="3" y="52"/>
                    <a:pt x="7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149"/>
            <p:cNvSpPr/>
            <p:nvPr/>
          </p:nvSpPr>
          <p:spPr bwMode="auto">
            <a:xfrm>
              <a:off x="986" y="1178"/>
              <a:ext cx="31" cy="24"/>
            </a:xfrm>
            <a:custGeom>
              <a:avLst/>
              <a:gdLst>
                <a:gd name="T0" fmla="*/ 7 w 58"/>
                <a:gd name="T1" fmla="*/ 43 h 43"/>
                <a:gd name="T2" fmla="*/ 27 w 58"/>
                <a:gd name="T3" fmla="*/ 31 h 43"/>
                <a:gd name="T4" fmla="*/ 44 w 58"/>
                <a:gd name="T5" fmla="*/ 22 h 43"/>
                <a:gd name="T6" fmla="*/ 50 w 58"/>
                <a:gd name="T7" fmla="*/ 5 h 43"/>
                <a:gd name="T8" fmla="*/ 20 w 58"/>
                <a:gd name="T9" fmla="*/ 9 h 43"/>
                <a:gd name="T10" fmla="*/ 0 w 58"/>
                <a:gd name="T11" fmla="*/ 36 h 43"/>
                <a:gd name="T12" fmla="*/ 7 w 58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43">
                  <a:moveTo>
                    <a:pt x="7" y="43"/>
                  </a:moveTo>
                  <a:cubicBezTo>
                    <a:pt x="15" y="43"/>
                    <a:pt x="21" y="36"/>
                    <a:pt x="27" y="31"/>
                  </a:cubicBezTo>
                  <a:cubicBezTo>
                    <a:pt x="31" y="28"/>
                    <a:pt x="39" y="20"/>
                    <a:pt x="44" y="22"/>
                  </a:cubicBezTo>
                  <a:cubicBezTo>
                    <a:pt x="54" y="25"/>
                    <a:pt x="58" y="10"/>
                    <a:pt x="50" y="5"/>
                  </a:cubicBezTo>
                  <a:cubicBezTo>
                    <a:pt x="39" y="0"/>
                    <a:pt x="30" y="3"/>
                    <a:pt x="20" y="9"/>
                  </a:cubicBezTo>
                  <a:cubicBezTo>
                    <a:pt x="11" y="15"/>
                    <a:pt x="0" y="25"/>
                    <a:pt x="0" y="36"/>
                  </a:cubicBezTo>
                  <a:cubicBezTo>
                    <a:pt x="0" y="40"/>
                    <a:pt x="4" y="43"/>
                    <a:pt x="7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150"/>
            <p:cNvSpPr>
              <a:spLocks noEditPoints="1"/>
            </p:cNvSpPr>
            <p:nvPr/>
          </p:nvSpPr>
          <p:spPr bwMode="auto">
            <a:xfrm>
              <a:off x="2188" y="1990"/>
              <a:ext cx="107" cy="134"/>
            </a:xfrm>
            <a:custGeom>
              <a:avLst/>
              <a:gdLst>
                <a:gd name="T0" fmla="*/ 22 w 198"/>
                <a:gd name="T1" fmla="*/ 206 h 249"/>
                <a:gd name="T2" fmla="*/ 39 w 198"/>
                <a:gd name="T3" fmla="*/ 227 h 249"/>
                <a:gd name="T4" fmla="*/ 46 w 198"/>
                <a:gd name="T5" fmla="*/ 242 h 249"/>
                <a:gd name="T6" fmla="*/ 52 w 198"/>
                <a:gd name="T7" fmla="*/ 243 h 249"/>
                <a:gd name="T8" fmla="*/ 60 w 198"/>
                <a:gd name="T9" fmla="*/ 236 h 249"/>
                <a:gd name="T10" fmla="*/ 127 w 198"/>
                <a:gd name="T11" fmla="*/ 131 h 249"/>
                <a:gd name="T12" fmla="*/ 178 w 198"/>
                <a:gd name="T13" fmla="*/ 47 h 249"/>
                <a:gd name="T14" fmla="*/ 190 w 198"/>
                <a:gd name="T15" fmla="*/ 41 h 249"/>
                <a:gd name="T16" fmla="*/ 194 w 198"/>
                <a:gd name="T17" fmla="*/ 34 h 249"/>
                <a:gd name="T18" fmla="*/ 184 w 198"/>
                <a:gd name="T19" fmla="*/ 21 h 249"/>
                <a:gd name="T20" fmla="*/ 169 w 198"/>
                <a:gd name="T21" fmla="*/ 18 h 249"/>
                <a:gd name="T22" fmla="*/ 148 w 198"/>
                <a:gd name="T23" fmla="*/ 10 h 249"/>
                <a:gd name="T24" fmla="*/ 128 w 198"/>
                <a:gd name="T25" fmla="*/ 3 h 249"/>
                <a:gd name="T26" fmla="*/ 87 w 198"/>
                <a:gd name="T27" fmla="*/ 5 h 249"/>
                <a:gd name="T28" fmla="*/ 77 w 198"/>
                <a:gd name="T29" fmla="*/ 5 h 249"/>
                <a:gd name="T30" fmla="*/ 48 w 198"/>
                <a:gd name="T31" fmla="*/ 16 h 249"/>
                <a:gd name="T32" fmla="*/ 42 w 198"/>
                <a:gd name="T33" fmla="*/ 18 h 249"/>
                <a:gd name="T34" fmla="*/ 31 w 198"/>
                <a:gd name="T35" fmla="*/ 32 h 249"/>
                <a:gd name="T36" fmla="*/ 24 w 198"/>
                <a:gd name="T37" fmla="*/ 47 h 249"/>
                <a:gd name="T38" fmla="*/ 6 w 198"/>
                <a:gd name="T39" fmla="*/ 83 h 249"/>
                <a:gd name="T40" fmla="*/ 4 w 198"/>
                <a:gd name="T41" fmla="*/ 91 h 249"/>
                <a:gd name="T42" fmla="*/ 3 w 198"/>
                <a:gd name="T43" fmla="*/ 98 h 249"/>
                <a:gd name="T44" fmla="*/ 1 w 198"/>
                <a:gd name="T45" fmla="*/ 145 h 249"/>
                <a:gd name="T46" fmla="*/ 22 w 198"/>
                <a:gd name="T47" fmla="*/ 206 h 249"/>
                <a:gd name="T48" fmla="*/ 24 w 198"/>
                <a:gd name="T49" fmla="*/ 89 h 249"/>
                <a:gd name="T50" fmla="*/ 37 w 198"/>
                <a:gd name="T51" fmla="*/ 59 h 249"/>
                <a:gd name="T52" fmla="*/ 46 w 198"/>
                <a:gd name="T53" fmla="*/ 34 h 249"/>
                <a:gd name="T54" fmla="*/ 57 w 198"/>
                <a:gd name="T55" fmla="*/ 29 h 249"/>
                <a:gd name="T56" fmla="*/ 91 w 198"/>
                <a:gd name="T57" fmla="*/ 17 h 249"/>
                <a:gd name="T58" fmla="*/ 126 w 198"/>
                <a:gd name="T59" fmla="*/ 17 h 249"/>
                <a:gd name="T60" fmla="*/ 147 w 198"/>
                <a:gd name="T61" fmla="*/ 24 h 249"/>
                <a:gd name="T62" fmla="*/ 163 w 198"/>
                <a:gd name="T63" fmla="*/ 31 h 249"/>
                <a:gd name="T64" fmla="*/ 167 w 198"/>
                <a:gd name="T65" fmla="*/ 36 h 249"/>
                <a:gd name="T66" fmla="*/ 116 w 198"/>
                <a:gd name="T67" fmla="*/ 114 h 249"/>
                <a:gd name="T68" fmla="*/ 63 w 198"/>
                <a:gd name="T69" fmla="*/ 208 h 249"/>
                <a:gd name="T70" fmla="*/ 57 w 198"/>
                <a:gd name="T71" fmla="*/ 216 h 249"/>
                <a:gd name="T72" fmla="*/ 40 w 198"/>
                <a:gd name="T73" fmla="*/ 204 h 249"/>
                <a:gd name="T74" fmla="*/ 20 w 198"/>
                <a:gd name="T75" fmla="*/ 166 h 249"/>
                <a:gd name="T76" fmla="*/ 24 w 198"/>
                <a:gd name="T77" fmla="*/ 8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8" h="249">
                  <a:moveTo>
                    <a:pt x="22" y="206"/>
                  </a:moveTo>
                  <a:cubicBezTo>
                    <a:pt x="26" y="211"/>
                    <a:pt x="34" y="221"/>
                    <a:pt x="39" y="227"/>
                  </a:cubicBezTo>
                  <a:cubicBezTo>
                    <a:pt x="44" y="234"/>
                    <a:pt x="47" y="239"/>
                    <a:pt x="46" y="242"/>
                  </a:cubicBezTo>
                  <a:cubicBezTo>
                    <a:pt x="43" y="248"/>
                    <a:pt x="49" y="249"/>
                    <a:pt x="52" y="243"/>
                  </a:cubicBezTo>
                  <a:cubicBezTo>
                    <a:pt x="54" y="240"/>
                    <a:pt x="57" y="237"/>
                    <a:pt x="60" y="236"/>
                  </a:cubicBezTo>
                  <a:cubicBezTo>
                    <a:pt x="88" y="210"/>
                    <a:pt x="111" y="167"/>
                    <a:pt x="127" y="131"/>
                  </a:cubicBezTo>
                  <a:cubicBezTo>
                    <a:pt x="136" y="98"/>
                    <a:pt x="165" y="77"/>
                    <a:pt x="178" y="47"/>
                  </a:cubicBezTo>
                  <a:cubicBezTo>
                    <a:pt x="179" y="44"/>
                    <a:pt x="187" y="39"/>
                    <a:pt x="190" y="41"/>
                  </a:cubicBezTo>
                  <a:cubicBezTo>
                    <a:pt x="190" y="41"/>
                    <a:pt x="192" y="38"/>
                    <a:pt x="194" y="34"/>
                  </a:cubicBezTo>
                  <a:cubicBezTo>
                    <a:pt x="198" y="24"/>
                    <a:pt x="195" y="20"/>
                    <a:pt x="184" y="21"/>
                  </a:cubicBezTo>
                  <a:cubicBezTo>
                    <a:pt x="179" y="22"/>
                    <a:pt x="174" y="21"/>
                    <a:pt x="169" y="18"/>
                  </a:cubicBezTo>
                  <a:cubicBezTo>
                    <a:pt x="165" y="16"/>
                    <a:pt x="156" y="12"/>
                    <a:pt x="148" y="10"/>
                  </a:cubicBezTo>
                  <a:cubicBezTo>
                    <a:pt x="141" y="7"/>
                    <a:pt x="132" y="4"/>
                    <a:pt x="128" y="3"/>
                  </a:cubicBezTo>
                  <a:cubicBezTo>
                    <a:pt x="122" y="0"/>
                    <a:pt x="100" y="1"/>
                    <a:pt x="87" y="5"/>
                  </a:cubicBezTo>
                  <a:cubicBezTo>
                    <a:pt x="83" y="5"/>
                    <a:pt x="79" y="6"/>
                    <a:pt x="77" y="5"/>
                  </a:cubicBezTo>
                  <a:cubicBezTo>
                    <a:pt x="75" y="4"/>
                    <a:pt x="50" y="13"/>
                    <a:pt x="48" y="16"/>
                  </a:cubicBezTo>
                  <a:cubicBezTo>
                    <a:pt x="48" y="17"/>
                    <a:pt x="45" y="18"/>
                    <a:pt x="42" y="18"/>
                  </a:cubicBezTo>
                  <a:cubicBezTo>
                    <a:pt x="39" y="18"/>
                    <a:pt x="37" y="20"/>
                    <a:pt x="31" y="32"/>
                  </a:cubicBezTo>
                  <a:cubicBezTo>
                    <a:pt x="29" y="36"/>
                    <a:pt x="27" y="41"/>
                    <a:pt x="24" y="47"/>
                  </a:cubicBezTo>
                  <a:cubicBezTo>
                    <a:pt x="16" y="63"/>
                    <a:pt x="8" y="79"/>
                    <a:pt x="6" y="83"/>
                  </a:cubicBezTo>
                  <a:cubicBezTo>
                    <a:pt x="4" y="87"/>
                    <a:pt x="3" y="90"/>
                    <a:pt x="4" y="91"/>
                  </a:cubicBezTo>
                  <a:cubicBezTo>
                    <a:pt x="5" y="91"/>
                    <a:pt x="5" y="95"/>
                    <a:pt x="3" y="98"/>
                  </a:cubicBezTo>
                  <a:cubicBezTo>
                    <a:pt x="1" y="106"/>
                    <a:pt x="0" y="125"/>
                    <a:pt x="1" y="145"/>
                  </a:cubicBezTo>
                  <a:cubicBezTo>
                    <a:pt x="2" y="163"/>
                    <a:pt x="12" y="193"/>
                    <a:pt x="22" y="206"/>
                  </a:cubicBezTo>
                  <a:close/>
                  <a:moveTo>
                    <a:pt x="24" y="89"/>
                  </a:moveTo>
                  <a:cubicBezTo>
                    <a:pt x="26" y="85"/>
                    <a:pt x="32" y="72"/>
                    <a:pt x="37" y="59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67" y="24"/>
                    <a:pt x="80" y="19"/>
                    <a:pt x="91" y="17"/>
                  </a:cubicBezTo>
                  <a:cubicBezTo>
                    <a:pt x="113" y="13"/>
                    <a:pt x="116" y="13"/>
                    <a:pt x="126" y="17"/>
                  </a:cubicBezTo>
                  <a:cubicBezTo>
                    <a:pt x="132" y="19"/>
                    <a:pt x="141" y="23"/>
                    <a:pt x="147" y="24"/>
                  </a:cubicBezTo>
                  <a:cubicBezTo>
                    <a:pt x="153" y="26"/>
                    <a:pt x="160" y="29"/>
                    <a:pt x="163" y="31"/>
                  </a:cubicBezTo>
                  <a:cubicBezTo>
                    <a:pt x="166" y="34"/>
                    <a:pt x="168" y="36"/>
                    <a:pt x="167" y="36"/>
                  </a:cubicBezTo>
                  <a:cubicBezTo>
                    <a:pt x="148" y="61"/>
                    <a:pt x="131" y="87"/>
                    <a:pt x="116" y="114"/>
                  </a:cubicBezTo>
                  <a:cubicBezTo>
                    <a:pt x="97" y="142"/>
                    <a:pt x="84" y="182"/>
                    <a:pt x="63" y="208"/>
                  </a:cubicBezTo>
                  <a:cubicBezTo>
                    <a:pt x="62" y="209"/>
                    <a:pt x="59" y="212"/>
                    <a:pt x="57" y="216"/>
                  </a:cubicBezTo>
                  <a:cubicBezTo>
                    <a:pt x="54" y="220"/>
                    <a:pt x="49" y="217"/>
                    <a:pt x="40" y="204"/>
                  </a:cubicBezTo>
                  <a:cubicBezTo>
                    <a:pt x="27" y="186"/>
                    <a:pt x="24" y="179"/>
                    <a:pt x="20" y="166"/>
                  </a:cubicBezTo>
                  <a:cubicBezTo>
                    <a:pt x="14" y="141"/>
                    <a:pt x="16" y="101"/>
                    <a:pt x="24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151"/>
            <p:cNvSpPr>
              <a:spLocks noEditPoints="1"/>
            </p:cNvSpPr>
            <p:nvPr/>
          </p:nvSpPr>
          <p:spPr bwMode="auto">
            <a:xfrm>
              <a:off x="1830" y="2841"/>
              <a:ext cx="97" cy="72"/>
            </a:xfrm>
            <a:custGeom>
              <a:avLst/>
              <a:gdLst>
                <a:gd name="T0" fmla="*/ 146 w 179"/>
                <a:gd name="T1" fmla="*/ 53 h 135"/>
                <a:gd name="T2" fmla="*/ 41 w 179"/>
                <a:gd name="T3" fmla="*/ 7 h 135"/>
                <a:gd name="T4" fmla="*/ 20 w 179"/>
                <a:gd name="T5" fmla="*/ 0 h 135"/>
                <a:gd name="T6" fmla="*/ 8 w 179"/>
                <a:gd name="T7" fmla="*/ 26 h 135"/>
                <a:gd name="T8" fmla="*/ 3 w 179"/>
                <a:gd name="T9" fmla="*/ 59 h 135"/>
                <a:gd name="T10" fmla="*/ 7 w 179"/>
                <a:gd name="T11" fmla="*/ 61 h 135"/>
                <a:gd name="T12" fmla="*/ 70 w 179"/>
                <a:gd name="T13" fmla="*/ 102 h 135"/>
                <a:gd name="T14" fmla="*/ 129 w 179"/>
                <a:gd name="T15" fmla="*/ 132 h 135"/>
                <a:gd name="T16" fmla="*/ 141 w 179"/>
                <a:gd name="T17" fmla="*/ 135 h 135"/>
                <a:gd name="T18" fmla="*/ 153 w 179"/>
                <a:gd name="T19" fmla="*/ 120 h 135"/>
                <a:gd name="T20" fmla="*/ 178 w 179"/>
                <a:gd name="T21" fmla="*/ 84 h 135"/>
                <a:gd name="T22" fmla="*/ 176 w 179"/>
                <a:gd name="T23" fmla="*/ 70 h 135"/>
                <a:gd name="T24" fmla="*/ 146 w 179"/>
                <a:gd name="T25" fmla="*/ 53 h 135"/>
                <a:gd name="T26" fmla="*/ 138 w 179"/>
                <a:gd name="T27" fmla="*/ 95 h 135"/>
                <a:gd name="T28" fmla="*/ 125 w 179"/>
                <a:gd name="T29" fmla="*/ 110 h 135"/>
                <a:gd name="T30" fmla="*/ 116 w 179"/>
                <a:gd name="T31" fmla="*/ 107 h 135"/>
                <a:gd name="T32" fmla="*/ 78 w 179"/>
                <a:gd name="T33" fmla="*/ 82 h 135"/>
                <a:gd name="T34" fmla="*/ 37 w 179"/>
                <a:gd name="T35" fmla="*/ 53 h 135"/>
                <a:gd name="T36" fmla="*/ 26 w 179"/>
                <a:gd name="T37" fmla="*/ 46 h 135"/>
                <a:gd name="T38" fmla="*/ 29 w 179"/>
                <a:gd name="T39" fmla="*/ 38 h 135"/>
                <a:gd name="T40" fmla="*/ 34 w 179"/>
                <a:gd name="T41" fmla="*/ 29 h 135"/>
                <a:gd name="T42" fmla="*/ 63 w 179"/>
                <a:gd name="T43" fmla="*/ 42 h 135"/>
                <a:gd name="T44" fmla="*/ 135 w 179"/>
                <a:gd name="T45" fmla="*/ 72 h 135"/>
                <a:gd name="T46" fmla="*/ 143 w 179"/>
                <a:gd name="T47" fmla="*/ 73 h 135"/>
                <a:gd name="T48" fmla="*/ 149 w 179"/>
                <a:gd name="T49" fmla="*/ 77 h 135"/>
                <a:gd name="T50" fmla="*/ 138 w 179"/>
                <a:gd name="T51" fmla="*/ 9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9" h="135">
                  <a:moveTo>
                    <a:pt x="146" y="53"/>
                  </a:moveTo>
                  <a:cubicBezTo>
                    <a:pt x="111" y="41"/>
                    <a:pt x="43" y="12"/>
                    <a:pt x="41" y="7"/>
                  </a:cubicBezTo>
                  <a:cubicBezTo>
                    <a:pt x="40" y="5"/>
                    <a:pt x="27" y="1"/>
                    <a:pt x="20" y="0"/>
                  </a:cubicBezTo>
                  <a:cubicBezTo>
                    <a:pt x="18" y="0"/>
                    <a:pt x="13" y="10"/>
                    <a:pt x="8" y="26"/>
                  </a:cubicBezTo>
                  <a:cubicBezTo>
                    <a:pt x="2" y="44"/>
                    <a:pt x="0" y="54"/>
                    <a:pt x="3" y="59"/>
                  </a:cubicBezTo>
                  <a:cubicBezTo>
                    <a:pt x="3" y="60"/>
                    <a:pt x="5" y="61"/>
                    <a:pt x="7" y="61"/>
                  </a:cubicBezTo>
                  <a:cubicBezTo>
                    <a:pt x="11" y="62"/>
                    <a:pt x="50" y="87"/>
                    <a:pt x="70" y="102"/>
                  </a:cubicBezTo>
                  <a:cubicBezTo>
                    <a:pt x="89" y="117"/>
                    <a:pt x="111" y="128"/>
                    <a:pt x="129" y="132"/>
                  </a:cubicBezTo>
                  <a:cubicBezTo>
                    <a:pt x="141" y="135"/>
                    <a:pt x="141" y="135"/>
                    <a:pt x="141" y="135"/>
                  </a:cubicBezTo>
                  <a:cubicBezTo>
                    <a:pt x="153" y="120"/>
                    <a:pt x="153" y="120"/>
                    <a:pt x="153" y="120"/>
                  </a:cubicBezTo>
                  <a:cubicBezTo>
                    <a:pt x="169" y="99"/>
                    <a:pt x="175" y="91"/>
                    <a:pt x="178" y="84"/>
                  </a:cubicBezTo>
                  <a:cubicBezTo>
                    <a:pt x="179" y="81"/>
                    <a:pt x="179" y="75"/>
                    <a:pt x="176" y="70"/>
                  </a:cubicBezTo>
                  <a:cubicBezTo>
                    <a:pt x="173" y="63"/>
                    <a:pt x="168" y="60"/>
                    <a:pt x="146" y="53"/>
                  </a:cubicBezTo>
                  <a:close/>
                  <a:moveTo>
                    <a:pt x="138" y="95"/>
                  </a:moveTo>
                  <a:cubicBezTo>
                    <a:pt x="125" y="110"/>
                    <a:pt x="125" y="110"/>
                    <a:pt x="125" y="110"/>
                  </a:cubicBezTo>
                  <a:cubicBezTo>
                    <a:pt x="116" y="107"/>
                    <a:pt x="116" y="107"/>
                    <a:pt x="116" y="107"/>
                  </a:cubicBezTo>
                  <a:cubicBezTo>
                    <a:pt x="111" y="106"/>
                    <a:pt x="94" y="95"/>
                    <a:pt x="78" y="82"/>
                  </a:cubicBezTo>
                  <a:cubicBezTo>
                    <a:pt x="61" y="69"/>
                    <a:pt x="43" y="56"/>
                    <a:pt x="37" y="53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30" y="33"/>
                    <a:pt x="33" y="29"/>
                    <a:pt x="34" y="29"/>
                  </a:cubicBezTo>
                  <a:cubicBezTo>
                    <a:pt x="35" y="29"/>
                    <a:pt x="48" y="35"/>
                    <a:pt x="63" y="42"/>
                  </a:cubicBezTo>
                  <a:cubicBezTo>
                    <a:pt x="99" y="60"/>
                    <a:pt x="132" y="73"/>
                    <a:pt x="135" y="72"/>
                  </a:cubicBezTo>
                  <a:cubicBezTo>
                    <a:pt x="136" y="71"/>
                    <a:pt x="140" y="72"/>
                    <a:pt x="143" y="73"/>
                  </a:cubicBezTo>
                  <a:cubicBezTo>
                    <a:pt x="146" y="74"/>
                    <a:pt x="149" y="76"/>
                    <a:pt x="149" y="77"/>
                  </a:cubicBezTo>
                  <a:cubicBezTo>
                    <a:pt x="150" y="78"/>
                    <a:pt x="145" y="86"/>
                    <a:pt x="138" y="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152"/>
            <p:cNvSpPr/>
            <p:nvPr/>
          </p:nvSpPr>
          <p:spPr bwMode="auto">
            <a:xfrm>
              <a:off x="1884" y="2671"/>
              <a:ext cx="115" cy="157"/>
            </a:xfrm>
            <a:custGeom>
              <a:avLst/>
              <a:gdLst>
                <a:gd name="T0" fmla="*/ 75 w 213"/>
                <a:gd name="T1" fmla="*/ 210 h 291"/>
                <a:gd name="T2" fmla="*/ 122 w 213"/>
                <a:gd name="T3" fmla="*/ 145 h 291"/>
                <a:gd name="T4" fmla="*/ 199 w 213"/>
                <a:gd name="T5" fmla="*/ 37 h 291"/>
                <a:gd name="T6" fmla="*/ 209 w 213"/>
                <a:gd name="T7" fmla="*/ 22 h 291"/>
                <a:gd name="T8" fmla="*/ 205 w 213"/>
                <a:gd name="T9" fmla="*/ 2 h 291"/>
                <a:gd name="T10" fmla="*/ 190 w 213"/>
                <a:gd name="T11" fmla="*/ 12 h 291"/>
                <a:gd name="T12" fmla="*/ 180 w 213"/>
                <a:gd name="T13" fmla="*/ 26 h 291"/>
                <a:gd name="T14" fmla="*/ 142 w 213"/>
                <a:gd name="T15" fmla="*/ 79 h 291"/>
                <a:gd name="T16" fmla="*/ 119 w 213"/>
                <a:gd name="T17" fmla="*/ 114 h 291"/>
                <a:gd name="T18" fmla="*/ 103 w 213"/>
                <a:gd name="T19" fmla="*/ 140 h 291"/>
                <a:gd name="T20" fmla="*/ 45 w 213"/>
                <a:gd name="T21" fmla="*/ 219 h 291"/>
                <a:gd name="T22" fmla="*/ 1 w 213"/>
                <a:gd name="T23" fmla="*/ 278 h 291"/>
                <a:gd name="T24" fmla="*/ 1 w 213"/>
                <a:gd name="T25" fmla="*/ 285 h 291"/>
                <a:gd name="T26" fmla="*/ 1 w 213"/>
                <a:gd name="T27" fmla="*/ 286 h 291"/>
                <a:gd name="T28" fmla="*/ 10 w 213"/>
                <a:gd name="T29" fmla="*/ 291 h 291"/>
                <a:gd name="T30" fmla="*/ 34 w 213"/>
                <a:gd name="T31" fmla="*/ 266 h 291"/>
                <a:gd name="T32" fmla="*/ 75 w 213"/>
                <a:gd name="T33" fmla="*/ 21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3" h="291">
                  <a:moveTo>
                    <a:pt x="75" y="210"/>
                  </a:moveTo>
                  <a:cubicBezTo>
                    <a:pt x="97" y="182"/>
                    <a:pt x="118" y="153"/>
                    <a:pt x="122" y="145"/>
                  </a:cubicBezTo>
                  <a:cubicBezTo>
                    <a:pt x="137" y="118"/>
                    <a:pt x="187" y="47"/>
                    <a:pt x="199" y="37"/>
                  </a:cubicBezTo>
                  <a:cubicBezTo>
                    <a:pt x="202" y="34"/>
                    <a:pt x="206" y="28"/>
                    <a:pt x="209" y="22"/>
                  </a:cubicBezTo>
                  <a:cubicBezTo>
                    <a:pt x="213" y="12"/>
                    <a:pt x="212" y="5"/>
                    <a:pt x="205" y="2"/>
                  </a:cubicBezTo>
                  <a:cubicBezTo>
                    <a:pt x="198" y="0"/>
                    <a:pt x="193" y="4"/>
                    <a:pt x="190" y="12"/>
                  </a:cubicBezTo>
                  <a:cubicBezTo>
                    <a:pt x="188" y="15"/>
                    <a:pt x="184" y="22"/>
                    <a:pt x="180" y="26"/>
                  </a:cubicBezTo>
                  <a:cubicBezTo>
                    <a:pt x="173" y="35"/>
                    <a:pt x="147" y="71"/>
                    <a:pt x="142" y="79"/>
                  </a:cubicBezTo>
                  <a:cubicBezTo>
                    <a:pt x="131" y="97"/>
                    <a:pt x="120" y="114"/>
                    <a:pt x="119" y="114"/>
                  </a:cubicBezTo>
                  <a:cubicBezTo>
                    <a:pt x="118" y="115"/>
                    <a:pt x="111" y="126"/>
                    <a:pt x="103" y="140"/>
                  </a:cubicBezTo>
                  <a:cubicBezTo>
                    <a:pt x="95" y="153"/>
                    <a:pt x="69" y="189"/>
                    <a:pt x="45" y="219"/>
                  </a:cubicBezTo>
                  <a:cubicBezTo>
                    <a:pt x="22" y="249"/>
                    <a:pt x="2" y="276"/>
                    <a:pt x="1" y="278"/>
                  </a:cubicBezTo>
                  <a:cubicBezTo>
                    <a:pt x="0" y="280"/>
                    <a:pt x="0" y="283"/>
                    <a:pt x="1" y="285"/>
                  </a:cubicBezTo>
                  <a:cubicBezTo>
                    <a:pt x="1" y="285"/>
                    <a:pt x="1" y="285"/>
                    <a:pt x="1" y="286"/>
                  </a:cubicBezTo>
                  <a:cubicBezTo>
                    <a:pt x="3" y="288"/>
                    <a:pt x="6" y="290"/>
                    <a:pt x="10" y="291"/>
                  </a:cubicBezTo>
                  <a:cubicBezTo>
                    <a:pt x="15" y="291"/>
                    <a:pt x="22" y="284"/>
                    <a:pt x="34" y="266"/>
                  </a:cubicBezTo>
                  <a:cubicBezTo>
                    <a:pt x="35" y="263"/>
                    <a:pt x="54" y="239"/>
                    <a:pt x="75" y="2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153"/>
            <p:cNvSpPr/>
            <p:nvPr/>
          </p:nvSpPr>
          <p:spPr bwMode="auto">
            <a:xfrm>
              <a:off x="1896" y="2682"/>
              <a:ext cx="114" cy="157"/>
            </a:xfrm>
            <a:custGeom>
              <a:avLst/>
              <a:gdLst>
                <a:gd name="T0" fmla="*/ 206 w 211"/>
                <a:gd name="T1" fmla="*/ 4 h 292"/>
                <a:gd name="T2" fmla="*/ 186 w 211"/>
                <a:gd name="T3" fmla="*/ 16 h 292"/>
                <a:gd name="T4" fmla="*/ 149 w 211"/>
                <a:gd name="T5" fmla="*/ 70 h 292"/>
                <a:gd name="T6" fmla="*/ 87 w 211"/>
                <a:gd name="T7" fmla="*/ 162 h 292"/>
                <a:gd name="T8" fmla="*/ 54 w 211"/>
                <a:gd name="T9" fmla="*/ 209 h 292"/>
                <a:gd name="T10" fmla="*/ 23 w 211"/>
                <a:gd name="T11" fmla="*/ 248 h 292"/>
                <a:gd name="T12" fmla="*/ 0 w 211"/>
                <a:gd name="T13" fmla="*/ 280 h 292"/>
                <a:gd name="T14" fmla="*/ 0 w 211"/>
                <a:gd name="T15" fmla="*/ 284 h 292"/>
                <a:gd name="T16" fmla="*/ 1 w 211"/>
                <a:gd name="T17" fmla="*/ 285 h 292"/>
                <a:gd name="T18" fmla="*/ 32 w 211"/>
                <a:gd name="T19" fmla="*/ 274 h 292"/>
                <a:gd name="T20" fmla="*/ 55 w 211"/>
                <a:gd name="T21" fmla="*/ 239 h 292"/>
                <a:gd name="T22" fmla="*/ 90 w 211"/>
                <a:gd name="T23" fmla="*/ 189 h 292"/>
                <a:gd name="T24" fmla="*/ 116 w 211"/>
                <a:gd name="T25" fmla="*/ 153 h 292"/>
                <a:gd name="T26" fmla="*/ 135 w 211"/>
                <a:gd name="T27" fmla="*/ 127 h 292"/>
                <a:gd name="T28" fmla="*/ 164 w 211"/>
                <a:gd name="T29" fmla="*/ 83 h 292"/>
                <a:gd name="T30" fmla="*/ 178 w 211"/>
                <a:gd name="T31" fmla="*/ 61 h 292"/>
                <a:gd name="T32" fmla="*/ 185 w 211"/>
                <a:gd name="T33" fmla="*/ 52 h 292"/>
                <a:gd name="T34" fmla="*/ 210 w 211"/>
                <a:gd name="T35" fmla="*/ 16 h 292"/>
                <a:gd name="T36" fmla="*/ 206 w 211"/>
                <a:gd name="T37" fmla="*/ 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1" h="292">
                  <a:moveTo>
                    <a:pt x="206" y="4"/>
                  </a:moveTo>
                  <a:cubicBezTo>
                    <a:pt x="201" y="0"/>
                    <a:pt x="195" y="4"/>
                    <a:pt x="186" y="16"/>
                  </a:cubicBezTo>
                  <a:cubicBezTo>
                    <a:pt x="174" y="34"/>
                    <a:pt x="160" y="54"/>
                    <a:pt x="149" y="70"/>
                  </a:cubicBezTo>
                  <a:cubicBezTo>
                    <a:pt x="119" y="116"/>
                    <a:pt x="109" y="131"/>
                    <a:pt x="87" y="162"/>
                  </a:cubicBezTo>
                  <a:cubicBezTo>
                    <a:pt x="74" y="181"/>
                    <a:pt x="59" y="202"/>
                    <a:pt x="54" y="209"/>
                  </a:cubicBezTo>
                  <a:cubicBezTo>
                    <a:pt x="49" y="216"/>
                    <a:pt x="35" y="234"/>
                    <a:pt x="23" y="248"/>
                  </a:cubicBezTo>
                  <a:cubicBezTo>
                    <a:pt x="11" y="263"/>
                    <a:pt x="1" y="277"/>
                    <a:pt x="0" y="280"/>
                  </a:cubicBezTo>
                  <a:cubicBezTo>
                    <a:pt x="0" y="282"/>
                    <a:pt x="0" y="283"/>
                    <a:pt x="0" y="284"/>
                  </a:cubicBezTo>
                  <a:cubicBezTo>
                    <a:pt x="0" y="285"/>
                    <a:pt x="1" y="285"/>
                    <a:pt x="1" y="285"/>
                  </a:cubicBezTo>
                  <a:cubicBezTo>
                    <a:pt x="6" y="292"/>
                    <a:pt x="28" y="286"/>
                    <a:pt x="32" y="274"/>
                  </a:cubicBezTo>
                  <a:cubicBezTo>
                    <a:pt x="33" y="270"/>
                    <a:pt x="44" y="255"/>
                    <a:pt x="55" y="239"/>
                  </a:cubicBezTo>
                  <a:cubicBezTo>
                    <a:pt x="67" y="223"/>
                    <a:pt x="82" y="201"/>
                    <a:pt x="90" y="189"/>
                  </a:cubicBezTo>
                  <a:cubicBezTo>
                    <a:pt x="98" y="178"/>
                    <a:pt x="109" y="161"/>
                    <a:pt x="116" y="153"/>
                  </a:cubicBezTo>
                  <a:cubicBezTo>
                    <a:pt x="123" y="144"/>
                    <a:pt x="131" y="133"/>
                    <a:pt x="135" y="127"/>
                  </a:cubicBezTo>
                  <a:cubicBezTo>
                    <a:pt x="142" y="115"/>
                    <a:pt x="150" y="104"/>
                    <a:pt x="164" y="83"/>
                  </a:cubicBezTo>
                  <a:cubicBezTo>
                    <a:pt x="170" y="75"/>
                    <a:pt x="176" y="66"/>
                    <a:pt x="178" y="61"/>
                  </a:cubicBezTo>
                  <a:cubicBezTo>
                    <a:pt x="181" y="57"/>
                    <a:pt x="184" y="53"/>
                    <a:pt x="185" y="52"/>
                  </a:cubicBezTo>
                  <a:cubicBezTo>
                    <a:pt x="190" y="50"/>
                    <a:pt x="209" y="23"/>
                    <a:pt x="210" y="16"/>
                  </a:cubicBezTo>
                  <a:cubicBezTo>
                    <a:pt x="211" y="10"/>
                    <a:pt x="211" y="9"/>
                    <a:pt x="206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154"/>
            <p:cNvSpPr>
              <a:spLocks noEditPoints="1"/>
            </p:cNvSpPr>
            <p:nvPr/>
          </p:nvSpPr>
          <p:spPr bwMode="auto">
            <a:xfrm>
              <a:off x="1853" y="2653"/>
              <a:ext cx="190" cy="213"/>
            </a:xfrm>
            <a:custGeom>
              <a:avLst/>
              <a:gdLst>
                <a:gd name="T0" fmla="*/ 297 w 353"/>
                <a:gd name="T1" fmla="*/ 26 h 394"/>
                <a:gd name="T2" fmla="*/ 248 w 353"/>
                <a:gd name="T3" fmla="*/ 6 h 394"/>
                <a:gd name="T4" fmla="*/ 227 w 353"/>
                <a:gd name="T5" fmla="*/ 19 h 394"/>
                <a:gd name="T6" fmla="*/ 220 w 353"/>
                <a:gd name="T7" fmla="*/ 33 h 394"/>
                <a:gd name="T8" fmla="*/ 201 w 353"/>
                <a:gd name="T9" fmla="*/ 60 h 394"/>
                <a:gd name="T10" fmla="*/ 192 w 353"/>
                <a:gd name="T11" fmla="*/ 74 h 394"/>
                <a:gd name="T12" fmla="*/ 115 w 353"/>
                <a:gd name="T13" fmla="*/ 175 h 394"/>
                <a:gd name="T14" fmla="*/ 2 w 353"/>
                <a:gd name="T15" fmla="*/ 319 h 394"/>
                <a:gd name="T16" fmla="*/ 6 w 353"/>
                <a:gd name="T17" fmla="*/ 338 h 394"/>
                <a:gd name="T18" fmla="*/ 19 w 353"/>
                <a:gd name="T19" fmla="*/ 346 h 394"/>
                <a:gd name="T20" fmla="*/ 121 w 353"/>
                <a:gd name="T21" fmla="*/ 387 h 394"/>
                <a:gd name="T22" fmla="*/ 144 w 353"/>
                <a:gd name="T23" fmla="*/ 392 h 394"/>
                <a:gd name="T24" fmla="*/ 188 w 353"/>
                <a:gd name="T25" fmla="*/ 322 h 394"/>
                <a:gd name="T26" fmla="*/ 224 w 353"/>
                <a:gd name="T27" fmla="*/ 274 h 394"/>
                <a:gd name="T28" fmla="*/ 256 w 353"/>
                <a:gd name="T29" fmla="*/ 229 h 394"/>
                <a:gd name="T30" fmla="*/ 284 w 353"/>
                <a:gd name="T31" fmla="*/ 190 h 394"/>
                <a:gd name="T32" fmla="*/ 298 w 353"/>
                <a:gd name="T33" fmla="*/ 168 h 394"/>
                <a:gd name="T34" fmla="*/ 314 w 353"/>
                <a:gd name="T35" fmla="*/ 142 h 394"/>
                <a:gd name="T36" fmla="*/ 333 w 353"/>
                <a:gd name="T37" fmla="*/ 52 h 394"/>
                <a:gd name="T38" fmla="*/ 321 w 353"/>
                <a:gd name="T39" fmla="*/ 86 h 394"/>
                <a:gd name="T40" fmla="*/ 314 w 353"/>
                <a:gd name="T41" fmla="*/ 87 h 394"/>
                <a:gd name="T42" fmla="*/ 292 w 353"/>
                <a:gd name="T43" fmla="*/ 87 h 394"/>
                <a:gd name="T44" fmla="*/ 259 w 353"/>
                <a:gd name="T45" fmla="*/ 134 h 394"/>
                <a:gd name="T46" fmla="*/ 201 w 353"/>
                <a:gd name="T47" fmla="*/ 216 h 394"/>
                <a:gd name="T48" fmla="*/ 136 w 353"/>
                <a:gd name="T49" fmla="*/ 316 h 394"/>
                <a:gd name="T50" fmla="*/ 115 w 353"/>
                <a:gd name="T51" fmla="*/ 359 h 394"/>
                <a:gd name="T52" fmla="*/ 141 w 353"/>
                <a:gd name="T53" fmla="*/ 342 h 394"/>
                <a:gd name="T54" fmla="*/ 179 w 353"/>
                <a:gd name="T55" fmla="*/ 288 h 394"/>
                <a:gd name="T56" fmla="*/ 221 w 353"/>
                <a:gd name="T57" fmla="*/ 222 h 394"/>
                <a:gd name="T58" fmla="*/ 272 w 353"/>
                <a:gd name="T59" fmla="*/ 149 h 394"/>
                <a:gd name="T60" fmla="*/ 310 w 353"/>
                <a:gd name="T61" fmla="*/ 109 h 394"/>
                <a:gd name="T62" fmla="*/ 202 w 353"/>
                <a:gd name="T63" fmla="*/ 273 h 394"/>
                <a:gd name="T64" fmla="*/ 160 w 353"/>
                <a:gd name="T65" fmla="*/ 330 h 394"/>
                <a:gd name="T66" fmla="*/ 126 w 353"/>
                <a:gd name="T67" fmla="*/ 368 h 394"/>
                <a:gd name="T68" fmla="*/ 38 w 353"/>
                <a:gd name="T69" fmla="*/ 323 h 394"/>
                <a:gd name="T70" fmla="*/ 34 w 353"/>
                <a:gd name="T71" fmla="*/ 320 h 394"/>
                <a:gd name="T72" fmla="*/ 91 w 353"/>
                <a:gd name="T73" fmla="*/ 241 h 394"/>
                <a:gd name="T74" fmla="*/ 110 w 353"/>
                <a:gd name="T75" fmla="*/ 214 h 394"/>
                <a:gd name="T76" fmla="*/ 222 w 353"/>
                <a:gd name="T77" fmla="*/ 58 h 394"/>
                <a:gd name="T78" fmla="*/ 247 w 353"/>
                <a:gd name="T79" fmla="*/ 31 h 394"/>
                <a:gd name="T80" fmla="*/ 255 w 353"/>
                <a:gd name="T81" fmla="*/ 24 h 394"/>
                <a:gd name="T82" fmla="*/ 276 w 353"/>
                <a:gd name="T83" fmla="*/ 33 h 394"/>
                <a:gd name="T84" fmla="*/ 307 w 353"/>
                <a:gd name="T85" fmla="*/ 55 h 394"/>
                <a:gd name="T86" fmla="*/ 324 w 353"/>
                <a:gd name="T87" fmla="*/ 83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3" h="394">
                  <a:moveTo>
                    <a:pt x="333" y="52"/>
                  </a:moveTo>
                  <a:cubicBezTo>
                    <a:pt x="328" y="48"/>
                    <a:pt x="311" y="37"/>
                    <a:pt x="297" y="26"/>
                  </a:cubicBezTo>
                  <a:cubicBezTo>
                    <a:pt x="283" y="16"/>
                    <a:pt x="268" y="5"/>
                    <a:pt x="262" y="3"/>
                  </a:cubicBezTo>
                  <a:cubicBezTo>
                    <a:pt x="253" y="0"/>
                    <a:pt x="245" y="1"/>
                    <a:pt x="248" y="6"/>
                  </a:cubicBezTo>
                  <a:cubicBezTo>
                    <a:pt x="248" y="7"/>
                    <a:pt x="244" y="10"/>
                    <a:pt x="237" y="12"/>
                  </a:cubicBezTo>
                  <a:cubicBezTo>
                    <a:pt x="230" y="15"/>
                    <a:pt x="226" y="18"/>
                    <a:pt x="227" y="19"/>
                  </a:cubicBezTo>
                  <a:cubicBezTo>
                    <a:pt x="227" y="20"/>
                    <a:pt x="227" y="22"/>
                    <a:pt x="225" y="23"/>
                  </a:cubicBezTo>
                  <a:cubicBezTo>
                    <a:pt x="224" y="23"/>
                    <a:pt x="222" y="28"/>
                    <a:pt x="220" y="33"/>
                  </a:cubicBezTo>
                  <a:cubicBezTo>
                    <a:pt x="218" y="38"/>
                    <a:pt x="215" y="43"/>
                    <a:pt x="213" y="44"/>
                  </a:cubicBezTo>
                  <a:cubicBezTo>
                    <a:pt x="209" y="46"/>
                    <a:pt x="200" y="58"/>
                    <a:pt x="201" y="60"/>
                  </a:cubicBezTo>
                  <a:cubicBezTo>
                    <a:pt x="202" y="61"/>
                    <a:pt x="201" y="62"/>
                    <a:pt x="199" y="63"/>
                  </a:cubicBezTo>
                  <a:cubicBezTo>
                    <a:pt x="198" y="64"/>
                    <a:pt x="195" y="69"/>
                    <a:pt x="192" y="74"/>
                  </a:cubicBezTo>
                  <a:cubicBezTo>
                    <a:pt x="188" y="83"/>
                    <a:pt x="146" y="138"/>
                    <a:pt x="142" y="140"/>
                  </a:cubicBezTo>
                  <a:cubicBezTo>
                    <a:pt x="139" y="141"/>
                    <a:pt x="119" y="167"/>
                    <a:pt x="115" y="175"/>
                  </a:cubicBezTo>
                  <a:cubicBezTo>
                    <a:pt x="87" y="223"/>
                    <a:pt x="26" y="304"/>
                    <a:pt x="10" y="311"/>
                  </a:cubicBezTo>
                  <a:cubicBezTo>
                    <a:pt x="7" y="313"/>
                    <a:pt x="4" y="316"/>
                    <a:pt x="2" y="319"/>
                  </a:cubicBezTo>
                  <a:cubicBezTo>
                    <a:pt x="0" y="324"/>
                    <a:pt x="1" y="333"/>
                    <a:pt x="4" y="336"/>
                  </a:cubicBezTo>
                  <a:cubicBezTo>
                    <a:pt x="4" y="338"/>
                    <a:pt x="5" y="338"/>
                    <a:pt x="6" y="338"/>
                  </a:cubicBezTo>
                  <a:cubicBezTo>
                    <a:pt x="7" y="337"/>
                    <a:pt x="10" y="339"/>
                    <a:pt x="12" y="343"/>
                  </a:cubicBezTo>
                  <a:cubicBezTo>
                    <a:pt x="14" y="347"/>
                    <a:pt x="16" y="348"/>
                    <a:pt x="19" y="346"/>
                  </a:cubicBezTo>
                  <a:cubicBezTo>
                    <a:pt x="22" y="345"/>
                    <a:pt x="32" y="349"/>
                    <a:pt x="48" y="358"/>
                  </a:cubicBezTo>
                  <a:cubicBezTo>
                    <a:pt x="82" y="377"/>
                    <a:pt x="118" y="391"/>
                    <a:pt x="121" y="387"/>
                  </a:cubicBezTo>
                  <a:cubicBezTo>
                    <a:pt x="123" y="386"/>
                    <a:pt x="125" y="386"/>
                    <a:pt x="126" y="388"/>
                  </a:cubicBezTo>
                  <a:cubicBezTo>
                    <a:pt x="128" y="393"/>
                    <a:pt x="134" y="394"/>
                    <a:pt x="144" y="392"/>
                  </a:cubicBezTo>
                  <a:cubicBezTo>
                    <a:pt x="150" y="390"/>
                    <a:pt x="152" y="389"/>
                    <a:pt x="151" y="385"/>
                  </a:cubicBezTo>
                  <a:cubicBezTo>
                    <a:pt x="150" y="379"/>
                    <a:pt x="163" y="356"/>
                    <a:pt x="188" y="322"/>
                  </a:cubicBezTo>
                  <a:cubicBezTo>
                    <a:pt x="196" y="310"/>
                    <a:pt x="207" y="296"/>
                    <a:pt x="212" y="289"/>
                  </a:cubicBezTo>
                  <a:cubicBezTo>
                    <a:pt x="216" y="283"/>
                    <a:pt x="222" y="276"/>
                    <a:pt x="224" y="274"/>
                  </a:cubicBezTo>
                  <a:cubicBezTo>
                    <a:pt x="226" y="272"/>
                    <a:pt x="232" y="264"/>
                    <a:pt x="236" y="256"/>
                  </a:cubicBezTo>
                  <a:cubicBezTo>
                    <a:pt x="241" y="249"/>
                    <a:pt x="250" y="236"/>
                    <a:pt x="256" y="229"/>
                  </a:cubicBezTo>
                  <a:cubicBezTo>
                    <a:pt x="262" y="221"/>
                    <a:pt x="271" y="209"/>
                    <a:pt x="276" y="203"/>
                  </a:cubicBezTo>
                  <a:cubicBezTo>
                    <a:pt x="281" y="197"/>
                    <a:pt x="285" y="191"/>
                    <a:pt x="284" y="190"/>
                  </a:cubicBezTo>
                  <a:cubicBezTo>
                    <a:pt x="284" y="189"/>
                    <a:pt x="284" y="187"/>
                    <a:pt x="286" y="186"/>
                  </a:cubicBezTo>
                  <a:cubicBezTo>
                    <a:pt x="287" y="186"/>
                    <a:pt x="293" y="177"/>
                    <a:pt x="298" y="168"/>
                  </a:cubicBezTo>
                  <a:cubicBezTo>
                    <a:pt x="303" y="159"/>
                    <a:pt x="308" y="151"/>
                    <a:pt x="309" y="151"/>
                  </a:cubicBezTo>
                  <a:cubicBezTo>
                    <a:pt x="310" y="150"/>
                    <a:pt x="312" y="146"/>
                    <a:pt x="314" y="142"/>
                  </a:cubicBezTo>
                  <a:cubicBezTo>
                    <a:pt x="320" y="125"/>
                    <a:pt x="337" y="92"/>
                    <a:pt x="344" y="80"/>
                  </a:cubicBezTo>
                  <a:cubicBezTo>
                    <a:pt x="353" y="67"/>
                    <a:pt x="353" y="65"/>
                    <a:pt x="333" y="52"/>
                  </a:cubicBezTo>
                  <a:close/>
                  <a:moveTo>
                    <a:pt x="324" y="83"/>
                  </a:moveTo>
                  <a:cubicBezTo>
                    <a:pt x="322" y="84"/>
                    <a:pt x="321" y="85"/>
                    <a:pt x="321" y="86"/>
                  </a:cubicBezTo>
                  <a:cubicBezTo>
                    <a:pt x="322" y="88"/>
                    <a:pt x="321" y="90"/>
                    <a:pt x="319" y="92"/>
                  </a:cubicBezTo>
                  <a:cubicBezTo>
                    <a:pt x="317" y="95"/>
                    <a:pt x="316" y="94"/>
                    <a:pt x="314" y="87"/>
                  </a:cubicBezTo>
                  <a:cubicBezTo>
                    <a:pt x="313" y="81"/>
                    <a:pt x="311" y="79"/>
                    <a:pt x="306" y="78"/>
                  </a:cubicBezTo>
                  <a:cubicBezTo>
                    <a:pt x="301" y="77"/>
                    <a:pt x="299" y="78"/>
                    <a:pt x="292" y="87"/>
                  </a:cubicBezTo>
                  <a:cubicBezTo>
                    <a:pt x="288" y="92"/>
                    <a:pt x="284" y="99"/>
                    <a:pt x="282" y="103"/>
                  </a:cubicBezTo>
                  <a:cubicBezTo>
                    <a:pt x="281" y="107"/>
                    <a:pt x="270" y="121"/>
                    <a:pt x="259" y="134"/>
                  </a:cubicBezTo>
                  <a:cubicBezTo>
                    <a:pt x="247" y="148"/>
                    <a:pt x="232" y="169"/>
                    <a:pt x="225" y="180"/>
                  </a:cubicBezTo>
                  <a:cubicBezTo>
                    <a:pt x="218" y="192"/>
                    <a:pt x="207" y="208"/>
                    <a:pt x="201" y="216"/>
                  </a:cubicBezTo>
                  <a:cubicBezTo>
                    <a:pt x="195" y="224"/>
                    <a:pt x="190" y="233"/>
                    <a:pt x="188" y="236"/>
                  </a:cubicBezTo>
                  <a:cubicBezTo>
                    <a:pt x="183" y="248"/>
                    <a:pt x="149" y="301"/>
                    <a:pt x="136" y="316"/>
                  </a:cubicBezTo>
                  <a:cubicBezTo>
                    <a:pt x="113" y="343"/>
                    <a:pt x="112" y="345"/>
                    <a:pt x="111" y="351"/>
                  </a:cubicBezTo>
                  <a:cubicBezTo>
                    <a:pt x="110" y="354"/>
                    <a:pt x="111" y="356"/>
                    <a:pt x="115" y="359"/>
                  </a:cubicBezTo>
                  <a:cubicBezTo>
                    <a:pt x="121" y="364"/>
                    <a:pt x="133" y="358"/>
                    <a:pt x="135" y="351"/>
                  </a:cubicBezTo>
                  <a:cubicBezTo>
                    <a:pt x="136" y="348"/>
                    <a:pt x="138" y="344"/>
                    <a:pt x="141" y="342"/>
                  </a:cubicBezTo>
                  <a:cubicBezTo>
                    <a:pt x="143" y="339"/>
                    <a:pt x="152" y="326"/>
                    <a:pt x="161" y="313"/>
                  </a:cubicBezTo>
                  <a:cubicBezTo>
                    <a:pt x="170" y="299"/>
                    <a:pt x="178" y="288"/>
                    <a:pt x="179" y="288"/>
                  </a:cubicBezTo>
                  <a:cubicBezTo>
                    <a:pt x="180" y="288"/>
                    <a:pt x="198" y="257"/>
                    <a:pt x="208" y="240"/>
                  </a:cubicBezTo>
                  <a:cubicBezTo>
                    <a:pt x="211" y="236"/>
                    <a:pt x="216" y="228"/>
                    <a:pt x="221" y="222"/>
                  </a:cubicBezTo>
                  <a:cubicBezTo>
                    <a:pt x="226" y="217"/>
                    <a:pt x="235" y="202"/>
                    <a:pt x="242" y="191"/>
                  </a:cubicBezTo>
                  <a:cubicBezTo>
                    <a:pt x="249" y="179"/>
                    <a:pt x="262" y="160"/>
                    <a:pt x="272" y="149"/>
                  </a:cubicBezTo>
                  <a:cubicBezTo>
                    <a:pt x="281" y="138"/>
                    <a:pt x="293" y="123"/>
                    <a:pt x="298" y="114"/>
                  </a:cubicBezTo>
                  <a:cubicBezTo>
                    <a:pt x="311" y="95"/>
                    <a:pt x="316" y="93"/>
                    <a:pt x="310" y="109"/>
                  </a:cubicBezTo>
                  <a:cubicBezTo>
                    <a:pt x="305" y="122"/>
                    <a:pt x="264" y="194"/>
                    <a:pt x="261" y="196"/>
                  </a:cubicBezTo>
                  <a:cubicBezTo>
                    <a:pt x="260" y="196"/>
                    <a:pt x="225" y="241"/>
                    <a:pt x="202" y="273"/>
                  </a:cubicBezTo>
                  <a:cubicBezTo>
                    <a:pt x="194" y="284"/>
                    <a:pt x="184" y="298"/>
                    <a:pt x="179" y="305"/>
                  </a:cubicBezTo>
                  <a:cubicBezTo>
                    <a:pt x="175" y="311"/>
                    <a:pt x="166" y="322"/>
                    <a:pt x="160" y="330"/>
                  </a:cubicBezTo>
                  <a:cubicBezTo>
                    <a:pt x="153" y="337"/>
                    <a:pt x="145" y="349"/>
                    <a:pt x="140" y="356"/>
                  </a:cubicBezTo>
                  <a:cubicBezTo>
                    <a:pt x="133" y="368"/>
                    <a:pt x="131" y="369"/>
                    <a:pt x="126" y="368"/>
                  </a:cubicBezTo>
                  <a:cubicBezTo>
                    <a:pt x="109" y="366"/>
                    <a:pt x="73" y="348"/>
                    <a:pt x="52" y="331"/>
                  </a:cubicBezTo>
                  <a:cubicBezTo>
                    <a:pt x="46" y="327"/>
                    <a:pt x="40" y="323"/>
                    <a:pt x="38" y="323"/>
                  </a:cubicBezTo>
                  <a:cubicBezTo>
                    <a:pt x="37" y="323"/>
                    <a:pt x="35" y="322"/>
                    <a:pt x="34" y="320"/>
                  </a:cubicBezTo>
                  <a:cubicBezTo>
                    <a:pt x="34" y="320"/>
                    <a:pt x="34" y="320"/>
                    <a:pt x="34" y="320"/>
                  </a:cubicBezTo>
                  <a:cubicBezTo>
                    <a:pt x="33" y="317"/>
                    <a:pt x="33" y="315"/>
                    <a:pt x="36" y="314"/>
                  </a:cubicBezTo>
                  <a:cubicBezTo>
                    <a:pt x="40" y="312"/>
                    <a:pt x="91" y="245"/>
                    <a:pt x="91" y="241"/>
                  </a:cubicBezTo>
                  <a:cubicBezTo>
                    <a:pt x="91" y="239"/>
                    <a:pt x="93" y="237"/>
                    <a:pt x="95" y="236"/>
                  </a:cubicBezTo>
                  <a:cubicBezTo>
                    <a:pt x="97" y="235"/>
                    <a:pt x="104" y="225"/>
                    <a:pt x="110" y="214"/>
                  </a:cubicBezTo>
                  <a:cubicBezTo>
                    <a:pt x="129" y="183"/>
                    <a:pt x="150" y="153"/>
                    <a:pt x="159" y="144"/>
                  </a:cubicBezTo>
                  <a:cubicBezTo>
                    <a:pt x="178" y="125"/>
                    <a:pt x="219" y="69"/>
                    <a:pt x="222" y="58"/>
                  </a:cubicBezTo>
                  <a:cubicBezTo>
                    <a:pt x="223" y="53"/>
                    <a:pt x="239" y="36"/>
                    <a:pt x="244" y="34"/>
                  </a:cubicBezTo>
                  <a:cubicBezTo>
                    <a:pt x="247" y="33"/>
                    <a:pt x="248" y="31"/>
                    <a:pt x="247" y="31"/>
                  </a:cubicBezTo>
                  <a:cubicBezTo>
                    <a:pt x="245" y="30"/>
                    <a:pt x="247" y="21"/>
                    <a:pt x="249" y="20"/>
                  </a:cubicBezTo>
                  <a:cubicBezTo>
                    <a:pt x="250" y="19"/>
                    <a:pt x="253" y="21"/>
                    <a:pt x="255" y="24"/>
                  </a:cubicBezTo>
                  <a:cubicBezTo>
                    <a:pt x="257" y="27"/>
                    <a:pt x="262" y="29"/>
                    <a:pt x="267" y="29"/>
                  </a:cubicBezTo>
                  <a:cubicBezTo>
                    <a:pt x="271" y="29"/>
                    <a:pt x="275" y="30"/>
                    <a:pt x="276" y="33"/>
                  </a:cubicBezTo>
                  <a:cubicBezTo>
                    <a:pt x="278" y="35"/>
                    <a:pt x="280" y="38"/>
                    <a:pt x="282" y="38"/>
                  </a:cubicBezTo>
                  <a:cubicBezTo>
                    <a:pt x="284" y="39"/>
                    <a:pt x="295" y="47"/>
                    <a:pt x="307" y="55"/>
                  </a:cubicBezTo>
                  <a:cubicBezTo>
                    <a:pt x="319" y="64"/>
                    <a:pt x="329" y="71"/>
                    <a:pt x="329" y="72"/>
                  </a:cubicBezTo>
                  <a:cubicBezTo>
                    <a:pt x="330" y="74"/>
                    <a:pt x="326" y="81"/>
                    <a:pt x="324" y="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155"/>
            <p:cNvSpPr>
              <a:spLocks noEditPoints="1"/>
            </p:cNvSpPr>
            <p:nvPr/>
          </p:nvSpPr>
          <p:spPr bwMode="auto">
            <a:xfrm>
              <a:off x="1996" y="2593"/>
              <a:ext cx="78" cy="79"/>
            </a:xfrm>
            <a:custGeom>
              <a:avLst/>
              <a:gdLst>
                <a:gd name="T0" fmla="*/ 133 w 143"/>
                <a:gd name="T1" fmla="*/ 1 h 145"/>
                <a:gd name="T2" fmla="*/ 72 w 143"/>
                <a:gd name="T3" fmla="*/ 33 h 145"/>
                <a:gd name="T4" fmla="*/ 52 w 143"/>
                <a:gd name="T5" fmla="*/ 47 h 145"/>
                <a:gd name="T6" fmla="*/ 30 w 143"/>
                <a:gd name="T7" fmla="*/ 61 h 145"/>
                <a:gd name="T8" fmla="*/ 13 w 143"/>
                <a:gd name="T9" fmla="*/ 67 h 145"/>
                <a:gd name="T10" fmla="*/ 3 w 143"/>
                <a:gd name="T11" fmla="*/ 83 h 145"/>
                <a:gd name="T12" fmla="*/ 4 w 143"/>
                <a:gd name="T13" fmla="*/ 85 h 145"/>
                <a:gd name="T14" fmla="*/ 5 w 143"/>
                <a:gd name="T15" fmla="*/ 86 h 145"/>
                <a:gd name="T16" fmla="*/ 12 w 143"/>
                <a:gd name="T17" fmla="*/ 92 h 145"/>
                <a:gd name="T18" fmla="*/ 91 w 143"/>
                <a:gd name="T19" fmla="*/ 139 h 145"/>
                <a:gd name="T20" fmla="*/ 96 w 143"/>
                <a:gd name="T21" fmla="*/ 141 h 145"/>
                <a:gd name="T22" fmla="*/ 103 w 143"/>
                <a:gd name="T23" fmla="*/ 143 h 145"/>
                <a:gd name="T24" fmla="*/ 111 w 143"/>
                <a:gd name="T25" fmla="*/ 142 h 145"/>
                <a:gd name="T26" fmla="*/ 116 w 143"/>
                <a:gd name="T27" fmla="*/ 117 h 145"/>
                <a:gd name="T28" fmla="*/ 119 w 143"/>
                <a:gd name="T29" fmla="*/ 84 h 145"/>
                <a:gd name="T30" fmla="*/ 122 w 143"/>
                <a:gd name="T31" fmla="*/ 53 h 145"/>
                <a:gd name="T32" fmla="*/ 134 w 143"/>
                <a:gd name="T33" fmla="*/ 24 h 145"/>
                <a:gd name="T34" fmla="*/ 140 w 143"/>
                <a:gd name="T35" fmla="*/ 17 h 145"/>
                <a:gd name="T36" fmla="*/ 133 w 143"/>
                <a:gd name="T37" fmla="*/ 1 h 145"/>
                <a:gd name="T38" fmla="*/ 98 w 143"/>
                <a:gd name="T39" fmla="*/ 72 h 145"/>
                <a:gd name="T40" fmla="*/ 96 w 143"/>
                <a:gd name="T41" fmla="*/ 107 h 145"/>
                <a:gd name="T42" fmla="*/ 79 w 143"/>
                <a:gd name="T43" fmla="*/ 105 h 145"/>
                <a:gd name="T44" fmla="*/ 53 w 143"/>
                <a:gd name="T45" fmla="*/ 90 h 145"/>
                <a:gd name="T46" fmla="*/ 41 w 143"/>
                <a:gd name="T47" fmla="*/ 82 h 145"/>
                <a:gd name="T48" fmla="*/ 50 w 143"/>
                <a:gd name="T49" fmla="*/ 72 h 145"/>
                <a:gd name="T50" fmla="*/ 73 w 143"/>
                <a:gd name="T51" fmla="*/ 55 h 145"/>
                <a:gd name="T52" fmla="*/ 93 w 143"/>
                <a:gd name="T53" fmla="*/ 41 h 145"/>
                <a:gd name="T54" fmla="*/ 101 w 143"/>
                <a:gd name="T55" fmla="*/ 38 h 145"/>
                <a:gd name="T56" fmla="*/ 98 w 143"/>
                <a:gd name="T57" fmla="*/ 7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3" h="145">
                  <a:moveTo>
                    <a:pt x="133" y="1"/>
                  </a:moveTo>
                  <a:cubicBezTo>
                    <a:pt x="128" y="0"/>
                    <a:pt x="93" y="18"/>
                    <a:pt x="72" y="33"/>
                  </a:cubicBezTo>
                  <a:cubicBezTo>
                    <a:pt x="68" y="36"/>
                    <a:pt x="59" y="43"/>
                    <a:pt x="52" y="47"/>
                  </a:cubicBezTo>
                  <a:cubicBezTo>
                    <a:pt x="46" y="51"/>
                    <a:pt x="36" y="57"/>
                    <a:pt x="30" y="61"/>
                  </a:cubicBezTo>
                  <a:cubicBezTo>
                    <a:pt x="23" y="65"/>
                    <a:pt x="17" y="68"/>
                    <a:pt x="13" y="67"/>
                  </a:cubicBezTo>
                  <a:cubicBezTo>
                    <a:pt x="4" y="67"/>
                    <a:pt x="0" y="76"/>
                    <a:pt x="3" y="83"/>
                  </a:cubicBezTo>
                  <a:cubicBezTo>
                    <a:pt x="3" y="84"/>
                    <a:pt x="4" y="84"/>
                    <a:pt x="4" y="85"/>
                  </a:cubicBezTo>
                  <a:cubicBezTo>
                    <a:pt x="4" y="85"/>
                    <a:pt x="5" y="86"/>
                    <a:pt x="5" y="86"/>
                  </a:cubicBezTo>
                  <a:cubicBezTo>
                    <a:pt x="8" y="89"/>
                    <a:pt x="11" y="92"/>
                    <a:pt x="12" y="92"/>
                  </a:cubicBezTo>
                  <a:cubicBezTo>
                    <a:pt x="18" y="94"/>
                    <a:pt x="89" y="136"/>
                    <a:pt x="91" y="139"/>
                  </a:cubicBezTo>
                  <a:cubicBezTo>
                    <a:pt x="92" y="141"/>
                    <a:pt x="94" y="142"/>
                    <a:pt x="96" y="141"/>
                  </a:cubicBezTo>
                  <a:cubicBezTo>
                    <a:pt x="98" y="140"/>
                    <a:pt x="101" y="141"/>
                    <a:pt x="103" y="143"/>
                  </a:cubicBezTo>
                  <a:cubicBezTo>
                    <a:pt x="105" y="145"/>
                    <a:pt x="108" y="144"/>
                    <a:pt x="111" y="142"/>
                  </a:cubicBezTo>
                  <a:cubicBezTo>
                    <a:pt x="115" y="140"/>
                    <a:pt x="116" y="133"/>
                    <a:pt x="116" y="117"/>
                  </a:cubicBezTo>
                  <a:cubicBezTo>
                    <a:pt x="116" y="105"/>
                    <a:pt x="117" y="91"/>
                    <a:pt x="119" y="84"/>
                  </a:cubicBezTo>
                  <a:cubicBezTo>
                    <a:pt x="120" y="78"/>
                    <a:pt x="121" y="64"/>
                    <a:pt x="122" y="53"/>
                  </a:cubicBezTo>
                  <a:cubicBezTo>
                    <a:pt x="124" y="34"/>
                    <a:pt x="127" y="27"/>
                    <a:pt x="134" y="24"/>
                  </a:cubicBezTo>
                  <a:cubicBezTo>
                    <a:pt x="136" y="23"/>
                    <a:pt x="139" y="20"/>
                    <a:pt x="140" y="17"/>
                  </a:cubicBezTo>
                  <a:cubicBezTo>
                    <a:pt x="143" y="11"/>
                    <a:pt x="139" y="4"/>
                    <a:pt x="133" y="1"/>
                  </a:cubicBezTo>
                  <a:close/>
                  <a:moveTo>
                    <a:pt x="98" y="72"/>
                  </a:moveTo>
                  <a:cubicBezTo>
                    <a:pt x="96" y="90"/>
                    <a:pt x="95" y="105"/>
                    <a:pt x="96" y="107"/>
                  </a:cubicBezTo>
                  <a:cubicBezTo>
                    <a:pt x="100" y="115"/>
                    <a:pt x="93" y="114"/>
                    <a:pt x="79" y="105"/>
                  </a:cubicBezTo>
                  <a:cubicBezTo>
                    <a:pt x="71" y="99"/>
                    <a:pt x="60" y="93"/>
                    <a:pt x="53" y="90"/>
                  </a:cubicBezTo>
                  <a:cubicBezTo>
                    <a:pt x="47" y="87"/>
                    <a:pt x="42" y="84"/>
                    <a:pt x="41" y="82"/>
                  </a:cubicBezTo>
                  <a:cubicBezTo>
                    <a:pt x="40" y="80"/>
                    <a:pt x="44" y="76"/>
                    <a:pt x="50" y="72"/>
                  </a:cubicBezTo>
                  <a:cubicBezTo>
                    <a:pt x="56" y="68"/>
                    <a:pt x="67" y="60"/>
                    <a:pt x="73" y="55"/>
                  </a:cubicBezTo>
                  <a:cubicBezTo>
                    <a:pt x="80" y="50"/>
                    <a:pt x="89" y="44"/>
                    <a:pt x="93" y="41"/>
                  </a:cubicBezTo>
                  <a:cubicBezTo>
                    <a:pt x="97" y="39"/>
                    <a:pt x="101" y="37"/>
                    <a:pt x="101" y="38"/>
                  </a:cubicBezTo>
                  <a:cubicBezTo>
                    <a:pt x="102" y="39"/>
                    <a:pt x="101" y="54"/>
                    <a:pt x="98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156"/>
            <p:cNvSpPr/>
            <p:nvPr/>
          </p:nvSpPr>
          <p:spPr bwMode="auto">
            <a:xfrm>
              <a:off x="2044" y="2340"/>
              <a:ext cx="130" cy="106"/>
            </a:xfrm>
            <a:custGeom>
              <a:avLst/>
              <a:gdLst>
                <a:gd name="T0" fmla="*/ 138 w 242"/>
                <a:gd name="T1" fmla="*/ 78 h 197"/>
                <a:gd name="T2" fmla="*/ 114 w 242"/>
                <a:gd name="T3" fmla="*/ 94 h 197"/>
                <a:gd name="T4" fmla="*/ 95 w 242"/>
                <a:gd name="T5" fmla="*/ 112 h 197"/>
                <a:gd name="T6" fmla="*/ 90 w 242"/>
                <a:gd name="T7" fmla="*/ 118 h 197"/>
                <a:gd name="T8" fmla="*/ 18 w 242"/>
                <a:gd name="T9" fmla="*/ 175 h 197"/>
                <a:gd name="T10" fmla="*/ 6 w 242"/>
                <a:gd name="T11" fmla="*/ 187 h 197"/>
                <a:gd name="T12" fmla="*/ 5 w 242"/>
                <a:gd name="T13" fmla="*/ 195 h 197"/>
                <a:gd name="T14" fmla="*/ 17 w 242"/>
                <a:gd name="T15" fmla="*/ 193 h 197"/>
                <a:gd name="T16" fmla="*/ 99 w 242"/>
                <a:gd name="T17" fmla="*/ 124 h 197"/>
                <a:gd name="T18" fmla="*/ 105 w 242"/>
                <a:gd name="T19" fmla="*/ 121 h 197"/>
                <a:gd name="T20" fmla="*/ 111 w 242"/>
                <a:gd name="T21" fmla="*/ 116 h 197"/>
                <a:gd name="T22" fmla="*/ 115 w 242"/>
                <a:gd name="T23" fmla="*/ 112 h 197"/>
                <a:gd name="T24" fmla="*/ 117 w 242"/>
                <a:gd name="T25" fmla="*/ 108 h 197"/>
                <a:gd name="T26" fmla="*/ 121 w 242"/>
                <a:gd name="T27" fmla="*/ 105 h 197"/>
                <a:gd name="T28" fmla="*/ 126 w 242"/>
                <a:gd name="T29" fmla="*/ 102 h 197"/>
                <a:gd name="T30" fmla="*/ 134 w 242"/>
                <a:gd name="T31" fmla="*/ 94 h 197"/>
                <a:gd name="T32" fmla="*/ 142 w 242"/>
                <a:gd name="T33" fmla="*/ 89 h 197"/>
                <a:gd name="T34" fmla="*/ 147 w 242"/>
                <a:gd name="T35" fmla="*/ 85 h 197"/>
                <a:gd name="T36" fmla="*/ 153 w 242"/>
                <a:gd name="T37" fmla="*/ 81 h 197"/>
                <a:gd name="T38" fmla="*/ 157 w 242"/>
                <a:gd name="T39" fmla="*/ 78 h 197"/>
                <a:gd name="T40" fmla="*/ 163 w 242"/>
                <a:gd name="T41" fmla="*/ 73 h 197"/>
                <a:gd name="T42" fmla="*/ 176 w 242"/>
                <a:gd name="T43" fmla="*/ 62 h 197"/>
                <a:gd name="T44" fmla="*/ 186 w 242"/>
                <a:gd name="T45" fmla="*/ 55 h 197"/>
                <a:gd name="T46" fmla="*/ 191 w 242"/>
                <a:gd name="T47" fmla="*/ 49 h 197"/>
                <a:gd name="T48" fmla="*/ 199 w 242"/>
                <a:gd name="T49" fmla="*/ 43 h 197"/>
                <a:gd name="T50" fmla="*/ 209 w 242"/>
                <a:gd name="T51" fmla="*/ 34 h 197"/>
                <a:gd name="T52" fmla="*/ 213 w 242"/>
                <a:gd name="T53" fmla="*/ 34 h 197"/>
                <a:gd name="T54" fmla="*/ 218 w 242"/>
                <a:gd name="T55" fmla="*/ 30 h 197"/>
                <a:gd name="T56" fmla="*/ 229 w 242"/>
                <a:gd name="T57" fmla="*/ 22 h 197"/>
                <a:gd name="T58" fmla="*/ 236 w 242"/>
                <a:gd name="T59" fmla="*/ 14 h 197"/>
                <a:gd name="T60" fmla="*/ 239 w 242"/>
                <a:gd name="T61" fmla="*/ 5 h 197"/>
                <a:gd name="T62" fmla="*/ 226 w 242"/>
                <a:gd name="T63" fmla="*/ 11 h 197"/>
                <a:gd name="T64" fmla="*/ 182 w 242"/>
                <a:gd name="T65" fmla="*/ 4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2" h="197">
                  <a:moveTo>
                    <a:pt x="155" y="64"/>
                  </a:moveTo>
                  <a:cubicBezTo>
                    <a:pt x="149" y="69"/>
                    <a:pt x="141" y="76"/>
                    <a:pt x="138" y="78"/>
                  </a:cubicBezTo>
                  <a:cubicBezTo>
                    <a:pt x="135" y="80"/>
                    <a:pt x="132" y="83"/>
                    <a:pt x="131" y="83"/>
                  </a:cubicBezTo>
                  <a:cubicBezTo>
                    <a:pt x="128" y="83"/>
                    <a:pt x="115" y="92"/>
                    <a:pt x="114" y="94"/>
                  </a:cubicBezTo>
                  <a:cubicBezTo>
                    <a:pt x="114" y="94"/>
                    <a:pt x="113" y="96"/>
                    <a:pt x="111" y="98"/>
                  </a:cubicBezTo>
                  <a:cubicBezTo>
                    <a:pt x="102" y="107"/>
                    <a:pt x="96" y="112"/>
                    <a:pt x="95" y="112"/>
                  </a:cubicBezTo>
                  <a:cubicBezTo>
                    <a:pt x="94" y="112"/>
                    <a:pt x="93" y="113"/>
                    <a:pt x="93" y="115"/>
                  </a:cubicBezTo>
                  <a:cubicBezTo>
                    <a:pt x="93" y="116"/>
                    <a:pt x="92" y="117"/>
                    <a:pt x="90" y="118"/>
                  </a:cubicBezTo>
                  <a:cubicBezTo>
                    <a:pt x="87" y="118"/>
                    <a:pt x="75" y="128"/>
                    <a:pt x="42" y="155"/>
                  </a:cubicBezTo>
                  <a:cubicBezTo>
                    <a:pt x="29" y="166"/>
                    <a:pt x="18" y="175"/>
                    <a:pt x="18" y="175"/>
                  </a:cubicBezTo>
                  <a:cubicBezTo>
                    <a:pt x="17" y="176"/>
                    <a:pt x="17" y="176"/>
                    <a:pt x="16" y="177"/>
                  </a:cubicBezTo>
                  <a:cubicBezTo>
                    <a:pt x="15" y="179"/>
                    <a:pt x="13" y="181"/>
                    <a:pt x="6" y="187"/>
                  </a:cubicBezTo>
                  <a:cubicBezTo>
                    <a:pt x="1" y="192"/>
                    <a:pt x="0" y="193"/>
                    <a:pt x="2" y="194"/>
                  </a:cubicBezTo>
                  <a:cubicBezTo>
                    <a:pt x="3" y="194"/>
                    <a:pt x="4" y="195"/>
                    <a:pt x="5" y="195"/>
                  </a:cubicBezTo>
                  <a:cubicBezTo>
                    <a:pt x="6" y="197"/>
                    <a:pt x="12" y="196"/>
                    <a:pt x="14" y="194"/>
                  </a:cubicBezTo>
                  <a:cubicBezTo>
                    <a:pt x="15" y="193"/>
                    <a:pt x="16" y="193"/>
                    <a:pt x="17" y="193"/>
                  </a:cubicBezTo>
                  <a:cubicBezTo>
                    <a:pt x="18" y="193"/>
                    <a:pt x="19" y="192"/>
                    <a:pt x="19" y="191"/>
                  </a:cubicBezTo>
                  <a:cubicBezTo>
                    <a:pt x="22" y="185"/>
                    <a:pt x="90" y="128"/>
                    <a:pt x="99" y="124"/>
                  </a:cubicBezTo>
                  <a:cubicBezTo>
                    <a:pt x="101" y="123"/>
                    <a:pt x="102" y="123"/>
                    <a:pt x="102" y="122"/>
                  </a:cubicBezTo>
                  <a:cubicBezTo>
                    <a:pt x="102" y="121"/>
                    <a:pt x="103" y="121"/>
                    <a:pt x="105" y="121"/>
                  </a:cubicBezTo>
                  <a:cubicBezTo>
                    <a:pt x="106" y="121"/>
                    <a:pt x="107" y="120"/>
                    <a:pt x="107" y="119"/>
                  </a:cubicBezTo>
                  <a:cubicBezTo>
                    <a:pt x="106" y="117"/>
                    <a:pt x="110" y="114"/>
                    <a:pt x="111" y="116"/>
                  </a:cubicBezTo>
                  <a:cubicBezTo>
                    <a:pt x="111" y="116"/>
                    <a:pt x="113" y="116"/>
                    <a:pt x="114" y="115"/>
                  </a:cubicBezTo>
                  <a:cubicBezTo>
                    <a:pt x="115" y="114"/>
                    <a:pt x="115" y="113"/>
                    <a:pt x="115" y="112"/>
                  </a:cubicBezTo>
                  <a:cubicBezTo>
                    <a:pt x="114" y="112"/>
                    <a:pt x="115" y="111"/>
                    <a:pt x="116" y="110"/>
                  </a:cubicBezTo>
                  <a:cubicBezTo>
                    <a:pt x="117" y="110"/>
                    <a:pt x="117" y="109"/>
                    <a:pt x="117" y="108"/>
                  </a:cubicBezTo>
                  <a:cubicBezTo>
                    <a:pt x="117" y="107"/>
                    <a:pt x="118" y="107"/>
                    <a:pt x="119" y="107"/>
                  </a:cubicBezTo>
                  <a:cubicBezTo>
                    <a:pt x="121" y="107"/>
                    <a:pt x="121" y="106"/>
                    <a:pt x="121" y="105"/>
                  </a:cubicBezTo>
                  <a:cubicBezTo>
                    <a:pt x="121" y="103"/>
                    <a:pt x="123" y="101"/>
                    <a:pt x="124" y="103"/>
                  </a:cubicBezTo>
                  <a:cubicBezTo>
                    <a:pt x="125" y="105"/>
                    <a:pt x="127" y="104"/>
                    <a:pt x="126" y="102"/>
                  </a:cubicBezTo>
                  <a:cubicBezTo>
                    <a:pt x="126" y="101"/>
                    <a:pt x="128" y="100"/>
                    <a:pt x="130" y="99"/>
                  </a:cubicBezTo>
                  <a:cubicBezTo>
                    <a:pt x="133" y="97"/>
                    <a:pt x="134" y="96"/>
                    <a:pt x="134" y="94"/>
                  </a:cubicBezTo>
                  <a:cubicBezTo>
                    <a:pt x="134" y="91"/>
                    <a:pt x="136" y="90"/>
                    <a:pt x="139" y="90"/>
                  </a:cubicBezTo>
                  <a:cubicBezTo>
                    <a:pt x="141" y="90"/>
                    <a:pt x="141" y="90"/>
                    <a:pt x="142" y="89"/>
                  </a:cubicBezTo>
                  <a:cubicBezTo>
                    <a:pt x="142" y="87"/>
                    <a:pt x="142" y="87"/>
                    <a:pt x="144" y="87"/>
                  </a:cubicBezTo>
                  <a:cubicBezTo>
                    <a:pt x="146" y="88"/>
                    <a:pt x="147" y="87"/>
                    <a:pt x="147" y="85"/>
                  </a:cubicBezTo>
                  <a:cubicBezTo>
                    <a:pt x="148" y="83"/>
                    <a:pt x="149" y="82"/>
                    <a:pt x="150" y="83"/>
                  </a:cubicBezTo>
                  <a:cubicBezTo>
                    <a:pt x="152" y="83"/>
                    <a:pt x="152" y="83"/>
                    <a:pt x="153" y="81"/>
                  </a:cubicBezTo>
                  <a:cubicBezTo>
                    <a:pt x="153" y="79"/>
                    <a:pt x="153" y="79"/>
                    <a:pt x="155" y="79"/>
                  </a:cubicBezTo>
                  <a:cubicBezTo>
                    <a:pt x="155" y="79"/>
                    <a:pt x="157" y="79"/>
                    <a:pt x="157" y="78"/>
                  </a:cubicBezTo>
                  <a:cubicBezTo>
                    <a:pt x="158" y="76"/>
                    <a:pt x="159" y="76"/>
                    <a:pt x="159" y="76"/>
                  </a:cubicBezTo>
                  <a:cubicBezTo>
                    <a:pt x="160" y="77"/>
                    <a:pt x="162" y="75"/>
                    <a:pt x="163" y="73"/>
                  </a:cubicBezTo>
                  <a:cubicBezTo>
                    <a:pt x="165" y="71"/>
                    <a:pt x="167" y="69"/>
                    <a:pt x="168" y="69"/>
                  </a:cubicBezTo>
                  <a:cubicBezTo>
                    <a:pt x="169" y="68"/>
                    <a:pt x="173" y="65"/>
                    <a:pt x="176" y="62"/>
                  </a:cubicBezTo>
                  <a:cubicBezTo>
                    <a:pt x="180" y="59"/>
                    <a:pt x="184" y="56"/>
                    <a:pt x="185" y="56"/>
                  </a:cubicBezTo>
                  <a:cubicBezTo>
                    <a:pt x="186" y="56"/>
                    <a:pt x="186" y="55"/>
                    <a:pt x="186" y="55"/>
                  </a:cubicBezTo>
                  <a:cubicBezTo>
                    <a:pt x="186" y="53"/>
                    <a:pt x="186" y="53"/>
                    <a:pt x="188" y="53"/>
                  </a:cubicBezTo>
                  <a:cubicBezTo>
                    <a:pt x="189" y="53"/>
                    <a:pt x="190" y="52"/>
                    <a:pt x="191" y="49"/>
                  </a:cubicBezTo>
                  <a:cubicBezTo>
                    <a:pt x="192" y="47"/>
                    <a:pt x="193" y="46"/>
                    <a:pt x="194" y="46"/>
                  </a:cubicBezTo>
                  <a:cubicBezTo>
                    <a:pt x="195" y="46"/>
                    <a:pt x="197" y="45"/>
                    <a:pt x="199" y="43"/>
                  </a:cubicBezTo>
                  <a:cubicBezTo>
                    <a:pt x="201" y="41"/>
                    <a:pt x="204" y="39"/>
                    <a:pt x="205" y="38"/>
                  </a:cubicBezTo>
                  <a:cubicBezTo>
                    <a:pt x="207" y="37"/>
                    <a:pt x="209" y="35"/>
                    <a:pt x="209" y="34"/>
                  </a:cubicBezTo>
                  <a:cubicBezTo>
                    <a:pt x="210" y="32"/>
                    <a:pt x="210" y="32"/>
                    <a:pt x="211" y="34"/>
                  </a:cubicBezTo>
                  <a:cubicBezTo>
                    <a:pt x="213" y="37"/>
                    <a:pt x="213" y="37"/>
                    <a:pt x="213" y="34"/>
                  </a:cubicBezTo>
                  <a:cubicBezTo>
                    <a:pt x="213" y="31"/>
                    <a:pt x="214" y="29"/>
                    <a:pt x="217" y="30"/>
                  </a:cubicBezTo>
                  <a:cubicBezTo>
                    <a:pt x="219" y="31"/>
                    <a:pt x="219" y="31"/>
                    <a:pt x="218" y="30"/>
                  </a:cubicBezTo>
                  <a:cubicBezTo>
                    <a:pt x="216" y="27"/>
                    <a:pt x="218" y="24"/>
                    <a:pt x="221" y="26"/>
                  </a:cubicBezTo>
                  <a:cubicBezTo>
                    <a:pt x="223" y="26"/>
                    <a:pt x="225" y="26"/>
                    <a:pt x="229" y="22"/>
                  </a:cubicBezTo>
                  <a:cubicBezTo>
                    <a:pt x="232" y="19"/>
                    <a:pt x="235" y="16"/>
                    <a:pt x="235" y="15"/>
                  </a:cubicBezTo>
                  <a:cubicBezTo>
                    <a:pt x="235" y="13"/>
                    <a:pt x="235" y="13"/>
                    <a:pt x="236" y="14"/>
                  </a:cubicBezTo>
                  <a:cubicBezTo>
                    <a:pt x="236" y="15"/>
                    <a:pt x="238" y="14"/>
                    <a:pt x="240" y="13"/>
                  </a:cubicBezTo>
                  <a:cubicBezTo>
                    <a:pt x="242" y="10"/>
                    <a:pt x="242" y="8"/>
                    <a:pt x="239" y="5"/>
                  </a:cubicBezTo>
                  <a:cubicBezTo>
                    <a:pt x="238" y="4"/>
                    <a:pt x="238" y="2"/>
                    <a:pt x="239" y="1"/>
                  </a:cubicBezTo>
                  <a:cubicBezTo>
                    <a:pt x="239" y="0"/>
                    <a:pt x="238" y="1"/>
                    <a:pt x="226" y="11"/>
                  </a:cubicBezTo>
                  <a:cubicBezTo>
                    <a:pt x="219" y="17"/>
                    <a:pt x="217" y="18"/>
                    <a:pt x="215" y="18"/>
                  </a:cubicBezTo>
                  <a:cubicBezTo>
                    <a:pt x="212" y="17"/>
                    <a:pt x="211" y="19"/>
                    <a:pt x="182" y="42"/>
                  </a:cubicBezTo>
                  <a:cubicBezTo>
                    <a:pt x="174" y="49"/>
                    <a:pt x="162" y="59"/>
                    <a:pt x="155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157"/>
            <p:cNvSpPr>
              <a:spLocks noEditPoints="1"/>
            </p:cNvSpPr>
            <p:nvPr/>
          </p:nvSpPr>
          <p:spPr bwMode="auto">
            <a:xfrm>
              <a:off x="1990" y="2278"/>
              <a:ext cx="227" cy="208"/>
            </a:xfrm>
            <a:custGeom>
              <a:avLst/>
              <a:gdLst>
                <a:gd name="T0" fmla="*/ 150 w 419"/>
                <a:gd name="T1" fmla="*/ 104 h 386"/>
                <a:gd name="T2" fmla="*/ 76 w 419"/>
                <a:gd name="T3" fmla="*/ 164 h 386"/>
                <a:gd name="T4" fmla="*/ 47 w 419"/>
                <a:gd name="T5" fmla="*/ 191 h 386"/>
                <a:gd name="T6" fmla="*/ 1 w 419"/>
                <a:gd name="T7" fmla="*/ 230 h 386"/>
                <a:gd name="T8" fmla="*/ 84 w 419"/>
                <a:gd name="T9" fmla="*/ 320 h 386"/>
                <a:gd name="T10" fmla="*/ 106 w 419"/>
                <a:gd name="T11" fmla="*/ 345 h 386"/>
                <a:gd name="T12" fmla="*/ 145 w 419"/>
                <a:gd name="T13" fmla="*/ 385 h 386"/>
                <a:gd name="T14" fmla="*/ 293 w 419"/>
                <a:gd name="T15" fmla="*/ 262 h 386"/>
                <a:gd name="T16" fmla="*/ 334 w 419"/>
                <a:gd name="T17" fmla="*/ 231 h 386"/>
                <a:gd name="T18" fmla="*/ 391 w 419"/>
                <a:gd name="T19" fmla="*/ 184 h 386"/>
                <a:gd name="T20" fmla="*/ 405 w 419"/>
                <a:gd name="T21" fmla="*/ 173 h 386"/>
                <a:gd name="T22" fmla="*/ 417 w 419"/>
                <a:gd name="T23" fmla="*/ 161 h 386"/>
                <a:gd name="T24" fmla="*/ 403 w 419"/>
                <a:gd name="T25" fmla="*/ 141 h 386"/>
                <a:gd name="T26" fmla="*/ 388 w 419"/>
                <a:gd name="T27" fmla="*/ 126 h 386"/>
                <a:gd name="T28" fmla="*/ 367 w 419"/>
                <a:gd name="T29" fmla="*/ 100 h 386"/>
                <a:gd name="T30" fmla="*/ 360 w 419"/>
                <a:gd name="T31" fmla="*/ 95 h 386"/>
                <a:gd name="T32" fmla="*/ 351 w 419"/>
                <a:gd name="T33" fmla="*/ 85 h 386"/>
                <a:gd name="T34" fmla="*/ 332 w 419"/>
                <a:gd name="T35" fmla="*/ 66 h 386"/>
                <a:gd name="T36" fmla="*/ 315 w 419"/>
                <a:gd name="T37" fmla="*/ 45 h 386"/>
                <a:gd name="T38" fmla="*/ 299 w 419"/>
                <a:gd name="T39" fmla="*/ 30 h 386"/>
                <a:gd name="T40" fmla="*/ 283 w 419"/>
                <a:gd name="T41" fmla="*/ 10 h 386"/>
                <a:gd name="T42" fmla="*/ 249 w 419"/>
                <a:gd name="T43" fmla="*/ 20 h 386"/>
                <a:gd name="T44" fmla="*/ 290 w 419"/>
                <a:gd name="T45" fmla="*/ 42 h 386"/>
                <a:gd name="T46" fmla="*/ 373 w 419"/>
                <a:gd name="T47" fmla="*/ 131 h 386"/>
                <a:gd name="T48" fmla="*/ 396 w 419"/>
                <a:gd name="T49" fmla="*/ 166 h 386"/>
                <a:gd name="T50" fmla="*/ 385 w 419"/>
                <a:gd name="T51" fmla="*/ 176 h 386"/>
                <a:gd name="T52" fmla="*/ 374 w 419"/>
                <a:gd name="T53" fmla="*/ 184 h 386"/>
                <a:gd name="T54" fmla="*/ 353 w 419"/>
                <a:gd name="T55" fmla="*/ 200 h 386"/>
                <a:gd name="T56" fmla="*/ 337 w 419"/>
                <a:gd name="T57" fmla="*/ 215 h 386"/>
                <a:gd name="T58" fmla="*/ 323 w 419"/>
                <a:gd name="T59" fmla="*/ 224 h 386"/>
                <a:gd name="T60" fmla="*/ 300 w 419"/>
                <a:gd name="T61" fmla="*/ 240 h 386"/>
                <a:gd name="T62" fmla="*/ 286 w 419"/>
                <a:gd name="T63" fmla="*/ 252 h 386"/>
                <a:gd name="T64" fmla="*/ 270 w 419"/>
                <a:gd name="T65" fmla="*/ 261 h 386"/>
                <a:gd name="T66" fmla="*/ 249 w 419"/>
                <a:gd name="T67" fmla="*/ 281 h 386"/>
                <a:gd name="T68" fmla="*/ 186 w 419"/>
                <a:gd name="T69" fmla="*/ 336 h 386"/>
                <a:gd name="T70" fmla="*/ 121 w 419"/>
                <a:gd name="T71" fmla="*/ 349 h 386"/>
                <a:gd name="T72" fmla="*/ 113 w 419"/>
                <a:gd name="T73" fmla="*/ 340 h 386"/>
                <a:gd name="T74" fmla="*/ 103 w 419"/>
                <a:gd name="T75" fmla="*/ 328 h 386"/>
                <a:gd name="T76" fmla="*/ 73 w 419"/>
                <a:gd name="T77" fmla="*/ 295 h 386"/>
                <a:gd name="T78" fmla="*/ 43 w 419"/>
                <a:gd name="T79" fmla="*/ 260 h 386"/>
                <a:gd name="T80" fmla="*/ 44 w 419"/>
                <a:gd name="T81" fmla="*/ 211 h 386"/>
                <a:gd name="T82" fmla="*/ 131 w 419"/>
                <a:gd name="T83" fmla="*/ 135 h 386"/>
                <a:gd name="T84" fmla="*/ 165 w 419"/>
                <a:gd name="T85" fmla="*/ 106 h 386"/>
                <a:gd name="T86" fmla="*/ 199 w 419"/>
                <a:gd name="T87" fmla="*/ 76 h 386"/>
                <a:gd name="T88" fmla="*/ 206 w 419"/>
                <a:gd name="T89" fmla="*/ 72 h 386"/>
                <a:gd name="T90" fmla="*/ 248 w 419"/>
                <a:gd name="T91" fmla="*/ 3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9" h="386">
                  <a:moveTo>
                    <a:pt x="212" y="51"/>
                  </a:moveTo>
                  <a:cubicBezTo>
                    <a:pt x="185" y="74"/>
                    <a:pt x="185" y="73"/>
                    <a:pt x="171" y="87"/>
                  </a:cubicBezTo>
                  <a:cubicBezTo>
                    <a:pt x="166" y="91"/>
                    <a:pt x="157" y="99"/>
                    <a:pt x="150" y="104"/>
                  </a:cubicBezTo>
                  <a:cubicBezTo>
                    <a:pt x="143" y="109"/>
                    <a:pt x="129" y="121"/>
                    <a:pt x="118" y="130"/>
                  </a:cubicBezTo>
                  <a:cubicBezTo>
                    <a:pt x="106" y="140"/>
                    <a:pt x="96" y="149"/>
                    <a:pt x="93" y="150"/>
                  </a:cubicBezTo>
                  <a:cubicBezTo>
                    <a:pt x="91" y="151"/>
                    <a:pt x="83" y="158"/>
                    <a:pt x="76" y="164"/>
                  </a:cubicBezTo>
                  <a:cubicBezTo>
                    <a:pt x="68" y="170"/>
                    <a:pt x="61" y="175"/>
                    <a:pt x="61" y="175"/>
                  </a:cubicBezTo>
                  <a:cubicBezTo>
                    <a:pt x="60" y="175"/>
                    <a:pt x="59" y="177"/>
                    <a:pt x="58" y="178"/>
                  </a:cubicBezTo>
                  <a:cubicBezTo>
                    <a:pt x="58" y="180"/>
                    <a:pt x="53" y="185"/>
                    <a:pt x="47" y="191"/>
                  </a:cubicBezTo>
                  <a:cubicBezTo>
                    <a:pt x="42" y="196"/>
                    <a:pt x="34" y="204"/>
                    <a:pt x="30" y="208"/>
                  </a:cubicBezTo>
                  <a:cubicBezTo>
                    <a:pt x="18" y="220"/>
                    <a:pt x="9" y="227"/>
                    <a:pt x="4" y="228"/>
                  </a:cubicBezTo>
                  <a:cubicBezTo>
                    <a:pt x="3" y="228"/>
                    <a:pt x="1" y="229"/>
                    <a:pt x="1" y="230"/>
                  </a:cubicBezTo>
                  <a:cubicBezTo>
                    <a:pt x="0" y="232"/>
                    <a:pt x="3" y="237"/>
                    <a:pt x="6" y="237"/>
                  </a:cubicBezTo>
                  <a:cubicBezTo>
                    <a:pt x="8" y="238"/>
                    <a:pt x="23" y="253"/>
                    <a:pt x="55" y="289"/>
                  </a:cubicBezTo>
                  <a:cubicBezTo>
                    <a:pt x="70" y="306"/>
                    <a:pt x="83" y="320"/>
                    <a:pt x="84" y="320"/>
                  </a:cubicBezTo>
                  <a:cubicBezTo>
                    <a:pt x="84" y="320"/>
                    <a:pt x="85" y="321"/>
                    <a:pt x="85" y="322"/>
                  </a:cubicBezTo>
                  <a:cubicBezTo>
                    <a:pt x="85" y="323"/>
                    <a:pt x="86" y="324"/>
                    <a:pt x="88" y="325"/>
                  </a:cubicBezTo>
                  <a:cubicBezTo>
                    <a:pt x="89" y="325"/>
                    <a:pt x="97" y="334"/>
                    <a:pt x="106" y="345"/>
                  </a:cubicBezTo>
                  <a:cubicBezTo>
                    <a:pt x="127" y="370"/>
                    <a:pt x="126" y="369"/>
                    <a:pt x="128" y="369"/>
                  </a:cubicBezTo>
                  <a:cubicBezTo>
                    <a:pt x="129" y="369"/>
                    <a:pt x="131" y="371"/>
                    <a:pt x="133" y="375"/>
                  </a:cubicBezTo>
                  <a:cubicBezTo>
                    <a:pt x="137" y="382"/>
                    <a:pt x="141" y="386"/>
                    <a:pt x="145" y="385"/>
                  </a:cubicBezTo>
                  <a:cubicBezTo>
                    <a:pt x="147" y="385"/>
                    <a:pt x="151" y="381"/>
                    <a:pt x="159" y="375"/>
                  </a:cubicBezTo>
                  <a:cubicBezTo>
                    <a:pt x="217" y="323"/>
                    <a:pt x="272" y="276"/>
                    <a:pt x="280" y="270"/>
                  </a:cubicBezTo>
                  <a:cubicBezTo>
                    <a:pt x="284" y="268"/>
                    <a:pt x="289" y="264"/>
                    <a:pt x="293" y="262"/>
                  </a:cubicBezTo>
                  <a:cubicBezTo>
                    <a:pt x="296" y="260"/>
                    <a:pt x="305" y="254"/>
                    <a:pt x="311" y="248"/>
                  </a:cubicBezTo>
                  <a:cubicBezTo>
                    <a:pt x="318" y="242"/>
                    <a:pt x="324" y="238"/>
                    <a:pt x="324" y="238"/>
                  </a:cubicBezTo>
                  <a:cubicBezTo>
                    <a:pt x="325" y="238"/>
                    <a:pt x="330" y="235"/>
                    <a:pt x="334" y="231"/>
                  </a:cubicBezTo>
                  <a:cubicBezTo>
                    <a:pt x="347" y="220"/>
                    <a:pt x="383" y="191"/>
                    <a:pt x="384" y="192"/>
                  </a:cubicBezTo>
                  <a:cubicBezTo>
                    <a:pt x="385" y="192"/>
                    <a:pt x="388" y="189"/>
                    <a:pt x="388" y="187"/>
                  </a:cubicBezTo>
                  <a:cubicBezTo>
                    <a:pt x="388" y="186"/>
                    <a:pt x="389" y="185"/>
                    <a:pt x="391" y="184"/>
                  </a:cubicBezTo>
                  <a:cubicBezTo>
                    <a:pt x="394" y="183"/>
                    <a:pt x="395" y="182"/>
                    <a:pt x="396" y="180"/>
                  </a:cubicBezTo>
                  <a:cubicBezTo>
                    <a:pt x="397" y="178"/>
                    <a:pt x="398" y="177"/>
                    <a:pt x="399" y="178"/>
                  </a:cubicBezTo>
                  <a:cubicBezTo>
                    <a:pt x="400" y="179"/>
                    <a:pt x="405" y="174"/>
                    <a:pt x="405" y="173"/>
                  </a:cubicBezTo>
                  <a:cubicBezTo>
                    <a:pt x="405" y="171"/>
                    <a:pt x="410" y="167"/>
                    <a:pt x="412" y="167"/>
                  </a:cubicBezTo>
                  <a:cubicBezTo>
                    <a:pt x="412" y="167"/>
                    <a:pt x="414" y="165"/>
                    <a:pt x="415" y="164"/>
                  </a:cubicBezTo>
                  <a:cubicBezTo>
                    <a:pt x="416" y="162"/>
                    <a:pt x="417" y="161"/>
                    <a:pt x="417" y="161"/>
                  </a:cubicBezTo>
                  <a:cubicBezTo>
                    <a:pt x="419" y="161"/>
                    <a:pt x="418" y="155"/>
                    <a:pt x="414" y="151"/>
                  </a:cubicBezTo>
                  <a:cubicBezTo>
                    <a:pt x="412" y="147"/>
                    <a:pt x="410" y="146"/>
                    <a:pt x="408" y="146"/>
                  </a:cubicBezTo>
                  <a:cubicBezTo>
                    <a:pt x="405" y="145"/>
                    <a:pt x="403" y="144"/>
                    <a:pt x="403" y="141"/>
                  </a:cubicBezTo>
                  <a:cubicBezTo>
                    <a:pt x="403" y="139"/>
                    <a:pt x="403" y="139"/>
                    <a:pt x="402" y="140"/>
                  </a:cubicBezTo>
                  <a:cubicBezTo>
                    <a:pt x="401" y="141"/>
                    <a:pt x="399" y="139"/>
                    <a:pt x="395" y="133"/>
                  </a:cubicBezTo>
                  <a:cubicBezTo>
                    <a:pt x="391" y="128"/>
                    <a:pt x="389" y="126"/>
                    <a:pt x="388" y="126"/>
                  </a:cubicBezTo>
                  <a:cubicBezTo>
                    <a:pt x="387" y="127"/>
                    <a:pt x="386" y="126"/>
                    <a:pt x="387" y="125"/>
                  </a:cubicBezTo>
                  <a:cubicBezTo>
                    <a:pt x="387" y="122"/>
                    <a:pt x="373" y="104"/>
                    <a:pt x="369" y="103"/>
                  </a:cubicBezTo>
                  <a:cubicBezTo>
                    <a:pt x="368" y="102"/>
                    <a:pt x="367" y="102"/>
                    <a:pt x="367" y="100"/>
                  </a:cubicBezTo>
                  <a:cubicBezTo>
                    <a:pt x="368" y="99"/>
                    <a:pt x="367" y="99"/>
                    <a:pt x="365" y="100"/>
                  </a:cubicBezTo>
                  <a:cubicBezTo>
                    <a:pt x="362" y="101"/>
                    <a:pt x="360" y="99"/>
                    <a:pt x="362" y="98"/>
                  </a:cubicBezTo>
                  <a:cubicBezTo>
                    <a:pt x="364" y="96"/>
                    <a:pt x="363" y="95"/>
                    <a:pt x="360" y="95"/>
                  </a:cubicBezTo>
                  <a:cubicBezTo>
                    <a:pt x="359" y="95"/>
                    <a:pt x="359" y="94"/>
                    <a:pt x="359" y="93"/>
                  </a:cubicBezTo>
                  <a:cubicBezTo>
                    <a:pt x="359" y="92"/>
                    <a:pt x="357" y="90"/>
                    <a:pt x="355" y="88"/>
                  </a:cubicBezTo>
                  <a:cubicBezTo>
                    <a:pt x="353" y="87"/>
                    <a:pt x="351" y="85"/>
                    <a:pt x="351" y="85"/>
                  </a:cubicBezTo>
                  <a:cubicBezTo>
                    <a:pt x="351" y="83"/>
                    <a:pt x="346" y="76"/>
                    <a:pt x="344" y="76"/>
                  </a:cubicBezTo>
                  <a:cubicBezTo>
                    <a:pt x="340" y="76"/>
                    <a:pt x="338" y="75"/>
                    <a:pt x="337" y="71"/>
                  </a:cubicBezTo>
                  <a:cubicBezTo>
                    <a:pt x="336" y="67"/>
                    <a:pt x="336" y="67"/>
                    <a:pt x="332" y="66"/>
                  </a:cubicBezTo>
                  <a:cubicBezTo>
                    <a:pt x="328" y="66"/>
                    <a:pt x="327" y="65"/>
                    <a:pt x="329" y="63"/>
                  </a:cubicBezTo>
                  <a:cubicBezTo>
                    <a:pt x="329" y="63"/>
                    <a:pt x="329" y="61"/>
                    <a:pt x="326" y="58"/>
                  </a:cubicBezTo>
                  <a:cubicBezTo>
                    <a:pt x="322" y="53"/>
                    <a:pt x="321" y="52"/>
                    <a:pt x="315" y="45"/>
                  </a:cubicBezTo>
                  <a:cubicBezTo>
                    <a:pt x="313" y="43"/>
                    <a:pt x="311" y="42"/>
                    <a:pt x="309" y="42"/>
                  </a:cubicBezTo>
                  <a:cubicBezTo>
                    <a:pt x="308" y="42"/>
                    <a:pt x="307" y="42"/>
                    <a:pt x="307" y="41"/>
                  </a:cubicBezTo>
                  <a:cubicBezTo>
                    <a:pt x="307" y="40"/>
                    <a:pt x="305" y="36"/>
                    <a:pt x="299" y="30"/>
                  </a:cubicBezTo>
                  <a:cubicBezTo>
                    <a:pt x="295" y="26"/>
                    <a:pt x="291" y="22"/>
                    <a:pt x="291" y="22"/>
                  </a:cubicBezTo>
                  <a:cubicBezTo>
                    <a:pt x="291" y="22"/>
                    <a:pt x="289" y="20"/>
                    <a:pt x="286" y="17"/>
                  </a:cubicBezTo>
                  <a:cubicBezTo>
                    <a:pt x="282" y="12"/>
                    <a:pt x="282" y="12"/>
                    <a:pt x="283" y="10"/>
                  </a:cubicBezTo>
                  <a:cubicBezTo>
                    <a:pt x="285" y="7"/>
                    <a:pt x="285" y="7"/>
                    <a:pt x="281" y="4"/>
                  </a:cubicBezTo>
                  <a:cubicBezTo>
                    <a:pt x="279" y="2"/>
                    <a:pt x="277" y="1"/>
                    <a:pt x="277" y="1"/>
                  </a:cubicBezTo>
                  <a:cubicBezTo>
                    <a:pt x="274" y="0"/>
                    <a:pt x="259" y="11"/>
                    <a:pt x="249" y="20"/>
                  </a:cubicBezTo>
                  <a:cubicBezTo>
                    <a:pt x="242" y="26"/>
                    <a:pt x="225" y="40"/>
                    <a:pt x="212" y="51"/>
                  </a:cubicBezTo>
                  <a:close/>
                  <a:moveTo>
                    <a:pt x="274" y="25"/>
                  </a:moveTo>
                  <a:cubicBezTo>
                    <a:pt x="276" y="27"/>
                    <a:pt x="283" y="35"/>
                    <a:pt x="290" y="42"/>
                  </a:cubicBezTo>
                  <a:cubicBezTo>
                    <a:pt x="306" y="59"/>
                    <a:pt x="325" y="79"/>
                    <a:pt x="339" y="95"/>
                  </a:cubicBezTo>
                  <a:cubicBezTo>
                    <a:pt x="346" y="102"/>
                    <a:pt x="351" y="107"/>
                    <a:pt x="351" y="107"/>
                  </a:cubicBezTo>
                  <a:cubicBezTo>
                    <a:pt x="352" y="107"/>
                    <a:pt x="361" y="118"/>
                    <a:pt x="373" y="131"/>
                  </a:cubicBezTo>
                  <a:cubicBezTo>
                    <a:pt x="385" y="144"/>
                    <a:pt x="395" y="155"/>
                    <a:pt x="395" y="154"/>
                  </a:cubicBezTo>
                  <a:cubicBezTo>
                    <a:pt x="395" y="154"/>
                    <a:pt x="396" y="155"/>
                    <a:pt x="396" y="156"/>
                  </a:cubicBezTo>
                  <a:cubicBezTo>
                    <a:pt x="398" y="160"/>
                    <a:pt x="398" y="164"/>
                    <a:pt x="396" y="166"/>
                  </a:cubicBezTo>
                  <a:cubicBezTo>
                    <a:pt x="395" y="167"/>
                    <a:pt x="394" y="169"/>
                    <a:pt x="393" y="170"/>
                  </a:cubicBezTo>
                  <a:cubicBezTo>
                    <a:pt x="392" y="171"/>
                    <a:pt x="390" y="172"/>
                    <a:pt x="389" y="173"/>
                  </a:cubicBezTo>
                  <a:cubicBezTo>
                    <a:pt x="388" y="173"/>
                    <a:pt x="386" y="174"/>
                    <a:pt x="385" y="176"/>
                  </a:cubicBezTo>
                  <a:cubicBezTo>
                    <a:pt x="384" y="177"/>
                    <a:pt x="382" y="178"/>
                    <a:pt x="381" y="178"/>
                  </a:cubicBezTo>
                  <a:cubicBezTo>
                    <a:pt x="380" y="178"/>
                    <a:pt x="380" y="178"/>
                    <a:pt x="380" y="179"/>
                  </a:cubicBezTo>
                  <a:cubicBezTo>
                    <a:pt x="380" y="180"/>
                    <a:pt x="378" y="182"/>
                    <a:pt x="374" y="184"/>
                  </a:cubicBezTo>
                  <a:cubicBezTo>
                    <a:pt x="370" y="187"/>
                    <a:pt x="365" y="190"/>
                    <a:pt x="362" y="192"/>
                  </a:cubicBezTo>
                  <a:cubicBezTo>
                    <a:pt x="358" y="195"/>
                    <a:pt x="356" y="197"/>
                    <a:pt x="356" y="198"/>
                  </a:cubicBezTo>
                  <a:cubicBezTo>
                    <a:pt x="356" y="200"/>
                    <a:pt x="355" y="200"/>
                    <a:pt x="353" y="200"/>
                  </a:cubicBezTo>
                  <a:cubicBezTo>
                    <a:pt x="352" y="200"/>
                    <a:pt x="351" y="200"/>
                    <a:pt x="351" y="201"/>
                  </a:cubicBezTo>
                  <a:cubicBezTo>
                    <a:pt x="350" y="202"/>
                    <a:pt x="347" y="206"/>
                    <a:pt x="343" y="209"/>
                  </a:cubicBezTo>
                  <a:cubicBezTo>
                    <a:pt x="340" y="212"/>
                    <a:pt x="337" y="215"/>
                    <a:pt x="337" y="215"/>
                  </a:cubicBezTo>
                  <a:cubicBezTo>
                    <a:pt x="338" y="217"/>
                    <a:pt x="335" y="218"/>
                    <a:pt x="333" y="217"/>
                  </a:cubicBezTo>
                  <a:cubicBezTo>
                    <a:pt x="332" y="217"/>
                    <a:pt x="331" y="217"/>
                    <a:pt x="328" y="220"/>
                  </a:cubicBezTo>
                  <a:cubicBezTo>
                    <a:pt x="326" y="223"/>
                    <a:pt x="323" y="224"/>
                    <a:pt x="323" y="224"/>
                  </a:cubicBezTo>
                  <a:cubicBezTo>
                    <a:pt x="322" y="223"/>
                    <a:pt x="314" y="229"/>
                    <a:pt x="313" y="232"/>
                  </a:cubicBezTo>
                  <a:cubicBezTo>
                    <a:pt x="312" y="234"/>
                    <a:pt x="310" y="235"/>
                    <a:pt x="307" y="235"/>
                  </a:cubicBezTo>
                  <a:cubicBezTo>
                    <a:pt x="304" y="236"/>
                    <a:pt x="302" y="238"/>
                    <a:pt x="300" y="240"/>
                  </a:cubicBezTo>
                  <a:cubicBezTo>
                    <a:pt x="298" y="243"/>
                    <a:pt x="295" y="245"/>
                    <a:pt x="293" y="245"/>
                  </a:cubicBezTo>
                  <a:cubicBezTo>
                    <a:pt x="290" y="246"/>
                    <a:pt x="289" y="247"/>
                    <a:pt x="290" y="249"/>
                  </a:cubicBezTo>
                  <a:cubicBezTo>
                    <a:pt x="290" y="252"/>
                    <a:pt x="288" y="254"/>
                    <a:pt x="286" y="252"/>
                  </a:cubicBezTo>
                  <a:cubicBezTo>
                    <a:pt x="285" y="252"/>
                    <a:pt x="283" y="252"/>
                    <a:pt x="282" y="254"/>
                  </a:cubicBezTo>
                  <a:cubicBezTo>
                    <a:pt x="280" y="255"/>
                    <a:pt x="278" y="256"/>
                    <a:pt x="278" y="256"/>
                  </a:cubicBezTo>
                  <a:cubicBezTo>
                    <a:pt x="277" y="256"/>
                    <a:pt x="274" y="258"/>
                    <a:pt x="270" y="261"/>
                  </a:cubicBezTo>
                  <a:cubicBezTo>
                    <a:pt x="267" y="264"/>
                    <a:pt x="263" y="267"/>
                    <a:pt x="261" y="268"/>
                  </a:cubicBezTo>
                  <a:cubicBezTo>
                    <a:pt x="260" y="268"/>
                    <a:pt x="259" y="270"/>
                    <a:pt x="259" y="270"/>
                  </a:cubicBezTo>
                  <a:cubicBezTo>
                    <a:pt x="260" y="272"/>
                    <a:pt x="252" y="280"/>
                    <a:pt x="249" y="281"/>
                  </a:cubicBezTo>
                  <a:cubicBezTo>
                    <a:pt x="247" y="281"/>
                    <a:pt x="247" y="281"/>
                    <a:pt x="247" y="283"/>
                  </a:cubicBezTo>
                  <a:cubicBezTo>
                    <a:pt x="247" y="284"/>
                    <a:pt x="244" y="287"/>
                    <a:pt x="231" y="297"/>
                  </a:cubicBezTo>
                  <a:cubicBezTo>
                    <a:pt x="223" y="304"/>
                    <a:pt x="202" y="322"/>
                    <a:pt x="186" y="336"/>
                  </a:cubicBezTo>
                  <a:cubicBezTo>
                    <a:pt x="142" y="376"/>
                    <a:pt x="145" y="374"/>
                    <a:pt x="140" y="367"/>
                  </a:cubicBezTo>
                  <a:cubicBezTo>
                    <a:pt x="137" y="363"/>
                    <a:pt x="137" y="363"/>
                    <a:pt x="129" y="355"/>
                  </a:cubicBezTo>
                  <a:cubicBezTo>
                    <a:pt x="125" y="351"/>
                    <a:pt x="121" y="348"/>
                    <a:pt x="121" y="349"/>
                  </a:cubicBezTo>
                  <a:cubicBezTo>
                    <a:pt x="120" y="349"/>
                    <a:pt x="119" y="348"/>
                    <a:pt x="119" y="347"/>
                  </a:cubicBezTo>
                  <a:cubicBezTo>
                    <a:pt x="119" y="345"/>
                    <a:pt x="118" y="344"/>
                    <a:pt x="116" y="343"/>
                  </a:cubicBezTo>
                  <a:cubicBezTo>
                    <a:pt x="114" y="342"/>
                    <a:pt x="113" y="341"/>
                    <a:pt x="113" y="340"/>
                  </a:cubicBezTo>
                  <a:cubicBezTo>
                    <a:pt x="113" y="338"/>
                    <a:pt x="109" y="332"/>
                    <a:pt x="108" y="333"/>
                  </a:cubicBezTo>
                  <a:cubicBezTo>
                    <a:pt x="107" y="333"/>
                    <a:pt x="106" y="332"/>
                    <a:pt x="106" y="331"/>
                  </a:cubicBezTo>
                  <a:cubicBezTo>
                    <a:pt x="105" y="330"/>
                    <a:pt x="104" y="328"/>
                    <a:pt x="103" y="328"/>
                  </a:cubicBezTo>
                  <a:cubicBezTo>
                    <a:pt x="101" y="327"/>
                    <a:pt x="100" y="326"/>
                    <a:pt x="99" y="324"/>
                  </a:cubicBezTo>
                  <a:cubicBezTo>
                    <a:pt x="99" y="321"/>
                    <a:pt x="98" y="320"/>
                    <a:pt x="97" y="320"/>
                  </a:cubicBezTo>
                  <a:cubicBezTo>
                    <a:pt x="95" y="320"/>
                    <a:pt x="86" y="310"/>
                    <a:pt x="73" y="295"/>
                  </a:cubicBezTo>
                  <a:cubicBezTo>
                    <a:pt x="61" y="282"/>
                    <a:pt x="51" y="270"/>
                    <a:pt x="50" y="269"/>
                  </a:cubicBezTo>
                  <a:cubicBezTo>
                    <a:pt x="50" y="268"/>
                    <a:pt x="48" y="266"/>
                    <a:pt x="47" y="265"/>
                  </a:cubicBezTo>
                  <a:cubicBezTo>
                    <a:pt x="46" y="263"/>
                    <a:pt x="44" y="261"/>
                    <a:pt x="43" y="260"/>
                  </a:cubicBezTo>
                  <a:cubicBezTo>
                    <a:pt x="39" y="258"/>
                    <a:pt x="23" y="241"/>
                    <a:pt x="21" y="236"/>
                  </a:cubicBezTo>
                  <a:cubicBezTo>
                    <a:pt x="19" y="232"/>
                    <a:pt x="19" y="231"/>
                    <a:pt x="23" y="229"/>
                  </a:cubicBezTo>
                  <a:cubicBezTo>
                    <a:pt x="30" y="224"/>
                    <a:pt x="44" y="213"/>
                    <a:pt x="44" y="211"/>
                  </a:cubicBezTo>
                  <a:cubicBezTo>
                    <a:pt x="43" y="211"/>
                    <a:pt x="55" y="200"/>
                    <a:pt x="69" y="188"/>
                  </a:cubicBezTo>
                  <a:cubicBezTo>
                    <a:pt x="109" y="155"/>
                    <a:pt x="128" y="137"/>
                    <a:pt x="129" y="136"/>
                  </a:cubicBezTo>
                  <a:cubicBezTo>
                    <a:pt x="129" y="135"/>
                    <a:pt x="130" y="134"/>
                    <a:pt x="131" y="135"/>
                  </a:cubicBezTo>
                  <a:cubicBezTo>
                    <a:pt x="133" y="135"/>
                    <a:pt x="133" y="135"/>
                    <a:pt x="132" y="134"/>
                  </a:cubicBezTo>
                  <a:cubicBezTo>
                    <a:pt x="132" y="133"/>
                    <a:pt x="132" y="133"/>
                    <a:pt x="133" y="132"/>
                  </a:cubicBezTo>
                  <a:cubicBezTo>
                    <a:pt x="136" y="132"/>
                    <a:pt x="156" y="116"/>
                    <a:pt x="165" y="106"/>
                  </a:cubicBezTo>
                  <a:cubicBezTo>
                    <a:pt x="168" y="103"/>
                    <a:pt x="170" y="101"/>
                    <a:pt x="170" y="102"/>
                  </a:cubicBezTo>
                  <a:cubicBezTo>
                    <a:pt x="171" y="102"/>
                    <a:pt x="173" y="100"/>
                    <a:pt x="189" y="87"/>
                  </a:cubicBezTo>
                  <a:cubicBezTo>
                    <a:pt x="197" y="80"/>
                    <a:pt x="200" y="77"/>
                    <a:pt x="199" y="76"/>
                  </a:cubicBezTo>
                  <a:cubicBezTo>
                    <a:pt x="199" y="74"/>
                    <a:pt x="200" y="74"/>
                    <a:pt x="201" y="75"/>
                  </a:cubicBezTo>
                  <a:cubicBezTo>
                    <a:pt x="202" y="75"/>
                    <a:pt x="203" y="74"/>
                    <a:pt x="204" y="73"/>
                  </a:cubicBezTo>
                  <a:cubicBezTo>
                    <a:pt x="204" y="72"/>
                    <a:pt x="205" y="72"/>
                    <a:pt x="206" y="72"/>
                  </a:cubicBezTo>
                  <a:cubicBezTo>
                    <a:pt x="207" y="73"/>
                    <a:pt x="225" y="58"/>
                    <a:pt x="224" y="56"/>
                  </a:cubicBezTo>
                  <a:cubicBezTo>
                    <a:pt x="224" y="56"/>
                    <a:pt x="226" y="54"/>
                    <a:pt x="228" y="52"/>
                  </a:cubicBezTo>
                  <a:cubicBezTo>
                    <a:pt x="230" y="51"/>
                    <a:pt x="239" y="44"/>
                    <a:pt x="248" y="36"/>
                  </a:cubicBezTo>
                  <a:cubicBezTo>
                    <a:pt x="256" y="29"/>
                    <a:pt x="265" y="23"/>
                    <a:pt x="267" y="22"/>
                  </a:cubicBezTo>
                  <a:cubicBezTo>
                    <a:pt x="270" y="21"/>
                    <a:pt x="271" y="21"/>
                    <a:pt x="274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158"/>
            <p:cNvSpPr/>
            <p:nvPr/>
          </p:nvSpPr>
          <p:spPr bwMode="auto">
            <a:xfrm>
              <a:off x="2027" y="2322"/>
              <a:ext cx="129" cy="108"/>
            </a:xfrm>
            <a:custGeom>
              <a:avLst/>
              <a:gdLst>
                <a:gd name="T0" fmla="*/ 139 w 238"/>
                <a:gd name="T1" fmla="*/ 71 h 201"/>
                <a:gd name="T2" fmla="*/ 91 w 238"/>
                <a:gd name="T3" fmla="*/ 112 h 201"/>
                <a:gd name="T4" fmla="*/ 47 w 238"/>
                <a:gd name="T5" fmla="*/ 153 h 201"/>
                <a:gd name="T6" fmla="*/ 46 w 238"/>
                <a:gd name="T7" fmla="*/ 155 h 201"/>
                <a:gd name="T8" fmla="*/ 30 w 238"/>
                <a:gd name="T9" fmla="*/ 167 h 201"/>
                <a:gd name="T10" fmla="*/ 8 w 238"/>
                <a:gd name="T11" fmla="*/ 185 h 201"/>
                <a:gd name="T12" fmla="*/ 3 w 238"/>
                <a:gd name="T13" fmla="*/ 195 h 201"/>
                <a:gd name="T14" fmla="*/ 14 w 238"/>
                <a:gd name="T15" fmla="*/ 199 h 201"/>
                <a:gd name="T16" fmla="*/ 15 w 238"/>
                <a:gd name="T17" fmla="*/ 197 h 201"/>
                <a:gd name="T18" fmla="*/ 18 w 238"/>
                <a:gd name="T19" fmla="*/ 194 h 201"/>
                <a:gd name="T20" fmla="*/ 18 w 238"/>
                <a:gd name="T21" fmla="*/ 195 h 201"/>
                <a:gd name="T22" fmla="*/ 18 w 238"/>
                <a:gd name="T23" fmla="*/ 195 h 201"/>
                <a:gd name="T24" fmla="*/ 21 w 238"/>
                <a:gd name="T25" fmla="*/ 194 h 201"/>
                <a:gd name="T26" fmla="*/ 23 w 238"/>
                <a:gd name="T27" fmla="*/ 194 h 201"/>
                <a:gd name="T28" fmla="*/ 25 w 238"/>
                <a:gd name="T29" fmla="*/ 193 h 201"/>
                <a:gd name="T30" fmla="*/ 30 w 238"/>
                <a:gd name="T31" fmla="*/ 188 h 201"/>
                <a:gd name="T32" fmla="*/ 34 w 238"/>
                <a:gd name="T33" fmla="*/ 183 h 201"/>
                <a:gd name="T34" fmla="*/ 35 w 238"/>
                <a:gd name="T35" fmla="*/ 181 h 201"/>
                <a:gd name="T36" fmla="*/ 38 w 238"/>
                <a:gd name="T37" fmla="*/ 179 h 201"/>
                <a:gd name="T38" fmla="*/ 41 w 238"/>
                <a:gd name="T39" fmla="*/ 179 h 201"/>
                <a:gd name="T40" fmla="*/ 42 w 238"/>
                <a:gd name="T41" fmla="*/ 177 h 201"/>
                <a:gd name="T42" fmla="*/ 49 w 238"/>
                <a:gd name="T43" fmla="*/ 173 h 201"/>
                <a:gd name="T44" fmla="*/ 48 w 238"/>
                <a:gd name="T45" fmla="*/ 171 h 201"/>
                <a:gd name="T46" fmla="*/ 50 w 238"/>
                <a:gd name="T47" fmla="*/ 168 h 201"/>
                <a:gd name="T48" fmla="*/ 62 w 238"/>
                <a:gd name="T49" fmla="*/ 158 h 201"/>
                <a:gd name="T50" fmla="*/ 71 w 238"/>
                <a:gd name="T51" fmla="*/ 152 h 201"/>
                <a:gd name="T52" fmla="*/ 73 w 238"/>
                <a:gd name="T53" fmla="*/ 151 h 201"/>
                <a:gd name="T54" fmla="*/ 95 w 238"/>
                <a:gd name="T55" fmla="*/ 134 h 201"/>
                <a:gd name="T56" fmla="*/ 95 w 238"/>
                <a:gd name="T57" fmla="*/ 134 h 201"/>
                <a:gd name="T58" fmla="*/ 94 w 238"/>
                <a:gd name="T59" fmla="*/ 131 h 201"/>
                <a:gd name="T60" fmla="*/ 101 w 238"/>
                <a:gd name="T61" fmla="*/ 124 h 201"/>
                <a:gd name="T62" fmla="*/ 110 w 238"/>
                <a:gd name="T63" fmla="*/ 118 h 201"/>
                <a:gd name="T64" fmla="*/ 112 w 238"/>
                <a:gd name="T65" fmla="*/ 117 h 201"/>
                <a:gd name="T66" fmla="*/ 135 w 238"/>
                <a:gd name="T67" fmla="*/ 95 h 201"/>
                <a:gd name="T68" fmla="*/ 162 w 238"/>
                <a:gd name="T69" fmla="*/ 69 h 201"/>
                <a:gd name="T70" fmla="*/ 171 w 238"/>
                <a:gd name="T71" fmla="*/ 61 h 201"/>
                <a:gd name="T72" fmla="*/ 177 w 238"/>
                <a:gd name="T73" fmla="*/ 55 h 201"/>
                <a:gd name="T74" fmla="*/ 181 w 238"/>
                <a:gd name="T75" fmla="*/ 52 h 201"/>
                <a:gd name="T76" fmla="*/ 183 w 238"/>
                <a:gd name="T77" fmla="*/ 51 h 201"/>
                <a:gd name="T78" fmla="*/ 190 w 238"/>
                <a:gd name="T79" fmla="*/ 45 h 201"/>
                <a:gd name="T80" fmla="*/ 191 w 238"/>
                <a:gd name="T81" fmla="*/ 44 h 201"/>
                <a:gd name="T82" fmla="*/ 198 w 238"/>
                <a:gd name="T83" fmla="*/ 37 h 201"/>
                <a:gd name="T84" fmla="*/ 205 w 238"/>
                <a:gd name="T85" fmla="*/ 31 h 201"/>
                <a:gd name="T86" fmla="*/ 206 w 238"/>
                <a:gd name="T87" fmla="*/ 31 h 201"/>
                <a:gd name="T88" fmla="*/ 216 w 238"/>
                <a:gd name="T89" fmla="*/ 24 h 201"/>
                <a:gd name="T90" fmla="*/ 227 w 238"/>
                <a:gd name="T91" fmla="*/ 15 h 201"/>
                <a:gd name="T92" fmla="*/ 233 w 238"/>
                <a:gd name="T93" fmla="*/ 12 h 201"/>
                <a:gd name="T94" fmla="*/ 238 w 238"/>
                <a:gd name="T95" fmla="*/ 9 h 201"/>
                <a:gd name="T96" fmla="*/ 235 w 238"/>
                <a:gd name="T97" fmla="*/ 6 h 201"/>
                <a:gd name="T98" fmla="*/ 226 w 238"/>
                <a:gd name="T99" fmla="*/ 2 h 201"/>
                <a:gd name="T100" fmla="*/ 219 w 238"/>
                <a:gd name="T101" fmla="*/ 7 h 201"/>
                <a:gd name="T102" fmla="*/ 209 w 238"/>
                <a:gd name="T103" fmla="*/ 13 h 201"/>
                <a:gd name="T104" fmla="*/ 204 w 238"/>
                <a:gd name="T105" fmla="*/ 17 h 201"/>
                <a:gd name="T106" fmla="*/ 200 w 238"/>
                <a:gd name="T107" fmla="*/ 21 h 201"/>
                <a:gd name="T108" fmla="*/ 190 w 238"/>
                <a:gd name="T109" fmla="*/ 28 h 201"/>
                <a:gd name="T110" fmla="*/ 182 w 238"/>
                <a:gd name="T111" fmla="*/ 34 h 201"/>
                <a:gd name="T112" fmla="*/ 162 w 238"/>
                <a:gd name="T113" fmla="*/ 51 h 201"/>
                <a:gd name="T114" fmla="*/ 139 w 238"/>
                <a:gd name="T115" fmla="*/ 7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8" h="201">
                  <a:moveTo>
                    <a:pt x="139" y="71"/>
                  </a:moveTo>
                  <a:cubicBezTo>
                    <a:pt x="137" y="73"/>
                    <a:pt x="116" y="91"/>
                    <a:pt x="91" y="112"/>
                  </a:cubicBezTo>
                  <a:cubicBezTo>
                    <a:pt x="56" y="143"/>
                    <a:pt x="47" y="151"/>
                    <a:pt x="47" y="153"/>
                  </a:cubicBezTo>
                  <a:cubicBezTo>
                    <a:pt x="47" y="154"/>
                    <a:pt x="46" y="155"/>
                    <a:pt x="46" y="155"/>
                  </a:cubicBezTo>
                  <a:cubicBezTo>
                    <a:pt x="46" y="154"/>
                    <a:pt x="38" y="160"/>
                    <a:pt x="30" y="167"/>
                  </a:cubicBezTo>
                  <a:cubicBezTo>
                    <a:pt x="22" y="175"/>
                    <a:pt x="12" y="183"/>
                    <a:pt x="8" y="185"/>
                  </a:cubicBezTo>
                  <a:cubicBezTo>
                    <a:pt x="1" y="189"/>
                    <a:pt x="0" y="191"/>
                    <a:pt x="3" y="195"/>
                  </a:cubicBezTo>
                  <a:cubicBezTo>
                    <a:pt x="7" y="199"/>
                    <a:pt x="12" y="201"/>
                    <a:pt x="14" y="199"/>
                  </a:cubicBezTo>
                  <a:cubicBezTo>
                    <a:pt x="15" y="198"/>
                    <a:pt x="15" y="197"/>
                    <a:pt x="15" y="197"/>
                  </a:cubicBezTo>
                  <a:cubicBezTo>
                    <a:pt x="14" y="195"/>
                    <a:pt x="16" y="193"/>
                    <a:pt x="18" y="194"/>
                  </a:cubicBezTo>
                  <a:cubicBezTo>
                    <a:pt x="19" y="194"/>
                    <a:pt x="19" y="194"/>
                    <a:pt x="18" y="195"/>
                  </a:cubicBezTo>
                  <a:cubicBezTo>
                    <a:pt x="17" y="195"/>
                    <a:pt x="17" y="195"/>
                    <a:pt x="18" y="195"/>
                  </a:cubicBezTo>
                  <a:cubicBezTo>
                    <a:pt x="19" y="196"/>
                    <a:pt x="20" y="195"/>
                    <a:pt x="21" y="194"/>
                  </a:cubicBezTo>
                  <a:cubicBezTo>
                    <a:pt x="22" y="192"/>
                    <a:pt x="22" y="192"/>
                    <a:pt x="23" y="194"/>
                  </a:cubicBezTo>
                  <a:cubicBezTo>
                    <a:pt x="23" y="195"/>
                    <a:pt x="24" y="195"/>
                    <a:pt x="25" y="193"/>
                  </a:cubicBezTo>
                  <a:cubicBezTo>
                    <a:pt x="26" y="191"/>
                    <a:pt x="28" y="189"/>
                    <a:pt x="30" y="188"/>
                  </a:cubicBezTo>
                  <a:cubicBezTo>
                    <a:pt x="34" y="186"/>
                    <a:pt x="37" y="182"/>
                    <a:pt x="34" y="183"/>
                  </a:cubicBezTo>
                  <a:cubicBezTo>
                    <a:pt x="33" y="183"/>
                    <a:pt x="33" y="182"/>
                    <a:pt x="35" y="181"/>
                  </a:cubicBezTo>
                  <a:cubicBezTo>
                    <a:pt x="36" y="180"/>
                    <a:pt x="37" y="179"/>
                    <a:pt x="38" y="179"/>
                  </a:cubicBezTo>
                  <a:cubicBezTo>
                    <a:pt x="38" y="180"/>
                    <a:pt x="40" y="180"/>
                    <a:pt x="41" y="179"/>
                  </a:cubicBezTo>
                  <a:cubicBezTo>
                    <a:pt x="42" y="178"/>
                    <a:pt x="43" y="178"/>
                    <a:pt x="42" y="177"/>
                  </a:cubicBezTo>
                  <a:cubicBezTo>
                    <a:pt x="42" y="176"/>
                    <a:pt x="44" y="175"/>
                    <a:pt x="49" y="173"/>
                  </a:cubicBezTo>
                  <a:cubicBezTo>
                    <a:pt x="50" y="173"/>
                    <a:pt x="50" y="172"/>
                    <a:pt x="48" y="171"/>
                  </a:cubicBezTo>
                  <a:cubicBezTo>
                    <a:pt x="46" y="171"/>
                    <a:pt x="47" y="170"/>
                    <a:pt x="50" y="168"/>
                  </a:cubicBezTo>
                  <a:cubicBezTo>
                    <a:pt x="52" y="167"/>
                    <a:pt x="58" y="162"/>
                    <a:pt x="62" y="158"/>
                  </a:cubicBezTo>
                  <a:cubicBezTo>
                    <a:pt x="68" y="153"/>
                    <a:pt x="71" y="151"/>
                    <a:pt x="71" y="152"/>
                  </a:cubicBezTo>
                  <a:cubicBezTo>
                    <a:pt x="71" y="153"/>
                    <a:pt x="72" y="153"/>
                    <a:pt x="73" y="151"/>
                  </a:cubicBezTo>
                  <a:cubicBezTo>
                    <a:pt x="75" y="147"/>
                    <a:pt x="94" y="132"/>
                    <a:pt x="95" y="134"/>
                  </a:cubicBezTo>
                  <a:cubicBezTo>
                    <a:pt x="95" y="135"/>
                    <a:pt x="95" y="134"/>
                    <a:pt x="95" y="134"/>
                  </a:cubicBezTo>
                  <a:cubicBezTo>
                    <a:pt x="96" y="133"/>
                    <a:pt x="95" y="132"/>
                    <a:pt x="94" y="131"/>
                  </a:cubicBezTo>
                  <a:cubicBezTo>
                    <a:pt x="94" y="131"/>
                    <a:pt x="96" y="129"/>
                    <a:pt x="101" y="124"/>
                  </a:cubicBezTo>
                  <a:cubicBezTo>
                    <a:pt x="106" y="120"/>
                    <a:pt x="110" y="118"/>
                    <a:pt x="110" y="118"/>
                  </a:cubicBezTo>
                  <a:cubicBezTo>
                    <a:pt x="111" y="119"/>
                    <a:pt x="111" y="118"/>
                    <a:pt x="112" y="117"/>
                  </a:cubicBezTo>
                  <a:cubicBezTo>
                    <a:pt x="112" y="115"/>
                    <a:pt x="123" y="105"/>
                    <a:pt x="135" y="95"/>
                  </a:cubicBezTo>
                  <a:cubicBezTo>
                    <a:pt x="147" y="84"/>
                    <a:pt x="160" y="72"/>
                    <a:pt x="162" y="69"/>
                  </a:cubicBezTo>
                  <a:cubicBezTo>
                    <a:pt x="165" y="65"/>
                    <a:pt x="169" y="62"/>
                    <a:pt x="171" y="61"/>
                  </a:cubicBezTo>
                  <a:cubicBezTo>
                    <a:pt x="174" y="60"/>
                    <a:pt x="176" y="58"/>
                    <a:pt x="177" y="55"/>
                  </a:cubicBezTo>
                  <a:cubicBezTo>
                    <a:pt x="179" y="52"/>
                    <a:pt x="180" y="51"/>
                    <a:pt x="181" y="52"/>
                  </a:cubicBezTo>
                  <a:cubicBezTo>
                    <a:pt x="183" y="52"/>
                    <a:pt x="183" y="52"/>
                    <a:pt x="183" y="51"/>
                  </a:cubicBezTo>
                  <a:cubicBezTo>
                    <a:pt x="183" y="49"/>
                    <a:pt x="189" y="44"/>
                    <a:pt x="190" y="45"/>
                  </a:cubicBezTo>
                  <a:cubicBezTo>
                    <a:pt x="191" y="45"/>
                    <a:pt x="191" y="45"/>
                    <a:pt x="191" y="44"/>
                  </a:cubicBezTo>
                  <a:cubicBezTo>
                    <a:pt x="191" y="42"/>
                    <a:pt x="194" y="40"/>
                    <a:pt x="198" y="37"/>
                  </a:cubicBezTo>
                  <a:cubicBezTo>
                    <a:pt x="202" y="35"/>
                    <a:pt x="205" y="32"/>
                    <a:pt x="205" y="31"/>
                  </a:cubicBezTo>
                  <a:cubicBezTo>
                    <a:pt x="206" y="31"/>
                    <a:pt x="206" y="31"/>
                    <a:pt x="206" y="31"/>
                  </a:cubicBezTo>
                  <a:cubicBezTo>
                    <a:pt x="207" y="32"/>
                    <a:pt x="211" y="28"/>
                    <a:pt x="216" y="24"/>
                  </a:cubicBezTo>
                  <a:cubicBezTo>
                    <a:pt x="221" y="19"/>
                    <a:pt x="226" y="15"/>
                    <a:pt x="227" y="15"/>
                  </a:cubicBezTo>
                  <a:cubicBezTo>
                    <a:pt x="228" y="15"/>
                    <a:pt x="231" y="13"/>
                    <a:pt x="233" y="12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35" y="6"/>
                    <a:pt x="235" y="6"/>
                    <a:pt x="235" y="6"/>
                  </a:cubicBezTo>
                  <a:cubicBezTo>
                    <a:pt x="232" y="2"/>
                    <a:pt x="228" y="0"/>
                    <a:pt x="226" y="2"/>
                  </a:cubicBezTo>
                  <a:cubicBezTo>
                    <a:pt x="225" y="2"/>
                    <a:pt x="222" y="4"/>
                    <a:pt x="219" y="7"/>
                  </a:cubicBezTo>
                  <a:cubicBezTo>
                    <a:pt x="215" y="9"/>
                    <a:pt x="211" y="12"/>
                    <a:pt x="209" y="13"/>
                  </a:cubicBezTo>
                  <a:cubicBezTo>
                    <a:pt x="206" y="14"/>
                    <a:pt x="204" y="16"/>
                    <a:pt x="204" y="17"/>
                  </a:cubicBezTo>
                  <a:cubicBezTo>
                    <a:pt x="204" y="18"/>
                    <a:pt x="202" y="20"/>
                    <a:pt x="200" y="21"/>
                  </a:cubicBezTo>
                  <a:cubicBezTo>
                    <a:pt x="198" y="21"/>
                    <a:pt x="194" y="25"/>
                    <a:pt x="190" y="28"/>
                  </a:cubicBezTo>
                  <a:cubicBezTo>
                    <a:pt x="186" y="31"/>
                    <a:pt x="183" y="34"/>
                    <a:pt x="182" y="34"/>
                  </a:cubicBezTo>
                  <a:cubicBezTo>
                    <a:pt x="181" y="34"/>
                    <a:pt x="172" y="42"/>
                    <a:pt x="162" y="51"/>
                  </a:cubicBezTo>
                  <a:cubicBezTo>
                    <a:pt x="151" y="60"/>
                    <a:pt x="141" y="69"/>
                    <a:pt x="139" y="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159"/>
            <p:cNvSpPr/>
            <p:nvPr/>
          </p:nvSpPr>
          <p:spPr bwMode="auto">
            <a:xfrm>
              <a:off x="2016" y="2374"/>
              <a:ext cx="42" cy="38"/>
            </a:xfrm>
            <a:custGeom>
              <a:avLst/>
              <a:gdLst>
                <a:gd name="T0" fmla="*/ 40 w 77"/>
                <a:gd name="T1" fmla="*/ 42 h 72"/>
                <a:gd name="T2" fmla="*/ 42 w 77"/>
                <a:gd name="T3" fmla="*/ 39 h 72"/>
                <a:gd name="T4" fmla="*/ 49 w 77"/>
                <a:gd name="T5" fmla="*/ 31 h 72"/>
                <a:gd name="T6" fmla="*/ 51 w 77"/>
                <a:gd name="T7" fmla="*/ 30 h 72"/>
                <a:gd name="T8" fmla="*/ 53 w 77"/>
                <a:gd name="T9" fmla="*/ 29 h 72"/>
                <a:gd name="T10" fmla="*/ 58 w 77"/>
                <a:gd name="T11" fmla="*/ 27 h 72"/>
                <a:gd name="T12" fmla="*/ 64 w 77"/>
                <a:gd name="T13" fmla="*/ 23 h 72"/>
                <a:gd name="T14" fmla="*/ 73 w 77"/>
                <a:gd name="T15" fmla="*/ 14 h 72"/>
                <a:gd name="T16" fmla="*/ 75 w 77"/>
                <a:gd name="T17" fmla="*/ 12 h 72"/>
                <a:gd name="T18" fmla="*/ 76 w 77"/>
                <a:gd name="T19" fmla="*/ 9 h 72"/>
                <a:gd name="T20" fmla="*/ 75 w 77"/>
                <a:gd name="T21" fmla="*/ 7 h 72"/>
                <a:gd name="T22" fmla="*/ 71 w 77"/>
                <a:gd name="T23" fmla="*/ 1 h 72"/>
                <a:gd name="T24" fmla="*/ 57 w 77"/>
                <a:gd name="T25" fmla="*/ 8 h 72"/>
                <a:gd name="T26" fmla="*/ 40 w 77"/>
                <a:gd name="T27" fmla="*/ 22 h 72"/>
                <a:gd name="T28" fmla="*/ 32 w 77"/>
                <a:gd name="T29" fmla="*/ 27 h 72"/>
                <a:gd name="T30" fmla="*/ 29 w 77"/>
                <a:gd name="T31" fmla="*/ 29 h 72"/>
                <a:gd name="T32" fmla="*/ 17 w 77"/>
                <a:gd name="T33" fmla="*/ 43 h 72"/>
                <a:gd name="T34" fmla="*/ 1 w 77"/>
                <a:gd name="T35" fmla="*/ 62 h 72"/>
                <a:gd name="T36" fmla="*/ 1 w 77"/>
                <a:gd name="T37" fmla="*/ 65 h 72"/>
                <a:gd name="T38" fmla="*/ 3 w 77"/>
                <a:gd name="T39" fmla="*/ 66 h 72"/>
                <a:gd name="T40" fmla="*/ 5 w 77"/>
                <a:gd name="T41" fmla="*/ 67 h 72"/>
                <a:gd name="T42" fmla="*/ 7 w 77"/>
                <a:gd name="T43" fmla="*/ 69 h 72"/>
                <a:gd name="T44" fmla="*/ 14 w 77"/>
                <a:gd name="T45" fmla="*/ 67 h 72"/>
                <a:gd name="T46" fmla="*/ 19 w 77"/>
                <a:gd name="T47" fmla="*/ 60 h 72"/>
                <a:gd name="T48" fmla="*/ 40 w 77"/>
                <a:gd name="T49" fmla="*/ 4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" h="72">
                  <a:moveTo>
                    <a:pt x="40" y="42"/>
                  </a:moveTo>
                  <a:cubicBezTo>
                    <a:pt x="41" y="42"/>
                    <a:pt x="41" y="41"/>
                    <a:pt x="42" y="39"/>
                  </a:cubicBezTo>
                  <a:cubicBezTo>
                    <a:pt x="42" y="36"/>
                    <a:pt x="47" y="31"/>
                    <a:pt x="49" y="31"/>
                  </a:cubicBezTo>
                  <a:cubicBezTo>
                    <a:pt x="50" y="31"/>
                    <a:pt x="51" y="31"/>
                    <a:pt x="51" y="30"/>
                  </a:cubicBezTo>
                  <a:cubicBezTo>
                    <a:pt x="52" y="29"/>
                    <a:pt x="53" y="28"/>
                    <a:pt x="53" y="29"/>
                  </a:cubicBezTo>
                  <a:cubicBezTo>
                    <a:pt x="54" y="30"/>
                    <a:pt x="56" y="29"/>
                    <a:pt x="58" y="27"/>
                  </a:cubicBezTo>
                  <a:cubicBezTo>
                    <a:pt x="60" y="25"/>
                    <a:pt x="63" y="23"/>
                    <a:pt x="64" y="23"/>
                  </a:cubicBezTo>
                  <a:cubicBezTo>
                    <a:pt x="68" y="21"/>
                    <a:pt x="74" y="15"/>
                    <a:pt x="73" y="14"/>
                  </a:cubicBezTo>
                  <a:cubicBezTo>
                    <a:pt x="73" y="14"/>
                    <a:pt x="74" y="13"/>
                    <a:pt x="75" y="12"/>
                  </a:cubicBezTo>
                  <a:cubicBezTo>
                    <a:pt x="77" y="11"/>
                    <a:pt x="77" y="10"/>
                    <a:pt x="76" y="9"/>
                  </a:cubicBezTo>
                  <a:cubicBezTo>
                    <a:pt x="75" y="8"/>
                    <a:pt x="75" y="7"/>
                    <a:pt x="75" y="7"/>
                  </a:cubicBezTo>
                  <a:cubicBezTo>
                    <a:pt x="76" y="5"/>
                    <a:pt x="74" y="2"/>
                    <a:pt x="71" y="1"/>
                  </a:cubicBezTo>
                  <a:cubicBezTo>
                    <a:pt x="68" y="0"/>
                    <a:pt x="68" y="0"/>
                    <a:pt x="57" y="8"/>
                  </a:cubicBezTo>
                  <a:cubicBezTo>
                    <a:pt x="51" y="13"/>
                    <a:pt x="43" y="19"/>
                    <a:pt x="40" y="22"/>
                  </a:cubicBezTo>
                  <a:cubicBezTo>
                    <a:pt x="35" y="26"/>
                    <a:pt x="33" y="27"/>
                    <a:pt x="32" y="27"/>
                  </a:cubicBezTo>
                  <a:cubicBezTo>
                    <a:pt x="31" y="26"/>
                    <a:pt x="30" y="26"/>
                    <a:pt x="29" y="29"/>
                  </a:cubicBezTo>
                  <a:cubicBezTo>
                    <a:pt x="29" y="31"/>
                    <a:pt x="25" y="36"/>
                    <a:pt x="17" y="43"/>
                  </a:cubicBezTo>
                  <a:cubicBezTo>
                    <a:pt x="3" y="57"/>
                    <a:pt x="2" y="57"/>
                    <a:pt x="1" y="62"/>
                  </a:cubicBezTo>
                  <a:cubicBezTo>
                    <a:pt x="0" y="64"/>
                    <a:pt x="0" y="65"/>
                    <a:pt x="1" y="65"/>
                  </a:cubicBezTo>
                  <a:cubicBezTo>
                    <a:pt x="2" y="64"/>
                    <a:pt x="3" y="65"/>
                    <a:pt x="3" y="66"/>
                  </a:cubicBezTo>
                  <a:cubicBezTo>
                    <a:pt x="4" y="67"/>
                    <a:pt x="4" y="67"/>
                    <a:pt x="5" y="67"/>
                  </a:cubicBezTo>
                  <a:cubicBezTo>
                    <a:pt x="6" y="67"/>
                    <a:pt x="7" y="68"/>
                    <a:pt x="7" y="69"/>
                  </a:cubicBezTo>
                  <a:cubicBezTo>
                    <a:pt x="8" y="72"/>
                    <a:pt x="8" y="72"/>
                    <a:pt x="14" y="67"/>
                  </a:cubicBezTo>
                  <a:cubicBezTo>
                    <a:pt x="17" y="64"/>
                    <a:pt x="19" y="61"/>
                    <a:pt x="19" y="60"/>
                  </a:cubicBezTo>
                  <a:cubicBezTo>
                    <a:pt x="19" y="58"/>
                    <a:pt x="38" y="41"/>
                    <a:pt x="40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160"/>
            <p:cNvSpPr/>
            <p:nvPr/>
          </p:nvSpPr>
          <p:spPr bwMode="auto">
            <a:xfrm>
              <a:off x="2063" y="2360"/>
              <a:ext cx="129" cy="104"/>
            </a:xfrm>
            <a:custGeom>
              <a:avLst/>
              <a:gdLst>
                <a:gd name="T0" fmla="*/ 178 w 239"/>
                <a:gd name="T1" fmla="*/ 41 h 194"/>
                <a:gd name="T2" fmla="*/ 159 w 239"/>
                <a:gd name="T3" fmla="*/ 55 h 194"/>
                <a:gd name="T4" fmla="*/ 155 w 239"/>
                <a:gd name="T5" fmla="*/ 58 h 194"/>
                <a:gd name="T6" fmla="*/ 150 w 239"/>
                <a:gd name="T7" fmla="*/ 62 h 194"/>
                <a:gd name="T8" fmla="*/ 133 w 239"/>
                <a:gd name="T9" fmla="*/ 73 h 194"/>
                <a:gd name="T10" fmla="*/ 113 w 239"/>
                <a:gd name="T11" fmla="*/ 89 h 194"/>
                <a:gd name="T12" fmla="*/ 105 w 239"/>
                <a:gd name="T13" fmla="*/ 96 h 194"/>
                <a:gd name="T14" fmla="*/ 101 w 239"/>
                <a:gd name="T15" fmla="*/ 100 h 194"/>
                <a:gd name="T16" fmla="*/ 71 w 239"/>
                <a:gd name="T17" fmla="*/ 127 h 194"/>
                <a:gd name="T18" fmla="*/ 26 w 239"/>
                <a:gd name="T19" fmla="*/ 165 h 194"/>
                <a:gd name="T20" fmla="*/ 0 w 239"/>
                <a:gd name="T21" fmla="*/ 188 h 194"/>
                <a:gd name="T22" fmla="*/ 10 w 239"/>
                <a:gd name="T23" fmla="*/ 190 h 194"/>
                <a:gd name="T24" fmla="*/ 12 w 239"/>
                <a:gd name="T25" fmla="*/ 189 h 194"/>
                <a:gd name="T26" fmla="*/ 18 w 239"/>
                <a:gd name="T27" fmla="*/ 183 h 194"/>
                <a:gd name="T28" fmla="*/ 19 w 239"/>
                <a:gd name="T29" fmla="*/ 181 h 194"/>
                <a:gd name="T30" fmla="*/ 23 w 239"/>
                <a:gd name="T31" fmla="*/ 180 h 194"/>
                <a:gd name="T32" fmla="*/ 25 w 239"/>
                <a:gd name="T33" fmla="*/ 179 h 194"/>
                <a:gd name="T34" fmla="*/ 31 w 239"/>
                <a:gd name="T35" fmla="*/ 174 h 194"/>
                <a:gd name="T36" fmla="*/ 33 w 239"/>
                <a:gd name="T37" fmla="*/ 173 h 194"/>
                <a:gd name="T38" fmla="*/ 51 w 239"/>
                <a:gd name="T39" fmla="*/ 158 h 194"/>
                <a:gd name="T40" fmla="*/ 52 w 239"/>
                <a:gd name="T41" fmla="*/ 157 h 194"/>
                <a:gd name="T42" fmla="*/ 55 w 239"/>
                <a:gd name="T43" fmla="*/ 155 h 194"/>
                <a:gd name="T44" fmla="*/ 60 w 239"/>
                <a:gd name="T45" fmla="*/ 152 h 194"/>
                <a:gd name="T46" fmla="*/ 61 w 239"/>
                <a:gd name="T47" fmla="*/ 152 h 194"/>
                <a:gd name="T48" fmla="*/ 67 w 239"/>
                <a:gd name="T49" fmla="*/ 145 h 194"/>
                <a:gd name="T50" fmla="*/ 74 w 239"/>
                <a:gd name="T51" fmla="*/ 138 h 194"/>
                <a:gd name="T52" fmla="*/ 76 w 239"/>
                <a:gd name="T53" fmla="*/ 136 h 194"/>
                <a:gd name="T54" fmla="*/ 80 w 239"/>
                <a:gd name="T55" fmla="*/ 134 h 194"/>
                <a:gd name="T56" fmla="*/ 88 w 239"/>
                <a:gd name="T57" fmla="*/ 126 h 194"/>
                <a:gd name="T58" fmla="*/ 93 w 239"/>
                <a:gd name="T59" fmla="*/ 120 h 194"/>
                <a:gd name="T60" fmla="*/ 102 w 239"/>
                <a:gd name="T61" fmla="*/ 113 h 194"/>
                <a:gd name="T62" fmla="*/ 108 w 239"/>
                <a:gd name="T63" fmla="*/ 107 h 194"/>
                <a:gd name="T64" fmla="*/ 111 w 239"/>
                <a:gd name="T65" fmla="*/ 104 h 194"/>
                <a:gd name="T66" fmla="*/ 123 w 239"/>
                <a:gd name="T67" fmla="*/ 95 h 194"/>
                <a:gd name="T68" fmla="*/ 125 w 239"/>
                <a:gd name="T69" fmla="*/ 94 h 194"/>
                <a:gd name="T70" fmla="*/ 129 w 239"/>
                <a:gd name="T71" fmla="*/ 91 h 194"/>
                <a:gd name="T72" fmla="*/ 131 w 239"/>
                <a:gd name="T73" fmla="*/ 87 h 194"/>
                <a:gd name="T74" fmla="*/ 150 w 239"/>
                <a:gd name="T75" fmla="*/ 74 h 194"/>
                <a:gd name="T76" fmla="*/ 153 w 239"/>
                <a:gd name="T77" fmla="*/ 72 h 194"/>
                <a:gd name="T78" fmla="*/ 158 w 239"/>
                <a:gd name="T79" fmla="*/ 69 h 194"/>
                <a:gd name="T80" fmla="*/ 159 w 239"/>
                <a:gd name="T81" fmla="*/ 67 h 194"/>
                <a:gd name="T82" fmla="*/ 180 w 239"/>
                <a:gd name="T83" fmla="*/ 53 h 194"/>
                <a:gd name="T84" fmla="*/ 184 w 239"/>
                <a:gd name="T85" fmla="*/ 50 h 194"/>
                <a:gd name="T86" fmla="*/ 186 w 239"/>
                <a:gd name="T87" fmla="*/ 49 h 194"/>
                <a:gd name="T88" fmla="*/ 188 w 239"/>
                <a:gd name="T89" fmla="*/ 47 h 194"/>
                <a:gd name="T90" fmla="*/ 223 w 239"/>
                <a:gd name="T91" fmla="*/ 20 h 194"/>
                <a:gd name="T92" fmla="*/ 227 w 239"/>
                <a:gd name="T93" fmla="*/ 18 h 194"/>
                <a:gd name="T94" fmla="*/ 228 w 239"/>
                <a:gd name="T95" fmla="*/ 17 h 194"/>
                <a:gd name="T96" fmla="*/ 230 w 239"/>
                <a:gd name="T97" fmla="*/ 15 h 194"/>
                <a:gd name="T98" fmla="*/ 237 w 239"/>
                <a:gd name="T99" fmla="*/ 8 h 194"/>
                <a:gd name="T100" fmla="*/ 236 w 239"/>
                <a:gd name="T101" fmla="*/ 3 h 194"/>
                <a:gd name="T102" fmla="*/ 235 w 239"/>
                <a:gd name="T103" fmla="*/ 2 h 194"/>
                <a:gd name="T104" fmla="*/ 232 w 239"/>
                <a:gd name="T105" fmla="*/ 4 h 194"/>
                <a:gd name="T106" fmla="*/ 217 w 239"/>
                <a:gd name="T107" fmla="*/ 11 h 194"/>
                <a:gd name="T108" fmla="*/ 215 w 239"/>
                <a:gd name="T109" fmla="*/ 12 h 194"/>
                <a:gd name="T110" fmla="*/ 209 w 239"/>
                <a:gd name="T111" fmla="*/ 16 h 194"/>
                <a:gd name="T112" fmla="*/ 199 w 239"/>
                <a:gd name="T113" fmla="*/ 25 h 194"/>
                <a:gd name="T114" fmla="*/ 178 w 239"/>
                <a:gd name="T115" fmla="*/ 4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9" h="194">
                  <a:moveTo>
                    <a:pt x="178" y="41"/>
                  </a:moveTo>
                  <a:cubicBezTo>
                    <a:pt x="169" y="48"/>
                    <a:pt x="161" y="54"/>
                    <a:pt x="159" y="55"/>
                  </a:cubicBezTo>
                  <a:cubicBezTo>
                    <a:pt x="158" y="56"/>
                    <a:pt x="156" y="58"/>
                    <a:pt x="155" y="58"/>
                  </a:cubicBezTo>
                  <a:cubicBezTo>
                    <a:pt x="154" y="59"/>
                    <a:pt x="152" y="61"/>
                    <a:pt x="150" y="62"/>
                  </a:cubicBezTo>
                  <a:cubicBezTo>
                    <a:pt x="147" y="63"/>
                    <a:pt x="140" y="68"/>
                    <a:pt x="133" y="73"/>
                  </a:cubicBezTo>
                  <a:cubicBezTo>
                    <a:pt x="127" y="79"/>
                    <a:pt x="118" y="85"/>
                    <a:pt x="113" y="89"/>
                  </a:cubicBezTo>
                  <a:cubicBezTo>
                    <a:pt x="109" y="92"/>
                    <a:pt x="105" y="95"/>
                    <a:pt x="105" y="96"/>
                  </a:cubicBezTo>
                  <a:cubicBezTo>
                    <a:pt x="105" y="96"/>
                    <a:pt x="103" y="98"/>
                    <a:pt x="101" y="100"/>
                  </a:cubicBezTo>
                  <a:cubicBezTo>
                    <a:pt x="95" y="103"/>
                    <a:pt x="77" y="119"/>
                    <a:pt x="71" y="127"/>
                  </a:cubicBezTo>
                  <a:cubicBezTo>
                    <a:pt x="64" y="137"/>
                    <a:pt x="44" y="153"/>
                    <a:pt x="26" y="165"/>
                  </a:cubicBezTo>
                  <a:cubicBezTo>
                    <a:pt x="15" y="172"/>
                    <a:pt x="0" y="186"/>
                    <a:pt x="0" y="188"/>
                  </a:cubicBezTo>
                  <a:cubicBezTo>
                    <a:pt x="0" y="193"/>
                    <a:pt x="7" y="194"/>
                    <a:pt x="10" y="190"/>
                  </a:cubicBezTo>
                  <a:cubicBezTo>
                    <a:pt x="10" y="189"/>
                    <a:pt x="11" y="189"/>
                    <a:pt x="12" y="189"/>
                  </a:cubicBezTo>
                  <a:cubicBezTo>
                    <a:pt x="14" y="190"/>
                    <a:pt x="17" y="186"/>
                    <a:pt x="18" y="183"/>
                  </a:cubicBezTo>
                  <a:cubicBezTo>
                    <a:pt x="18" y="180"/>
                    <a:pt x="18" y="180"/>
                    <a:pt x="19" y="181"/>
                  </a:cubicBezTo>
                  <a:cubicBezTo>
                    <a:pt x="20" y="182"/>
                    <a:pt x="21" y="182"/>
                    <a:pt x="23" y="180"/>
                  </a:cubicBezTo>
                  <a:cubicBezTo>
                    <a:pt x="24" y="179"/>
                    <a:pt x="25" y="178"/>
                    <a:pt x="25" y="179"/>
                  </a:cubicBezTo>
                  <a:cubicBezTo>
                    <a:pt x="27" y="180"/>
                    <a:pt x="31" y="176"/>
                    <a:pt x="31" y="174"/>
                  </a:cubicBezTo>
                  <a:cubicBezTo>
                    <a:pt x="31" y="173"/>
                    <a:pt x="31" y="173"/>
                    <a:pt x="33" y="173"/>
                  </a:cubicBezTo>
                  <a:cubicBezTo>
                    <a:pt x="35" y="173"/>
                    <a:pt x="52" y="160"/>
                    <a:pt x="51" y="158"/>
                  </a:cubicBezTo>
                  <a:cubicBezTo>
                    <a:pt x="50" y="158"/>
                    <a:pt x="51" y="157"/>
                    <a:pt x="52" y="157"/>
                  </a:cubicBezTo>
                  <a:cubicBezTo>
                    <a:pt x="53" y="157"/>
                    <a:pt x="54" y="156"/>
                    <a:pt x="55" y="155"/>
                  </a:cubicBezTo>
                  <a:cubicBezTo>
                    <a:pt x="56" y="153"/>
                    <a:pt x="58" y="152"/>
                    <a:pt x="60" y="152"/>
                  </a:cubicBezTo>
                  <a:cubicBezTo>
                    <a:pt x="61" y="152"/>
                    <a:pt x="62" y="152"/>
                    <a:pt x="61" y="152"/>
                  </a:cubicBezTo>
                  <a:cubicBezTo>
                    <a:pt x="61" y="151"/>
                    <a:pt x="63" y="148"/>
                    <a:pt x="67" y="145"/>
                  </a:cubicBezTo>
                  <a:cubicBezTo>
                    <a:pt x="70" y="142"/>
                    <a:pt x="74" y="139"/>
                    <a:pt x="74" y="138"/>
                  </a:cubicBezTo>
                  <a:cubicBezTo>
                    <a:pt x="75" y="136"/>
                    <a:pt x="75" y="136"/>
                    <a:pt x="76" y="136"/>
                  </a:cubicBezTo>
                  <a:cubicBezTo>
                    <a:pt x="77" y="137"/>
                    <a:pt x="78" y="136"/>
                    <a:pt x="80" y="134"/>
                  </a:cubicBezTo>
                  <a:cubicBezTo>
                    <a:pt x="81" y="132"/>
                    <a:pt x="85" y="129"/>
                    <a:pt x="88" y="126"/>
                  </a:cubicBezTo>
                  <a:cubicBezTo>
                    <a:pt x="91" y="123"/>
                    <a:pt x="93" y="120"/>
                    <a:pt x="93" y="120"/>
                  </a:cubicBezTo>
                  <a:cubicBezTo>
                    <a:pt x="92" y="118"/>
                    <a:pt x="100" y="113"/>
                    <a:pt x="102" y="113"/>
                  </a:cubicBezTo>
                  <a:cubicBezTo>
                    <a:pt x="104" y="115"/>
                    <a:pt x="110" y="109"/>
                    <a:pt x="108" y="107"/>
                  </a:cubicBezTo>
                  <a:cubicBezTo>
                    <a:pt x="107" y="105"/>
                    <a:pt x="109" y="103"/>
                    <a:pt x="111" y="104"/>
                  </a:cubicBezTo>
                  <a:cubicBezTo>
                    <a:pt x="114" y="104"/>
                    <a:pt x="124" y="96"/>
                    <a:pt x="123" y="95"/>
                  </a:cubicBezTo>
                  <a:cubicBezTo>
                    <a:pt x="123" y="93"/>
                    <a:pt x="123" y="93"/>
                    <a:pt x="125" y="94"/>
                  </a:cubicBezTo>
                  <a:cubicBezTo>
                    <a:pt x="128" y="94"/>
                    <a:pt x="128" y="94"/>
                    <a:pt x="129" y="91"/>
                  </a:cubicBezTo>
                  <a:cubicBezTo>
                    <a:pt x="129" y="89"/>
                    <a:pt x="130" y="88"/>
                    <a:pt x="131" y="87"/>
                  </a:cubicBezTo>
                  <a:cubicBezTo>
                    <a:pt x="136" y="84"/>
                    <a:pt x="148" y="76"/>
                    <a:pt x="150" y="74"/>
                  </a:cubicBezTo>
                  <a:cubicBezTo>
                    <a:pt x="151" y="73"/>
                    <a:pt x="152" y="72"/>
                    <a:pt x="153" y="72"/>
                  </a:cubicBezTo>
                  <a:cubicBezTo>
                    <a:pt x="154" y="74"/>
                    <a:pt x="158" y="71"/>
                    <a:pt x="158" y="69"/>
                  </a:cubicBezTo>
                  <a:cubicBezTo>
                    <a:pt x="158" y="68"/>
                    <a:pt x="158" y="67"/>
                    <a:pt x="159" y="67"/>
                  </a:cubicBezTo>
                  <a:cubicBezTo>
                    <a:pt x="161" y="68"/>
                    <a:pt x="168" y="62"/>
                    <a:pt x="180" y="53"/>
                  </a:cubicBezTo>
                  <a:cubicBezTo>
                    <a:pt x="182" y="51"/>
                    <a:pt x="184" y="49"/>
                    <a:pt x="184" y="50"/>
                  </a:cubicBezTo>
                  <a:cubicBezTo>
                    <a:pt x="185" y="50"/>
                    <a:pt x="185" y="50"/>
                    <a:pt x="186" y="49"/>
                  </a:cubicBezTo>
                  <a:cubicBezTo>
                    <a:pt x="186" y="48"/>
                    <a:pt x="187" y="47"/>
                    <a:pt x="188" y="47"/>
                  </a:cubicBezTo>
                  <a:cubicBezTo>
                    <a:pt x="190" y="46"/>
                    <a:pt x="210" y="30"/>
                    <a:pt x="223" y="20"/>
                  </a:cubicBezTo>
                  <a:cubicBezTo>
                    <a:pt x="225" y="18"/>
                    <a:pt x="227" y="17"/>
                    <a:pt x="227" y="18"/>
                  </a:cubicBezTo>
                  <a:cubicBezTo>
                    <a:pt x="228" y="18"/>
                    <a:pt x="228" y="18"/>
                    <a:pt x="228" y="17"/>
                  </a:cubicBezTo>
                  <a:cubicBezTo>
                    <a:pt x="228" y="15"/>
                    <a:pt x="228" y="15"/>
                    <a:pt x="230" y="15"/>
                  </a:cubicBezTo>
                  <a:cubicBezTo>
                    <a:pt x="233" y="16"/>
                    <a:pt x="239" y="10"/>
                    <a:pt x="237" y="8"/>
                  </a:cubicBezTo>
                  <a:cubicBezTo>
                    <a:pt x="237" y="7"/>
                    <a:pt x="236" y="5"/>
                    <a:pt x="236" y="3"/>
                  </a:cubicBezTo>
                  <a:cubicBezTo>
                    <a:pt x="236" y="0"/>
                    <a:pt x="236" y="0"/>
                    <a:pt x="235" y="2"/>
                  </a:cubicBezTo>
                  <a:cubicBezTo>
                    <a:pt x="234" y="3"/>
                    <a:pt x="233" y="4"/>
                    <a:pt x="232" y="4"/>
                  </a:cubicBezTo>
                  <a:cubicBezTo>
                    <a:pt x="229" y="4"/>
                    <a:pt x="218" y="10"/>
                    <a:pt x="217" y="11"/>
                  </a:cubicBezTo>
                  <a:cubicBezTo>
                    <a:pt x="217" y="12"/>
                    <a:pt x="216" y="13"/>
                    <a:pt x="215" y="12"/>
                  </a:cubicBezTo>
                  <a:cubicBezTo>
                    <a:pt x="214" y="12"/>
                    <a:pt x="212" y="14"/>
                    <a:pt x="209" y="16"/>
                  </a:cubicBezTo>
                  <a:cubicBezTo>
                    <a:pt x="206" y="19"/>
                    <a:pt x="202" y="22"/>
                    <a:pt x="199" y="25"/>
                  </a:cubicBezTo>
                  <a:cubicBezTo>
                    <a:pt x="196" y="27"/>
                    <a:pt x="186" y="34"/>
                    <a:pt x="178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161"/>
            <p:cNvSpPr>
              <a:spLocks noEditPoints="1"/>
            </p:cNvSpPr>
            <p:nvPr/>
          </p:nvSpPr>
          <p:spPr bwMode="auto">
            <a:xfrm>
              <a:off x="1470" y="875"/>
              <a:ext cx="195" cy="211"/>
            </a:xfrm>
            <a:custGeom>
              <a:avLst/>
              <a:gdLst>
                <a:gd name="T0" fmla="*/ 65 w 360"/>
                <a:gd name="T1" fmla="*/ 72 h 392"/>
                <a:gd name="T2" fmla="*/ 16 w 360"/>
                <a:gd name="T3" fmla="*/ 146 h 392"/>
                <a:gd name="T4" fmla="*/ 69 w 360"/>
                <a:gd name="T5" fmla="*/ 323 h 392"/>
                <a:gd name="T6" fmla="*/ 92 w 360"/>
                <a:gd name="T7" fmla="*/ 342 h 392"/>
                <a:gd name="T8" fmla="*/ 99 w 360"/>
                <a:gd name="T9" fmla="*/ 346 h 392"/>
                <a:gd name="T10" fmla="*/ 110 w 360"/>
                <a:gd name="T11" fmla="*/ 350 h 392"/>
                <a:gd name="T12" fmla="*/ 122 w 360"/>
                <a:gd name="T13" fmla="*/ 367 h 392"/>
                <a:gd name="T14" fmla="*/ 164 w 360"/>
                <a:gd name="T15" fmla="*/ 382 h 392"/>
                <a:gd name="T16" fmla="*/ 233 w 360"/>
                <a:gd name="T17" fmla="*/ 370 h 392"/>
                <a:gd name="T18" fmla="*/ 281 w 360"/>
                <a:gd name="T19" fmla="*/ 321 h 392"/>
                <a:gd name="T20" fmla="*/ 344 w 360"/>
                <a:gd name="T21" fmla="*/ 258 h 392"/>
                <a:gd name="T22" fmla="*/ 316 w 360"/>
                <a:gd name="T23" fmla="*/ 129 h 392"/>
                <a:gd name="T24" fmla="*/ 237 w 360"/>
                <a:gd name="T25" fmla="*/ 128 h 392"/>
                <a:gd name="T26" fmla="*/ 344 w 360"/>
                <a:gd name="T27" fmla="*/ 222 h 392"/>
                <a:gd name="T28" fmla="*/ 311 w 360"/>
                <a:gd name="T29" fmla="*/ 279 h 392"/>
                <a:gd name="T30" fmla="*/ 234 w 360"/>
                <a:gd name="T31" fmla="*/ 358 h 392"/>
                <a:gd name="T32" fmla="*/ 162 w 360"/>
                <a:gd name="T33" fmla="*/ 367 h 392"/>
                <a:gd name="T34" fmla="*/ 92 w 360"/>
                <a:gd name="T35" fmla="*/ 312 h 392"/>
                <a:gd name="T36" fmla="*/ 28 w 360"/>
                <a:gd name="T37" fmla="*/ 190 h 392"/>
                <a:gd name="T38" fmla="*/ 54 w 360"/>
                <a:gd name="T39" fmla="*/ 87 h 392"/>
                <a:gd name="T40" fmla="*/ 132 w 360"/>
                <a:gd name="T41" fmla="*/ 91 h 392"/>
                <a:gd name="T42" fmla="*/ 189 w 360"/>
                <a:gd name="T43" fmla="*/ 133 h 392"/>
                <a:gd name="T44" fmla="*/ 191 w 360"/>
                <a:gd name="T45" fmla="*/ 149 h 392"/>
                <a:gd name="T46" fmla="*/ 202 w 360"/>
                <a:gd name="T47" fmla="*/ 167 h 392"/>
                <a:gd name="T48" fmla="*/ 236 w 360"/>
                <a:gd name="T49" fmla="*/ 118 h 392"/>
                <a:gd name="T50" fmla="*/ 247 w 360"/>
                <a:gd name="T51" fmla="*/ 64 h 392"/>
                <a:gd name="T52" fmla="*/ 233 w 360"/>
                <a:gd name="T53" fmla="*/ 56 h 392"/>
                <a:gd name="T54" fmla="*/ 195 w 360"/>
                <a:gd name="T55" fmla="*/ 102 h 392"/>
                <a:gd name="T56" fmla="*/ 161 w 360"/>
                <a:gd name="T57" fmla="*/ 67 h 392"/>
                <a:gd name="T58" fmla="*/ 41 w 360"/>
                <a:gd name="T59" fmla="*/ 3 h 392"/>
                <a:gd name="T60" fmla="*/ 9 w 360"/>
                <a:gd name="T61" fmla="*/ 7 h 392"/>
                <a:gd name="T62" fmla="*/ 129 w 360"/>
                <a:gd name="T63" fmla="*/ 342 h 392"/>
                <a:gd name="T64" fmla="*/ 129 w 360"/>
                <a:gd name="T65" fmla="*/ 343 h 392"/>
                <a:gd name="T66" fmla="*/ 118 w 360"/>
                <a:gd name="T67" fmla="*/ 325 h 392"/>
                <a:gd name="T68" fmla="*/ 222 w 360"/>
                <a:gd name="T69" fmla="*/ 106 h 392"/>
                <a:gd name="T70" fmla="*/ 238 w 360"/>
                <a:gd name="T71" fmla="*/ 77 h 392"/>
                <a:gd name="T72" fmla="*/ 222 w 360"/>
                <a:gd name="T73" fmla="*/ 106 h 392"/>
                <a:gd name="T74" fmla="*/ 198 w 360"/>
                <a:gd name="T75" fmla="*/ 130 h 392"/>
                <a:gd name="T76" fmla="*/ 181 w 360"/>
                <a:gd name="T77" fmla="*/ 121 h 392"/>
                <a:gd name="T78" fmla="*/ 80 w 360"/>
                <a:gd name="T79" fmla="*/ 15 h 392"/>
                <a:gd name="T80" fmla="*/ 125 w 360"/>
                <a:gd name="T81" fmla="*/ 52 h 392"/>
                <a:gd name="T82" fmla="*/ 105 w 360"/>
                <a:gd name="T83" fmla="*/ 28 h 392"/>
                <a:gd name="T84" fmla="*/ 79 w 360"/>
                <a:gd name="T85" fmla="*/ 15 h 392"/>
                <a:gd name="T86" fmla="*/ 75 w 360"/>
                <a:gd name="T87" fmla="*/ 15 h 392"/>
                <a:gd name="T88" fmla="*/ 59 w 360"/>
                <a:gd name="T89" fmla="*/ 24 h 392"/>
                <a:gd name="T90" fmla="*/ 80 w 360"/>
                <a:gd name="T91" fmla="*/ 36 h 392"/>
                <a:gd name="T92" fmla="*/ 92 w 360"/>
                <a:gd name="T93" fmla="*/ 46 h 392"/>
                <a:gd name="T94" fmla="*/ 88 w 360"/>
                <a:gd name="T95" fmla="*/ 56 h 392"/>
                <a:gd name="T96" fmla="*/ 97 w 360"/>
                <a:gd name="T97" fmla="*/ 54 h 392"/>
                <a:gd name="T98" fmla="*/ 128 w 360"/>
                <a:gd name="T99" fmla="*/ 64 h 392"/>
                <a:gd name="T100" fmla="*/ 136 w 360"/>
                <a:gd name="T101" fmla="*/ 68 h 392"/>
                <a:gd name="T102" fmla="*/ 109 w 360"/>
                <a:gd name="T103" fmla="*/ 77 h 392"/>
                <a:gd name="T104" fmla="*/ 39 w 360"/>
                <a:gd name="T105" fmla="*/ 23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0" h="392">
                  <a:moveTo>
                    <a:pt x="8" y="19"/>
                  </a:moveTo>
                  <a:cubicBezTo>
                    <a:pt x="12" y="21"/>
                    <a:pt x="16" y="22"/>
                    <a:pt x="21" y="22"/>
                  </a:cubicBezTo>
                  <a:cubicBezTo>
                    <a:pt x="28" y="28"/>
                    <a:pt x="38" y="36"/>
                    <a:pt x="40" y="44"/>
                  </a:cubicBezTo>
                  <a:cubicBezTo>
                    <a:pt x="45" y="58"/>
                    <a:pt x="54" y="66"/>
                    <a:pt x="65" y="72"/>
                  </a:cubicBezTo>
                  <a:cubicBezTo>
                    <a:pt x="63" y="73"/>
                    <a:pt x="61" y="74"/>
                    <a:pt x="59" y="75"/>
                  </a:cubicBezTo>
                  <a:cubicBezTo>
                    <a:pt x="53" y="77"/>
                    <a:pt x="49" y="79"/>
                    <a:pt x="44" y="82"/>
                  </a:cubicBezTo>
                  <a:cubicBezTo>
                    <a:pt x="36" y="89"/>
                    <a:pt x="30" y="100"/>
                    <a:pt x="27" y="111"/>
                  </a:cubicBezTo>
                  <a:cubicBezTo>
                    <a:pt x="23" y="122"/>
                    <a:pt x="19" y="134"/>
                    <a:pt x="16" y="146"/>
                  </a:cubicBezTo>
                  <a:cubicBezTo>
                    <a:pt x="13" y="159"/>
                    <a:pt x="14" y="174"/>
                    <a:pt x="15" y="186"/>
                  </a:cubicBezTo>
                  <a:cubicBezTo>
                    <a:pt x="17" y="199"/>
                    <a:pt x="18" y="212"/>
                    <a:pt x="20" y="225"/>
                  </a:cubicBezTo>
                  <a:cubicBezTo>
                    <a:pt x="23" y="239"/>
                    <a:pt x="27" y="253"/>
                    <a:pt x="31" y="267"/>
                  </a:cubicBezTo>
                  <a:cubicBezTo>
                    <a:pt x="36" y="291"/>
                    <a:pt x="46" y="312"/>
                    <a:pt x="69" y="323"/>
                  </a:cubicBezTo>
                  <a:cubicBezTo>
                    <a:pt x="73" y="324"/>
                    <a:pt x="78" y="326"/>
                    <a:pt x="82" y="326"/>
                  </a:cubicBezTo>
                  <a:cubicBezTo>
                    <a:pt x="79" y="333"/>
                    <a:pt x="77" y="340"/>
                    <a:pt x="76" y="346"/>
                  </a:cubicBezTo>
                  <a:cubicBezTo>
                    <a:pt x="76" y="353"/>
                    <a:pt x="85" y="357"/>
                    <a:pt x="89" y="350"/>
                  </a:cubicBezTo>
                  <a:cubicBezTo>
                    <a:pt x="90" y="347"/>
                    <a:pt x="91" y="345"/>
                    <a:pt x="92" y="342"/>
                  </a:cubicBezTo>
                  <a:cubicBezTo>
                    <a:pt x="94" y="342"/>
                    <a:pt x="95" y="342"/>
                    <a:pt x="96" y="341"/>
                  </a:cubicBezTo>
                  <a:cubicBezTo>
                    <a:pt x="97" y="342"/>
                    <a:pt x="97" y="342"/>
                    <a:pt x="98" y="342"/>
                  </a:cubicBezTo>
                  <a:cubicBezTo>
                    <a:pt x="99" y="343"/>
                    <a:pt x="100" y="343"/>
                    <a:pt x="100" y="343"/>
                  </a:cubicBezTo>
                  <a:cubicBezTo>
                    <a:pt x="100" y="344"/>
                    <a:pt x="99" y="345"/>
                    <a:pt x="99" y="346"/>
                  </a:cubicBezTo>
                  <a:cubicBezTo>
                    <a:pt x="96" y="352"/>
                    <a:pt x="104" y="356"/>
                    <a:pt x="107" y="350"/>
                  </a:cubicBezTo>
                  <a:cubicBezTo>
                    <a:pt x="108" y="350"/>
                    <a:pt x="108" y="349"/>
                    <a:pt x="109" y="348"/>
                  </a:cubicBezTo>
                  <a:cubicBezTo>
                    <a:pt x="109" y="349"/>
                    <a:pt x="110" y="350"/>
                    <a:pt x="111" y="350"/>
                  </a:cubicBezTo>
                  <a:cubicBezTo>
                    <a:pt x="110" y="350"/>
                    <a:pt x="110" y="350"/>
                    <a:pt x="110" y="350"/>
                  </a:cubicBezTo>
                  <a:cubicBezTo>
                    <a:pt x="107" y="353"/>
                    <a:pt x="109" y="357"/>
                    <a:pt x="113" y="358"/>
                  </a:cubicBezTo>
                  <a:cubicBezTo>
                    <a:pt x="111" y="362"/>
                    <a:pt x="114" y="367"/>
                    <a:pt x="119" y="365"/>
                  </a:cubicBezTo>
                  <a:cubicBezTo>
                    <a:pt x="120" y="365"/>
                    <a:pt x="123" y="363"/>
                    <a:pt x="125" y="362"/>
                  </a:cubicBezTo>
                  <a:cubicBezTo>
                    <a:pt x="124" y="364"/>
                    <a:pt x="123" y="366"/>
                    <a:pt x="122" y="367"/>
                  </a:cubicBezTo>
                  <a:cubicBezTo>
                    <a:pt x="120" y="371"/>
                    <a:pt x="125" y="375"/>
                    <a:pt x="128" y="373"/>
                  </a:cubicBezTo>
                  <a:cubicBezTo>
                    <a:pt x="133" y="370"/>
                    <a:pt x="136" y="367"/>
                    <a:pt x="138" y="363"/>
                  </a:cubicBezTo>
                  <a:cubicBezTo>
                    <a:pt x="141" y="366"/>
                    <a:pt x="145" y="368"/>
                    <a:pt x="149" y="370"/>
                  </a:cubicBezTo>
                  <a:cubicBezTo>
                    <a:pt x="155" y="373"/>
                    <a:pt x="159" y="377"/>
                    <a:pt x="164" y="382"/>
                  </a:cubicBezTo>
                  <a:cubicBezTo>
                    <a:pt x="167" y="385"/>
                    <a:pt x="171" y="390"/>
                    <a:pt x="176" y="391"/>
                  </a:cubicBezTo>
                  <a:cubicBezTo>
                    <a:pt x="180" y="392"/>
                    <a:pt x="183" y="391"/>
                    <a:pt x="186" y="389"/>
                  </a:cubicBezTo>
                  <a:cubicBezTo>
                    <a:pt x="192" y="387"/>
                    <a:pt x="199" y="388"/>
                    <a:pt x="205" y="387"/>
                  </a:cubicBezTo>
                  <a:cubicBezTo>
                    <a:pt x="216" y="385"/>
                    <a:pt x="225" y="378"/>
                    <a:pt x="233" y="370"/>
                  </a:cubicBezTo>
                  <a:cubicBezTo>
                    <a:pt x="237" y="366"/>
                    <a:pt x="241" y="363"/>
                    <a:pt x="244" y="358"/>
                  </a:cubicBezTo>
                  <a:cubicBezTo>
                    <a:pt x="247" y="353"/>
                    <a:pt x="253" y="349"/>
                    <a:pt x="256" y="344"/>
                  </a:cubicBezTo>
                  <a:cubicBezTo>
                    <a:pt x="260" y="338"/>
                    <a:pt x="265" y="331"/>
                    <a:pt x="272" y="326"/>
                  </a:cubicBezTo>
                  <a:cubicBezTo>
                    <a:pt x="275" y="324"/>
                    <a:pt x="278" y="323"/>
                    <a:pt x="281" y="321"/>
                  </a:cubicBezTo>
                  <a:cubicBezTo>
                    <a:pt x="284" y="319"/>
                    <a:pt x="287" y="315"/>
                    <a:pt x="289" y="312"/>
                  </a:cubicBezTo>
                  <a:cubicBezTo>
                    <a:pt x="294" y="307"/>
                    <a:pt x="300" y="302"/>
                    <a:pt x="306" y="297"/>
                  </a:cubicBezTo>
                  <a:cubicBezTo>
                    <a:pt x="311" y="292"/>
                    <a:pt x="314" y="286"/>
                    <a:pt x="321" y="283"/>
                  </a:cubicBezTo>
                  <a:cubicBezTo>
                    <a:pt x="332" y="278"/>
                    <a:pt x="337" y="267"/>
                    <a:pt x="344" y="258"/>
                  </a:cubicBezTo>
                  <a:cubicBezTo>
                    <a:pt x="352" y="248"/>
                    <a:pt x="354" y="237"/>
                    <a:pt x="354" y="225"/>
                  </a:cubicBezTo>
                  <a:cubicBezTo>
                    <a:pt x="353" y="211"/>
                    <a:pt x="360" y="197"/>
                    <a:pt x="358" y="183"/>
                  </a:cubicBezTo>
                  <a:cubicBezTo>
                    <a:pt x="357" y="172"/>
                    <a:pt x="350" y="162"/>
                    <a:pt x="344" y="154"/>
                  </a:cubicBezTo>
                  <a:cubicBezTo>
                    <a:pt x="337" y="144"/>
                    <a:pt x="327" y="135"/>
                    <a:pt x="316" y="129"/>
                  </a:cubicBezTo>
                  <a:cubicBezTo>
                    <a:pt x="306" y="122"/>
                    <a:pt x="295" y="122"/>
                    <a:pt x="284" y="122"/>
                  </a:cubicBezTo>
                  <a:cubicBezTo>
                    <a:pt x="276" y="122"/>
                    <a:pt x="268" y="119"/>
                    <a:pt x="260" y="119"/>
                  </a:cubicBezTo>
                  <a:cubicBezTo>
                    <a:pt x="253" y="118"/>
                    <a:pt x="245" y="119"/>
                    <a:pt x="238" y="120"/>
                  </a:cubicBezTo>
                  <a:cubicBezTo>
                    <a:pt x="233" y="120"/>
                    <a:pt x="232" y="128"/>
                    <a:pt x="237" y="128"/>
                  </a:cubicBezTo>
                  <a:cubicBezTo>
                    <a:pt x="249" y="130"/>
                    <a:pt x="262" y="129"/>
                    <a:pt x="274" y="133"/>
                  </a:cubicBezTo>
                  <a:cubicBezTo>
                    <a:pt x="285" y="136"/>
                    <a:pt x="297" y="131"/>
                    <a:pt x="307" y="136"/>
                  </a:cubicBezTo>
                  <a:cubicBezTo>
                    <a:pt x="325" y="145"/>
                    <a:pt x="348" y="167"/>
                    <a:pt x="349" y="189"/>
                  </a:cubicBezTo>
                  <a:cubicBezTo>
                    <a:pt x="350" y="200"/>
                    <a:pt x="343" y="212"/>
                    <a:pt x="344" y="222"/>
                  </a:cubicBezTo>
                  <a:cubicBezTo>
                    <a:pt x="345" y="228"/>
                    <a:pt x="346" y="235"/>
                    <a:pt x="344" y="240"/>
                  </a:cubicBezTo>
                  <a:cubicBezTo>
                    <a:pt x="340" y="246"/>
                    <a:pt x="337" y="252"/>
                    <a:pt x="332" y="258"/>
                  </a:cubicBezTo>
                  <a:cubicBezTo>
                    <a:pt x="329" y="263"/>
                    <a:pt x="326" y="267"/>
                    <a:pt x="323" y="271"/>
                  </a:cubicBezTo>
                  <a:cubicBezTo>
                    <a:pt x="320" y="274"/>
                    <a:pt x="314" y="276"/>
                    <a:pt x="311" y="279"/>
                  </a:cubicBezTo>
                  <a:cubicBezTo>
                    <a:pt x="306" y="283"/>
                    <a:pt x="303" y="287"/>
                    <a:pt x="299" y="291"/>
                  </a:cubicBezTo>
                  <a:cubicBezTo>
                    <a:pt x="294" y="296"/>
                    <a:pt x="288" y="301"/>
                    <a:pt x="283" y="306"/>
                  </a:cubicBezTo>
                  <a:cubicBezTo>
                    <a:pt x="274" y="315"/>
                    <a:pt x="262" y="321"/>
                    <a:pt x="254" y="331"/>
                  </a:cubicBezTo>
                  <a:cubicBezTo>
                    <a:pt x="248" y="340"/>
                    <a:pt x="241" y="349"/>
                    <a:pt x="234" y="358"/>
                  </a:cubicBezTo>
                  <a:cubicBezTo>
                    <a:pt x="226" y="368"/>
                    <a:pt x="213" y="376"/>
                    <a:pt x="201" y="378"/>
                  </a:cubicBezTo>
                  <a:cubicBezTo>
                    <a:pt x="196" y="379"/>
                    <a:pt x="190" y="378"/>
                    <a:pt x="186" y="379"/>
                  </a:cubicBezTo>
                  <a:cubicBezTo>
                    <a:pt x="179" y="382"/>
                    <a:pt x="176" y="380"/>
                    <a:pt x="170" y="375"/>
                  </a:cubicBezTo>
                  <a:cubicBezTo>
                    <a:pt x="167" y="372"/>
                    <a:pt x="165" y="369"/>
                    <a:pt x="162" y="367"/>
                  </a:cubicBezTo>
                  <a:cubicBezTo>
                    <a:pt x="156" y="363"/>
                    <a:pt x="146" y="361"/>
                    <a:pt x="144" y="354"/>
                  </a:cubicBezTo>
                  <a:cubicBezTo>
                    <a:pt x="140" y="342"/>
                    <a:pt x="138" y="332"/>
                    <a:pt x="129" y="323"/>
                  </a:cubicBezTo>
                  <a:cubicBezTo>
                    <a:pt x="122" y="316"/>
                    <a:pt x="113" y="315"/>
                    <a:pt x="103" y="313"/>
                  </a:cubicBezTo>
                  <a:cubicBezTo>
                    <a:pt x="99" y="312"/>
                    <a:pt x="96" y="312"/>
                    <a:pt x="92" y="312"/>
                  </a:cubicBezTo>
                  <a:cubicBezTo>
                    <a:pt x="88" y="313"/>
                    <a:pt x="87" y="315"/>
                    <a:pt x="85" y="317"/>
                  </a:cubicBezTo>
                  <a:cubicBezTo>
                    <a:pt x="60" y="313"/>
                    <a:pt x="47" y="290"/>
                    <a:pt x="42" y="267"/>
                  </a:cubicBezTo>
                  <a:cubicBezTo>
                    <a:pt x="40" y="255"/>
                    <a:pt x="37" y="243"/>
                    <a:pt x="33" y="232"/>
                  </a:cubicBezTo>
                  <a:cubicBezTo>
                    <a:pt x="29" y="218"/>
                    <a:pt x="32" y="204"/>
                    <a:pt x="28" y="190"/>
                  </a:cubicBezTo>
                  <a:cubicBezTo>
                    <a:pt x="25" y="179"/>
                    <a:pt x="25" y="163"/>
                    <a:pt x="27" y="151"/>
                  </a:cubicBezTo>
                  <a:cubicBezTo>
                    <a:pt x="28" y="146"/>
                    <a:pt x="29" y="140"/>
                    <a:pt x="31" y="134"/>
                  </a:cubicBezTo>
                  <a:cubicBezTo>
                    <a:pt x="34" y="128"/>
                    <a:pt x="33" y="122"/>
                    <a:pt x="36" y="116"/>
                  </a:cubicBezTo>
                  <a:cubicBezTo>
                    <a:pt x="40" y="105"/>
                    <a:pt x="44" y="95"/>
                    <a:pt x="54" y="87"/>
                  </a:cubicBezTo>
                  <a:cubicBezTo>
                    <a:pt x="60" y="83"/>
                    <a:pt x="69" y="82"/>
                    <a:pt x="75" y="77"/>
                  </a:cubicBezTo>
                  <a:cubicBezTo>
                    <a:pt x="75" y="78"/>
                    <a:pt x="76" y="78"/>
                    <a:pt x="77" y="78"/>
                  </a:cubicBezTo>
                  <a:cubicBezTo>
                    <a:pt x="85" y="83"/>
                    <a:pt x="94" y="87"/>
                    <a:pt x="103" y="89"/>
                  </a:cubicBezTo>
                  <a:cubicBezTo>
                    <a:pt x="112" y="92"/>
                    <a:pt x="122" y="91"/>
                    <a:pt x="132" y="91"/>
                  </a:cubicBezTo>
                  <a:cubicBezTo>
                    <a:pt x="137" y="93"/>
                    <a:pt x="141" y="97"/>
                    <a:pt x="144" y="102"/>
                  </a:cubicBezTo>
                  <a:cubicBezTo>
                    <a:pt x="146" y="106"/>
                    <a:pt x="152" y="108"/>
                    <a:pt x="156" y="111"/>
                  </a:cubicBezTo>
                  <a:cubicBezTo>
                    <a:pt x="159" y="114"/>
                    <a:pt x="162" y="119"/>
                    <a:pt x="165" y="123"/>
                  </a:cubicBezTo>
                  <a:cubicBezTo>
                    <a:pt x="171" y="129"/>
                    <a:pt x="181" y="130"/>
                    <a:pt x="189" y="133"/>
                  </a:cubicBezTo>
                  <a:cubicBezTo>
                    <a:pt x="191" y="134"/>
                    <a:pt x="192" y="134"/>
                    <a:pt x="194" y="133"/>
                  </a:cubicBezTo>
                  <a:cubicBezTo>
                    <a:pt x="195" y="133"/>
                    <a:pt x="197" y="131"/>
                    <a:pt x="198" y="131"/>
                  </a:cubicBezTo>
                  <a:cubicBezTo>
                    <a:pt x="198" y="131"/>
                    <a:pt x="198" y="131"/>
                    <a:pt x="198" y="131"/>
                  </a:cubicBezTo>
                  <a:cubicBezTo>
                    <a:pt x="195" y="137"/>
                    <a:pt x="193" y="143"/>
                    <a:pt x="191" y="149"/>
                  </a:cubicBezTo>
                  <a:cubicBezTo>
                    <a:pt x="182" y="144"/>
                    <a:pt x="173" y="140"/>
                    <a:pt x="164" y="138"/>
                  </a:cubicBezTo>
                  <a:cubicBezTo>
                    <a:pt x="161" y="137"/>
                    <a:pt x="159" y="141"/>
                    <a:pt x="161" y="143"/>
                  </a:cubicBezTo>
                  <a:cubicBezTo>
                    <a:pt x="172" y="152"/>
                    <a:pt x="185" y="158"/>
                    <a:pt x="198" y="165"/>
                  </a:cubicBezTo>
                  <a:cubicBezTo>
                    <a:pt x="198" y="167"/>
                    <a:pt x="200" y="168"/>
                    <a:pt x="202" y="167"/>
                  </a:cubicBezTo>
                  <a:cubicBezTo>
                    <a:pt x="211" y="173"/>
                    <a:pt x="220" y="179"/>
                    <a:pt x="226" y="187"/>
                  </a:cubicBezTo>
                  <a:cubicBezTo>
                    <a:pt x="228" y="190"/>
                    <a:pt x="233" y="187"/>
                    <a:pt x="231" y="184"/>
                  </a:cubicBezTo>
                  <a:cubicBezTo>
                    <a:pt x="226" y="175"/>
                    <a:pt x="218" y="167"/>
                    <a:pt x="210" y="161"/>
                  </a:cubicBezTo>
                  <a:cubicBezTo>
                    <a:pt x="222" y="150"/>
                    <a:pt x="229" y="133"/>
                    <a:pt x="236" y="118"/>
                  </a:cubicBezTo>
                  <a:cubicBezTo>
                    <a:pt x="240" y="108"/>
                    <a:pt x="243" y="99"/>
                    <a:pt x="246" y="89"/>
                  </a:cubicBezTo>
                  <a:cubicBezTo>
                    <a:pt x="248" y="84"/>
                    <a:pt x="248" y="79"/>
                    <a:pt x="248" y="73"/>
                  </a:cubicBezTo>
                  <a:cubicBezTo>
                    <a:pt x="249" y="70"/>
                    <a:pt x="247" y="68"/>
                    <a:pt x="247" y="66"/>
                  </a:cubicBezTo>
                  <a:cubicBezTo>
                    <a:pt x="247" y="65"/>
                    <a:pt x="247" y="65"/>
                    <a:pt x="247" y="64"/>
                  </a:cubicBezTo>
                  <a:cubicBezTo>
                    <a:pt x="248" y="64"/>
                    <a:pt x="249" y="63"/>
                    <a:pt x="250" y="62"/>
                  </a:cubicBezTo>
                  <a:cubicBezTo>
                    <a:pt x="251" y="61"/>
                    <a:pt x="251" y="59"/>
                    <a:pt x="249" y="58"/>
                  </a:cubicBezTo>
                  <a:cubicBezTo>
                    <a:pt x="244" y="56"/>
                    <a:pt x="239" y="59"/>
                    <a:pt x="233" y="58"/>
                  </a:cubicBezTo>
                  <a:cubicBezTo>
                    <a:pt x="233" y="57"/>
                    <a:pt x="233" y="57"/>
                    <a:pt x="233" y="56"/>
                  </a:cubicBezTo>
                  <a:cubicBezTo>
                    <a:pt x="232" y="52"/>
                    <a:pt x="224" y="53"/>
                    <a:pt x="225" y="58"/>
                  </a:cubicBezTo>
                  <a:cubicBezTo>
                    <a:pt x="227" y="73"/>
                    <a:pt x="219" y="88"/>
                    <a:pt x="212" y="102"/>
                  </a:cubicBezTo>
                  <a:cubicBezTo>
                    <a:pt x="211" y="102"/>
                    <a:pt x="211" y="102"/>
                    <a:pt x="211" y="102"/>
                  </a:cubicBezTo>
                  <a:cubicBezTo>
                    <a:pt x="205" y="106"/>
                    <a:pt x="200" y="105"/>
                    <a:pt x="195" y="102"/>
                  </a:cubicBezTo>
                  <a:cubicBezTo>
                    <a:pt x="197" y="100"/>
                    <a:pt x="197" y="97"/>
                    <a:pt x="195" y="95"/>
                  </a:cubicBezTo>
                  <a:cubicBezTo>
                    <a:pt x="191" y="90"/>
                    <a:pt x="185" y="88"/>
                    <a:pt x="179" y="86"/>
                  </a:cubicBezTo>
                  <a:cubicBezTo>
                    <a:pt x="176" y="83"/>
                    <a:pt x="174" y="80"/>
                    <a:pt x="172" y="76"/>
                  </a:cubicBezTo>
                  <a:cubicBezTo>
                    <a:pt x="169" y="73"/>
                    <a:pt x="165" y="70"/>
                    <a:pt x="161" y="67"/>
                  </a:cubicBezTo>
                  <a:cubicBezTo>
                    <a:pt x="146" y="53"/>
                    <a:pt x="140" y="30"/>
                    <a:pt x="123" y="17"/>
                  </a:cubicBezTo>
                  <a:cubicBezTo>
                    <a:pt x="108" y="6"/>
                    <a:pt x="87" y="4"/>
                    <a:pt x="69" y="3"/>
                  </a:cubicBezTo>
                  <a:cubicBezTo>
                    <a:pt x="62" y="2"/>
                    <a:pt x="55" y="2"/>
                    <a:pt x="48" y="3"/>
                  </a:cubicBezTo>
                  <a:cubicBezTo>
                    <a:pt x="46" y="1"/>
                    <a:pt x="43" y="0"/>
                    <a:pt x="41" y="3"/>
                  </a:cubicBezTo>
                  <a:cubicBezTo>
                    <a:pt x="40" y="4"/>
                    <a:pt x="39" y="5"/>
                    <a:pt x="38" y="5"/>
                  </a:cubicBezTo>
                  <a:cubicBezTo>
                    <a:pt x="34" y="7"/>
                    <a:pt x="30" y="8"/>
                    <a:pt x="27" y="10"/>
                  </a:cubicBezTo>
                  <a:cubicBezTo>
                    <a:pt x="25" y="10"/>
                    <a:pt x="23" y="10"/>
                    <a:pt x="22" y="11"/>
                  </a:cubicBezTo>
                  <a:cubicBezTo>
                    <a:pt x="18" y="9"/>
                    <a:pt x="13" y="7"/>
                    <a:pt x="9" y="7"/>
                  </a:cubicBezTo>
                  <a:cubicBezTo>
                    <a:pt x="8" y="7"/>
                    <a:pt x="7" y="7"/>
                    <a:pt x="6" y="7"/>
                  </a:cubicBezTo>
                  <a:cubicBezTo>
                    <a:pt x="3" y="8"/>
                    <a:pt x="0" y="10"/>
                    <a:pt x="1" y="13"/>
                  </a:cubicBezTo>
                  <a:cubicBezTo>
                    <a:pt x="1" y="17"/>
                    <a:pt x="5" y="17"/>
                    <a:pt x="8" y="19"/>
                  </a:cubicBezTo>
                  <a:close/>
                  <a:moveTo>
                    <a:pt x="129" y="342"/>
                  </a:moveTo>
                  <a:cubicBezTo>
                    <a:pt x="130" y="342"/>
                    <a:pt x="130" y="341"/>
                    <a:pt x="131" y="341"/>
                  </a:cubicBezTo>
                  <a:cubicBezTo>
                    <a:pt x="131" y="342"/>
                    <a:pt x="131" y="343"/>
                    <a:pt x="132" y="343"/>
                  </a:cubicBezTo>
                  <a:cubicBezTo>
                    <a:pt x="132" y="344"/>
                    <a:pt x="132" y="344"/>
                    <a:pt x="132" y="344"/>
                  </a:cubicBezTo>
                  <a:cubicBezTo>
                    <a:pt x="131" y="343"/>
                    <a:pt x="130" y="343"/>
                    <a:pt x="129" y="343"/>
                  </a:cubicBezTo>
                  <a:cubicBezTo>
                    <a:pt x="129" y="342"/>
                    <a:pt x="129" y="342"/>
                    <a:pt x="129" y="342"/>
                  </a:cubicBezTo>
                  <a:close/>
                  <a:moveTo>
                    <a:pt x="120" y="326"/>
                  </a:moveTo>
                  <a:cubicBezTo>
                    <a:pt x="120" y="326"/>
                    <a:pt x="119" y="326"/>
                    <a:pt x="119" y="326"/>
                  </a:cubicBezTo>
                  <a:cubicBezTo>
                    <a:pt x="118" y="325"/>
                    <a:pt x="118" y="325"/>
                    <a:pt x="118" y="325"/>
                  </a:cubicBezTo>
                  <a:cubicBezTo>
                    <a:pt x="117" y="324"/>
                    <a:pt x="117" y="324"/>
                    <a:pt x="117" y="324"/>
                  </a:cubicBezTo>
                  <a:cubicBezTo>
                    <a:pt x="117" y="323"/>
                    <a:pt x="117" y="323"/>
                    <a:pt x="117" y="323"/>
                  </a:cubicBezTo>
                  <a:cubicBezTo>
                    <a:pt x="118" y="324"/>
                    <a:pt x="119" y="325"/>
                    <a:pt x="120" y="326"/>
                  </a:cubicBezTo>
                  <a:close/>
                  <a:moveTo>
                    <a:pt x="222" y="106"/>
                  </a:moveTo>
                  <a:cubicBezTo>
                    <a:pt x="228" y="93"/>
                    <a:pt x="235" y="79"/>
                    <a:pt x="234" y="65"/>
                  </a:cubicBezTo>
                  <a:cubicBezTo>
                    <a:pt x="236" y="65"/>
                    <a:pt x="237" y="65"/>
                    <a:pt x="239" y="65"/>
                  </a:cubicBezTo>
                  <a:cubicBezTo>
                    <a:pt x="239" y="66"/>
                    <a:pt x="239" y="65"/>
                    <a:pt x="240" y="65"/>
                  </a:cubicBezTo>
                  <a:cubicBezTo>
                    <a:pt x="239" y="69"/>
                    <a:pt x="239" y="73"/>
                    <a:pt x="238" y="77"/>
                  </a:cubicBezTo>
                  <a:cubicBezTo>
                    <a:pt x="236" y="88"/>
                    <a:pt x="231" y="99"/>
                    <a:pt x="226" y="109"/>
                  </a:cubicBezTo>
                  <a:cubicBezTo>
                    <a:pt x="219" y="125"/>
                    <a:pt x="210" y="140"/>
                    <a:pt x="202" y="156"/>
                  </a:cubicBezTo>
                  <a:cubicBezTo>
                    <a:pt x="200" y="155"/>
                    <a:pt x="199" y="154"/>
                    <a:pt x="197" y="153"/>
                  </a:cubicBezTo>
                  <a:cubicBezTo>
                    <a:pt x="208" y="139"/>
                    <a:pt x="214" y="121"/>
                    <a:pt x="222" y="106"/>
                  </a:cubicBezTo>
                  <a:close/>
                  <a:moveTo>
                    <a:pt x="165" y="97"/>
                  </a:moveTo>
                  <a:cubicBezTo>
                    <a:pt x="170" y="98"/>
                    <a:pt x="175" y="100"/>
                    <a:pt x="180" y="101"/>
                  </a:cubicBezTo>
                  <a:cubicBezTo>
                    <a:pt x="189" y="109"/>
                    <a:pt x="198" y="114"/>
                    <a:pt x="208" y="109"/>
                  </a:cubicBezTo>
                  <a:cubicBezTo>
                    <a:pt x="205" y="116"/>
                    <a:pt x="201" y="123"/>
                    <a:pt x="198" y="130"/>
                  </a:cubicBezTo>
                  <a:cubicBezTo>
                    <a:pt x="198" y="130"/>
                    <a:pt x="198" y="130"/>
                    <a:pt x="197" y="130"/>
                  </a:cubicBezTo>
                  <a:cubicBezTo>
                    <a:pt x="197" y="129"/>
                    <a:pt x="196" y="128"/>
                    <a:pt x="196" y="129"/>
                  </a:cubicBezTo>
                  <a:cubicBezTo>
                    <a:pt x="196" y="129"/>
                    <a:pt x="193" y="126"/>
                    <a:pt x="192" y="126"/>
                  </a:cubicBezTo>
                  <a:cubicBezTo>
                    <a:pt x="189" y="124"/>
                    <a:pt x="185" y="123"/>
                    <a:pt x="181" y="121"/>
                  </a:cubicBezTo>
                  <a:cubicBezTo>
                    <a:pt x="171" y="118"/>
                    <a:pt x="168" y="108"/>
                    <a:pt x="160" y="102"/>
                  </a:cubicBezTo>
                  <a:cubicBezTo>
                    <a:pt x="158" y="99"/>
                    <a:pt x="155" y="97"/>
                    <a:pt x="153" y="94"/>
                  </a:cubicBezTo>
                  <a:cubicBezTo>
                    <a:pt x="157" y="95"/>
                    <a:pt x="161" y="96"/>
                    <a:pt x="165" y="97"/>
                  </a:cubicBezTo>
                  <a:close/>
                  <a:moveTo>
                    <a:pt x="80" y="15"/>
                  </a:moveTo>
                  <a:cubicBezTo>
                    <a:pt x="90" y="16"/>
                    <a:pt x="101" y="19"/>
                    <a:pt x="111" y="23"/>
                  </a:cubicBezTo>
                  <a:cubicBezTo>
                    <a:pt x="122" y="28"/>
                    <a:pt x="129" y="40"/>
                    <a:pt x="135" y="50"/>
                  </a:cubicBezTo>
                  <a:cubicBezTo>
                    <a:pt x="138" y="54"/>
                    <a:pt x="140" y="57"/>
                    <a:pt x="142" y="61"/>
                  </a:cubicBezTo>
                  <a:cubicBezTo>
                    <a:pt x="137" y="57"/>
                    <a:pt x="131" y="55"/>
                    <a:pt x="125" y="52"/>
                  </a:cubicBezTo>
                  <a:cubicBezTo>
                    <a:pt x="125" y="51"/>
                    <a:pt x="125" y="50"/>
                    <a:pt x="125" y="49"/>
                  </a:cubicBezTo>
                  <a:cubicBezTo>
                    <a:pt x="125" y="47"/>
                    <a:pt x="123" y="45"/>
                    <a:pt x="122" y="43"/>
                  </a:cubicBezTo>
                  <a:cubicBezTo>
                    <a:pt x="120" y="41"/>
                    <a:pt x="119" y="38"/>
                    <a:pt x="116" y="36"/>
                  </a:cubicBezTo>
                  <a:cubicBezTo>
                    <a:pt x="113" y="33"/>
                    <a:pt x="111" y="27"/>
                    <a:pt x="105" y="28"/>
                  </a:cubicBezTo>
                  <a:cubicBezTo>
                    <a:pt x="104" y="29"/>
                    <a:pt x="103" y="30"/>
                    <a:pt x="103" y="31"/>
                  </a:cubicBezTo>
                  <a:cubicBezTo>
                    <a:pt x="104" y="37"/>
                    <a:pt x="108" y="41"/>
                    <a:pt x="112" y="45"/>
                  </a:cubicBezTo>
                  <a:cubicBezTo>
                    <a:pt x="105" y="41"/>
                    <a:pt x="98" y="37"/>
                    <a:pt x="90" y="32"/>
                  </a:cubicBezTo>
                  <a:cubicBezTo>
                    <a:pt x="88" y="26"/>
                    <a:pt x="85" y="17"/>
                    <a:pt x="79" y="15"/>
                  </a:cubicBezTo>
                  <a:cubicBezTo>
                    <a:pt x="79" y="15"/>
                    <a:pt x="79" y="15"/>
                    <a:pt x="80" y="15"/>
                  </a:cubicBezTo>
                  <a:close/>
                  <a:moveTo>
                    <a:pt x="41" y="17"/>
                  </a:moveTo>
                  <a:cubicBezTo>
                    <a:pt x="43" y="16"/>
                    <a:pt x="45" y="16"/>
                    <a:pt x="48" y="15"/>
                  </a:cubicBezTo>
                  <a:cubicBezTo>
                    <a:pt x="57" y="14"/>
                    <a:pt x="66" y="14"/>
                    <a:pt x="7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3" y="15"/>
                    <a:pt x="72" y="16"/>
                    <a:pt x="73" y="18"/>
                  </a:cubicBezTo>
                  <a:cubicBezTo>
                    <a:pt x="74" y="21"/>
                    <a:pt x="77" y="23"/>
                    <a:pt x="79" y="26"/>
                  </a:cubicBezTo>
                  <a:cubicBezTo>
                    <a:pt x="73" y="24"/>
                    <a:pt x="66" y="25"/>
                    <a:pt x="59" y="24"/>
                  </a:cubicBezTo>
                  <a:cubicBezTo>
                    <a:pt x="58" y="22"/>
                    <a:pt x="55" y="22"/>
                    <a:pt x="53" y="24"/>
                  </a:cubicBezTo>
                  <a:cubicBezTo>
                    <a:pt x="53" y="25"/>
                    <a:pt x="53" y="25"/>
                    <a:pt x="52" y="25"/>
                  </a:cubicBezTo>
                  <a:cubicBezTo>
                    <a:pt x="50" y="27"/>
                    <a:pt x="51" y="31"/>
                    <a:pt x="55" y="32"/>
                  </a:cubicBezTo>
                  <a:cubicBezTo>
                    <a:pt x="63" y="34"/>
                    <a:pt x="72" y="32"/>
                    <a:pt x="80" y="36"/>
                  </a:cubicBezTo>
                  <a:cubicBezTo>
                    <a:pt x="85" y="39"/>
                    <a:pt x="90" y="42"/>
                    <a:pt x="95" y="4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4" y="46"/>
                    <a:pt x="93" y="46"/>
                    <a:pt x="92" y="46"/>
                  </a:cubicBezTo>
                  <a:cubicBezTo>
                    <a:pt x="91" y="46"/>
                    <a:pt x="89" y="46"/>
                    <a:pt x="88" y="47"/>
                  </a:cubicBezTo>
                  <a:cubicBezTo>
                    <a:pt x="84" y="48"/>
                    <a:pt x="81" y="51"/>
                    <a:pt x="82" y="55"/>
                  </a:cubicBezTo>
                  <a:cubicBezTo>
                    <a:pt x="82" y="56"/>
                    <a:pt x="84" y="58"/>
                    <a:pt x="86" y="57"/>
                  </a:cubicBezTo>
                  <a:cubicBezTo>
                    <a:pt x="87" y="57"/>
                    <a:pt x="88" y="56"/>
                    <a:pt x="88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2" y="55"/>
                    <a:pt x="95" y="55"/>
                    <a:pt x="97" y="54"/>
                  </a:cubicBezTo>
                  <a:cubicBezTo>
                    <a:pt x="97" y="53"/>
                    <a:pt x="98" y="53"/>
                    <a:pt x="99" y="52"/>
                  </a:cubicBezTo>
                  <a:cubicBezTo>
                    <a:pt x="100" y="51"/>
                    <a:pt x="100" y="50"/>
                    <a:pt x="100" y="49"/>
                  </a:cubicBezTo>
                  <a:cubicBezTo>
                    <a:pt x="102" y="50"/>
                    <a:pt x="104" y="51"/>
                    <a:pt x="106" y="52"/>
                  </a:cubicBezTo>
                  <a:cubicBezTo>
                    <a:pt x="114" y="56"/>
                    <a:pt x="121" y="60"/>
                    <a:pt x="128" y="64"/>
                  </a:cubicBezTo>
                  <a:cubicBezTo>
                    <a:pt x="128" y="64"/>
                    <a:pt x="127" y="64"/>
                    <a:pt x="127" y="65"/>
                  </a:cubicBezTo>
                  <a:cubicBezTo>
                    <a:pt x="124" y="66"/>
                    <a:pt x="122" y="67"/>
                    <a:pt x="120" y="69"/>
                  </a:cubicBezTo>
                  <a:cubicBezTo>
                    <a:pt x="119" y="71"/>
                    <a:pt x="119" y="73"/>
                    <a:pt x="121" y="74"/>
                  </a:cubicBezTo>
                  <a:cubicBezTo>
                    <a:pt x="126" y="75"/>
                    <a:pt x="132" y="71"/>
                    <a:pt x="136" y="68"/>
                  </a:cubicBezTo>
                  <a:cubicBezTo>
                    <a:pt x="137" y="68"/>
                    <a:pt x="138" y="69"/>
                    <a:pt x="139" y="69"/>
                  </a:cubicBezTo>
                  <a:cubicBezTo>
                    <a:pt x="146" y="73"/>
                    <a:pt x="153" y="78"/>
                    <a:pt x="160" y="82"/>
                  </a:cubicBezTo>
                  <a:cubicBezTo>
                    <a:pt x="154" y="81"/>
                    <a:pt x="148" y="79"/>
                    <a:pt x="141" y="79"/>
                  </a:cubicBezTo>
                  <a:cubicBezTo>
                    <a:pt x="131" y="78"/>
                    <a:pt x="120" y="79"/>
                    <a:pt x="109" y="77"/>
                  </a:cubicBezTo>
                  <a:cubicBezTo>
                    <a:pt x="99" y="76"/>
                    <a:pt x="89" y="70"/>
                    <a:pt x="80" y="65"/>
                  </a:cubicBezTo>
                  <a:cubicBezTo>
                    <a:pt x="70" y="60"/>
                    <a:pt x="61" y="57"/>
                    <a:pt x="55" y="47"/>
                  </a:cubicBezTo>
                  <a:cubicBezTo>
                    <a:pt x="53" y="44"/>
                    <a:pt x="53" y="39"/>
                    <a:pt x="50" y="35"/>
                  </a:cubicBezTo>
                  <a:cubicBezTo>
                    <a:pt x="47" y="31"/>
                    <a:pt x="43" y="27"/>
                    <a:pt x="39" y="23"/>
                  </a:cubicBezTo>
                  <a:cubicBezTo>
                    <a:pt x="38" y="22"/>
                    <a:pt x="37" y="21"/>
                    <a:pt x="35" y="19"/>
                  </a:cubicBezTo>
                  <a:cubicBezTo>
                    <a:pt x="37" y="19"/>
                    <a:pt x="39" y="18"/>
                    <a:pt x="41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162"/>
            <p:cNvSpPr/>
            <p:nvPr/>
          </p:nvSpPr>
          <p:spPr bwMode="auto">
            <a:xfrm>
              <a:off x="1691" y="1042"/>
              <a:ext cx="58" cy="59"/>
            </a:xfrm>
            <a:custGeom>
              <a:avLst/>
              <a:gdLst>
                <a:gd name="T0" fmla="*/ 33 w 108"/>
                <a:gd name="T1" fmla="*/ 42 h 108"/>
                <a:gd name="T2" fmla="*/ 27 w 108"/>
                <a:gd name="T3" fmla="*/ 56 h 108"/>
                <a:gd name="T4" fmla="*/ 20 w 108"/>
                <a:gd name="T5" fmla="*/ 104 h 108"/>
                <a:gd name="T6" fmla="*/ 27 w 108"/>
                <a:gd name="T7" fmla="*/ 105 h 108"/>
                <a:gd name="T8" fmla="*/ 35 w 108"/>
                <a:gd name="T9" fmla="*/ 79 h 108"/>
                <a:gd name="T10" fmla="*/ 46 w 108"/>
                <a:gd name="T11" fmla="*/ 49 h 108"/>
                <a:gd name="T12" fmla="*/ 96 w 108"/>
                <a:gd name="T13" fmla="*/ 73 h 108"/>
                <a:gd name="T14" fmla="*/ 101 w 108"/>
                <a:gd name="T15" fmla="*/ 63 h 108"/>
                <a:gd name="T16" fmla="*/ 53 w 108"/>
                <a:gd name="T17" fmla="*/ 36 h 108"/>
                <a:gd name="T18" fmla="*/ 62 w 108"/>
                <a:gd name="T19" fmla="*/ 19 h 108"/>
                <a:gd name="T20" fmla="*/ 61 w 108"/>
                <a:gd name="T21" fmla="*/ 4 h 108"/>
                <a:gd name="T22" fmla="*/ 50 w 108"/>
                <a:gd name="T23" fmla="*/ 11 h 108"/>
                <a:gd name="T24" fmla="*/ 49 w 108"/>
                <a:gd name="T25" fmla="*/ 13 h 108"/>
                <a:gd name="T26" fmla="*/ 47 w 108"/>
                <a:gd name="T27" fmla="*/ 16 h 108"/>
                <a:gd name="T28" fmla="*/ 40 w 108"/>
                <a:gd name="T29" fmla="*/ 29 h 108"/>
                <a:gd name="T30" fmla="*/ 4 w 108"/>
                <a:gd name="T31" fmla="*/ 14 h 108"/>
                <a:gd name="T32" fmla="*/ 1 w 108"/>
                <a:gd name="T33" fmla="*/ 19 h 108"/>
                <a:gd name="T34" fmla="*/ 33 w 108"/>
                <a:gd name="T35" fmla="*/ 4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8" h="108">
                  <a:moveTo>
                    <a:pt x="33" y="42"/>
                  </a:moveTo>
                  <a:cubicBezTo>
                    <a:pt x="30" y="46"/>
                    <a:pt x="28" y="51"/>
                    <a:pt x="27" y="56"/>
                  </a:cubicBezTo>
                  <a:cubicBezTo>
                    <a:pt x="21" y="70"/>
                    <a:pt x="13" y="88"/>
                    <a:pt x="20" y="104"/>
                  </a:cubicBezTo>
                  <a:cubicBezTo>
                    <a:pt x="21" y="107"/>
                    <a:pt x="25" y="108"/>
                    <a:pt x="27" y="105"/>
                  </a:cubicBezTo>
                  <a:cubicBezTo>
                    <a:pt x="30" y="96"/>
                    <a:pt x="31" y="87"/>
                    <a:pt x="35" y="79"/>
                  </a:cubicBezTo>
                  <a:cubicBezTo>
                    <a:pt x="40" y="70"/>
                    <a:pt x="42" y="59"/>
                    <a:pt x="46" y="49"/>
                  </a:cubicBezTo>
                  <a:cubicBezTo>
                    <a:pt x="63" y="58"/>
                    <a:pt x="79" y="66"/>
                    <a:pt x="96" y="73"/>
                  </a:cubicBezTo>
                  <a:cubicBezTo>
                    <a:pt x="103" y="77"/>
                    <a:pt x="108" y="67"/>
                    <a:pt x="101" y="63"/>
                  </a:cubicBezTo>
                  <a:cubicBezTo>
                    <a:pt x="85" y="54"/>
                    <a:pt x="69" y="45"/>
                    <a:pt x="53" y="36"/>
                  </a:cubicBezTo>
                  <a:cubicBezTo>
                    <a:pt x="56" y="30"/>
                    <a:pt x="58" y="25"/>
                    <a:pt x="62" y="19"/>
                  </a:cubicBezTo>
                  <a:cubicBezTo>
                    <a:pt x="65" y="14"/>
                    <a:pt x="65" y="9"/>
                    <a:pt x="61" y="4"/>
                  </a:cubicBezTo>
                  <a:cubicBezTo>
                    <a:pt x="55" y="0"/>
                    <a:pt x="48" y="6"/>
                    <a:pt x="50" y="11"/>
                  </a:cubicBezTo>
                  <a:cubicBezTo>
                    <a:pt x="49" y="12"/>
                    <a:pt x="49" y="12"/>
                    <a:pt x="49" y="13"/>
                  </a:cubicBezTo>
                  <a:cubicBezTo>
                    <a:pt x="48" y="14"/>
                    <a:pt x="47" y="15"/>
                    <a:pt x="47" y="16"/>
                  </a:cubicBezTo>
                  <a:cubicBezTo>
                    <a:pt x="44" y="20"/>
                    <a:pt x="42" y="25"/>
                    <a:pt x="40" y="29"/>
                  </a:cubicBezTo>
                  <a:cubicBezTo>
                    <a:pt x="29" y="22"/>
                    <a:pt x="16" y="14"/>
                    <a:pt x="4" y="14"/>
                  </a:cubicBezTo>
                  <a:cubicBezTo>
                    <a:pt x="1" y="14"/>
                    <a:pt x="0" y="17"/>
                    <a:pt x="1" y="19"/>
                  </a:cubicBezTo>
                  <a:cubicBezTo>
                    <a:pt x="9" y="29"/>
                    <a:pt x="21" y="36"/>
                    <a:pt x="33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163"/>
            <p:cNvSpPr/>
            <p:nvPr/>
          </p:nvSpPr>
          <p:spPr bwMode="auto">
            <a:xfrm>
              <a:off x="1906" y="1159"/>
              <a:ext cx="46" cy="30"/>
            </a:xfrm>
            <a:custGeom>
              <a:avLst/>
              <a:gdLst>
                <a:gd name="T0" fmla="*/ 45 w 84"/>
                <a:gd name="T1" fmla="*/ 19 h 54"/>
                <a:gd name="T2" fmla="*/ 6 w 84"/>
                <a:gd name="T3" fmla="*/ 1 h 54"/>
                <a:gd name="T4" fmla="*/ 2 w 84"/>
                <a:gd name="T5" fmla="*/ 9 h 54"/>
                <a:gd name="T6" fmla="*/ 34 w 84"/>
                <a:gd name="T7" fmla="*/ 32 h 54"/>
                <a:gd name="T8" fmla="*/ 69 w 84"/>
                <a:gd name="T9" fmla="*/ 51 h 54"/>
                <a:gd name="T10" fmla="*/ 77 w 84"/>
                <a:gd name="T11" fmla="*/ 40 h 54"/>
                <a:gd name="T12" fmla="*/ 45 w 84"/>
                <a:gd name="T13" fmla="*/ 1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54">
                  <a:moveTo>
                    <a:pt x="45" y="19"/>
                  </a:moveTo>
                  <a:cubicBezTo>
                    <a:pt x="34" y="13"/>
                    <a:pt x="19" y="0"/>
                    <a:pt x="6" y="1"/>
                  </a:cubicBezTo>
                  <a:cubicBezTo>
                    <a:pt x="2" y="2"/>
                    <a:pt x="0" y="6"/>
                    <a:pt x="2" y="9"/>
                  </a:cubicBezTo>
                  <a:cubicBezTo>
                    <a:pt x="7" y="20"/>
                    <a:pt x="24" y="26"/>
                    <a:pt x="34" y="32"/>
                  </a:cubicBezTo>
                  <a:cubicBezTo>
                    <a:pt x="45" y="39"/>
                    <a:pt x="57" y="47"/>
                    <a:pt x="69" y="51"/>
                  </a:cubicBezTo>
                  <a:cubicBezTo>
                    <a:pt x="76" y="54"/>
                    <a:pt x="84" y="45"/>
                    <a:pt x="77" y="40"/>
                  </a:cubicBezTo>
                  <a:cubicBezTo>
                    <a:pt x="67" y="33"/>
                    <a:pt x="56" y="26"/>
                    <a:pt x="45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164"/>
            <p:cNvSpPr/>
            <p:nvPr/>
          </p:nvSpPr>
          <p:spPr bwMode="auto">
            <a:xfrm>
              <a:off x="1903" y="1134"/>
              <a:ext cx="53" cy="29"/>
            </a:xfrm>
            <a:custGeom>
              <a:avLst/>
              <a:gdLst>
                <a:gd name="T0" fmla="*/ 89 w 98"/>
                <a:gd name="T1" fmla="*/ 35 h 53"/>
                <a:gd name="T2" fmla="*/ 5 w 98"/>
                <a:gd name="T3" fmla="*/ 0 h 53"/>
                <a:gd name="T4" fmla="*/ 2 w 98"/>
                <a:gd name="T5" fmla="*/ 8 h 53"/>
                <a:gd name="T6" fmla="*/ 39 w 98"/>
                <a:gd name="T7" fmla="*/ 27 h 53"/>
                <a:gd name="T8" fmla="*/ 82 w 98"/>
                <a:gd name="T9" fmla="*/ 48 h 53"/>
                <a:gd name="T10" fmla="*/ 89 w 98"/>
                <a:gd name="T11" fmla="*/ 3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53">
                  <a:moveTo>
                    <a:pt x="89" y="35"/>
                  </a:moveTo>
                  <a:cubicBezTo>
                    <a:pt x="64" y="21"/>
                    <a:pt x="35" y="1"/>
                    <a:pt x="5" y="0"/>
                  </a:cubicBezTo>
                  <a:cubicBezTo>
                    <a:pt x="0" y="0"/>
                    <a:pt x="0" y="5"/>
                    <a:pt x="2" y="8"/>
                  </a:cubicBezTo>
                  <a:cubicBezTo>
                    <a:pt x="11" y="18"/>
                    <a:pt x="27" y="21"/>
                    <a:pt x="39" y="27"/>
                  </a:cubicBezTo>
                  <a:cubicBezTo>
                    <a:pt x="54" y="33"/>
                    <a:pt x="68" y="41"/>
                    <a:pt x="82" y="48"/>
                  </a:cubicBezTo>
                  <a:cubicBezTo>
                    <a:pt x="91" y="53"/>
                    <a:pt x="98" y="39"/>
                    <a:pt x="8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165"/>
            <p:cNvSpPr/>
            <p:nvPr/>
          </p:nvSpPr>
          <p:spPr bwMode="auto">
            <a:xfrm>
              <a:off x="1976" y="1147"/>
              <a:ext cx="74" cy="109"/>
            </a:xfrm>
            <a:custGeom>
              <a:avLst/>
              <a:gdLst>
                <a:gd name="T0" fmla="*/ 58 w 137"/>
                <a:gd name="T1" fmla="*/ 124 h 203"/>
                <a:gd name="T2" fmla="*/ 81 w 137"/>
                <a:gd name="T3" fmla="*/ 107 h 203"/>
                <a:gd name="T4" fmla="*/ 118 w 137"/>
                <a:gd name="T5" fmla="*/ 71 h 203"/>
                <a:gd name="T6" fmla="*/ 133 w 137"/>
                <a:gd name="T7" fmla="*/ 29 h 203"/>
                <a:gd name="T8" fmla="*/ 110 w 137"/>
                <a:gd name="T9" fmla="*/ 8 h 203"/>
                <a:gd name="T10" fmla="*/ 74 w 137"/>
                <a:gd name="T11" fmla="*/ 7 h 203"/>
                <a:gd name="T12" fmla="*/ 54 w 137"/>
                <a:gd name="T13" fmla="*/ 39 h 203"/>
                <a:gd name="T14" fmla="*/ 61 w 137"/>
                <a:gd name="T15" fmla="*/ 43 h 203"/>
                <a:gd name="T16" fmla="*/ 82 w 137"/>
                <a:gd name="T17" fmla="*/ 16 h 203"/>
                <a:gd name="T18" fmla="*/ 120 w 137"/>
                <a:gd name="T19" fmla="*/ 28 h 203"/>
                <a:gd name="T20" fmla="*/ 115 w 137"/>
                <a:gd name="T21" fmla="*/ 51 h 203"/>
                <a:gd name="T22" fmla="*/ 97 w 137"/>
                <a:gd name="T23" fmla="*/ 73 h 203"/>
                <a:gd name="T24" fmla="*/ 56 w 137"/>
                <a:gd name="T25" fmla="*/ 106 h 203"/>
                <a:gd name="T26" fmla="*/ 24 w 137"/>
                <a:gd name="T27" fmla="*/ 168 h 203"/>
                <a:gd name="T28" fmla="*/ 100 w 137"/>
                <a:gd name="T29" fmla="*/ 201 h 203"/>
                <a:gd name="T30" fmla="*/ 103 w 137"/>
                <a:gd name="T31" fmla="*/ 191 h 203"/>
                <a:gd name="T32" fmla="*/ 80 w 137"/>
                <a:gd name="T33" fmla="*/ 182 h 203"/>
                <a:gd name="T34" fmla="*/ 54 w 137"/>
                <a:gd name="T35" fmla="*/ 171 h 203"/>
                <a:gd name="T36" fmla="*/ 37 w 137"/>
                <a:gd name="T37" fmla="*/ 141 h 203"/>
                <a:gd name="T38" fmla="*/ 58 w 137"/>
                <a:gd name="T39" fmla="*/ 12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7" h="203">
                  <a:moveTo>
                    <a:pt x="58" y="124"/>
                  </a:moveTo>
                  <a:cubicBezTo>
                    <a:pt x="66" y="119"/>
                    <a:pt x="74" y="112"/>
                    <a:pt x="81" y="107"/>
                  </a:cubicBezTo>
                  <a:cubicBezTo>
                    <a:pt x="95" y="96"/>
                    <a:pt x="107" y="84"/>
                    <a:pt x="118" y="71"/>
                  </a:cubicBezTo>
                  <a:cubicBezTo>
                    <a:pt x="127" y="60"/>
                    <a:pt x="137" y="43"/>
                    <a:pt x="133" y="29"/>
                  </a:cubicBezTo>
                  <a:cubicBezTo>
                    <a:pt x="130" y="17"/>
                    <a:pt x="120" y="11"/>
                    <a:pt x="110" y="8"/>
                  </a:cubicBezTo>
                  <a:cubicBezTo>
                    <a:pt x="97" y="3"/>
                    <a:pt x="86" y="0"/>
                    <a:pt x="74" y="7"/>
                  </a:cubicBezTo>
                  <a:cubicBezTo>
                    <a:pt x="62" y="13"/>
                    <a:pt x="58" y="28"/>
                    <a:pt x="54" y="39"/>
                  </a:cubicBezTo>
                  <a:cubicBezTo>
                    <a:pt x="52" y="44"/>
                    <a:pt x="58" y="48"/>
                    <a:pt x="61" y="43"/>
                  </a:cubicBezTo>
                  <a:cubicBezTo>
                    <a:pt x="67" y="34"/>
                    <a:pt x="72" y="20"/>
                    <a:pt x="82" y="16"/>
                  </a:cubicBezTo>
                  <a:cubicBezTo>
                    <a:pt x="92" y="11"/>
                    <a:pt x="114" y="19"/>
                    <a:pt x="120" y="28"/>
                  </a:cubicBezTo>
                  <a:cubicBezTo>
                    <a:pt x="125" y="34"/>
                    <a:pt x="118" y="45"/>
                    <a:pt x="115" y="51"/>
                  </a:cubicBezTo>
                  <a:cubicBezTo>
                    <a:pt x="111" y="59"/>
                    <a:pt x="104" y="67"/>
                    <a:pt x="97" y="73"/>
                  </a:cubicBezTo>
                  <a:cubicBezTo>
                    <a:pt x="84" y="86"/>
                    <a:pt x="70" y="96"/>
                    <a:pt x="56" y="106"/>
                  </a:cubicBezTo>
                  <a:cubicBezTo>
                    <a:pt x="38" y="120"/>
                    <a:pt x="0" y="142"/>
                    <a:pt x="24" y="168"/>
                  </a:cubicBezTo>
                  <a:cubicBezTo>
                    <a:pt x="43" y="189"/>
                    <a:pt x="72" y="203"/>
                    <a:pt x="100" y="201"/>
                  </a:cubicBezTo>
                  <a:cubicBezTo>
                    <a:pt x="106" y="201"/>
                    <a:pt x="107" y="194"/>
                    <a:pt x="103" y="191"/>
                  </a:cubicBezTo>
                  <a:cubicBezTo>
                    <a:pt x="95" y="187"/>
                    <a:pt x="89" y="185"/>
                    <a:pt x="80" y="182"/>
                  </a:cubicBezTo>
                  <a:cubicBezTo>
                    <a:pt x="73" y="180"/>
                    <a:pt x="60" y="177"/>
                    <a:pt x="54" y="171"/>
                  </a:cubicBezTo>
                  <a:cubicBezTo>
                    <a:pt x="45" y="163"/>
                    <a:pt x="26" y="155"/>
                    <a:pt x="37" y="141"/>
                  </a:cubicBezTo>
                  <a:cubicBezTo>
                    <a:pt x="42" y="133"/>
                    <a:pt x="51" y="128"/>
                    <a:pt x="58" y="1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166"/>
            <p:cNvSpPr/>
            <p:nvPr/>
          </p:nvSpPr>
          <p:spPr bwMode="auto">
            <a:xfrm>
              <a:off x="1994" y="1278"/>
              <a:ext cx="16" cy="12"/>
            </a:xfrm>
            <a:custGeom>
              <a:avLst/>
              <a:gdLst>
                <a:gd name="T0" fmla="*/ 17 w 30"/>
                <a:gd name="T1" fmla="*/ 2 h 23"/>
                <a:gd name="T2" fmla="*/ 13 w 30"/>
                <a:gd name="T3" fmla="*/ 4 h 23"/>
                <a:gd name="T4" fmla="*/ 12 w 30"/>
                <a:gd name="T5" fmla="*/ 5 h 23"/>
                <a:gd name="T6" fmla="*/ 6 w 30"/>
                <a:gd name="T7" fmla="*/ 7 h 23"/>
                <a:gd name="T8" fmla="*/ 1 w 30"/>
                <a:gd name="T9" fmla="*/ 17 h 23"/>
                <a:gd name="T10" fmla="*/ 11 w 30"/>
                <a:gd name="T11" fmla="*/ 22 h 23"/>
                <a:gd name="T12" fmla="*/ 16 w 30"/>
                <a:gd name="T13" fmla="*/ 21 h 23"/>
                <a:gd name="T14" fmla="*/ 18 w 30"/>
                <a:gd name="T15" fmla="*/ 20 h 23"/>
                <a:gd name="T16" fmla="*/ 18 w 30"/>
                <a:gd name="T17" fmla="*/ 20 h 23"/>
                <a:gd name="T18" fmla="*/ 23 w 30"/>
                <a:gd name="T19" fmla="*/ 20 h 23"/>
                <a:gd name="T20" fmla="*/ 29 w 30"/>
                <a:gd name="T21" fmla="*/ 8 h 23"/>
                <a:gd name="T22" fmla="*/ 17 w 30"/>
                <a:gd name="T2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23">
                  <a:moveTo>
                    <a:pt x="17" y="2"/>
                  </a:moveTo>
                  <a:cubicBezTo>
                    <a:pt x="16" y="2"/>
                    <a:pt x="14" y="3"/>
                    <a:pt x="13" y="4"/>
                  </a:cubicBezTo>
                  <a:cubicBezTo>
                    <a:pt x="13" y="4"/>
                    <a:pt x="12" y="5"/>
                    <a:pt x="12" y="5"/>
                  </a:cubicBezTo>
                  <a:cubicBezTo>
                    <a:pt x="10" y="5"/>
                    <a:pt x="8" y="6"/>
                    <a:pt x="6" y="7"/>
                  </a:cubicBezTo>
                  <a:cubicBezTo>
                    <a:pt x="2" y="8"/>
                    <a:pt x="0" y="13"/>
                    <a:pt x="1" y="17"/>
                  </a:cubicBezTo>
                  <a:cubicBezTo>
                    <a:pt x="2" y="21"/>
                    <a:pt x="7" y="23"/>
                    <a:pt x="11" y="22"/>
                  </a:cubicBezTo>
                  <a:cubicBezTo>
                    <a:pt x="13" y="22"/>
                    <a:pt x="15" y="21"/>
                    <a:pt x="16" y="21"/>
                  </a:cubicBezTo>
                  <a:cubicBezTo>
                    <a:pt x="17" y="20"/>
                    <a:pt x="17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0" y="20"/>
                    <a:pt x="21" y="20"/>
                    <a:pt x="23" y="20"/>
                  </a:cubicBezTo>
                  <a:cubicBezTo>
                    <a:pt x="27" y="18"/>
                    <a:pt x="30" y="13"/>
                    <a:pt x="29" y="8"/>
                  </a:cubicBezTo>
                  <a:cubicBezTo>
                    <a:pt x="27" y="3"/>
                    <a:pt x="22" y="0"/>
                    <a:pt x="1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88" name="图片 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6068" y="3084585"/>
            <a:ext cx="1056988" cy="19048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10226" y="426214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zh-CN" altLang="en-US" sz="2000">
                <a:ln>
                  <a:solidFill>
                    <a:prstClr val="white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方正行楷简体" panose="03000509000000000000" pitchFamily="65" charset="-122"/>
                <a:ea typeface="方正行楷简体" panose="03000509000000000000" pitchFamily="65" charset="-122"/>
              </a:rPr>
              <a:t>此处添加标题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4405086" y="811903"/>
            <a:ext cx="3338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2895900" y="826324"/>
            <a:ext cx="335220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50">
                <a:solidFill>
                  <a:prstClr val="white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</a:t>
            </a:r>
            <a:endParaRPr lang="zh-CN" altLang="en-US" sz="1050">
              <a:solidFill>
                <a:prstClr val="black"/>
              </a:solidFill>
            </a:endParaRPr>
          </a:p>
        </p:txBody>
      </p:sp>
      <p:sp>
        <p:nvSpPr>
          <p:cNvPr id="121" name="矩形 120"/>
          <p:cNvSpPr/>
          <p:nvPr/>
        </p:nvSpPr>
        <p:spPr>
          <a:xfrm>
            <a:off x="459414" y="3056223"/>
            <a:ext cx="1568450" cy="8207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  <a:sym typeface="Calibri" panose="020F0502020204030204" charset="0"/>
              </a:rPr>
              <a:t>Lorem ipsum dolor sit amet, consectetuer adipiscing elit. </a:t>
            </a:r>
            <a:endParaRPr kumimoji="0" lang="zh-CN" altLang="en-US" sz="105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sym typeface="Calibri" panose="020F0502020204030204" charset="0"/>
            </a:endParaRPr>
          </a:p>
        </p:txBody>
      </p:sp>
      <p:sp>
        <p:nvSpPr>
          <p:cNvPr id="122" name="矩形 121"/>
          <p:cNvSpPr/>
          <p:nvPr/>
        </p:nvSpPr>
        <p:spPr>
          <a:xfrm>
            <a:off x="2385986" y="2700707"/>
            <a:ext cx="1568450" cy="819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  <a:sym typeface="Calibri" panose="020F0502020204030204" charset="0"/>
              </a:rPr>
              <a:t>Lorem ipsum dolor sit amet, consectetuer adipiscing elit. </a:t>
            </a:r>
            <a:endParaRPr kumimoji="0" lang="zh-CN" altLang="en-US" sz="105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sym typeface="Calibri" panose="020F0502020204030204" charset="0"/>
            </a:endParaRPr>
          </a:p>
        </p:txBody>
      </p:sp>
      <p:sp>
        <p:nvSpPr>
          <p:cNvPr id="123" name="矩形 122"/>
          <p:cNvSpPr/>
          <p:nvPr/>
        </p:nvSpPr>
        <p:spPr>
          <a:xfrm>
            <a:off x="5309023" y="2112330"/>
            <a:ext cx="1568450" cy="819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  <a:sym typeface="Calibri" panose="020F0502020204030204" charset="0"/>
              </a:rPr>
              <a:t>Lorem ipsum dolor sit amet, consectetuer adipiscing elit. </a:t>
            </a:r>
            <a:endParaRPr kumimoji="0" lang="zh-CN" altLang="en-US" sz="105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sym typeface="Calibri" panose="020F0502020204030204" charset="0"/>
            </a:endParaRPr>
          </a:p>
        </p:txBody>
      </p:sp>
      <p:sp>
        <p:nvSpPr>
          <p:cNvPr id="124" name="矩形 123"/>
          <p:cNvSpPr/>
          <p:nvPr/>
        </p:nvSpPr>
        <p:spPr>
          <a:xfrm>
            <a:off x="3802792" y="3417255"/>
            <a:ext cx="1568450" cy="819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  <a:sym typeface="Calibri" panose="020F0502020204030204" charset="0"/>
              </a:rPr>
              <a:t>Lorem ipsum dolor sit amet, consectetuer adipiscing elit. </a:t>
            </a:r>
            <a:endParaRPr kumimoji="0" lang="zh-CN" altLang="en-US" sz="105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sym typeface="Calibri" panose="020F0502020204030204" charset="0"/>
            </a:endParaRPr>
          </a:p>
        </p:txBody>
      </p:sp>
      <p:sp>
        <p:nvSpPr>
          <p:cNvPr id="129" name="Freeform 6"/>
          <p:cNvSpPr/>
          <p:nvPr/>
        </p:nvSpPr>
        <p:spPr bwMode="auto">
          <a:xfrm rot="900000" flipH="1">
            <a:off x="1373611" y="1161418"/>
            <a:ext cx="6027737" cy="2632075"/>
          </a:xfrm>
          <a:custGeom>
            <a:avLst/>
            <a:gdLst>
              <a:gd name="T0" fmla="*/ 14 w 8518"/>
              <a:gd name="T1" fmla="*/ 79 h 4029"/>
              <a:gd name="T2" fmla="*/ 63 w 8518"/>
              <a:gd name="T3" fmla="*/ 209 h 4029"/>
              <a:gd name="T4" fmla="*/ 139 w 8518"/>
              <a:gd name="T5" fmla="*/ 334 h 4029"/>
              <a:gd name="T6" fmla="*/ 240 w 8518"/>
              <a:gd name="T7" fmla="*/ 447 h 4029"/>
              <a:gd name="T8" fmla="*/ 363 w 8518"/>
              <a:gd name="T9" fmla="*/ 543 h 4029"/>
              <a:gd name="T10" fmla="*/ 507 w 8518"/>
              <a:gd name="T11" fmla="*/ 611 h 4029"/>
              <a:gd name="T12" fmla="*/ 636 w 8518"/>
              <a:gd name="T13" fmla="*/ 644 h 4029"/>
              <a:gd name="T14" fmla="*/ 907 w 8518"/>
              <a:gd name="T15" fmla="*/ 658 h 4029"/>
              <a:gd name="T16" fmla="*/ 1180 w 8518"/>
              <a:gd name="T17" fmla="*/ 634 h 4029"/>
              <a:gd name="T18" fmla="*/ 1728 w 8518"/>
              <a:gd name="T19" fmla="*/ 558 h 4029"/>
              <a:gd name="T20" fmla="*/ 2000 w 8518"/>
              <a:gd name="T21" fmla="*/ 550 h 4029"/>
              <a:gd name="T22" fmla="*/ 2270 w 8518"/>
              <a:gd name="T23" fmla="*/ 592 h 4029"/>
              <a:gd name="T24" fmla="*/ 2463 w 8518"/>
              <a:gd name="T25" fmla="*/ 669 h 4029"/>
              <a:gd name="T26" fmla="*/ 2655 w 8518"/>
              <a:gd name="T27" fmla="*/ 802 h 4029"/>
              <a:gd name="T28" fmla="*/ 2811 w 8518"/>
              <a:gd name="T29" fmla="*/ 976 h 4029"/>
              <a:gd name="T30" fmla="*/ 2926 w 8518"/>
              <a:gd name="T31" fmla="*/ 1179 h 4029"/>
              <a:gd name="T32" fmla="*/ 3001 w 8518"/>
              <a:gd name="T33" fmla="*/ 1404 h 4029"/>
              <a:gd name="T34" fmla="*/ 3036 w 8518"/>
              <a:gd name="T35" fmla="*/ 1637 h 4029"/>
              <a:gd name="T36" fmla="*/ 3029 w 8518"/>
              <a:gd name="T37" fmla="*/ 1871 h 4029"/>
              <a:gd name="T38" fmla="*/ 3003 w 8518"/>
              <a:gd name="T39" fmla="*/ 2188 h 4029"/>
              <a:gd name="T40" fmla="*/ 3010 w 8518"/>
              <a:gd name="T41" fmla="*/ 2415 h 4029"/>
              <a:gd name="T42" fmla="*/ 3043 w 8518"/>
              <a:gd name="T43" fmla="*/ 2596 h 4029"/>
              <a:gd name="T44" fmla="*/ 3108 w 8518"/>
              <a:gd name="T45" fmla="*/ 2768 h 4029"/>
              <a:gd name="T46" fmla="*/ 3210 w 8518"/>
              <a:gd name="T47" fmla="*/ 2931 h 4029"/>
              <a:gd name="T48" fmla="*/ 3329 w 8518"/>
              <a:gd name="T49" fmla="*/ 3055 h 4029"/>
              <a:gd name="T50" fmla="*/ 3530 w 8518"/>
              <a:gd name="T51" fmla="*/ 3188 h 4029"/>
              <a:gd name="T52" fmla="*/ 3757 w 8518"/>
              <a:gd name="T53" fmla="*/ 3269 h 4029"/>
              <a:gd name="T54" fmla="*/ 4000 w 8518"/>
              <a:gd name="T55" fmla="*/ 3299 h 4029"/>
              <a:gd name="T56" fmla="*/ 4242 w 8518"/>
              <a:gd name="T57" fmla="*/ 3276 h 4029"/>
              <a:gd name="T58" fmla="*/ 4474 w 8518"/>
              <a:gd name="T59" fmla="*/ 3203 h 4029"/>
              <a:gd name="T60" fmla="*/ 4680 w 8518"/>
              <a:gd name="T61" fmla="*/ 3080 h 4029"/>
              <a:gd name="T62" fmla="*/ 4925 w 8518"/>
              <a:gd name="T63" fmla="*/ 2871 h 4029"/>
              <a:gd name="T64" fmla="*/ 5139 w 8518"/>
              <a:gd name="T65" fmla="*/ 2717 h 4029"/>
              <a:gd name="T66" fmla="*/ 5327 w 8518"/>
              <a:gd name="T67" fmla="*/ 2618 h 4029"/>
              <a:gd name="T68" fmla="*/ 5528 w 8518"/>
              <a:gd name="T69" fmla="*/ 2557 h 4029"/>
              <a:gd name="T70" fmla="*/ 5746 w 8518"/>
              <a:gd name="T71" fmla="*/ 2540 h 4029"/>
              <a:gd name="T72" fmla="*/ 5985 w 8518"/>
              <a:gd name="T73" fmla="*/ 2576 h 4029"/>
              <a:gd name="T74" fmla="*/ 6112 w 8518"/>
              <a:gd name="T75" fmla="*/ 2621 h 4029"/>
              <a:gd name="T76" fmla="*/ 6257 w 8518"/>
              <a:gd name="T77" fmla="*/ 2701 h 4029"/>
              <a:gd name="T78" fmla="*/ 6384 w 8518"/>
              <a:gd name="T79" fmla="*/ 2806 h 4029"/>
              <a:gd name="T80" fmla="*/ 6495 w 8518"/>
              <a:gd name="T81" fmla="*/ 2928 h 4029"/>
              <a:gd name="T82" fmla="*/ 6620 w 8518"/>
              <a:gd name="T83" fmla="*/ 3120 h 4029"/>
              <a:gd name="T84" fmla="*/ 6712 w 8518"/>
              <a:gd name="T85" fmla="*/ 3329 h 4029"/>
              <a:gd name="T86" fmla="*/ 6791 w 8518"/>
              <a:gd name="T87" fmla="*/ 3485 h 4029"/>
              <a:gd name="T88" fmla="*/ 6891 w 8518"/>
              <a:gd name="T89" fmla="*/ 3624 h 4029"/>
              <a:gd name="T90" fmla="*/ 7007 w 8518"/>
              <a:gd name="T91" fmla="*/ 3746 h 4029"/>
              <a:gd name="T92" fmla="*/ 7139 w 8518"/>
              <a:gd name="T93" fmla="*/ 3847 h 4029"/>
              <a:gd name="T94" fmla="*/ 7283 w 8518"/>
              <a:gd name="T95" fmla="*/ 3927 h 4029"/>
              <a:gd name="T96" fmla="*/ 7439 w 8518"/>
              <a:gd name="T97" fmla="*/ 3986 h 4029"/>
              <a:gd name="T98" fmla="*/ 7600 w 8518"/>
              <a:gd name="T99" fmla="*/ 4019 h 4029"/>
              <a:gd name="T100" fmla="*/ 7767 w 8518"/>
              <a:gd name="T101" fmla="*/ 4029 h 4029"/>
              <a:gd name="T102" fmla="*/ 7936 w 8518"/>
              <a:gd name="T103" fmla="*/ 4012 h 4029"/>
              <a:gd name="T104" fmla="*/ 8103 w 8518"/>
              <a:gd name="T105" fmla="*/ 3969 h 4029"/>
              <a:gd name="T106" fmla="*/ 8269 w 8518"/>
              <a:gd name="T107" fmla="*/ 3896 h 4029"/>
              <a:gd name="T108" fmla="*/ 8427 w 8518"/>
              <a:gd name="T109" fmla="*/ 3792 h 4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518" h="4029">
                <a:moveTo>
                  <a:pt x="0" y="0"/>
                </a:moveTo>
                <a:lnTo>
                  <a:pt x="0" y="0"/>
                </a:lnTo>
                <a:lnTo>
                  <a:pt x="3" y="27"/>
                </a:lnTo>
                <a:lnTo>
                  <a:pt x="8" y="52"/>
                </a:lnTo>
                <a:lnTo>
                  <a:pt x="14" y="79"/>
                </a:lnTo>
                <a:lnTo>
                  <a:pt x="22" y="104"/>
                </a:lnTo>
                <a:lnTo>
                  <a:pt x="31" y="130"/>
                </a:lnTo>
                <a:lnTo>
                  <a:pt x="40" y="157"/>
                </a:lnTo>
                <a:lnTo>
                  <a:pt x="52" y="182"/>
                </a:lnTo>
                <a:lnTo>
                  <a:pt x="63" y="209"/>
                </a:lnTo>
                <a:lnTo>
                  <a:pt x="76" y="234"/>
                </a:lnTo>
                <a:lnTo>
                  <a:pt x="91" y="259"/>
                </a:lnTo>
                <a:lnTo>
                  <a:pt x="105" y="285"/>
                </a:lnTo>
                <a:lnTo>
                  <a:pt x="122" y="310"/>
                </a:lnTo>
                <a:lnTo>
                  <a:pt x="139" y="334"/>
                </a:lnTo>
                <a:lnTo>
                  <a:pt x="157" y="358"/>
                </a:lnTo>
                <a:lnTo>
                  <a:pt x="176" y="381"/>
                </a:lnTo>
                <a:lnTo>
                  <a:pt x="196" y="404"/>
                </a:lnTo>
                <a:lnTo>
                  <a:pt x="217" y="426"/>
                </a:lnTo>
                <a:lnTo>
                  <a:pt x="240" y="447"/>
                </a:lnTo>
                <a:lnTo>
                  <a:pt x="262" y="468"/>
                </a:lnTo>
                <a:lnTo>
                  <a:pt x="286" y="488"/>
                </a:lnTo>
                <a:lnTo>
                  <a:pt x="311" y="508"/>
                </a:lnTo>
                <a:lnTo>
                  <a:pt x="336" y="526"/>
                </a:lnTo>
                <a:lnTo>
                  <a:pt x="363" y="543"/>
                </a:lnTo>
                <a:lnTo>
                  <a:pt x="391" y="558"/>
                </a:lnTo>
                <a:lnTo>
                  <a:pt x="419" y="574"/>
                </a:lnTo>
                <a:lnTo>
                  <a:pt x="447" y="588"/>
                </a:lnTo>
                <a:lnTo>
                  <a:pt x="476" y="600"/>
                </a:lnTo>
                <a:lnTo>
                  <a:pt x="507" y="611"/>
                </a:lnTo>
                <a:lnTo>
                  <a:pt x="538" y="621"/>
                </a:lnTo>
                <a:lnTo>
                  <a:pt x="570" y="631"/>
                </a:lnTo>
                <a:lnTo>
                  <a:pt x="603" y="638"/>
                </a:lnTo>
                <a:lnTo>
                  <a:pt x="636" y="644"/>
                </a:lnTo>
                <a:lnTo>
                  <a:pt x="636" y="644"/>
                </a:lnTo>
                <a:lnTo>
                  <a:pt x="690" y="651"/>
                </a:lnTo>
                <a:lnTo>
                  <a:pt x="744" y="656"/>
                </a:lnTo>
                <a:lnTo>
                  <a:pt x="799" y="658"/>
                </a:lnTo>
                <a:lnTo>
                  <a:pt x="852" y="659"/>
                </a:lnTo>
                <a:lnTo>
                  <a:pt x="907" y="658"/>
                </a:lnTo>
                <a:lnTo>
                  <a:pt x="962" y="656"/>
                </a:lnTo>
                <a:lnTo>
                  <a:pt x="1016" y="652"/>
                </a:lnTo>
                <a:lnTo>
                  <a:pt x="1071" y="647"/>
                </a:lnTo>
                <a:lnTo>
                  <a:pt x="1126" y="641"/>
                </a:lnTo>
                <a:lnTo>
                  <a:pt x="1180" y="634"/>
                </a:lnTo>
                <a:lnTo>
                  <a:pt x="1290" y="618"/>
                </a:lnTo>
                <a:lnTo>
                  <a:pt x="1510" y="585"/>
                </a:lnTo>
                <a:lnTo>
                  <a:pt x="1619" y="569"/>
                </a:lnTo>
                <a:lnTo>
                  <a:pt x="1674" y="564"/>
                </a:lnTo>
                <a:lnTo>
                  <a:pt x="1728" y="558"/>
                </a:lnTo>
                <a:lnTo>
                  <a:pt x="1783" y="554"/>
                </a:lnTo>
                <a:lnTo>
                  <a:pt x="1838" y="550"/>
                </a:lnTo>
                <a:lnTo>
                  <a:pt x="1892" y="548"/>
                </a:lnTo>
                <a:lnTo>
                  <a:pt x="1947" y="548"/>
                </a:lnTo>
                <a:lnTo>
                  <a:pt x="2000" y="550"/>
                </a:lnTo>
                <a:lnTo>
                  <a:pt x="2055" y="554"/>
                </a:lnTo>
                <a:lnTo>
                  <a:pt x="2108" y="560"/>
                </a:lnTo>
                <a:lnTo>
                  <a:pt x="2162" y="568"/>
                </a:lnTo>
                <a:lnTo>
                  <a:pt x="2216" y="579"/>
                </a:lnTo>
                <a:lnTo>
                  <a:pt x="2270" y="592"/>
                </a:lnTo>
                <a:lnTo>
                  <a:pt x="2321" y="609"/>
                </a:lnTo>
                <a:lnTo>
                  <a:pt x="2375" y="628"/>
                </a:lnTo>
                <a:lnTo>
                  <a:pt x="2375" y="628"/>
                </a:lnTo>
                <a:lnTo>
                  <a:pt x="2420" y="648"/>
                </a:lnTo>
                <a:lnTo>
                  <a:pt x="2463" y="669"/>
                </a:lnTo>
                <a:lnTo>
                  <a:pt x="2504" y="691"/>
                </a:lnTo>
                <a:lnTo>
                  <a:pt x="2544" y="717"/>
                </a:lnTo>
                <a:lnTo>
                  <a:pt x="2582" y="743"/>
                </a:lnTo>
                <a:lnTo>
                  <a:pt x="2620" y="773"/>
                </a:lnTo>
                <a:lnTo>
                  <a:pt x="2655" y="802"/>
                </a:lnTo>
                <a:lnTo>
                  <a:pt x="2689" y="834"/>
                </a:lnTo>
                <a:lnTo>
                  <a:pt x="2722" y="868"/>
                </a:lnTo>
                <a:lnTo>
                  <a:pt x="2753" y="903"/>
                </a:lnTo>
                <a:lnTo>
                  <a:pt x="2783" y="938"/>
                </a:lnTo>
                <a:lnTo>
                  <a:pt x="2811" y="976"/>
                </a:lnTo>
                <a:lnTo>
                  <a:pt x="2836" y="1015"/>
                </a:lnTo>
                <a:lnTo>
                  <a:pt x="2861" y="1055"/>
                </a:lnTo>
                <a:lnTo>
                  <a:pt x="2884" y="1095"/>
                </a:lnTo>
                <a:lnTo>
                  <a:pt x="2906" y="1137"/>
                </a:lnTo>
                <a:lnTo>
                  <a:pt x="2926" y="1179"/>
                </a:lnTo>
                <a:lnTo>
                  <a:pt x="2944" y="1223"/>
                </a:lnTo>
                <a:lnTo>
                  <a:pt x="2961" y="1268"/>
                </a:lnTo>
                <a:lnTo>
                  <a:pt x="2976" y="1313"/>
                </a:lnTo>
                <a:lnTo>
                  <a:pt x="2990" y="1358"/>
                </a:lnTo>
                <a:lnTo>
                  <a:pt x="3001" y="1404"/>
                </a:lnTo>
                <a:lnTo>
                  <a:pt x="3011" y="1450"/>
                </a:lnTo>
                <a:lnTo>
                  <a:pt x="3021" y="1496"/>
                </a:lnTo>
                <a:lnTo>
                  <a:pt x="3028" y="1543"/>
                </a:lnTo>
                <a:lnTo>
                  <a:pt x="3032" y="1590"/>
                </a:lnTo>
                <a:lnTo>
                  <a:pt x="3036" y="1637"/>
                </a:lnTo>
                <a:lnTo>
                  <a:pt x="3038" y="1684"/>
                </a:lnTo>
                <a:lnTo>
                  <a:pt x="3039" y="1732"/>
                </a:lnTo>
                <a:lnTo>
                  <a:pt x="3038" y="1778"/>
                </a:lnTo>
                <a:lnTo>
                  <a:pt x="3035" y="1825"/>
                </a:lnTo>
                <a:lnTo>
                  <a:pt x="3029" y="1871"/>
                </a:lnTo>
                <a:lnTo>
                  <a:pt x="3029" y="1871"/>
                </a:lnTo>
                <a:lnTo>
                  <a:pt x="3021" y="1951"/>
                </a:lnTo>
                <a:lnTo>
                  <a:pt x="3013" y="2031"/>
                </a:lnTo>
                <a:lnTo>
                  <a:pt x="3007" y="2109"/>
                </a:lnTo>
                <a:lnTo>
                  <a:pt x="3003" y="2188"/>
                </a:lnTo>
                <a:lnTo>
                  <a:pt x="3003" y="2264"/>
                </a:lnTo>
                <a:lnTo>
                  <a:pt x="3003" y="2301"/>
                </a:lnTo>
                <a:lnTo>
                  <a:pt x="3004" y="2339"/>
                </a:lnTo>
                <a:lnTo>
                  <a:pt x="3007" y="2377"/>
                </a:lnTo>
                <a:lnTo>
                  <a:pt x="3010" y="2415"/>
                </a:lnTo>
                <a:lnTo>
                  <a:pt x="3014" y="2451"/>
                </a:lnTo>
                <a:lnTo>
                  <a:pt x="3020" y="2488"/>
                </a:lnTo>
                <a:lnTo>
                  <a:pt x="3027" y="2524"/>
                </a:lnTo>
                <a:lnTo>
                  <a:pt x="3034" y="2561"/>
                </a:lnTo>
                <a:lnTo>
                  <a:pt x="3043" y="2596"/>
                </a:lnTo>
                <a:lnTo>
                  <a:pt x="3053" y="2631"/>
                </a:lnTo>
                <a:lnTo>
                  <a:pt x="3065" y="2666"/>
                </a:lnTo>
                <a:lnTo>
                  <a:pt x="3077" y="2701"/>
                </a:lnTo>
                <a:lnTo>
                  <a:pt x="3093" y="2735"/>
                </a:lnTo>
                <a:lnTo>
                  <a:pt x="3108" y="2768"/>
                </a:lnTo>
                <a:lnTo>
                  <a:pt x="3125" y="2802"/>
                </a:lnTo>
                <a:lnTo>
                  <a:pt x="3144" y="2834"/>
                </a:lnTo>
                <a:lnTo>
                  <a:pt x="3164" y="2867"/>
                </a:lnTo>
                <a:lnTo>
                  <a:pt x="3186" y="2899"/>
                </a:lnTo>
                <a:lnTo>
                  <a:pt x="3210" y="2931"/>
                </a:lnTo>
                <a:lnTo>
                  <a:pt x="3237" y="2962"/>
                </a:lnTo>
                <a:lnTo>
                  <a:pt x="3265" y="2993"/>
                </a:lnTo>
                <a:lnTo>
                  <a:pt x="3294" y="3022"/>
                </a:lnTo>
                <a:lnTo>
                  <a:pt x="3294" y="3022"/>
                </a:lnTo>
                <a:lnTo>
                  <a:pt x="3329" y="3055"/>
                </a:lnTo>
                <a:lnTo>
                  <a:pt x="3367" y="3085"/>
                </a:lnTo>
                <a:lnTo>
                  <a:pt x="3405" y="3115"/>
                </a:lnTo>
                <a:lnTo>
                  <a:pt x="3446" y="3141"/>
                </a:lnTo>
                <a:lnTo>
                  <a:pt x="3487" y="3165"/>
                </a:lnTo>
                <a:lnTo>
                  <a:pt x="3530" y="3188"/>
                </a:lnTo>
                <a:lnTo>
                  <a:pt x="3573" y="3209"/>
                </a:lnTo>
                <a:lnTo>
                  <a:pt x="3618" y="3227"/>
                </a:lnTo>
                <a:lnTo>
                  <a:pt x="3663" y="3242"/>
                </a:lnTo>
                <a:lnTo>
                  <a:pt x="3711" y="3256"/>
                </a:lnTo>
                <a:lnTo>
                  <a:pt x="3757" y="3269"/>
                </a:lnTo>
                <a:lnTo>
                  <a:pt x="3805" y="3279"/>
                </a:lnTo>
                <a:lnTo>
                  <a:pt x="3852" y="3287"/>
                </a:lnTo>
                <a:lnTo>
                  <a:pt x="3901" y="3293"/>
                </a:lnTo>
                <a:lnTo>
                  <a:pt x="3951" y="3297"/>
                </a:lnTo>
                <a:lnTo>
                  <a:pt x="4000" y="3299"/>
                </a:lnTo>
                <a:lnTo>
                  <a:pt x="4049" y="3299"/>
                </a:lnTo>
                <a:lnTo>
                  <a:pt x="4096" y="3296"/>
                </a:lnTo>
                <a:lnTo>
                  <a:pt x="4145" y="3292"/>
                </a:lnTo>
                <a:lnTo>
                  <a:pt x="4195" y="3285"/>
                </a:lnTo>
                <a:lnTo>
                  <a:pt x="4242" y="3276"/>
                </a:lnTo>
                <a:lnTo>
                  <a:pt x="4290" y="3266"/>
                </a:lnTo>
                <a:lnTo>
                  <a:pt x="4338" y="3254"/>
                </a:lnTo>
                <a:lnTo>
                  <a:pt x="4384" y="3240"/>
                </a:lnTo>
                <a:lnTo>
                  <a:pt x="4429" y="3223"/>
                </a:lnTo>
                <a:lnTo>
                  <a:pt x="4474" y="3203"/>
                </a:lnTo>
                <a:lnTo>
                  <a:pt x="4517" y="3184"/>
                </a:lnTo>
                <a:lnTo>
                  <a:pt x="4559" y="3160"/>
                </a:lnTo>
                <a:lnTo>
                  <a:pt x="4601" y="3136"/>
                </a:lnTo>
                <a:lnTo>
                  <a:pt x="4640" y="3109"/>
                </a:lnTo>
                <a:lnTo>
                  <a:pt x="4680" y="3080"/>
                </a:lnTo>
                <a:lnTo>
                  <a:pt x="4716" y="3049"/>
                </a:lnTo>
                <a:lnTo>
                  <a:pt x="4716" y="3049"/>
                </a:lnTo>
                <a:lnTo>
                  <a:pt x="4786" y="2987"/>
                </a:lnTo>
                <a:lnTo>
                  <a:pt x="4855" y="2928"/>
                </a:lnTo>
                <a:lnTo>
                  <a:pt x="4925" y="2871"/>
                </a:lnTo>
                <a:lnTo>
                  <a:pt x="4996" y="2816"/>
                </a:lnTo>
                <a:lnTo>
                  <a:pt x="5031" y="2789"/>
                </a:lnTo>
                <a:lnTo>
                  <a:pt x="5068" y="2764"/>
                </a:lnTo>
                <a:lnTo>
                  <a:pt x="5103" y="2740"/>
                </a:lnTo>
                <a:lnTo>
                  <a:pt x="5139" y="2717"/>
                </a:lnTo>
                <a:lnTo>
                  <a:pt x="5176" y="2695"/>
                </a:lnTo>
                <a:lnTo>
                  <a:pt x="5214" y="2674"/>
                </a:lnTo>
                <a:lnTo>
                  <a:pt x="5252" y="2655"/>
                </a:lnTo>
                <a:lnTo>
                  <a:pt x="5289" y="2635"/>
                </a:lnTo>
                <a:lnTo>
                  <a:pt x="5327" y="2618"/>
                </a:lnTo>
                <a:lnTo>
                  <a:pt x="5367" y="2603"/>
                </a:lnTo>
                <a:lnTo>
                  <a:pt x="5406" y="2589"/>
                </a:lnTo>
                <a:lnTo>
                  <a:pt x="5446" y="2576"/>
                </a:lnTo>
                <a:lnTo>
                  <a:pt x="5487" y="2565"/>
                </a:lnTo>
                <a:lnTo>
                  <a:pt x="5528" y="2557"/>
                </a:lnTo>
                <a:lnTo>
                  <a:pt x="5570" y="2550"/>
                </a:lnTo>
                <a:lnTo>
                  <a:pt x="5613" y="2544"/>
                </a:lnTo>
                <a:lnTo>
                  <a:pt x="5657" y="2540"/>
                </a:lnTo>
                <a:lnTo>
                  <a:pt x="5700" y="2538"/>
                </a:lnTo>
                <a:lnTo>
                  <a:pt x="5746" y="2540"/>
                </a:lnTo>
                <a:lnTo>
                  <a:pt x="5791" y="2543"/>
                </a:lnTo>
                <a:lnTo>
                  <a:pt x="5839" y="2547"/>
                </a:lnTo>
                <a:lnTo>
                  <a:pt x="5887" y="2554"/>
                </a:lnTo>
                <a:lnTo>
                  <a:pt x="5936" y="2564"/>
                </a:lnTo>
                <a:lnTo>
                  <a:pt x="5985" y="2576"/>
                </a:lnTo>
                <a:lnTo>
                  <a:pt x="5985" y="2576"/>
                </a:lnTo>
                <a:lnTo>
                  <a:pt x="6018" y="2586"/>
                </a:lnTo>
                <a:lnTo>
                  <a:pt x="6051" y="2596"/>
                </a:lnTo>
                <a:lnTo>
                  <a:pt x="6082" y="2609"/>
                </a:lnTo>
                <a:lnTo>
                  <a:pt x="6112" y="2621"/>
                </a:lnTo>
                <a:lnTo>
                  <a:pt x="6143" y="2635"/>
                </a:lnTo>
                <a:lnTo>
                  <a:pt x="6173" y="2651"/>
                </a:lnTo>
                <a:lnTo>
                  <a:pt x="6201" y="2666"/>
                </a:lnTo>
                <a:lnTo>
                  <a:pt x="6229" y="2683"/>
                </a:lnTo>
                <a:lnTo>
                  <a:pt x="6257" y="2701"/>
                </a:lnTo>
                <a:lnTo>
                  <a:pt x="6283" y="2721"/>
                </a:lnTo>
                <a:lnTo>
                  <a:pt x="6310" y="2740"/>
                </a:lnTo>
                <a:lnTo>
                  <a:pt x="6335" y="2761"/>
                </a:lnTo>
                <a:lnTo>
                  <a:pt x="6361" y="2784"/>
                </a:lnTo>
                <a:lnTo>
                  <a:pt x="6384" y="2806"/>
                </a:lnTo>
                <a:lnTo>
                  <a:pt x="6408" y="2829"/>
                </a:lnTo>
                <a:lnTo>
                  <a:pt x="6431" y="2853"/>
                </a:lnTo>
                <a:lnTo>
                  <a:pt x="6453" y="2878"/>
                </a:lnTo>
                <a:lnTo>
                  <a:pt x="6474" y="2902"/>
                </a:lnTo>
                <a:lnTo>
                  <a:pt x="6495" y="2928"/>
                </a:lnTo>
                <a:lnTo>
                  <a:pt x="6515" y="2954"/>
                </a:lnTo>
                <a:lnTo>
                  <a:pt x="6534" y="2982"/>
                </a:lnTo>
                <a:lnTo>
                  <a:pt x="6553" y="3008"/>
                </a:lnTo>
                <a:lnTo>
                  <a:pt x="6588" y="3064"/>
                </a:lnTo>
                <a:lnTo>
                  <a:pt x="6620" y="3120"/>
                </a:lnTo>
                <a:lnTo>
                  <a:pt x="6649" y="3178"/>
                </a:lnTo>
                <a:lnTo>
                  <a:pt x="6676" y="3237"/>
                </a:lnTo>
                <a:lnTo>
                  <a:pt x="6700" y="3296"/>
                </a:lnTo>
                <a:lnTo>
                  <a:pt x="6700" y="3296"/>
                </a:lnTo>
                <a:lnTo>
                  <a:pt x="6712" y="3329"/>
                </a:lnTo>
                <a:lnTo>
                  <a:pt x="6726" y="3362"/>
                </a:lnTo>
                <a:lnTo>
                  <a:pt x="6742" y="3394"/>
                </a:lnTo>
                <a:lnTo>
                  <a:pt x="6757" y="3425"/>
                </a:lnTo>
                <a:lnTo>
                  <a:pt x="6774" y="3456"/>
                </a:lnTo>
                <a:lnTo>
                  <a:pt x="6791" y="3485"/>
                </a:lnTo>
                <a:lnTo>
                  <a:pt x="6809" y="3515"/>
                </a:lnTo>
                <a:lnTo>
                  <a:pt x="6829" y="3543"/>
                </a:lnTo>
                <a:lnTo>
                  <a:pt x="6848" y="3571"/>
                </a:lnTo>
                <a:lnTo>
                  <a:pt x="6868" y="3599"/>
                </a:lnTo>
                <a:lnTo>
                  <a:pt x="6891" y="3624"/>
                </a:lnTo>
                <a:lnTo>
                  <a:pt x="6912" y="3651"/>
                </a:lnTo>
                <a:lnTo>
                  <a:pt x="6934" y="3676"/>
                </a:lnTo>
                <a:lnTo>
                  <a:pt x="6958" y="3700"/>
                </a:lnTo>
                <a:lnTo>
                  <a:pt x="6982" y="3723"/>
                </a:lnTo>
                <a:lnTo>
                  <a:pt x="7007" y="3746"/>
                </a:lnTo>
                <a:lnTo>
                  <a:pt x="7032" y="3767"/>
                </a:lnTo>
                <a:lnTo>
                  <a:pt x="7057" y="3788"/>
                </a:lnTo>
                <a:lnTo>
                  <a:pt x="7084" y="3809"/>
                </a:lnTo>
                <a:lnTo>
                  <a:pt x="7111" y="3829"/>
                </a:lnTo>
                <a:lnTo>
                  <a:pt x="7139" y="3847"/>
                </a:lnTo>
                <a:lnTo>
                  <a:pt x="7167" y="3865"/>
                </a:lnTo>
                <a:lnTo>
                  <a:pt x="7195" y="3882"/>
                </a:lnTo>
                <a:lnTo>
                  <a:pt x="7224" y="3897"/>
                </a:lnTo>
                <a:lnTo>
                  <a:pt x="7254" y="3913"/>
                </a:lnTo>
                <a:lnTo>
                  <a:pt x="7283" y="3927"/>
                </a:lnTo>
                <a:lnTo>
                  <a:pt x="7314" y="3941"/>
                </a:lnTo>
                <a:lnTo>
                  <a:pt x="7345" y="3953"/>
                </a:lnTo>
                <a:lnTo>
                  <a:pt x="7376" y="3965"/>
                </a:lnTo>
                <a:lnTo>
                  <a:pt x="7406" y="3976"/>
                </a:lnTo>
                <a:lnTo>
                  <a:pt x="7439" y="3986"/>
                </a:lnTo>
                <a:lnTo>
                  <a:pt x="7470" y="3994"/>
                </a:lnTo>
                <a:lnTo>
                  <a:pt x="7502" y="4003"/>
                </a:lnTo>
                <a:lnTo>
                  <a:pt x="7535" y="4008"/>
                </a:lnTo>
                <a:lnTo>
                  <a:pt x="7568" y="4015"/>
                </a:lnTo>
                <a:lnTo>
                  <a:pt x="7600" y="4019"/>
                </a:lnTo>
                <a:lnTo>
                  <a:pt x="7634" y="4024"/>
                </a:lnTo>
                <a:lnTo>
                  <a:pt x="7667" y="4026"/>
                </a:lnTo>
                <a:lnTo>
                  <a:pt x="7699" y="4029"/>
                </a:lnTo>
                <a:lnTo>
                  <a:pt x="7733" y="4029"/>
                </a:lnTo>
                <a:lnTo>
                  <a:pt x="7767" y="4029"/>
                </a:lnTo>
                <a:lnTo>
                  <a:pt x="7800" y="4028"/>
                </a:lnTo>
                <a:lnTo>
                  <a:pt x="7834" y="4026"/>
                </a:lnTo>
                <a:lnTo>
                  <a:pt x="7868" y="4022"/>
                </a:lnTo>
                <a:lnTo>
                  <a:pt x="7901" y="4018"/>
                </a:lnTo>
                <a:lnTo>
                  <a:pt x="7936" y="4012"/>
                </a:lnTo>
                <a:lnTo>
                  <a:pt x="7970" y="4007"/>
                </a:lnTo>
                <a:lnTo>
                  <a:pt x="8004" y="3998"/>
                </a:lnTo>
                <a:lnTo>
                  <a:pt x="8037" y="3990"/>
                </a:lnTo>
                <a:lnTo>
                  <a:pt x="8071" y="3980"/>
                </a:lnTo>
                <a:lnTo>
                  <a:pt x="8103" y="3969"/>
                </a:lnTo>
                <a:lnTo>
                  <a:pt x="8137" y="3956"/>
                </a:lnTo>
                <a:lnTo>
                  <a:pt x="8171" y="3944"/>
                </a:lnTo>
                <a:lnTo>
                  <a:pt x="8203" y="3928"/>
                </a:lnTo>
                <a:lnTo>
                  <a:pt x="8236" y="3913"/>
                </a:lnTo>
                <a:lnTo>
                  <a:pt x="8269" y="3896"/>
                </a:lnTo>
                <a:lnTo>
                  <a:pt x="8301" y="3878"/>
                </a:lnTo>
                <a:lnTo>
                  <a:pt x="8333" y="3858"/>
                </a:lnTo>
                <a:lnTo>
                  <a:pt x="8364" y="3837"/>
                </a:lnTo>
                <a:lnTo>
                  <a:pt x="8396" y="3816"/>
                </a:lnTo>
                <a:lnTo>
                  <a:pt x="8427" y="3792"/>
                </a:lnTo>
                <a:lnTo>
                  <a:pt x="8458" y="3768"/>
                </a:lnTo>
                <a:lnTo>
                  <a:pt x="8489" y="3743"/>
                </a:lnTo>
                <a:lnTo>
                  <a:pt x="8518" y="3716"/>
                </a:lnTo>
              </a:path>
            </a:pathLst>
          </a:custGeom>
          <a:noFill/>
          <a:ln w="12700" cap="rnd" cmpd="sng" algn="ctr">
            <a:solidFill>
              <a:schemeClr val="bg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defTabSz="914400" latinLnBrk="1">
              <a:defRPr/>
            </a:pPr>
            <a:endParaRPr lang="ko-KR" altLang="en-US" sz="1800" kern="0">
              <a:solidFill>
                <a:prstClr val="black"/>
              </a:solidFill>
              <a:latin typeface="Calibri" panose="020F0502020204030204" charset="0"/>
              <a:ea typeface="Malgun Gothic" panose="020B0503020000020004" pitchFamily="34" charset="-127"/>
              <a:sym typeface="Calibri" panose="020F0502020204030204" charset="0"/>
            </a:endParaRPr>
          </a:p>
        </p:txBody>
      </p:sp>
      <p:sp>
        <p:nvSpPr>
          <p:cNvPr id="113" name="타원 34"/>
          <p:cNvSpPr/>
          <p:nvPr/>
        </p:nvSpPr>
        <p:spPr>
          <a:xfrm>
            <a:off x="1135690" y="2715580"/>
            <a:ext cx="215900" cy="215900"/>
          </a:xfrm>
          <a:prstGeom prst="ellipse">
            <a:avLst/>
          </a:prstGeom>
          <a:solidFill>
            <a:schemeClr val="bg1"/>
          </a:solidFill>
          <a:ln w="50800">
            <a:noFill/>
            <a:round/>
          </a:ln>
        </p:spPr>
        <p:txBody>
          <a:bodyPr/>
          <a:lstStyle/>
          <a:p>
            <a:pPr defTabSz="914400" latinLnBrk="1">
              <a:defRPr/>
            </a:pPr>
            <a:endParaRPr lang="ko-KR" altLang="en-US" sz="1800" kern="0">
              <a:solidFill>
                <a:prstClr val="white">
                  <a:lumMod val="65000"/>
                </a:prstClr>
              </a:solidFill>
              <a:latin typeface="Calibri" panose="020F0502020204030204" charset="0"/>
              <a:ea typeface="Malgun Gothic" panose="020B0503020000020004" pitchFamily="34" charset="-127"/>
              <a:sym typeface="Calibri" panose="020F0502020204030204" charset="0"/>
            </a:endParaRPr>
          </a:p>
        </p:txBody>
      </p:sp>
      <p:sp>
        <p:nvSpPr>
          <p:cNvPr id="116" name="椭圆 115"/>
          <p:cNvSpPr/>
          <p:nvPr/>
        </p:nvSpPr>
        <p:spPr>
          <a:xfrm>
            <a:off x="3113511" y="2448880"/>
            <a:ext cx="107950" cy="107950"/>
          </a:xfrm>
          <a:prstGeom prst="ellipse">
            <a:avLst/>
          </a:prstGeom>
          <a:solidFill>
            <a:schemeClr val="bg1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zh-CN" altLang="en-US" sz="1800" kern="0">
              <a:solidFill>
                <a:prstClr val="white">
                  <a:lumMod val="65000"/>
                </a:prstClr>
              </a:solidFill>
              <a:latin typeface="Calibri" panose="020F0502020204030204" charset="0"/>
              <a:ea typeface="微软雅黑 Light" panose="020B0502040204020203" charset="-122"/>
              <a:sym typeface="Calibri" panose="020F0502020204030204" charset="0"/>
            </a:endParaRPr>
          </a:p>
        </p:txBody>
      </p:sp>
      <p:sp>
        <p:nvSpPr>
          <p:cNvPr id="117" name="椭圆 116"/>
          <p:cNvSpPr/>
          <p:nvPr/>
        </p:nvSpPr>
        <p:spPr>
          <a:xfrm>
            <a:off x="4513686" y="3309305"/>
            <a:ext cx="107950" cy="107950"/>
          </a:xfrm>
          <a:prstGeom prst="ellipse">
            <a:avLst/>
          </a:prstGeom>
          <a:solidFill>
            <a:schemeClr val="bg1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zh-CN" altLang="en-US" sz="1800" kern="0">
              <a:solidFill>
                <a:prstClr val="white">
                  <a:lumMod val="65000"/>
                </a:prstClr>
              </a:solidFill>
              <a:latin typeface="Calibri" panose="020F0502020204030204" charset="0"/>
              <a:ea typeface="微软雅黑 Light" panose="020B0502040204020203" charset="-122"/>
              <a:sym typeface="Calibri" panose="020F0502020204030204" charset="0"/>
            </a:endParaRPr>
          </a:p>
        </p:txBody>
      </p:sp>
      <p:sp>
        <p:nvSpPr>
          <p:cNvPr id="118" name="椭圆 117"/>
          <p:cNvSpPr/>
          <p:nvPr/>
        </p:nvSpPr>
        <p:spPr>
          <a:xfrm>
            <a:off x="5967836" y="1886905"/>
            <a:ext cx="109537" cy="107950"/>
          </a:xfrm>
          <a:prstGeom prst="ellipse">
            <a:avLst/>
          </a:prstGeom>
          <a:solidFill>
            <a:schemeClr val="bg1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zh-CN" altLang="en-US" sz="1800" kern="0">
              <a:solidFill>
                <a:prstClr val="white">
                  <a:lumMod val="65000"/>
                </a:prstClr>
              </a:solidFill>
              <a:latin typeface="Calibri" panose="020F0502020204030204" charset="0"/>
              <a:ea typeface="微软雅黑 Light" panose="020B0502040204020203" charset="-122"/>
              <a:sym typeface="Calibri" panose="020F0502020204030204" charset="0"/>
            </a:endParaRPr>
          </a:p>
        </p:txBody>
      </p:sp>
      <p:sp>
        <p:nvSpPr>
          <p:cNvPr id="130" name="矩形 129"/>
          <p:cNvSpPr/>
          <p:nvPr/>
        </p:nvSpPr>
        <p:spPr>
          <a:xfrm>
            <a:off x="737732" y="2362153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</a:p>
        </p:txBody>
      </p:sp>
      <p:sp>
        <p:nvSpPr>
          <p:cNvPr id="131" name="矩形 130"/>
          <p:cNvSpPr/>
          <p:nvPr/>
        </p:nvSpPr>
        <p:spPr>
          <a:xfrm>
            <a:off x="2607603" y="2103026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</a:p>
        </p:txBody>
      </p:sp>
      <p:sp>
        <p:nvSpPr>
          <p:cNvPr id="132" name="矩形 131"/>
          <p:cNvSpPr/>
          <p:nvPr/>
        </p:nvSpPr>
        <p:spPr>
          <a:xfrm>
            <a:off x="4013306" y="2886946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</a:p>
        </p:txBody>
      </p:sp>
      <p:sp>
        <p:nvSpPr>
          <p:cNvPr id="133" name="矩形 132"/>
          <p:cNvSpPr/>
          <p:nvPr/>
        </p:nvSpPr>
        <p:spPr>
          <a:xfrm>
            <a:off x="5516696" y="1533768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7344010" y="1252880"/>
            <a:ext cx="1204913" cy="831850"/>
            <a:chOff x="4912" y="706"/>
            <a:chExt cx="759" cy="524"/>
          </a:xfrm>
        </p:grpSpPr>
        <p:sp>
          <p:nvSpPr>
            <p:cNvPr id="8" name="Freeform 5"/>
            <p:cNvSpPr/>
            <p:nvPr/>
          </p:nvSpPr>
          <p:spPr bwMode="auto">
            <a:xfrm>
              <a:off x="4931" y="706"/>
              <a:ext cx="733" cy="307"/>
            </a:xfrm>
            <a:custGeom>
              <a:avLst/>
              <a:gdLst>
                <a:gd name="T0" fmla="*/ 8 w 307"/>
                <a:gd name="T1" fmla="*/ 126 h 128"/>
                <a:gd name="T2" fmla="*/ 21 w 307"/>
                <a:gd name="T3" fmla="*/ 121 h 128"/>
                <a:gd name="T4" fmla="*/ 63 w 307"/>
                <a:gd name="T5" fmla="*/ 101 h 128"/>
                <a:gd name="T6" fmla="*/ 155 w 307"/>
                <a:gd name="T7" fmla="*/ 64 h 128"/>
                <a:gd name="T8" fmla="*/ 249 w 307"/>
                <a:gd name="T9" fmla="*/ 25 h 128"/>
                <a:gd name="T10" fmla="*/ 294 w 307"/>
                <a:gd name="T11" fmla="*/ 7 h 128"/>
                <a:gd name="T12" fmla="*/ 306 w 307"/>
                <a:gd name="T13" fmla="*/ 2 h 128"/>
                <a:gd name="T14" fmla="*/ 305 w 307"/>
                <a:gd name="T15" fmla="*/ 0 h 128"/>
                <a:gd name="T16" fmla="*/ 303 w 307"/>
                <a:gd name="T17" fmla="*/ 0 h 128"/>
                <a:gd name="T18" fmla="*/ 298 w 307"/>
                <a:gd name="T19" fmla="*/ 3 h 128"/>
                <a:gd name="T20" fmla="*/ 274 w 307"/>
                <a:gd name="T21" fmla="*/ 12 h 128"/>
                <a:gd name="T22" fmla="*/ 227 w 307"/>
                <a:gd name="T23" fmla="*/ 31 h 128"/>
                <a:gd name="T24" fmla="*/ 182 w 307"/>
                <a:gd name="T25" fmla="*/ 47 h 128"/>
                <a:gd name="T26" fmla="*/ 135 w 307"/>
                <a:gd name="T27" fmla="*/ 70 h 128"/>
                <a:gd name="T28" fmla="*/ 47 w 307"/>
                <a:gd name="T29" fmla="*/ 105 h 128"/>
                <a:gd name="T30" fmla="*/ 1 w 307"/>
                <a:gd name="T31" fmla="*/ 127 h 128"/>
                <a:gd name="T32" fmla="*/ 8 w 307"/>
                <a:gd name="T33" fmla="*/ 12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7" h="128">
                  <a:moveTo>
                    <a:pt x="8" y="126"/>
                  </a:moveTo>
                  <a:cubicBezTo>
                    <a:pt x="11" y="124"/>
                    <a:pt x="18" y="123"/>
                    <a:pt x="21" y="121"/>
                  </a:cubicBezTo>
                  <a:cubicBezTo>
                    <a:pt x="35" y="115"/>
                    <a:pt x="49" y="107"/>
                    <a:pt x="63" y="101"/>
                  </a:cubicBezTo>
                  <a:cubicBezTo>
                    <a:pt x="93" y="89"/>
                    <a:pt x="126" y="79"/>
                    <a:pt x="155" y="64"/>
                  </a:cubicBezTo>
                  <a:cubicBezTo>
                    <a:pt x="185" y="49"/>
                    <a:pt x="218" y="37"/>
                    <a:pt x="249" y="25"/>
                  </a:cubicBezTo>
                  <a:cubicBezTo>
                    <a:pt x="264" y="19"/>
                    <a:pt x="279" y="12"/>
                    <a:pt x="294" y="7"/>
                  </a:cubicBezTo>
                  <a:cubicBezTo>
                    <a:pt x="298" y="6"/>
                    <a:pt x="303" y="5"/>
                    <a:pt x="306" y="2"/>
                  </a:cubicBezTo>
                  <a:cubicBezTo>
                    <a:pt x="307" y="1"/>
                    <a:pt x="306" y="0"/>
                    <a:pt x="305" y="0"/>
                  </a:cubicBezTo>
                  <a:cubicBezTo>
                    <a:pt x="304" y="0"/>
                    <a:pt x="304" y="0"/>
                    <a:pt x="303" y="0"/>
                  </a:cubicBezTo>
                  <a:cubicBezTo>
                    <a:pt x="301" y="0"/>
                    <a:pt x="294" y="3"/>
                    <a:pt x="298" y="3"/>
                  </a:cubicBezTo>
                  <a:cubicBezTo>
                    <a:pt x="293" y="3"/>
                    <a:pt x="281" y="9"/>
                    <a:pt x="274" y="12"/>
                  </a:cubicBezTo>
                  <a:cubicBezTo>
                    <a:pt x="258" y="19"/>
                    <a:pt x="242" y="24"/>
                    <a:pt x="227" y="31"/>
                  </a:cubicBezTo>
                  <a:cubicBezTo>
                    <a:pt x="212" y="37"/>
                    <a:pt x="197" y="41"/>
                    <a:pt x="182" y="47"/>
                  </a:cubicBezTo>
                  <a:cubicBezTo>
                    <a:pt x="166" y="54"/>
                    <a:pt x="151" y="63"/>
                    <a:pt x="135" y="70"/>
                  </a:cubicBezTo>
                  <a:cubicBezTo>
                    <a:pt x="106" y="82"/>
                    <a:pt x="75" y="91"/>
                    <a:pt x="47" y="105"/>
                  </a:cubicBezTo>
                  <a:cubicBezTo>
                    <a:pt x="33" y="112"/>
                    <a:pt x="14" y="116"/>
                    <a:pt x="1" y="127"/>
                  </a:cubicBezTo>
                  <a:cubicBezTo>
                    <a:pt x="0" y="128"/>
                    <a:pt x="7" y="128"/>
                    <a:pt x="8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5158" y="725"/>
              <a:ext cx="513" cy="436"/>
            </a:xfrm>
            <a:custGeom>
              <a:avLst/>
              <a:gdLst>
                <a:gd name="T0" fmla="*/ 206 w 215"/>
                <a:gd name="T1" fmla="*/ 3 h 182"/>
                <a:gd name="T2" fmla="*/ 129 w 215"/>
                <a:gd name="T3" fmla="*/ 137 h 182"/>
                <a:gd name="T4" fmla="*/ 111 w 215"/>
                <a:gd name="T5" fmla="*/ 166 h 182"/>
                <a:gd name="T6" fmla="*/ 73 w 215"/>
                <a:gd name="T7" fmla="*/ 170 h 182"/>
                <a:gd name="T8" fmla="*/ 8 w 215"/>
                <a:gd name="T9" fmla="*/ 147 h 182"/>
                <a:gd name="T10" fmla="*/ 4 w 215"/>
                <a:gd name="T11" fmla="*/ 151 h 182"/>
                <a:gd name="T12" fmla="*/ 54 w 215"/>
                <a:gd name="T13" fmla="*/ 169 h 182"/>
                <a:gd name="T14" fmla="*/ 87 w 215"/>
                <a:gd name="T15" fmla="*/ 179 h 182"/>
                <a:gd name="T16" fmla="*/ 116 w 215"/>
                <a:gd name="T17" fmla="*/ 170 h 182"/>
                <a:gd name="T18" fmla="*/ 166 w 215"/>
                <a:gd name="T19" fmla="*/ 91 h 182"/>
                <a:gd name="T20" fmla="*/ 213 w 215"/>
                <a:gd name="T21" fmla="*/ 4 h 182"/>
                <a:gd name="T22" fmla="*/ 206 w 215"/>
                <a:gd name="T23" fmla="*/ 3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5" h="182">
                  <a:moveTo>
                    <a:pt x="206" y="3"/>
                  </a:moveTo>
                  <a:cubicBezTo>
                    <a:pt x="183" y="50"/>
                    <a:pt x="157" y="93"/>
                    <a:pt x="129" y="137"/>
                  </a:cubicBezTo>
                  <a:cubicBezTo>
                    <a:pt x="124" y="145"/>
                    <a:pt x="119" y="159"/>
                    <a:pt x="111" y="166"/>
                  </a:cubicBezTo>
                  <a:cubicBezTo>
                    <a:pt x="101" y="176"/>
                    <a:pt x="86" y="172"/>
                    <a:pt x="73" y="170"/>
                  </a:cubicBezTo>
                  <a:cubicBezTo>
                    <a:pt x="51" y="165"/>
                    <a:pt x="31" y="150"/>
                    <a:pt x="8" y="147"/>
                  </a:cubicBezTo>
                  <a:cubicBezTo>
                    <a:pt x="6" y="147"/>
                    <a:pt x="0" y="151"/>
                    <a:pt x="4" y="151"/>
                  </a:cubicBezTo>
                  <a:cubicBezTo>
                    <a:pt x="21" y="154"/>
                    <a:pt x="38" y="164"/>
                    <a:pt x="54" y="169"/>
                  </a:cubicBezTo>
                  <a:cubicBezTo>
                    <a:pt x="64" y="173"/>
                    <a:pt x="76" y="176"/>
                    <a:pt x="87" y="179"/>
                  </a:cubicBezTo>
                  <a:cubicBezTo>
                    <a:pt x="99" y="182"/>
                    <a:pt x="108" y="181"/>
                    <a:pt x="116" y="170"/>
                  </a:cubicBezTo>
                  <a:cubicBezTo>
                    <a:pt x="134" y="146"/>
                    <a:pt x="150" y="117"/>
                    <a:pt x="166" y="91"/>
                  </a:cubicBezTo>
                  <a:cubicBezTo>
                    <a:pt x="183" y="63"/>
                    <a:pt x="199" y="33"/>
                    <a:pt x="213" y="4"/>
                  </a:cubicBezTo>
                  <a:cubicBezTo>
                    <a:pt x="215" y="0"/>
                    <a:pt x="207" y="1"/>
                    <a:pt x="20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4912" y="1008"/>
              <a:ext cx="198" cy="33"/>
            </a:xfrm>
            <a:custGeom>
              <a:avLst/>
              <a:gdLst>
                <a:gd name="T0" fmla="*/ 5 w 83"/>
                <a:gd name="T1" fmla="*/ 5 h 14"/>
                <a:gd name="T2" fmla="*/ 75 w 83"/>
                <a:gd name="T3" fmla="*/ 14 h 14"/>
                <a:gd name="T4" fmla="*/ 78 w 83"/>
                <a:gd name="T5" fmla="*/ 9 h 14"/>
                <a:gd name="T6" fmla="*/ 8 w 83"/>
                <a:gd name="T7" fmla="*/ 1 h 14"/>
                <a:gd name="T8" fmla="*/ 5 w 83"/>
                <a:gd name="T9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4">
                  <a:moveTo>
                    <a:pt x="5" y="5"/>
                  </a:moveTo>
                  <a:cubicBezTo>
                    <a:pt x="28" y="7"/>
                    <a:pt x="51" y="12"/>
                    <a:pt x="75" y="14"/>
                  </a:cubicBezTo>
                  <a:cubicBezTo>
                    <a:pt x="78" y="14"/>
                    <a:pt x="83" y="10"/>
                    <a:pt x="78" y="9"/>
                  </a:cubicBezTo>
                  <a:cubicBezTo>
                    <a:pt x="54" y="8"/>
                    <a:pt x="31" y="3"/>
                    <a:pt x="8" y="1"/>
                  </a:cubicBezTo>
                  <a:cubicBezTo>
                    <a:pt x="5" y="0"/>
                    <a:pt x="0" y="4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5096" y="747"/>
              <a:ext cx="520" cy="323"/>
            </a:xfrm>
            <a:custGeom>
              <a:avLst/>
              <a:gdLst>
                <a:gd name="T0" fmla="*/ 4 w 218"/>
                <a:gd name="T1" fmla="*/ 129 h 135"/>
                <a:gd name="T2" fmla="*/ 2 w 218"/>
                <a:gd name="T3" fmla="*/ 132 h 135"/>
                <a:gd name="T4" fmla="*/ 8 w 218"/>
                <a:gd name="T5" fmla="*/ 132 h 135"/>
                <a:gd name="T6" fmla="*/ 58 w 218"/>
                <a:gd name="T7" fmla="*/ 105 h 135"/>
                <a:gd name="T8" fmla="*/ 105 w 218"/>
                <a:gd name="T9" fmla="*/ 74 h 135"/>
                <a:gd name="T10" fmla="*/ 216 w 218"/>
                <a:gd name="T11" fmla="*/ 3 h 135"/>
                <a:gd name="T12" fmla="*/ 215 w 218"/>
                <a:gd name="T13" fmla="*/ 0 h 135"/>
                <a:gd name="T14" fmla="*/ 211 w 218"/>
                <a:gd name="T15" fmla="*/ 0 h 135"/>
                <a:gd name="T16" fmla="*/ 208 w 218"/>
                <a:gd name="T17" fmla="*/ 4 h 135"/>
                <a:gd name="T18" fmla="*/ 202 w 218"/>
                <a:gd name="T19" fmla="*/ 6 h 135"/>
                <a:gd name="T20" fmla="*/ 186 w 218"/>
                <a:gd name="T21" fmla="*/ 15 h 135"/>
                <a:gd name="T22" fmla="*/ 158 w 218"/>
                <a:gd name="T23" fmla="*/ 32 h 135"/>
                <a:gd name="T24" fmla="*/ 108 w 218"/>
                <a:gd name="T25" fmla="*/ 67 h 135"/>
                <a:gd name="T26" fmla="*/ 45 w 218"/>
                <a:gd name="T27" fmla="*/ 107 h 135"/>
                <a:gd name="T28" fmla="*/ 2 w 218"/>
                <a:gd name="T29" fmla="*/ 131 h 135"/>
                <a:gd name="T30" fmla="*/ 9 w 218"/>
                <a:gd name="T31" fmla="*/ 132 h 135"/>
                <a:gd name="T32" fmla="*/ 11 w 218"/>
                <a:gd name="T33" fmla="*/ 129 h 135"/>
                <a:gd name="T34" fmla="*/ 4 w 218"/>
                <a:gd name="T35" fmla="*/ 12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8" h="135">
                  <a:moveTo>
                    <a:pt x="4" y="129"/>
                  </a:moveTo>
                  <a:cubicBezTo>
                    <a:pt x="3" y="130"/>
                    <a:pt x="2" y="131"/>
                    <a:pt x="2" y="132"/>
                  </a:cubicBezTo>
                  <a:cubicBezTo>
                    <a:pt x="0" y="135"/>
                    <a:pt x="7" y="133"/>
                    <a:pt x="8" y="132"/>
                  </a:cubicBezTo>
                  <a:cubicBezTo>
                    <a:pt x="24" y="120"/>
                    <a:pt x="41" y="114"/>
                    <a:pt x="58" y="105"/>
                  </a:cubicBezTo>
                  <a:cubicBezTo>
                    <a:pt x="75" y="97"/>
                    <a:pt x="90" y="86"/>
                    <a:pt x="105" y="74"/>
                  </a:cubicBezTo>
                  <a:cubicBezTo>
                    <a:pt x="141" y="48"/>
                    <a:pt x="177" y="23"/>
                    <a:pt x="216" y="3"/>
                  </a:cubicBezTo>
                  <a:cubicBezTo>
                    <a:pt x="218" y="2"/>
                    <a:pt x="218" y="0"/>
                    <a:pt x="215" y="0"/>
                  </a:cubicBezTo>
                  <a:cubicBezTo>
                    <a:pt x="214" y="0"/>
                    <a:pt x="212" y="0"/>
                    <a:pt x="211" y="0"/>
                  </a:cubicBezTo>
                  <a:cubicBezTo>
                    <a:pt x="208" y="0"/>
                    <a:pt x="203" y="4"/>
                    <a:pt x="208" y="4"/>
                  </a:cubicBezTo>
                  <a:cubicBezTo>
                    <a:pt x="216" y="4"/>
                    <a:pt x="204" y="5"/>
                    <a:pt x="202" y="6"/>
                  </a:cubicBezTo>
                  <a:cubicBezTo>
                    <a:pt x="197" y="8"/>
                    <a:pt x="191" y="12"/>
                    <a:pt x="186" y="15"/>
                  </a:cubicBezTo>
                  <a:cubicBezTo>
                    <a:pt x="177" y="20"/>
                    <a:pt x="168" y="26"/>
                    <a:pt x="158" y="32"/>
                  </a:cubicBezTo>
                  <a:cubicBezTo>
                    <a:pt x="141" y="43"/>
                    <a:pt x="124" y="55"/>
                    <a:pt x="108" y="67"/>
                  </a:cubicBezTo>
                  <a:cubicBezTo>
                    <a:pt x="88" y="82"/>
                    <a:pt x="68" y="97"/>
                    <a:pt x="45" y="107"/>
                  </a:cubicBezTo>
                  <a:cubicBezTo>
                    <a:pt x="29" y="114"/>
                    <a:pt x="16" y="121"/>
                    <a:pt x="2" y="131"/>
                  </a:cubicBezTo>
                  <a:cubicBezTo>
                    <a:pt x="4" y="131"/>
                    <a:pt x="7" y="131"/>
                    <a:pt x="9" y="132"/>
                  </a:cubicBezTo>
                  <a:cubicBezTo>
                    <a:pt x="9" y="131"/>
                    <a:pt x="10" y="130"/>
                    <a:pt x="11" y="129"/>
                  </a:cubicBezTo>
                  <a:cubicBezTo>
                    <a:pt x="13" y="126"/>
                    <a:pt x="5" y="127"/>
                    <a:pt x="4" y="1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5144" y="1077"/>
              <a:ext cx="31" cy="153"/>
            </a:xfrm>
            <a:custGeom>
              <a:avLst/>
              <a:gdLst>
                <a:gd name="T0" fmla="*/ 2 w 13"/>
                <a:gd name="T1" fmla="*/ 5 h 64"/>
                <a:gd name="T2" fmla="*/ 4 w 13"/>
                <a:gd name="T3" fmla="*/ 62 h 64"/>
                <a:gd name="T4" fmla="*/ 8 w 13"/>
                <a:gd name="T5" fmla="*/ 59 h 64"/>
                <a:gd name="T6" fmla="*/ 6 w 13"/>
                <a:gd name="T7" fmla="*/ 59 h 64"/>
                <a:gd name="T8" fmla="*/ 5 w 13"/>
                <a:gd name="T9" fmla="*/ 64 h 64"/>
                <a:gd name="T10" fmla="*/ 7 w 13"/>
                <a:gd name="T11" fmla="*/ 64 h 64"/>
                <a:gd name="T12" fmla="*/ 12 w 13"/>
                <a:gd name="T13" fmla="*/ 61 h 64"/>
                <a:gd name="T14" fmla="*/ 9 w 13"/>
                <a:gd name="T15" fmla="*/ 4 h 64"/>
                <a:gd name="T16" fmla="*/ 2 w 13"/>
                <a:gd name="T17" fmla="*/ 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64">
                  <a:moveTo>
                    <a:pt x="2" y="5"/>
                  </a:moveTo>
                  <a:cubicBezTo>
                    <a:pt x="2" y="24"/>
                    <a:pt x="6" y="43"/>
                    <a:pt x="4" y="62"/>
                  </a:cubicBezTo>
                  <a:cubicBezTo>
                    <a:pt x="5" y="61"/>
                    <a:pt x="7" y="60"/>
                    <a:pt x="8" y="59"/>
                  </a:cubicBezTo>
                  <a:cubicBezTo>
                    <a:pt x="7" y="59"/>
                    <a:pt x="7" y="59"/>
                    <a:pt x="6" y="59"/>
                  </a:cubicBezTo>
                  <a:cubicBezTo>
                    <a:pt x="2" y="59"/>
                    <a:pt x="0" y="64"/>
                    <a:pt x="5" y="64"/>
                  </a:cubicBezTo>
                  <a:cubicBezTo>
                    <a:pt x="6" y="64"/>
                    <a:pt x="7" y="64"/>
                    <a:pt x="7" y="64"/>
                  </a:cubicBezTo>
                  <a:cubicBezTo>
                    <a:pt x="9" y="64"/>
                    <a:pt x="11" y="63"/>
                    <a:pt x="12" y="61"/>
                  </a:cubicBezTo>
                  <a:cubicBezTo>
                    <a:pt x="13" y="42"/>
                    <a:pt x="10" y="23"/>
                    <a:pt x="9" y="4"/>
                  </a:cubicBezTo>
                  <a:cubicBezTo>
                    <a:pt x="9" y="0"/>
                    <a:pt x="2" y="1"/>
                    <a:pt x="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5141" y="1125"/>
              <a:ext cx="101" cy="103"/>
            </a:xfrm>
            <a:custGeom>
              <a:avLst/>
              <a:gdLst>
                <a:gd name="T0" fmla="*/ 9 w 42"/>
                <a:gd name="T1" fmla="*/ 41 h 43"/>
                <a:gd name="T2" fmla="*/ 40 w 42"/>
                <a:gd name="T3" fmla="*/ 2 h 43"/>
                <a:gd name="T4" fmla="*/ 33 w 42"/>
                <a:gd name="T5" fmla="*/ 2 h 43"/>
                <a:gd name="T6" fmla="*/ 27 w 42"/>
                <a:gd name="T7" fmla="*/ 9 h 43"/>
                <a:gd name="T8" fmla="*/ 34 w 42"/>
                <a:gd name="T9" fmla="*/ 8 h 43"/>
                <a:gd name="T10" fmla="*/ 40 w 42"/>
                <a:gd name="T11" fmla="*/ 2 h 43"/>
                <a:gd name="T12" fmla="*/ 33 w 42"/>
                <a:gd name="T13" fmla="*/ 2 h 43"/>
                <a:gd name="T14" fmla="*/ 3 w 42"/>
                <a:gd name="T15" fmla="*/ 40 h 43"/>
                <a:gd name="T16" fmla="*/ 9 w 42"/>
                <a:gd name="T17" fmla="*/ 4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43">
                  <a:moveTo>
                    <a:pt x="9" y="41"/>
                  </a:moveTo>
                  <a:cubicBezTo>
                    <a:pt x="23" y="31"/>
                    <a:pt x="28" y="14"/>
                    <a:pt x="40" y="2"/>
                  </a:cubicBezTo>
                  <a:cubicBezTo>
                    <a:pt x="42" y="0"/>
                    <a:pt x="35" y="1"/>
                    <a:pt x="33" y="2"/>
                  </a:cubicBezTo>
                  <a:cubicBezTo>
                    <a:pt x="31" y="4"/>
                    <a:pt x="29" y="7"/>
                    <a:pt x="27" y="9"/>
                  </a:cubicBezTo>
                  <a:cubicBezTo>
                    <a:pt x="25" y="10"/>
                    <a:pt x="32" y="10"/>
                    <a:pt x="34" y="8"/>
                  </a:cubicBezTo>
                  <a:cubicBezTo>
                    <a:pt x="36" y="6"/>
                    <a:pt x="38" y="4"/>
                    <a:pt x="40" y="2"/>
                  </a:cubicBezTo>
                  <a:cubicBezTo>
                    <a:pt x="38" y="2"/>
                    <a:pt x="36" y="2"/>
                    <a:pt x="33" y="2"/>
                  </a:cubicBezTo>
                  <a:cubicBezTo>
                    <a:pt x="22" y="14"/>
                    <a:pt x="17" y="31"/>
                    <a:pt x="3" y="40"/>
                  </a:cubicBezTo>
                  <a:cubicBezTo>
                    <a:pt x="0" y="43"/>
                    <a:pt x="8" y="42"/>
                    <a:pt x="9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5084" y="1056"/>
              <a:ext cx="36" cy="141"/>
            </a:xfrm>
            <a:custGeom>
              <a:avLst/>
              <a:gdLst>
                <a:gd name="T0" fmla="*/ 13 w 15"/>
                <a:gd name="T1" fmla="*/ 55 h 59"/>
                <a:gd name="T2" fmla="*/ 13 w 15"/>
                <a:gd name="T3" fmla="*/ 24 h 59"/>
                <a:gd name="T4" fmla="*/ 10 w 15"/>
                <a:gd name="T5" fmla="*/ 2 h 59"/>
                <a:gd name="T6" fmla="*/ 3 w 15"/>
                <a:gd name="T7" fmla="*/ 5 h 59"/>
                <a:gd name="T8" fmla="*/ 6 w 15"/>
                <a:gd name="T9" fmla="*/ 30 h 59"/>
                <a:gd name="T10" fmla="*/ 5 w 15"/>
                <a:gd name="T11" fmla="*/ 56 h 59"/>
                <a:gd name="T12" fmla="*/ 13 w 15"/>
                <a:gd name="T13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59">
                  <a:moveTo>
                    <a:pt x="13" y="55"/>
                  </a:moveTo>
                  <a:cubicBezTo>
                    <a:pt x="13" y="45"/>
                    <a:pt x="14" y="35"/>
                    <a:pt x="13" y="24"/>
                  </a:cubicBezTo>
                  <a:cubicBezTo>
                    <a:pt x="13" y="19"/>
                    <a:pt x="15" y="6"/>
                    <a:pt x="10" y="2"/>
                  </a:cubicBezTo>
                  <a:cubicBezTo>
                    <a:pt x="7" y="0"/>
                    <a:pt x="0" y="3"/>
                    <a:pt x="3" y="5"/>
                  </a:cubicBezTo>
                  <a:cubicBezTo>
                    <a:pt x="7" y="9"/>
                    <a:pt x="6" y="25"/>
                    <a:pt x="6" y="30"/>
                  </a:cubicBezTo>
                  <a:cubicBezTo>
                    <a:pt x="6" y="38"/>
                    <a:pt x="5" y="47"/>
                    <a:pt x="5" y="56"/>
                  </a:cubicBezTo>
                  <a:cubicBezTo>
                    <a:pt x="5" y="59"/>
                    <a:pt x="13" y="58"/>
                    <a:pt x="13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5077" y="895"/>
              <a:ext cx="279" cy="146"/>
            </a:xfrm>
            <a:custGeom>
              <a:avLst/>
              <a:gdLst>
                <a:gd name="T0" fmla="*/ 6 w 117"/>
                <a:gd name="T1" fmla="*/ 60 h 61"/>
                <a:gd name="T2" fmla="*/ 53 w 117"/>
                <a:gd name="T3" fmla="*/ 38 h 61"/>
                <a:gd name="T4" fmla="*/ 113 w 117"/>
                <a:gd name="T5" fmla="*/ 6 h 61"/>
                <a:gd name="T6" fmla="*/ 110 w 117"/>
                <a:gd name="T7" fmla="*/ 2 h 61"/>
                <a:gd name="T8" fmla="*/ 56 w 117"/>
                <a:gd name="T9" fmla="*/ 30 h 61"/>
                <a:gd name="T10" fmla="*/ 4 w 117"/>
                <a:gd name="T11" fmla="*/ 55 h 61"/>
                <a:gd name="T12" fmla="*/ 6 w 117"/>
                <a:gd name="T13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61">
                  <a:moveTo>
                    <a:pt x="6" y="60"/>
                  </a:moveTo>
                  <a:cubicBezTo>
                    <a:pt x="22" y="57"/>
                    <a:pt x="38" y="45"/>
                    <a:pt x="53" y="38"/>
                  </a:cubicBezTo>
                  <a:cubicBezTo>
                    <a:pt x="73" y="28"/>
                    <a:pt x="93" y="17"/>
                    <a:pt x="113" y="6"/>
                  </a:cubicBezTo>
                  <a:cubicBezTo>
                    <a:pt x="117" y="4"/>
                    <a:pt x="113" y="0"/>
                    <a:pt x="110" y="2"/>
                  </a:cubicBezTo>
                  <a:cubicBezTo>
                    <a:pt x="92" y="11"/>
                    <a:pt x="74" y="21"/>
                    <a:pt x="56" y="30"/>
                  </a:cubicBezTo>
                  <a:cubicBezTo>
                    <a:pt x="40" y="38"/>
                    <a:pt x="22" y="52"/>
                    <a:pt x="4" y="55"/>
                  </a:cubicBezTo>
                  <a:cubicBezTo>
                    <a:pt x="0" y="56"/>
                    <a:pt x="1" y="61"/>
                    <a:pt x="6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10226" y="426214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zh-CN" altLang="en-US" sz="2000">
                <a:ln>
                  <a:solidFill>
                    <a:prstClr val="white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方正行楷简体" panose="03000509000000000000" pitchFamily="65" charset="-122"/>
                <a:ea typeface="方正行楷简体" panose="03000509000000000000" pitchFamily="65" charset="-122"/>
              </a:rPr>
              <a:t>此处添加标题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4405086" y="811903"/>
            <a:ext cx="3338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2895900" y="826324"/>
            <a:ext cx="335220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50">
                <a:solidFill>
                  <a:prstClr val="white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</a:t>
            </a:r>
            <a:endParaRPr lang="zh-CN" altLang="en-US" sz="1050">
              <a:solidFill>
                <a:prstClr val="black"/>
              </a:solidFill>
            </a:endParaRPr>
          </a:p>
        </p:txBody>
      </p:sp>
      <p:grpSp>
        <p:nvGrpSpPr>
          <p:cNvPr id="135" name="Group 87"/>
          <p:cNvGrpSpPr>
            <a:grpSpLocks noChangeAspect="1"/>
          </p:cNvGrpSpPr>
          <p:nvPr/>
        </p:nvGrpSpPr>
        <p:grpSpPr bwMode="auto">
          <a:xfrm>
            <a:off x="3019426" y="1706563"/>
            <a:ext cx="2951163" cy="2838451"/>
            <a:chOff x="1902" y="1075"/>
            <a:chExt cx="1859" cy="1788"/>
          </a:xfrm>
        </p:grpSpPr>
        <p:sp>
          <p:nvSpPr>
            <p:cNvPr id="137" name="Freeform 88"/>
            <p:cNvSpPr>
              <a:spLocks noEditPoints="1"/>
            </p:cNvSpPr>
            <p:nvPr/>
          </p:nvSpPr>
          <p:spPr bwMode="auto">
            <a:xfrm>
              <a:off x="2298" y="1356"/>
              <a:ext cx="1111" cy="1116"/>
            </a:xfrm>
            <a:custGeom>
              <a:avLst/>
              <a:gdLst>
                <a:gd name="T0" fmla="*/ 1196 w 1276"/>
                <a:gd name="T1" fmla="*/ 347 h 1282"/>
                <a:gd name="T2" fmla="*/ 1105 w 1276"/>
                <a:gd name="T3" fmla="*/ 189 h 1282"/>
                <a:gd name="T4" fmla="*/ 973 w 1276"/>
                <a:gd name="T5" fmla="*/ 76 h 1282"/>
                <a:gd name="T6" fmla="*/ 604 w 1276"/>
                <a:gd name="T7" fmla="*/ 3 h 1282"/>
                <a:gd name="T8" fmla="*/ 253 w 1276"/>
                <a:gd name="T9" fmla="*/ 87 h 1282"/>
                <a:gd name="T10" fmla="*/ 64 w 1276"/>
                <a:gd name="T11" fmla="*/ 333 h 1282"/>
                <a:gd name="T12" fmla="*/ 3 w 1276"/>
                <a:gd name="T13" fmla="*/ 659 h 1282"/>
                <a:gd name="T14" fmla="*/ 103 w 1276"/>
                <a:gd name="T15" fmla="*/ 967 h 1282"/>
                <a:gd name="T16" fmla="*/ 234 w 1276"/>
                <a:gd name="T17" fmla="*/ 1090 h 1282"/>
                <a:gd name="T18" fmla="*/ 399 w 1276"/>
                <a:gd name="T19" fmla="*/ 1197 h 1282"/>
                <a:gd name="T20" fmla="*/ 478 w 1276"/>
                <a:gd name="T21" fmla="*/ 1236 h 1282"/>
                <a:gd name="T22" fmla="*/ 483 w 1276"/>
                <a:gd name="T23" fmla="*/ 1239 h 1282"/>
                <a:gd name="T24" fmla="*/ 485 w 1276"/>
                <a:gd name="T25" fmla="*/ 1239 h 1282"/>
                <a:gd name="T26" fmla="*/ 487 w 1276"/>
                <a:gd name="T27" fmla="*/ 1235 h 1282"/>
                <a:gd name="T28" fmla="*/ 486 w 1276"/>
                <a:gd name="T29" fmla="*/ 1234 h 1282"/>
                <a:gd name="T30" fmla="*/ 211 w 1276"/>
                <a:gd name="T31" fmla="*/ 1038 h 1282"/>
                <a:gd name="T32" fmla="*/ 53 w 1276"/>
                <a:gd name="T33" fmla="*/ 759 h 1282"/>
                <a:gd name="T34" fmla="*/ 238 w 1276"/>
                <a:gd name="T35" fmla="*/ 154 h 1282"/>
                <a:gd name="T36" fmla="*/ 552 w 1276"/>
                <a:gd name="T37" fmla="*/ 20 h 1282"/>
                <a:gd name="T38" fmla="*/ 860 w 1276"/>
                <a:gd name="T39" fmla="*/ 57 h 1282"/>
                <a:gd name="T40" fmla="*/ 994 w 1276"/>
                <a:gd name="T41" fmla="*/ 140 h 1282"/>
                <a:gd name="T42" fmla="*/ 1107 w 1276"/>
                <a:gd name="T43" fmla="*/ 280 h 1282"/>
                <a:gd name="T44" fmla="*/ 1216 w 1276"/>
                <a:gd name="T45" fmla="*/ 605 h 1282"/>
                <a:gd name="T46" fmla="*/ 1130 w 1276"/>
                <a:gd name="T47" fmla="*/ 935 h 1282"/>
                <a:gd name="T48" fmla="*/ 875 w 1276"/>
                <a:gd name="T49" fmla="*/ 1193 h 1282"/>
                <a:gd name="T50" fmla="*/ 801 w 1276"/>
                <a:gd name="T51" fmla="*/ 1248 h 1282"/>
                <a:gd name="T52" fmla="*/ 806 w 1276"/>
                <a:gd name="T53" fmla="*/ 1256 h 1282"/>
                <a:gd name="T54" fmla="*/ 1075 w 1276"/>
                <a:gd name="T55" fmla="*/ 1024 h 1282"/>
                <a:gd name="T56" fmla="*/ 898 w 1276"/>
                <a:gd name="T57" fmla="*/ 1220 h 1282"/>
                <a:gd name="T58" fmla="*/ 830 w 1276"/>
                <a:gd name="T59" fmla="*/ 1272 h 1282"/>
                <a:gd name="T60" fmla="*/ 834 w 1276"/>
                <a:gd name="T61" fmla="*/ 1279 h 1282"/>
                <a:gd name="T62" fmla="*/ 1079 w 1276"/>
                <a:gd name="T63" fmla="*/ 1030 h 1282"/>
                <a:gd name="T64" fmla="*/ 1174 w 1276"/>
                <a:gd name="T65" fmla="*/ 880 h 1282"/>
                <a:gd name="T66" fmla="*/ 1249 w 1276"/>
                <a:gd name="T67" fmla="*/ 706 h 1282"/>
                <a:gd name="T68" fmla="*/ 1196 w 1276"/>
                <a:gd name="T69" fmla="*/ 347 h 1282"/>
                <a:gd name="T70" fmla="*/ 33 w 1276"/>
                <a:gd name="T71" fmla="*/ 677 h 1282"/>
                <a:gd name="T72" fmla="*/ 145 w 1276"/>
                <a:gd name="T73" fmla="*/ 978 h 1282"/>
                <a:gd name="T74" fmla="*/ 395 w 1276"/>
                <a:gd name="T75" fmla="*/ 1187 h 1282"/>
                <a:gd name="T76" fmla="*/ 172 w 1276"/>
                <a:gd name="T77" fmla="*/ 1032 h 1282"/>
                <a:gd name="T78" fmla="*/ 67 w 1276"/>
                <a:gd name="T79" fmla="*/ 898 h 1282"/>
                <a:gd name="T80" fmla="*/ 18 w 1276"/>
                <a:gd name="T81" fmla="*/ 744 h 1282"/>
                <a:gd name="T82" fmla="*/ 43 w 1276"/>
                <a:gd name="T83" fmla="*/ 416 h 1282"/>
                <a:gd name="T84" fmla="*/ 196 w 1276"/>
                <a:gd name="T85" fmla="*/ 143 h 1282"/>
                <a:gd name="T86" fmla="*/ 334 w 1276"/>
                <a:gd name="T87" fmla="*/ 53 h 1282"/>
                <a:gd name="T88" fmla="*/ 512 w 1276"/>
                <a:gd name="T89" fmla="*/ 16 h 1282"/>
                <a:gd name="T90" fmla="*/ 530 w 1276"/>
                <a:gd name="T91" fmla="*/ 14 h 1282"/>
                <a:gd name="T92" fmla="*/ 302 w 1276"/>
                <a:gd name="T93" fmla="*/ 95 h 1282"/>
                <a:gd name="T94" fmla="*/ 33 w 1276"/>
                <a:gd name="T95" fmla="*/ 677 h 1282"/>
                <a:gd name="T96" fmla="*/ 1194 w 1276"/>
                <a:gd name="T97" fmla="*/ 827 h 1282"/>
                <a:gd name="T98" fmla="*/ 1225 w 1276"/>
                <a:gd name="T99" fmla="*/ 688 h 1282"/>
                <a:gd name="T100" fmla="*/ 1154 w 1276"/>
                <a:gd name="T101" fmla="*/ 349 h 1282"/>
                <a:gd name="T102" fmla="*/ 936 w 1276"/>
                <a:gd name="T103" fmla="*/ 86 h 1282"/>
                <a:gd name="T104" fmla="*/ 749 w 1276"/>
                <a:gd name="T105" fmla="*/ 16 h 1282"/>
                <a:gd name="T106" fmla="*/ 889 w 1276"/>
                <a:gd name="T107" fmla="*/ 48 h 1282"/>
                <a:gd name="T108" fmla="*/ 1041 w 1276"/>
                <a:gd name="T109" fmla="*/ 133 h 1282"/>
                <a:gd name="T110" fmla="*/ 1150 w 1276"/>
                <a:gd name="T111" fmla="*/ 273 h 1282"/>
                <a:gd name="T112" fmla="*/ 1250 w 1276"/>
                <a:gd name="T113" fmla="*/ 624 h 1282"/>
                <a:gd name="T114" fmla="*/ 1194 w 1276"/>
                <a:gd name="T115" fmla="*/ 827 h 1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76" h="1282">
                  <a:moveTo>
                    <a:pt x="1196" y="347"/>
                  </a:moveTo>
                  <a:cubicBezTo>
                    <a:pt x="1171" y="292"/>
                    <a:pt x="1142" y="237"/>
                    <a:pt x="1105" y="189"/>
                  </a:cubicBezTo>
                  <a:cubicBezTo>
                    <a:pt x="1069" y="143"/>
                    <a:pt x="1024" y="105"/>
                    <a:pt x="973" y="76"/>
                  </a:cubicBezTo>
                  <a:cubicBezTo>
                    <a:pt x="860" y="14"/>
                    <a:pt x="730" y="0"/>
                    <a:pt x="604" y="3"/>
                  </a:cubicBezTo>
                  <a:cubicBezTo>
                    <a:pt x="483" y="6"/>
                    <a:pt x="356" y="18"/>
                    <a:pt x="253" y="87"/>
                  </a:cubicBezTo>
                  <a:cubicBezTo>
                    <a:pt x="165" y="146"/>
                    <a:pt x="104" y="237"/>
                    <a:pt x="64" y="333"/>
                  </a:cubicBezTo>
                  <a:cubicBezTo>
                    <a:pt x="22" y="436"/>
                    <a:pt x="0" y="548"/>
                    <a:pt x="3" y="659"/>
                  </a:cubicBezTo>
                  <a:cubicBezTo>
                    <a:pt x="6" y="768"/>
                    <a:pt x="36" y="879"/>
                    <a:pt x="103" y="967"/>
                  </a:cubicBezTo>
                  <a:cubicBezTo>
                    <a:pt x="139" y="1015"/>
                    <a:pt x="185" y="1054"/>
                    <a:pt x="234" y="1090"/>
                  </a:cubicBezTo>
                  <a:cubicBezTo>
                    <a:pt x="286" y="1130"/>
                    <a:pt x="342" y="1165"/>
                    <a:pt x="399" y="1197"/>
                  </a:cubicBezTo>
                  <a:cubicBezTo>
                    <a:pt x="425" y="1211"/>
                    <a:pt x="451" y="1224"/>
                    <a:pt x="478" y="1236"/>
                  </a:cubicBezTo>
                  <a:cubicBezTo>
                    <a:pt x="479" y="1237"/>
                    <a:pt x="481" y="1238"/>
                    <a:pt x="483" y="1239"/>
                  </a:cubicBezTo>
                  <a:cubicBezTo>
                    <a:pt x="484" y="1239"/>
                    <a:pt x="484" y="1239"/>
                    <a:pt x="485" y="1239"/>
                  </a:cubicBezTo>
                  <a:cubicBezTo>
                    <a:pt x="487" y="1240"/>
                    <a:pt x="489" y="1237"/>
                    <a:pt x="487" y="1235"/>
                  </a:cubicBezTo>
                  <a:cubicBezTo>
                    <a:pt x="487" y="1235"/>
                    <a:pt x="487" y="1234"/>
                    <a:pt x="486" y="1234"/>
                  </a:cubicBezTo>
                  <a:cubicBezTo>
                    <a:pt x="391" y="1173"/>
                    <a:pt x="292" y="1117"/>
                    <a:pt x="211" y="1038"/>
                  </a:cubicBezTo>
                  <a:cubicBezTo>
                    <a:pt x="132" y="961"/>
                    <a:pt x="76" y="867"/>
                    <a:pt x="53" y="759"/>
                  </a:cubicBezTo>
                  <a:cubicBezTo>
                    <a:pt x="6" y="546"/>
                    <a:pt x="76" y="301"/>
                    <a:pt x="238" y="154"/>
                  </a:cubicBezTo>
                  <a:cubicBezTo>
                    <a:pt x="324" y="76"/>
                    <a:pt x="438" y="34"/>
                    <a:pt x="552" y="20"/>
                  </a:cubicBezTo>
                  <a:cubicBezTo>
                    <a:pt x="656" y="7"/>
                    <a:pt x="763" y="18"/>
                    <a:pt x="860" y="57"/>
                  </a:cubicBezTo>
                  <a:cubicBezTo>
                    <a:pt x="909" y="77"/>
                    <a:pt x="955" y="105"/>
                    <a:pt x="994" y="140"/>
                  </a:cubicBezTo>
                  <a:cubicBezTo>
                    <a:pt x="1039" y="180"/>
                    <a:pt x="1076" y="229"/>
                    <a:pt x="1107" y="280"/>
                  </a:cubicBezTo>
                  <a:cubicBezTo>
                    <a:pt x="1166" y="378"/>
                    <a:pt x="1207" y="490"/>
                    <a:pt x="1216" y="605"/>
                  </a:cubicBezTo>
                  <a:cubicBezTo>
                    <a:pt x="1224" y="723"/>
                    <a:pt x="1194" y="836"/>
                    <a:pt x="1130" y="935"/>
                  </a:cubicBezTo>
                  <a:cubicBezTo>
                    <a:pt x="1064" y="1038"/>
                    <a:pt x="971" y="1119"/>
                    <a:pt x="875" y="1193"/>
                  </a:cubicBezTo>
                  <a:cubicBezTo>
                    <a:pt x="850" y="1212"/>
                    <a:pt x="826" y="1230"/>
                    <a:pt x="801" y="1248"/>
                  </a:cubicBezTo>
                  <a:cubicBezTo>
                    <a:pt x="797" y="1252"/>
                    <a:pt x="801" y="1259"/>
                    <a:pt x="806" y="1256"/>
                  </a:cubicBezTo>
                  <a:cubicBezTo>
                    <a:pt x="901" y="1185"/>
                    <a:pt x="997" y="1113"/>
                    <a:pt x="1075" y="1024"/>
                  </a:cubicBezTo>
                  <a:cubicBezTo>
                    <a:pt x="1023" y="1096"/>
                    <a:pt x="965" y="1163"/>
                    <a:pt x="898" y="1220"/>
                  </a:cubicBezTo>
                  <a:cubicBezTo>
                    <a:pt x="876" y="1239"/>
                    <a:pt x="853" y="1256"/>
                    <a:pt x="830" y="1272"/>
                  </a:cubicBezTo>
                  <a:cubicBezTo>
                    <a:pt x="826" y="1275"/>
                    <a:pt x="830" y="1282"/>
                    <a:pt x="834" y="1279"/>
                  </a:cubicBezTo>
                  <a:cubicBezTo>
                    <a:pt x="931" y="1212"/>
                    <a:pt x="1011" y="1126"/>
                    <a:pt x="1079" y="1030"/>
                  </a:cubicBezTo>
                  <a:cubicBezTo>
                    <a:pt x="1114" y="982"/>
                    <a:pt x="1145" y="932"/>
                    <a:pt x="1174" y="880"/>
                  </a:cubicBezTo>
                  <a:cubicBezTo>
                    <a:pt x="1205" y="825"/>
                    <a:pt x="1234" y="768"/>
                    <a:pt x="1249" y="706"/>
                  </a:cubicBezTo>
                  <a:cubicBezTo>
                    <a:pt x="1276" y="585"/>
                    <a:pt x="1246" y="458"/>
                    <a:pt x="1196" y="347"/>
                  </a:cubicBezTo>
                  <a:close/>
                  <a:moveTo>
                    <a:pt x="33" y="677"/>
                  </a:moveTo>
                  <a:cubicBezTo>
                    <a:pt x="41" y="785"/>
                    <a:pt x="78" y="891"/>
                    <a:pt x="145" y="978"/>
                  </a:cubicBezTo>
                  <a:cubicBezTo>
                    <a:pt x="212" y="1065"/>
                    <a:pt x="302" y="1129"/>
                    <a:pt x="395" y="1187"/>
                  </a:cubicBezTo>
                  <a:cubicBezTo>
                    <a:pt x="316" y="1143"/>
                    <a:pt x="239" y="1093"/>
                    <a:pt x="172" y="1032"/>
                  </a:cubicBezTo>
                  <a:cubicBezTo>
                    <a:pt x="130" y="993"/>
                    <a:pt x="94" y="949"/>
                    <a:pt x="67" y="898"/>
                  </a:cubicBezTo>
                  <a:cubicBezTo>
                    <a:pt x="43" y="850"/>
                    <a:pt x="27" y="798"/>
                    <a:pt x="18" y="744"/>
                  </a:cubicBezTo>
                  <a:cubicBezTo>
                    <a:pt x="1" y="635"/>
                    <a:pt x="12" y="522"/>
                    <a:pt x="43" y="416"/>
                  </a:cubicBezTo>
                  <a:cubicBezTo>
                    <a:pt x="72" y="315"/>
                    <a:pt x="121" y="217"/>
                    <a:pt x="196" y="143"/>
                  </a:cubicBezTo>
                  <a:cubicBezTo>
                    <a:pt x="236" y="105"/>
                    <a:pt x="283" y="74"/>
                    <a:pt x="334" y="53"/>
                  </a:cubicBezTo>
                  <a:cubicBezTo>
                    <a:pt x="391" y="31"/>
                    <a:pt x="451" y="21"/>
                    <a:pt x="512" y="16"/>
                  </a:cubicBezTo>
                  <a:cubicBezTo>
                    <a:pt x="518" y="15"/>
                    <a:pt x="524" y="15"/>
                    <a:pt x="530" y="14"/>
                  </a:cubicBezTo>
                  <a:cubicBezTo>
                    <a:pt x="449" y="26"/>
                    <a:pt x="370" y="53"/>
                    <a:pt x="302" y="95"/>
                  </a:cubicBezTo>
                  <a:cubicBezTo>
                    <a:pt x="111" y="214"/>
                    <a:pt x="16" y="459"/>
                    <a:pt x="33" y="677"/>
                  </a:cubicBezTo>
                  <a:close/>
                  <a:moveTo>
                    <a:pt x="1194" y="827"/>
                  </a:moveTo>
                  <a:cubicBezTo>
                    <a:pt x="1211" y="782"/>
                    <a:pt x="1221" y="736"/>
                    <a:pt x="1225" y="688"/>
                  </a:cubicBezTo>
                  <a:cubicBezTo>
                    <a:pt x="1233" y="571"/>
                    <a:pt x="1204" y="454"/>
                    <a:pt x="1154" y="349"/>
                  </a:cubicBezTo>
                  <a:cubicBezTo>
                    <a:pt x="1105" y="245"/>
                    <a:pt x="1035" y="147"/>
                    <a:pt x="936" y="86"/>
                  </a:cubicBezTo>
                  <a:cubicBezTo>
                    <a:pt x="879" y="51"/>
                    <a:pt x="815" y="28"/>
                    <a:pt x="749" y="16"/>
                  </a:cubicBezTo>
                  <a:cubicBezTo>
                    <a:pt x="797" y="22"/>
                    <a:pt x="844" y="32"/>
                    <a:pt x="889" y="48"/>
                  </a:cubicBezTo>
                  <a:cubicBezTo>
                    <a:pt x="944" y="67"/>
                    <a:pt x="997" y="95"/>
                    <a:pt x="1041" y="133"/>
                  </a:cubicBezTo>
                  <a:cubicBezTo>
                    <a:pt x="1086" y="172"/>
                    <a:pt x="1121" y="221"/>
                    <a:pt x="1150" y="273"/>
                  </a:cubicBezTo>
                  <a:cubicBezTo>
                    <a:pt x="1209" y="379"/>
                    <a:pt x="1254" y="501"/>
                    <a:pt x="1250" y="624"/>
                  </a:cubicBezTo>
                  <a:cubicBezTo>
                    <a:pt x="1248" y="696"/>
                    <a:pt x="1226" y="763"/>
                    <a:pt x="1194" y="827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89"/>
            <p:cNvSpPr/>
            <p:nvPr/>
          </p:nvSpPr>
          <p:spPr bwMode="auto">
            <a:xfrm>
              <a:off x="2693" y="2444"/>
              <a:ext cx="332" cy="268"/>
            </a:xfrm>
            <a:custGeom>
              <a:avLst/>
              <a:gdLst>
                <a:gd name="T0" fmla="*/ 84 w 382"/>
                <a:gd name="T1" fmla="*/ 5 h 308"/>
                <a:gd name="T2" fmla="*/ 5 w 382"/>
                <a:gd name="T3" fmla="*/ 23 h 308"/>
                <a:gd name="T4" fmla="*/ 265 w 382"/>
                <a:gd name="T5" fmla="*/ 20 h 308"/>
                <a:gd name="T6" fmla="*/ 357 w 382"/>
                <a:gd name="T7" fmla="*/ 46 h 308"/>
                <a:gd name="T8" fmla="*/ 328 w 382"/>
                <a:gd name="T9" fmla="*/ 51 h 308"/>
                <a:gd name="T10" fmla="*/ 199 w 382"/>
                <a:gd name="T11" fmla="*/ 25 h 308"/>
                <a:gd name="T12" fmla="*/ 52 w 382"/>
                <a:gd name="T13" fmla="*/ 27 h 308"/>
                <a:gd name="T14" fmla="*/ 40 w 382"/>
                <a:gd name="T15" fmla="*/ 90 h 308"/>
                <a:gd name="T16" fmla="*/ 203 w 382"/>
                <a:gd name="T17" fmla="*/ 78 h 308"/>
                <a:gd name="T18" fmla="*/ 324 w 382"/>
                <a:gd name="T19" fmla="*/ 80 h 308"/>
                <a:gd name="T20" fmla="*/ 346 w 382"/>
                <a:gd name="T21" fmla="*/ 96 h 308"/>
                <a:gd name="T22" fmla="*/ 167 w 382"/>
                <a:gd name="T23" fmla="*/ 90 h 308"/>
                <a:gd name="T24" fmla="*/ 50 w 382"/>
                <a:gd name="T25" fmla="*/ 105 h 308"/>
                <a:gd name="T26" fmla="*/ 38 w 382"/>
                <a:gd name="T27" fmla="*/ 154 h 308"/>
                <a:gd name="T28" fmla="*/ 114 w 382"/>
                <a:gd name="T29" fmla="*/ 153 h 308"/>
                <a:gd name="T30" fmla="*/ 331 w 382"/>
                <a:gd name="T31" fmla="*/ 143 h 308"/>
                <a:gd name="T32" fmla="*/ 329 w 382"/>
                <a:gd name="T33" fmla="*/ 175 h 308"/>
                <a:gd name="T34" fmla="*/ 74 w 382"/>
                <a:gd name="T35" fmla="*/ 164 h 308"/>
                <a:gd name="T36" fmla="*/ 41 w 382"/>
                <a:gd name="T37" fmla="*/ 217 h 308"/>
                <a:gd name="T38" fmla="*/ 198 w 382"/>
                <a:gd name="T39" fmla="*/ 206 h 308"/>
                <a:gd name="T40" fmla="*/ 326 w 382"/>
                <a:gd name="T41" fmla="*/ 211 h 308"/>
                <a:gd name="T42" fmla="*/ 296 w 382"/>
                <a:gd name="T43" fmla="*/ 254 h 308"/>
                <a:gd name="T44" fmla="*/ 175 w 382"/>
                <a:gd name="T45" fmla="*/ 230 h 308"/>
                <a:gd name="T46" fmla="*/ 35 w 382"/>
                <a:gd name="T47" fmla="*/ 253 h 308"/>
                <a:gd name="T48" fmla="*/ 94 w 382"/>
                <a:gd name="T49" fmla="*/ 308 h 308"/>
                <a:gd name="T50" fmla="*/ 326 w 382"/>
                <a:gd name="T51" fmla="*/ 291 h 308"/>
                <a:gd name="T52" fmla="*/ 196 w 382"/>
                <a:gd name="T53" fmla="*/ 284 h 308"/>
                <a:gd name="T54" fmla="*/ 35 w 382"/>
                <a:gd name="T55" fmla="*/ 273 h 308"/>
                <a:gd name="T56" fmla="*/ 192 w 382"/>
                <a:gd name="T57" fmla="*/ 241 h 308"/>
                <a:gd name="T58" fmla="*/ 339 w 382"/>
                <a:gd name="T59" fmla="*/ 257 h 308"/>
                <a:gd name="T60" fmla="*/ 299 w 382"/>
                <a:gd name="T61" fmla="*/ 199 h 308"/>
                <a:gd name="T62" fmla="*/ 48 w 382"/>
                <a:gd name="T63" fmla="*/ 210 h 308"/>
                <a:gd name="T64" fmla="*/ 30 w 382"/>
                <a:gd name="T65" fmla="*/ 196 h 308"/>
                <a:gd name="T66" fmla="*/ 48 w 382"/>
                <a:gd name="T67" fmla="*/ 178 h 308"/>
                <a:gd name="T68" fmla="*/ 263 w 382"/>
                <a:gd name="T69" fmla="*/ 179 h 308"/>
                <a:gd name="T70" fmla="*/ 355 w 382"/>
                <a:gd name="T71" fmla="*/ 150 h 308"/>
                <a:gd name="T72" fmla="*/ 210 w 382"/>
                <a:gd name="T73" fmla="*/ 134 h 308"/>
                <a:gd name="T74" fmla="*/ 83 w 382"/>
                <a:gd name="T75" fmla="*/ 148 h 308"/>
                <a:gd name="T76" fmla="*/ 59 w 382"/>
                <a:gd name="T77" fmla="*/ 110 h 308"/>
                <a:gd name="T78" fmla="*/ 188 w 382"/>
                <a:gd name="T79" fmla="*/ 100 h 308"/>
                <a:gd name="T80" fmla="*/ 345 w 382"/>
                <a:gd name="T81" fmla="*/ 83 h 308"/>
                <a:gd name="T82" fmla="*/ 118 w 382"/>
                <a:gd name="T83" fmla="*/ 76 h 308"/>
                <a:gd name="T84" fmla="*/ 18 w 382"/>
                <a:gd name="T85" fmla="*/ 60 h 308"/>
                <a:gd name="T86" fmla="*/ 66 w 382"/>
                <a:gd name="T87" fmla="*/ 31 h 308"/>
                <a:gd name="T88" fmla="*/ 234 w 382"/>
                <a:gd name="T89" fmla="*/ 39 h 308"/>
                <a:gd name="T90" fmla="*/ 369 w 382"/>
                <a:gd name="T91" fmla="*/ 5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82" h="308">
                  <a:moveTo>
                    <a:pt x="256" y="11"/>
                  </a:moveTo>
                  <a:cubicBezTo>
                    <a:pt x="199" y="4"/>
                    <a:pt x="141" y="0"/>
                    <a:pt x="84" y="5"/>
                  </a:cubicBezTo>
                  <a:cubicBezTo>
                    <a:pt x="57" y="7"/>
                    <a:pt x="30" y="11"/>
                    <a:pt x="4" y="18"/>
                  </a:cubicBezTo>
                  <a:cubicBezTo>
                    <a:pt x="0" y="19"/>
                    <a:pt x="2" y="24"/>
                    <a:pt x="5" y="23"/>
                  </a:cubicBezTo>
                  <a:cubicBezTo>
                    <a:pt x="63" y="12"/>
                    <a:pt x="121" y="9"/>
                    <a:pt x="180" y="12"/>
                  </a:cubicBezTo>
                  <a:cubicBezTo>
                    <a:pt x="208" y="14"/>
                    <a:pt x="237" y="16"/>
                    <a:pt x="265" y="20"/>
                  </a:cubicBezTo>
                  <a:cubicBezTo>
                    <a:pt x="293" y="23"/>
                    <a:pt x="325" y="24"/>
                    <a:pt x="351" y="37"/>
                  </a:cubicBezTo>
                  <a:cubicBezTo>
                    <a:pt x="357" y="39"/>
                    <a:pt x="358" y="39"/>
                    <a:pt x="357" y="46"/>
                  </a:cubicBezTo>
                  <a:cubicBezTo>
                    <a:pt x="356" y="53"/>
                    <a:pt x="356" y="52"/>
                    <a:pt x="349" y="52"/>
                  </a:cubicBezTo>
                  <a:cubicBezTo>
                    <a:pt x="342" y="53"/>
                    <a:pt x="335" y="52"/>
                    <a:pt x="328" y="51"/>
                  </a:cubicBezTo>
                  <a:cubicBezTo>
                    <a:pt x="313" y="50"/>
                    <a:pt x="298" y="46"/>
                    <a:pt x="283" y="42"/>
                  </a:cubicBezTo>
                  <a:cubicBezTo>
                    <a:pt x="255" y="36"/>
                    <a:pt x="227" y="29"/>
                    <a:pt x="199" y="25"/>
                  </a:cubicBezTo>
                  <a:cubicBezTo>
                    <a:pt x="172" y="21"/>
                    <a:pt x="144" y="19"/>
                    <a:pt x="117" y="19"/>
                  </a:cubicBezTo>
                  <a:cubicBezTo>
                    <a:pt x="95" y="19"/>
                    <a:pt x="72" y="20"/>
                    <a:pt x="52" y="27"/>
                  </a:cubicBezTo>
                  <a:cubicBezTo>
                    <a:pt x="37" y="32"/>
                    <a:pt x="14" y="43"/>
                    <a:pt x="9" y="60"/>
                  </a:cubicBezTo>
                  <a:cubicBezTo>
                    <a:pt x="4" y="79"/>
                    <a:pt x="26" y="87"/>
                    <a:pt x="40" y="90"/>
                  </a:cubicBezTo>
                  <a:cubicBezTo>
                    <a:pt x="65" y="93"/>
                    <a:pt x="91" y="87"/>
                    <a:pt x="116" y="84"/>
                  </a:cubicBezTo>
                  <a:cubicBezTo>
                    <a:pt x="145" y="81"/>
                    <a:pt x="174" y="79"/>
                    <a:pt x="203" y="78"/>
                  </a:cubicBezTo>
                  <a:cubicBezTo>
                    <a:pt x="232" y="76"/>
                    <a:pt x="261" y="76"/>
                    <a:pt x="290" y="76"/>
                  </a:cubicBezTo>
                  <a:cubicBezTo>
                    <a:pt x="302" y="77"/>
                    <a:pt x="313" y="77"/>
                    <a:pt x="324" y="80"/>
                  </a:cubicBezTo>
                  <a:cubicBezTo>
                    <a:pt x="330" y="82"/>
                    <a:pt x="335" y="85"/>
                    <a:pt x="340" y="89"/>
                  </a:cubicBezTo>
                  <a:cubicBezTo>
                    <a:pt x="341" y="90"/>
                    <a:pt x="345" y="93"/>
                    <a:pt x="346" y="96"/>
                  </a:cubicBezTo>
                  <a:cubicBezTo>
                    <a:pt x="349" y="106"/>
                    <a:pt x="338" y="107"/>
                    <a:pt x="332" y="108"/>
                  </a:cubicBezTo>
                  <a:cubicBezTo>
                    <a:pt x="277" y="119"/>
                    <a:pt x="222" y="94"/>
                    <a:pt x="167" y="90"/>
                  </a:cubicBezTo>
                  <a:cubicBezTo>
                    <a:pt x="141" y="88"/>
                    <a:pt x="115" y="89"/>
                    <a:pt x="89" y="94"/>
                  </a:cubicBezTo>
                  <a:cubicBezTo>
                    <a:pt x="76" y="97"/>
                    <a:pt x="63" y="100"/>
                    <a:pt x="50" y="105"/>
                  </a:cubicBezTo>
                  <a:cubicBezTo>
                    <a:pt x="42" y="108"/>
                    <a:pt x="31" y="111"/>
                    <a:pt x="25" y="118"/>
                  </a:cubicBezTo>
                  <a:cubicBezTo>
                    <a:pt x="14" y="131"/>
                    <a:pt x="25" y="148"/>
                    <a:pt x="38" y="154"/>
                  </a:cubicBezTo>
                  <a:cubicBezTo>
                    <a:pt x="48" y="158"/>
                    <a:pt x="60" y="157"/>
                    <a:pt x="71" y="157"/>
                  </a:cubicBezTo>
                  <a:cubicBezTo>
                    <a:pt x="85" y="156"/>
                    <a:pt x="100" y="155"/>
                    <a:pt x="114" y="153"/>
                  </a:cubicBezTo>
                  <a:cubicBezTo>
                    <a:pt x="171" y="147"/>
                    <a:pt x="229" y="137"/>
                    <a:pt x="287" y="139"/>
                  </a:cubicBezTo>
                  <a:cubicBezTo>
                    <a:pt x="301" y="139"/>
                    <a:pt x="317" y="140"/>
                    <a:pt x="331" y="143"/>
                  </a:cubicBezTo>
                  <a:cubicBezTo>
                    <a:pt x="339" y="145"/>
                    <a:pt x="347" y="149"/>
                    <a:pt x="350" y="157"/>
                  </a:cubicBezTo>
                  <a:cubicBezTo>
                    <a:pt x="354" y="171"/>
                    <a:pt x="338" y="175"/>
                    <a:pt x="329" y="175"/>
                  </a:cubicBezTo>
                  <a:cubicBezTo>
                    <a:pt x="301" y="178"/>
                    <a:pt x="272" y="172"/>
                    <a:pt x="244" y="168"/>
                  </a:cubicBezTo>
                  <a:cubicBezTo>
                    <a:pt x="189" y="162"/>
                    <a:pt x="130" y="157"/>
                    <a:pt x="74" y="164"/>
                  </a:cubicBezTo>
                  <a:cubicBezTo>
                    <a:pt x="57" y="166"/>
                    <a:pt x="31" y="171"/>
                    <a:pt x="21" y="186"/>
                  </a:cubicBezTo>
                  <a:cubicBezTo>
                    <a:pt x="10" y="202"/>
                    <a:pt x="28" y="213"/>
                    <a:pt x="41" y="217"/>
                  </a:cubicBezTo>
                  <a:cubicBezTo>
                    <a:pt x="64" y="223"/>
                    <a:pt x="88" y="221"/>
                    <a:pt x="112" y="218"/>
                  </a:cubicBezTo>
                  <a:cubicBezTo>
                    <a:pt x="140" y="213"/>
                    <a:pt x="169" y="208"/>
                    <a:pt x="198" y="206"/>
                  </a:cubicBezTo>
                  <a:cubicBezTo>
                    <a:pt x="227" y="204"/>
                    <a:pt x="256" y="204"/>
                    <a:pt x="284" y="206"/>
                  </a:cubicBezTo>
                  <a:cubicBezTo>
                    <a:pt x="298" y="207"/>
                    <a:pt x="313" y="207"/>
                    <a:pt x="326" y="211"/>
                  </a:cubicBezTo>
                  <a:cubicBezTo>
                    <a:pt x="341" y="216"/>
                    <a:pt x="360" y="237"/>
                    <a:pt x="338" y="249"/>
                  </a:cubicBezTo>
                  <a:cubicBezTo>
                    <a:pt x="326" y="255"/>
                    <a:pt x="310" y="255"/>
                    <a:pt x="296" y="254"/>
                  </a:cubicBezTo>
                  <a:cubicBezTo>
                    <a:pt x="281" y="254"/>
                    <a:pt x="267" y="251"/>
                    <a:pt x="252" y="248"/>
                  </a:cubicBezTo>
                  <a:cubicBezTo>
                    <a:pt x="227" y="241"/>
                    <a:pt x="201" y="233"/>
                    <a:pt x="175" y="230"/>
                  </a:cubicBezTo>
                  <a:cubicBezTo>
                    <a:pt x="148" y="227"/>
                    <a:pt x="121" y="228"/>
                    <a:pt x="95" y="232"/>
                  </a:cubicBezTo>
                  <a:cubicBezTo>
                    <a:pt x="75" y="235"/>
                    <a:pt x="50" y="238"/>
                    <a:pt x="35" y="253"/>
                  </a:cubicBezTo>
                  <a:cubicBezTo>
                    <a:pt x="24" y="264"/>
                    <a:pt x="23" y="280"/>
                    <a:pt x="34" y="291"/>
                  </a:cubicBezTo>
                  <a:cubicBezTo>
                    <a:pt x="49" y="306"/>
                    <a:pt x="74" y="308"/>
                    <a:pt x="94" y="308"/>
                  </a:cubicBezTo>
                  <a:cubicBezTo>
                    <a:pt x="147" y="307"/>
                    <a:pt x="199" y="289"/>
                    <a:pt x="251" y="281"/>
                  </a:cubicBezTo>
                  <a:cubicBezTo>
                    <a:pt x="277" y="276"/>
                    <a:pt x="303" y="276"/>
                    <a:pt x="326" y="291"/>
                  </a:cubicBezTo>
                  <a:cubicBezTo>
                    <a:pt x="331" y="293"/>
                    <a:pt x="335" y="286"/>
                    <a:pt x="330" y="284"/>
                  </a:cubicBezTo>
                  <a:cubicBezTo>
                    <a:pt x="290" y="257"/>
                    <a:pt x="239" y="275"/>
                    <a:pt x="196" y="284"/>
                  </a:cubicBezTo>
                  <a:cubicBezTo>
                    <a:pt x="167" y="290"/>
                    <a:pt x="138" y="296"/>
                    <a:pt x="109" y="299"/>
                  </a:cubicBezTo>
                  <a:cubicBezTo>
                    <a:pt x="90" y="301"/>
                    <a:pt x="35" y="303"/>
                    <a:pt x="35" y="273"/>
                  </a:cubicBezTo>
                  <a:cubicBezTo>
                    <a:pt x="34" y="247"/>
                    <a:pt x="83" y="242"/>
                    <a:pt x="101" y="239"/>
                  </a:cubicBezTo>
                  <a:cubicBezTo>
                    <a:pt x="131" y="235"/>
                    <a:pt x="162" y="236"/>
                    <a:pt x="192" y="241"/>
                  </a:cubicBezTo>
                  <a:cubicBezTo>
                    <a:pt x="219" y="246"/>
                    <a:pt x="245" y="256"/>
                    <a:pt x="273" y="260"/>
                  </a:cubicBezTo>
                  <a:cubicBezTo>
                    <a:pt x="293" y="263"/>
                    <a:pt x="319" y="265"/>
                    <a:pt x="339" y="257"/>
                  </a:cubicBezTo>
                  <a:cubicBezTo>
                    <a:pt x="355" y="250"/>
                    <a:pt x="360" y="234"/>
                    <a:pt x="351" y="219"/>
                  </a:cubicBezTo>
                  <a:cubicBezTo>
                    <a:pt x="340" y="202"/>
                    <a:pt x="317" y="201"/>
                    <a:pt x="299" y="199"/>
                  </a:cubicBezTo>
                  <a:cubicBezTo>
                    <a:pt x="243" y="193"/>
                    <a:pt x="186" y="196"/>
                    <a:pt x="131" y="206"/>
                  </a:cubicBezTo>
                  <a:cubicBezTo>
                    <a:pt x="104" y="211"/>
                    <a:pt x="75" y="217"/>
                    <a:pt x="48" y="210"/>
                  </a:cubicBezTo>
                  <a:cubicBezTo>
                    <a:pt x="45" y="209"/>
                    <a:pt x="42" y="209"/>
                    <a:pt x="40" y="208"/>
                  </a:cubicBezTo>
                  <a:cubicBezTo>
                    <a:pt x="31" y="204"/>
                    <a:pt x="31" y="205"/>
                    <a:pt x="30" y="196"/>
                  </a:cubicBezTo>
                  <a:cubicBezTo>
                    <a:pt x="30" y="187"/>
                    <a:pt x="30" y="187"/>
                    <a:pt x="38" y="183"/>
                  </a:cubicBezTo>
                  <a:cubicBezTo>
                    <a:pt x="41" y="181"/>
                    <a:pt x="44" y="180"/>
                    <a:pt x="48" y="178"/>
                  </a:cubicBezTo>
                  <a:cubicBezTo>
                    <a:pt x="60" y="174"/>
                    <a:pt x="73" y="172"/>
                    <a:pt x="86" y="171"/>
                  </a:cubicBezTo>
                  <a:cubicBezTo>
                    <a:pt x="145" y="167"/>
                    <a:pt x="205" y="171"/>
                    <a:pt x="263" y="179"/>
                  </a:cubicBezTo>
                  <a:cubicBezTo>
                    <a:pt x="288" y="182"/>
                    <a:pt x="315" y="187"/>
                    <a:pt x="340" y="182"/>
                  </a:cubicBezTo>
                  <a:cubicBezTo>
                    <a:pt x="355" y="178"/>
                    <a:pt x="363" y="165"/>
                    <a:pt x="355" y="150"/>
                  </a:cubicBezTo>
                  <a:cubicBezTo>
                    <a:pt x="345" y="132"/>
                    <a:pt x="317" y="133"/>
                    <a:pt x="299" y="132"/>
                  </a:cubicBezTo>
                  <a:cubicBezTo>
                    <a:pt x="269" y="130"/>
                    <a:pt x="240" y="132"/>
                    <a:pt x="210" y="134"/>
                  </a:cubicBezTo>
                  <a:cubicBezTo>
                    <a:pt x="181" y="137"/>
                    <a:pt x="152" y="141"/>
                    <a:pt x="124" y="144"/>
                  </a:cubicBezTo>
                  <a:cubicBezTo>
                    <a:pt x="110" y="146"/>
                    <a:pt x="96" y="147"/>
                    <a:pt x="83" y="148"/>
                  </a:cubicBezTo>
                  <a:cubicBezTo>
                    <a:pt x="68" y="149"/>
                    <a:pt x="45" y="153"/>
                    <a:pt x="34" y="142"/>
                  </a:cubicBezTo>
                  <a:cubicBezTo>
                    <a:pt x="16" y="124"/>
                    <a:pt x="46" y="114"/>
                    <a:pt x="59" y="110"/>
                  </a:cubicBezTo>
                  <a:cubicBezTo>
                    <a:pt x="72" y="106"/>
                    <a:pt x="86" y="103"/>
                    <a:pt x="100" y="100"/>
                  </a:cubicBezTo>
                  <a:cubicBezTo>
                    <a:pt x="129" y="96"/>
                    <a:pt x="159" y="96"/>
                    <a:pt x="188" y="100"/>
                  </a:cubicBezTo>
                  <a:cubicBezTo>
                    <a:pt x="237" y="108"/>
                    <a:pt x="293" y="130"/>
                    <a:pt x="343" y="113"/>
                  </a:cubicBezTo>
                  <a:cubicBezTo>
                    <a:pt x="359" y="108"/>
                    <a:pt x="357" y="93"/>
                    <a:pt x="345" y="83"/>
                  </a:cubicBezTo>
                  <a:cubicBezTo>
                    <a:pt x="332" y="71"/>
                    <a:pt x="312" y="69"/>
                    <a:pt x="294" y="68"/>
                  </a:cubicBezTo>
                  <a:cubicBezTo>
                    <a:pt x="235" y="67"/>
                    <a:pt x="176" y="70"/>
                    <a:pt x="118" y="76"/>
                  </a:cubicBezTo>
                  <a:cubicBezTo>
                    <a:pt x="92" y="79"/>
                    <a:pt x="62" y="87"/>
                    <a:pt x="37" y="81"/>
                  </a:cubicBezTo>
                  <a:cubicBezTo>
                    <a:pt x="28" y="79"/>
                    <a:pt x="12" y="74"/>
                    <a:pt x="18" y="60"/>
                  </a:cubicBezTo>
                  <a:cubicBezTo>
                    <a:pt x="20" y="54"/>
                    <a:pt x="27" y="49"/>
                    <a:pt x="32" y="46"/>
                  </a:cubicBezTo>
                  <a:cubicBezTo>
                    <a:pt x="42" y="38"/>
                    <a:pt x="54" y="34"/>
                    <a:pt x="66" y="31"/>
                  </a:cubicBezTo>
                  <a:cubicBezTo>
                    <a:pt x="91" y="26"/>
                    <a:pt x="118" y="26"/>
                    <a:pt x="143" y="28"/>
                  </a:cubicBezTo>
                  <a:cubicBezTo>
                    <a:pt x="174" y="29"/>
                    <a:pt x="204" y="33"/>
                    <a:pt x="234" y="39"/>
                  </a:cubicBezTo>
                  <a:cubicBezTo>
                    <a:pt x="262" y="45"/>
                    <a:pt x="290" y="53"/>
                    <a:pt x="318" y="57"/>
                  </a:cubicBezTo>
                  <a:cubicBezTo>
                    <a:pt x="330" y="59"/>
                    <a:pt x="363" y="66"/>
                    <a:pt x="369" y="50"/>
                  </a:cubicBezTo>
                  <a:cubicBezTo>
                    <a:pt x="382" y="20"/>
                    <a:pt x="271" y="12"/>
                    <a:pt x="256" y="11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90"/>
            <p:cNvSpPr/>
            <p:nvPr/>
          </p:nvSpPr>
          <p:spPr bwMode="auto">
            <a:xfrm>
              <a:off x="2739" y="2693"/>
              <a:ext cx="226" cy="170"/>
            </a:xfrm>
            <a:custGeom>
              <a:avLst/>
              <a:gdLst>
                <a:gd name="T0" fmla="*/ 250 w 260"/>
                <a:gd name="T1" fmla="*/ 4 h 196"/>
                <a:gd name="T2" fmla="*/ 242 w 260"/>
                <a:gd name="T3" fmla="*/ 6 h 196"/>
                <a:gd name="T4" fmla="*/ 247 w 260"/>
                <a:gd name="T5" fmla="*/ 37 h 196"/>
                <a:gd name="T6" fmla="*/ 249 w 260"/>
                <a:gd name="T7" fmla="*/ 64 h 196"/>
                <a:gd name="T8" fmla="*/ 237 w 260"/>
                <a:gd name="T9" fmla="*/ 125 h 196"/>
                <a:gd name="T10" fmla="*/ 144 w 260"/>
                <a:gd name="T11" fmla="*/ 173 h 196"/>
                <a:gd name="T12" fmla="*/ 49 w 260"/>
                <a:gd name="T13" fmla="*/ 132 h 196"/>
                <a:gd name="T14" fmla="*/ 29 w 260"/>
                <a:gd name="T15" fmla="*/ 35 h 196"/>
                <a:gd name="T16" fmla="*/ 24 w 260"/>
                <a:gd name="T17" fmla="*/ 33 h 196"/>
                <a:gd name="T18" fmla="*/ 88 w 260"/>
                <a:gd name="T19" fmla="*/ 173 h 196"/>
                <a:gd name="T20" fmla="*/ 249 w 260"/>
                <a:gd name="T21" fmla="*/ 124 h 196"/>
                <a:gd name="T22" fmla="*/ 259 w 260"/>
                <a:gd name="T23" fmla="*/ 64 h 196"/>
                <a:gd name="T24" fmla="*/ 250 w 260"/>
                <a:gd name="T25" fmla="*/ 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0" h="196">
                  <a:moveTo>
                    <a:pt x="250" y="4"/>
                  </a:moveTo>
                  <a:cubicBezTo>
                    <a:pt x="248" y="0"/>
                    <a:pt x="242" y="2"/>
                    <a:pt x="242" y="6"/>
                  </a:cubicBezTo>
                  <a:cubicBezTo>
                    <a:pt x="243" y="16"/>
                    <a:pt x="246" y="26"/>
                    <a:pt x="247" y="37"/>
                  </a:cubicBezTo>
                  <a:cubicBezTo>
                    <a:pt x="248" y="46"/>
                    <a:pt x="249" y="55"/>
                    <a:pt x="249" y="64"/>
                  </a:cubicBezTo>
                  <a:cubicBezTo>
                    <a:pt x="248" y="84"/>
                    <a:pt x="245" y="106"/>
                    <a:pt x="237" y="125"/>
                  </a:cubicBezTo>
                  <a:cubicBezTo>
                    <a:pt x="221" y="159"/>
                    <a:pt x="179" y="173"/>
                    <a:pt x="144" y="173"/>
                  </a:cubicBezTo>
                  <a:cubicBezTo>
                    <a:pt x="108" y="174"/>
                    <a:pt x="72" y="160"/>
                    <a:pt x="49" y="132"/>
                  </a:cubicBezTo>
                  <a:cubicBezTo>
                    <a:pt x="27" y="104"/>
                    <a:pt x="21" y="68"/>
                    <a:pt x="29" y="35"/>
                  </a:cubicBezTo>
                  <a:cubicBezTo>
                    <a:pt x="30" y="32"/>
                    <a:pt x="26" y="30"/>
                    <a:pt x="24" y="33"/>
                  </a:cubicBezTo>
                  <a:cubicBezTo>
                    <a:pt x="0" y="87"/>
                    <a:pt x="35" y="151"/>
                    <a:pt x="88" y="173"/>
                  </a:cubicBezTo>
                  <a:cubicBezTo>
                    <a:pt x="141" y="196"/>
                    <a:pt x="226" y="184"/>
                    <a:pt x="249" y="124"/>
                  </a:cubicBezTo>
                  <a:cubicBezTo>
                    <a:pt x="256" y="105"/>
                    <a:pt x="259" y="84"/>
                    <a:pt x="259" y="64"/>
                  </a:cubicBezTo>
                  <a:cubicBezTo>
                    <a:pt x="260" y="45"/>
                    <a:pt x="259" y="21"/>
                    <a:pt x="250" y="4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91"/>
            <p:cNvSpPr>
              <a:spLocks noEditPoints="1"/>
            </p:cNvSpPr>
            <p:nvPr/>
          </p:nvSpPr>
          <p:spPr bwMode="auto">
            <a:xfrm>
              <a:off x="2488" y="1719"/>
              <a:ext cx="681" cy="733"/>
            </a:xfrm>
            <a:custGeom>
              <a:avLst/>
              <a:gdLst>
                <a:gd name="T0" fmla="*/ 770 w 782"/>
                <a:gd name="T1" fmla="*/ 25 h 842"/>
                <a:gd name="T2" fmla="*/ 712 w 782"/>
                <a:gd name="T3" fmla="*/ 7 h 842"/>
                <a:gd name="T4" fmla="*/ 667 w 782"/>
                <a:gd name="T5" fmla="*/ 47 h 842"/>
                <a:gd name="T6" fmla="*/ 628 w 782"/>
                <a:gd name="T7" fmla="*/ 37 h 842"/>
                <a:gd name="T8" fmla="*/ 312 w 782"/>
                <a:gd name="T9" fmla="*/ 132 h 842"/>
                <a:gd name="T10" fmla="*/ 138 w 782"/>
                <a:gd name="T11" fmla="*/ 227 h 842"/>
                <a:gd name="T12" fmla="*/ 126 w 782"/>
                <a:gd name="T13" fmla="*/ 232 h 842"/>
                <a:gd name="T14" fmla="*/ 51 w 782"/>
                <a:gd name="T15" fmla="*/ 189 h 842"/>
                <a:gd name="T16" fmla="*/ 49 w 782"/>
                <a:gd name="T17" fmla="*/ 189 h 842"/>
                <a:gd name="T18" fmla="*/ 7 w 782"/>
                <a:gd name="T19" fmla="*/ 216 h 842"/>
                <a:gd name="T20" fmla="*/ 38 w 782"/>
                <a:gd name="T21" fmla="*/ 263 h 842"/>
                <a:gd name="T22" fmla="*/ 124 w 782"/>
                <a:gd name="T23" fmla="*/ 243 h 842"/>
                <a:gd name="T24" fmla="*/ 142 w 782"/>
                <a:gd name="T25" fmla="*/ 270 h 842"/>
                <a:gd name="T26" fmla="*/ 202 w 782"/>
                <a:gd name="T27" fmla="*/ 393 h 842"/>
                <a:gd name="T28" fmla="*/ 303 w 782"/>
                <a:gd name="T29" fmla="*/ 654 h 842"/>
                <a:gd name="T30" fmla="*/ 328 w 782"/>
                <a:gd name="T31" fmla="*/ 729 h 842"/>
                <a:gd name="T32" fmla="*/ 340 w 782"/>
                <a:gd name="T33" fmla="*/ 765 h 842"/>
                <a:gd name="T34" fmla="*/ 348 w 782"/>
                <a:gd name="T35" fmla="*/ 805 h 842"/>
                <a:gd name="T36" fmla="*/ 351 w 782"/>
                <a:gd name="T37" fmla="*/ 810 h 842"/>
                <a:gd name="T38" fmla="*/ 352 w 782"/>
                <a:gd name="T39" fmla="*/ 772 h 842"/>
                <a:gd name="T40" fmla="*/ 328 w 782"/>
                <a:gd name="T41" fmla="*/ 697 h 842"/>
                <a:gd name="T42" fmla="*/ 273 w 782"/>
                <a:gd name="T43" fmla="*/ 546 h 842"/>
                <a:gd name="T44" fmla="*/ 215 w 782"/>
                <a:gd name="T45" fmla="*/ 399 h 842"/>
                <a:gd name="T46" fmla="*/ 151 w 782"/>
                <a:gd name="T47" fmla="*/ 268 h 842"/>
                <a:gd name="T48" fmla="*/ 132 w 782"/>
                <a:gd name="T49" fmla="*/ 240 h 842"/>
                <a:gd name="T50" fmla="*/ 217 w 782"/>
                <a:gd name="T51" fmla="*/ 198 h 842"/>
                <a:gd name="T52" fmla="*/ 589 w 782"/>
                <a:gd name="T53" fmla="*/ 44 h 842"/>
                <a:gd name="T54" fmla="*/ 663 w 782"/>
                <a:gd name="T55" fmla="*/ 55 h 842"/>
                <a:gd name="T56" fmla="*/ 656 w 782"/>
                <a:gd name="T57" fmla="*/ 67 h 842"/>
                <a:gd name="T58" fmla="*/ 617 w 782"/>
                <a:gd name="T59" fmla="*/ 155 h 842"/>
                <a:gd name="T60" fmla="*/ 561 w 782"/>
                <a:gd name="T61" fmla="*/ 354 h 842"/>
                <a:gd name="T62" fmla="*/ 484 w 782"/>
                <a:gd name="T63" fmla="*/ 836 h 842"/>
                <a:gd name="T64" fmla="*/ 493 w 782"/>
                <a:gd name="T65" fmla="*/ 836 h 842"/>
                <a:gd name="T66" fmla="*/ 549 w 782"/>
                <a:gd name="T67" fmla="*/ 456 h 842"/>
                <a:gd name="T68" fmla="*/ 650 w 782"/>
                <a:gd name="T69" fmla="*/ 103 h 842"/>
                <a:gd name="T70" fmla="*/ 671 w 782"/>
                <a:gd name="T71" fmla="*/ 59 h 842"/>
                <a:gd name="T72" fmla="*/ 685 w 782"/>
                <a:gd name="T73" fmla="*/ 67 h 842"/>
                <a:gd name="T74" fmla="*/ 755 w 782"/>
                <a:gd name="T75" fmla="*/ 82 h 842"/>
                <a:gd name="T76" fmla="*/ 770 w 782"/>
                <a:gd name="T77" fmla="*/ 25 h 842"/>
                <a:gd name="T78" fmla="*/ 89 w 782"/>
                <a:gd name="T79" fmla="*/ 246 h 842"/>
                <a:gd name="T80" fmla="*/ 37 w 782"/>
                <a:gd name="T81" fmla="*/ 253 h 842"/>
                <a:gd name="T82" fmla="*/ 19 w 782"/>
                <a:gd name="T83" fmla="*/ 213 h 842"/>
                <a:gd name="T84" fmla="*/ 51 w 782"/>
                <a:gd name="T85" fmla="*/ 195 h 842"/>
                <a:gd name="T86" fmla="*/ 118 w 782"/>
                <a:gd name="T87" fmla="*/ 236 h 842"/>
                <a:gd name="T88" fmla="*/ 89 w 782"/>
                <a:gd name="T89" fmla="*/ 246 h 842"/>
                <a:gd name="T90" fmla="*/ 745 w 782"/>
                <a:gd name="T91" fmla="*/ 76 h 842"/>
                <a:gd name="T92" fmla="*/ 702 w 782"/>
                <a:gd name="T93" fmla="*/ 66 h 842"/>
                <a:gd name="T94" fmla="*/ 676 w 782"/>
                <a:gd name="T95" fmla="*/ 52 h 842"/>
                <a:gd name="T96" fmla="*/ 694 w 782"/>
                <a:gd name="T97" fmla="*/ 30 h 842"/>
                <a:gd name="T98" fmla="*/ 766 w 782"/>
                <a:gd name="T99" fmla="*/ 44 h 842"/>
                <a:gd name="T100" fmla="*/ 745 w 782"/>
                <a:gd name="T101" fmla="*/ 76 h 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82" h="842">
                  <a:moveTo>
                    <a:pt x="770" y="25"/>
                  </a:moveTo>
                  <a:cubicBezTo>
                    <a:pt x="759" y="4"/>
                    <a:pt x="733" y="0"/>
                    <a:pt x="712" y="7"/>
                  </a:cubicBezTo>
                  <a:cubicBezTo>
                    <a:pt x="692" y="14"/>
                    <a:pt x="678" y="30"/>
                    <a:pt x="667" y="47"/>
                  </a:cubicBezTo>
                  <a:cubicBezTo>
                    <a:pt x="655" y="42"/>
                    <a:pt x="642" y="39"/>
                    <a:pt x="628" y="37"/>
                  </a:cubicBezTo>
                  <a:cubicBezTo>
                    <a:pt x="517" y="21"/>
                    <a:pt x="405" y="78"/>
                    <a:pt x="312" y="132"/>
                  </a:cubicBezTo>
                  <a:cubicBezTo>
                    <a:pt x="255" y="165"/>
                    <a:pt x="198" y="200"/>
                    <a:pt x="138" y="227"/>
                  </a:cubicBezTo>
                  <a:cubicBezTo>
                    <a:pt x="134" y="229"/>
                    <a:pt x="130" y="230"/>
                    <a:pt x="126" y="232"/>
                  </a:cubicBezTo>
                  <a:cubicBezTo>
                    <a:pt x="107" y="209"/>
                    <a:pt x="82" y="190"/>
                    <a:pt x="51" y="189"/>
                  </a:cubicBezTo>
                  <a:cubicBezTo>
                    <a:pt x="50" y="189"/>
                    <a:pt x="49" y="189"/>
                    <a:pt x="49" y="189"/>
                  </a:cubicBezTo>
                  <a:cubicBezTo>
                    <a:pt x="31" y="190"/>
                    <a:pt x="12" y="199"/>
                    <a:pt x="7" y="216"/>
                  </a:cubicBezTo>
                  <a:cubicBezTo>
                    <a:pt x="0" y="238"/>
                    <a:pt x="18" y="258"/>
                    <a:pt x="38" y="263"/>
                  </a:cubicBezTo>
                  <a:cubicBezTo>
                    <a:pt x="66" y="269"/>
                    <a:pt x="98" y="254"/>
                    <a:pt x="124" y="243"/>
                  </a:cubicBezTo>
                  <a:cubicBezTo>
                    <a:pt x="131" y="252"/>
                    <a:pt x="137" y="261"/>
                    <a:pt x="142" y="270"/>
                  </a:cubicBezTo>
                  <a:cubicBezTo>
                    <a:pt x="166" y="309"/>
                    <a:pt x="184" y="351"/>
                    <a:pt x="202" y="393"/>
                  </a:cubicBezTo>
                  <a:cubicBezTo>
                    <a:pt x="238" y="479"/>
                    <a:pt x="272" y="566"/>
                    <a:pt x="303" y="654"/>
                  </a:cubicBezTo>
                  <a:cubicBezTo>
                    <a:pt x="311" y="679"/>
                    <a:pt x="320" y="704"/>
                    <a:pt x="328" y="729"/>
                  </a:cubicBezTo>
                  <a:cubicBezTo>
                    <a:pt x="332" y="741"/>
                    <a:pt x="336" y="753"/>
                    <a:pt x="340" y="765"/>
                  </a:cubicBezTo>
                  <a:cubicBezTo>
                    <a:pt x="343" y="772"/>
                    <a:pt x="357" y="801"/>
                    <a:pt x="348" y="805"/>
                  </a:cubicBezTo>
                  <a:cubicBezTo>
                    <a:pt x="345" y="807"/>
                    <a:pt x="347" y="811"/>
                    <a:pt x="351" y="810"/>
                  </a:cubicBezTo>
                  <a:cubicBezTo>
                    <a:pt x="366" y="805"/>
                    <a:pt x="355" y="782"/>
                    <a:pt x="352" y="772"/>
                  </a:cubicBezTo>
                  <a:cubicBezTo>
                    <a:pt x="345" y="747"/>
                    <a:pt x="336" y="722"/>
                    <a:pt x="328" y="697"/>
                  </a:cubicBezTo>
                  <a:cubicBezTo>
                    <a:pt x="310" y="646"/>
                    <a:pt x="292" y="596"/>
                    <a:pt x="273" y="546"/>
                  </a:cubicBezTo>
                  <a:cubicBezTo>
                    <a:pt x="255" y="497"/>
                    <a:pt x="235" y="448"/>
                    <a:pt x="215" y="399"/>
                  </a:cubicBezTo>
                  <a:cubicBezTo>
                    <a:pt x="196" y="355"/>
                    <a:pt x="177" y="309"/>
                    <a:pt x="151" y="268"/>
                  </a:cubicBezTo>
                  <a:cubicBezTo>
                    <a:pt x="145" y="258"/>
                    <a:pt x="139" y="249"/>
                    <a:pt x="132" y="240"/>
                  </a:cubicBezTo>
                  <a:cubicBezTo>
                    <a:pt x="161" y="227"/>
                    <a:pt x="189" y="213"/>
                    <a:pt x="217" y="198"/>
                  </a:cubicBezTo>
                  <a:cubicBezTo>
                    <a:pt x="333" y="133"/>
                    <a:pt x="451" y="48"/>
                    <a:pt x="589" y="44"/>
                  </a:cubicBezTo>
                  <a:cubicBezTo>
                    <a:pt x="614" y="44"/>
                    <a:pt x="639" y="46"/>
                    <a:pt x="663" y="55"/>
                  </a:cubicBezTo>
                  <a:cubicBezTo>
                    <a:pt x="660" y="59"/>
                    <a:pt x="658" y="63"/>
                    <a:pt x="656" y="67"/>
                  </a:cubicBezTo>
                  <a:cubicBezTo>
                    <a:pt x="641" y="95"/>
                    <a:pt x="628" y="125"/>
                    <a:pt x="617" y="155"/>
                  </a:cubicBezTo>
                  <a:cubicBezTo>
                    <a:pt x="593" y="220"/>
                    <a:pt x="576" y="287"/>
                    <a:pt x="561" y="354"/>
                  </a:cubicBezTo>
                  <a:cubicBezTo>
                    <a:pt x="524" y="513"/>
                    <a:pt x="498" y="674"/>
                    <a:pt x="484" y="836"/>
                  </a:cubicBezTo>
                  <a:cubicBezTo>
                    <a:pt x="483" y="842"/>
                    <a:pt x="493" y="842"/>
                    <a:pt x="493" y="836"/>
                  </a:cubicBezTo>
                  <a:cubicBezTo>
                    <a:pt x="505" y="708"/>
                    <a:pt x="524" y="581"/>
                    <a:pt x="549" y="456"/>
                  </a:cubicBezTo>
                  <a:cubicBezTo>
                    <a:pt x="573" y="337"/>
                    <a:pt x="598" y="213"/>
                    <a:pt x="650" y="103"/>
                  </a:cubicBezTo>
                  <a:cubicBezTo>
                    <a:pt x="656" y="89"/>
                    <a:pt x="663" y="73"/>
                    <a:pt x="671" y="59"/>
                  </a:cubicBezTo>
                  <a:cubicBezTo>
                    <a:pt x="676" y="61"/>
                    <a:pt x="681" y="64"/>
                    <a:pt x="685" y="67"/>
                  </a:cubicBezTo>
                  <a:cubicBezTo>
                    <a:pt x="706" y="80"/>
                    <a:pt x="730" y="96"/>
                    <a:pt x="755" y="82"/>
                  </a:cubicBezTo>
                  <a:cubicBezTo>
                    <a:pt x="775" y="71"/>
                    <a:pt x="782" y="45"/>
                    <a:pt x="770" y="25"/>
                  </a:cubicBezTo>
                  <a:close/>
                  <a:moveTo>
                    <a:pt x="89" y="246"/>
                  </a:moveTo>
                  <a:cubicBezTo>
                    <a:pt x="73" y="252"/>
                    <a:pt x="54" y="258"/>
                    <a:pt x="37" y="253"/>
                  </a:cubicBezTo>
                  <a:cubicBezTo>
                    <a:pt x="21" y="247"/>
                    <a:pt x="7" y="229"/>
                    <a:pt x="19" y="213"/>
                  </a:cubicBezTo>
                  <a:cubicBezTo>
                    <a:pt x="26" y="203"/>
                    <a:pt x="39" y="197"/>
                    <a:pt x="51" y="195"/>
                  </a:cubicBezTo>
                  <a:cubicBezTo>
                    <a:pt x="79" y="198"/>
                    <a:pt x="100" y="215"/>
                    <a:pt x="118" y="236"/>
                  </a:cubicBezTo>
                  <a:cubicBezTo>
                    <a:pt x="108" y="239"/>
                    <a:pt x="99" y="243"/>
                    <a:pt x="89" y="246"/>
                  </a:cubicBezTo>
                  <a:close/>
                  <a:moveTo>
                    <a:pt x="745" y="76"/>
                  </a:moveTo>
                  <a:cubicBezTo>
                    <a:pt x="729" y="82"/>
                    <a:pt x="715" y="74"/>
                    <a:pt x="702" y="66"/>
                  </a:cubicBezTo>
                  <a:cubicBezTo>
                    <a:pt x="693" y="60"/>
                    <a:pt x="685" y="56"/>
                    <a:pt x="676" y="52"/>
                  </a:cubicBezTo>
                  <a:cubicBezTo>
                    <a:pt x="682" y="43"/>
                    <a:pt x="688" y="36"/>
                    <a:pt x="694" y="30"/>
                  </a:cubicBezTo>
                  <a:cubicBezTo>
                    <a:pt x="716" y="10"/>
                    <a:pt x="763" y="5"/>
                    <a:pt x="766" y="44"/>
                  </a:cubicBezTo>
                  <a:cubicBezTo>
                    <a:pt x="767" y="58"/>
                    <a:pt x="758" y="71"/>
                    <a:pt x="745" y="76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92"/>
            <p:cNvSpPr/>
            <p:nvPr/>
          </p:nvSpPr>
          <p:spPr bwMode="auto">
            <a:xfrm>
              <a:off x="2349" y="2431"/>
              <a:ext cx="207" cy="248"/>
            </a:xfrm>
            <a:custGeom>
              <a:avLst/>
              <a:gdLst>
                <a:gd name="T0" fmla="*/ 235 w 238"/>
                <a:gd name="T1" fmla="*/ 28 h 284"/>
                <a:gd name="T2" fmla="*/ 114 w 238"/>
                <a:gd name="T3" fmla="*/ 271 h 284"/>
                <a:gd name="T4" fmla="*/ 14 w 238"/>
                <a:gd name="T5" fmla="*/ 207 h 284"/>
                <a:gd name="T6" fmla="*/ 190 w 238"/>
                <a:gd name="T7" fmla="*/ 12 h 284"/>
                <a:gd name="T8" fmla="*/ 217 w 238"/>
                <a:gd name="T9" fmla="*/ 29 h 284"/>
                <a:gd name="T10" fmla="*/ 222 w 238"/>
                <a:gd name="T11" fmla="*/ 21 h 284"/>
                <a:gd name="T12" fmla="*/ 190 w 238"/>
                <a:gd name="T13" fmla="*/ 1 h 284"/>
                <a:gd name="T14" fmla="*/ 184 w 238"/>
                <a:gd name="T15" fmla="*/ 3 h 284"/>
                <a:gd name="T16" fmla="*/ 3 w 238"/>
                <a:gd name="T17" fmla="*/ 203 h 284"/>
                <a:gd name="T18" fmla="*/ 3 w 238"/>
                <a:gd name="T19" fmla="*/ 211 h 284"/>
                <a:gd name="T20" fmla="*/ 115 w 238"/>
                <a:gd name="T21" fmla="*/ 283 h 284"/>
                <a:gd name="T22" fmla="*/ 122 w 238"/>
                <a:gd name="T23" fmla="*/ 280 h 284"/>
                <a:gd name="T24" fmla="*/ 238 w 238"/>
                <a:gd name="T25" fmla="*/ 30 h 284"/>
                <a:gd name="T26" fmla="*/ 235 w 238"/>
                <a:gd name="T27" fmla="*/ 28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8" h="284">
                  <a:moveTo>
                    <a:pt x="235" y="28"/>
                  </a:moveTo>
                  <a:cubicBezTo>
                    <a:pt x="184" y="103"/>
                    <a:pt x="136" y="183"/>
                    <a:pt x="114" y="271"/>
                  </a:cubicBezTo>
                  <a:cubicBezTo>
                    <a:pt x="81" y="249"/>
                    <a:pt x="47" y="228"/>
                    <a:pt x="14" y="207"/>
                  </a:cubicBezTo>
                  <a:cubicBezTo>
                    <a:pt x="88" y="158"/>
                    <a:pt x="149" y="91"/>
                    <a:pt x="190" y="12"/>
                  </a:cubicBezTo>
                  <a:cubicBezTo>
                    <a:pt x="199" y="18"/>
                    <a:pt x="208" y="24"/>
                    <a:pt x="217" y="29"/>
                  </a:cubicBezTo>
                  <a:cubicBezTo>
                    <a:pt x="223" y="32"/>
                    <a:pt x="227" y="25"/>
                    <a:pt x="222" y="21"/>
                  </a:cubicBezTo>
                  <a:cubicBezTo>
                    <a:pt x="212" y="15"/>
                    <a:pt x="201" y="8"/>
                    <a:pt x="190" y="1"/>
                  </a:cubicBezTo>
                  <a:cubicBezTo>
                    <a:pt x="188" y="0"/>
                    <a:pt x="185" y="1"/>
                    <a:pt x="184" y="3"/>
                  </a:cubicBezTo>
                  <a:cubicBezTo>
                    <a:pt x="143" y="84"/>
                    <a:pt x="80" y="154"/>
                    <a:pt x="3" y="203"/>
                  </a:cubicBezTo>
                  <a:cubicBezTo>
                    <a:pt x="0" y="204"/>
                    <a:pt x="0" y="209"/>
                    <a:pt x="3" y="211"/>
                  </a:cubicBezTo>
                  <a:cubicBezTo>
                    <a:pt x="115" y="283"/>
                    <a:pt x="115" y="283"/>
                    <a:pt x="115" y="283"/>
                  </a:cubicBezTo>
                  <a:cubicBezTo>
                    <a:pt x="117" y="284"/>
                    <a:pt x="121" y="283"/>
                    <a:pt x="122" y="280"/>
                  </a:cubicBezTo>
                  <a:cubicBezTo>
                    <a:pt x="143" y="189"/>
                    <a:pt x="193" y="110"/>
                    <a:pt x="238" y="30"/>
                  </a:cubicBezTo>
                  <a:cubicBezTo>
                    <a:pt x="238" y="28"/>
                    <a:pt x="236" y="27"/>
                    <a:pt x="235" y="28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93"/>
            <p:cNvSpPr>
              <a:spLocks noEditPoints="1"/>
            </p:cNvSpPr>
            <p:nvPr/>
          </p:nvSpPr>
          <p:spPr bwMode="auto">
            <a:xfrm>
              <a:off x="2076" y="2277"/>
              <a:ext cx="278" cy="189"/>
            </a:xfrm>
            <a:custGeom>
              <a:avLst/>
              <a:gdLst>
                <a:gd name="T0" fmla="*/ 313 w 319"/>
                <a:gd name="T1" fmla="*/ 25 h 217"/>
                <a:gd name="T2" fmla="*/ 309 w 319"/>
                <a:gd name="T3" fmla="*/ 28 h 217"/>
                <a:gd name="T4" fmla="*/ 309 w 319"/>
                <a:gd name="T5" fmla="*/ 28 h 217"/>
                <a:gd name="T6" fmla="*/ 264 w 319"/>
                <a:gd name="T7" fmla="*/ 14 h 217"/>
                <a:gd name="T8" fmla="*/ 177 w 319"/>
                <a:gd name="T9" fmla="*/ 54 h 217"/>
                <a:gd name="T10" fmla="*/ 3 w 319"/>
                <a:gd name="T11" fmla="*/ 135 h 217"/>
                <a:gd name="T12" fmla="*/ 1 w 319"/>
                <a:gd name="T13" fmla="*/ 142 h 217"/>
                <a:gd name="T14" fmla="*/ 49 w 319"/>
                <a:gd name="T15" fmla="*/ 214 h 217"/>
                <a:gd name="T16" fmla="*/ 55 w 319"/>
                <a:gd name="T17" fmla="*/ 215 h 217"/>
                <a:gd name="T18" fmla="*/ 317 w 319"/>
                <a:gd name="T19" fmla="*/ 28 h 217"/>
                <a:gd name="T20" fmla="*/ 313 w 319"/>
                <a:gd name="T21" fmla="*/ 25 h 217"/>
                <a:gd name="T22" fmla="*/ 12 w 319"/>
                <a:gd name="T23" fmla="*/ 141 h 217"/>
                <a:gd name="T24" fmla="*/ 151 w 319"/>
                <a:gd name="T25" fmla="*/ 77 h 217"/>
                <a:gd name="T26" fmla="*/ 222 w 319"/>
                <a:gd name="T27" fmla="*/ 43 h 217"/>
                <a:gd name="T28" fmla="*/ 300 w 319"/>
                <a:gd name="T29" fmla="*/ 30 h 217"/>
                <a:gd name="T30" fmla="*/ 302 w 319"/>
                <a:gd name="T31" fmla="*/ 33 h 217"/>
                <a:gd name="T32" fmla="*/ 54 w 319"/>
                <a:gd name="T33" fmla="*/ 205 h 217"/>
                <a:gd name="T34" fmla="*/ 12 w 319"/>
                <a:gd name="T35" fmla="*/ 141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9" h="217">
                  <a:moveTo>
                    <a:pt x="313" y="25"/>
                  </a:moveTo>
                  <a:cubicBezTo>
                    <a:pt x="311" y="26"/>
                    <a:pt x="310" y="27"/>
                    <a:pt x="309" y="28"/>
                  </a:cubicBezTo>
                  <a:cubicBezTo>
                    <a:pt x="309" y="28"/>
                    <a:pt x="309" y="28"/>
                    <a:pt x="309" y="28"/>
                  </a:cubicBezTo>
                  <a:cubicBezTo>
                    <a:pt x="305" y="6"/>
                    <a:pt x="280" y="7"/>
                    <a:pt x="264" y="14"/>
                  </a:cubicBezTo>
                  <a:cubicBezTo>
                    <a:pt x="235" y="26"/>
                    <a:pt x="206" y="41"/>
                    <a:pt x="177" y="54"/>
                  </a:cubicBezTo>
                  <a:cubicBezTo>
                    <a:pt x="119" y="81"/>
                    <a:pt x="61" y="108"/>
                    <a:pt x="3" y="135"/>
                  </a:cubicBezTo>
                  <a:cubicBezTo>
                    <a:pt x="1" y="137"/>
                    <a:pt x="0" y="140"/>
                    <a:pt x="1" y="142"/>
                  </a:cubicBezTo>
                  <a:cubicBezTo>
                    <a:pt x="17" y="166"/>
                    <a:pt x="33" y="190"/>
                    <a:pt x="49" y="214"/>
                  </a:cubicBezTo>
                  <a:cubicBezTo>
                    <a:pt x="50" y="216"/>
                    <a:pt x="53" y="217"/>
                    <a:pt x="55" y="215"/>
                  </a:cubicBezTo>
                  <a:cubicBezTo>
                    <a:pt x="148" y="162"/>
                    <a:pt x="237" y="100"/>
                    <a:pt x="317" y="28"/>
                  </a:cubicBezTo>
                  <a:cubicBezTo>
                    <a:pt x="319" y="26"/>
                    <a:pt x="315" y="23"/>
                    <a:pt x="313" y="25"/>
                  </a:cubicBezTo>
                  <a:close/>
                  <a:moveTo>
                    <a:pt x="12" y="141"/>
                  </a:moveTo>
                  <a:cubicBezTo>
                    <a:pt x="58" y="120"/>
                    <a:pt x="105" y="98"/>
                    <a:pt x="151" y="77"/>
                  </a:cubicBezTo>
                  <a:cubicBezTo>
                    <a:pt x="174" y="65"/>
                    <a:pt x="198" y="54"/>
                    <a:pt x="222" y="43"/>
                  </a:cubicBezTo>
                  <a:cubicBezTo>
                    <a:pt x="237" y="36"/>
                    <a:pt x="295" y="0"/>
                    <a:pt x="300" y="30"/>
                  </a:cubicBezTo>
                  <a:cubicBezTo>
                    <a:pt x="301" y="32"/>
                    <a:pt x="301" y="32"/>
                    <a:pt x="302" y="33"/>
                  </a:cubicBezTo>
                  <a:cubicBezTo>
                    <a:pt x="224" y="96"/>
                    <a:pt x="142" y="154"/>
                    <a:pt x="54" y="205"/>
                  </a:cubicBezTo>
                  <a:cubicBezTo>
                    <a:pt x="40" y="184"/>
                    <a:pt x="26" y="163"/>
                    <a:pt x="12" y="141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94"/>
            <p:cNvSpPr/>
            <p:nvPr/>
          </p:nvSpPr>
          <p:spPr bwMode="auto">
            <a:xfrm>
              <a:off x="1902" y="1950"/>
              <a:ext cx="330" cy="139"/>
            </a:xfrm>
            <a:custGeom>
              <a:avLst/>
              <a:gdLst>
                <a:gd name="T0" fmla="*/ 371 w 379"/>
                <a:gd name="T1" fmla="*/ 46 h 160"/>
                <a:gd name="T2" fmla="*/ 378 w 379"/>
                <a:gd name="T3" fmla="*/ 6 h 160"/>
                <a:gd name="T4" fmla="*/ 373 w 379"/>
                <a:gd name="T5" fmla="*/ 0 h 160"/>
                <a:gd name="T6" fmla="*/ 5 w 379"/>
                <a:gd name="T7" fmla="*/ 15 h 160"/>
                <a:gd name="T8" fmla="*/ 0 w 379"/>
                <a:gd name="T9" fmla="*/ 20 h 160"/>
                <a:gd name="T10" fmla="*/ 4 w 379"/>
                <a:gd name="T11" fmla="*/ 155 h 160"/>
                <a:gd name="T12" fmla="*/ 10 w 379"/>
                <a:gd name="T13" fmla="*/ 159 h 160"/>
                <a:gd name="T14" fmla="*/ 375 w 379"/>
                <a:gd name="T15" fmla="*/ 74 h 160"/>
                <a:gd name="T16" fmla="*/ 374 w 379"/>
                <a:gd name="T17" fmla="*/ 69 h 160"/>
                <a:gd name="T18" fmla="*/ 14 w 379"/>
                <a:gd name="T19" fmla="*/ 149 h 160"/>
                <a:gd name="T20" fmla="*/ 10 w 379"/>
                <a:gd name="T21" fmla="*/ 24 h 160"/>
                <a:gd name="T22" fmla="*/ 366 w 379"/>
                <a:gd name="T23" fmla="*/ 11 h 160"/>
                <a:gd name="T24" fmla="*/ 361 w 379"/>
                <a:gd name="T25" fmla="*/ 46 h 160"/>
                <a:gd name="T26" fmla="*/ 371 w 379"/>
                <a:gd name="T27" fmla="*/ 4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9" h="160">
                  <a:moveTo>
                    <a:pt x="371" y="46"/>
                  </a:moveTo>
                  <a:cubicBezTo>
                    <a:pt x="370" y="32"/>
                    <a:pt x="373" y="19"/>
                    <a:pt x="378" y="6"/>
                  </a:cubicBezTo>
                  <a:cubicBezTo>
                    <a:pt x="379" y="4"/>
                    <a:pt x="376" y="0"/>
                    <a:pt x="373" y="0"/>
                  </a:cubicBezTo>
                  <a:cubicBezTo>
                    <a:pt x="251" y="15"/>
                    <a:pt x="128" y="20"/>
                    <a:pt x="5" y="15"/>
                  </a:cubicBezTo>
                  <a:cubicBezTo>
                    <a:pt x="2" y="15"/>
                    <a:pt x="0" y="17"/>
                    <a:pt x="0" y="20"/>
                  </a:cubicBezTo>
                  <a:cubicBezTo>
                    <a:pt x="6" y="64"/>
                    <a:pt x="8" y="110"/>
                    <a:pt x="4" y="155"/>
                  </a:cubicBezTo>
                  <a:cubicBezTo>
                    <a:pt x="4" y="158"/>
                    <a:pt x="7" y="160"/>
                    <a:pt x="10" y="159"/>
                  </a:cubicBezTo>
                  <a:cubicBezTo>
                    <a:pt x="132" y="133"/>
                    <a:pt x="254" y="105"/>
                    <a:pt x="375" y="74"/>
                  </a:cubicBezTo>
                  <a:cubicBezTo>
                    <a:pt x="379" y="73"/>
                    <a:pt x="377" y="68"/>
                    <a:pt x="374" y="69"/>
                  </a:cubicBezTo>
                  <a:cubicBezTo>
                    <a:pt x="253" y="93"/>
                    <a:pt x="133" y="120"/>
                    <a:pt x="14" y="149"/>
                  </a:cubicBezTo>
                  <a:cubicBezTo>
                    <a:pt x="16" y="107"/>
                    <a:pt x="15" y="66"/>
                    <a:pt x="10" y="24"/>
                  </a:cubicBezTo>
                  <a:cubicBezTo>
                    <a:pt x="129" y="28"/>
                    <a:pt x="248" y="24"/>
                    <a:pt x="366" y="11"/>
                  </a:cubicBezTo>
                  <a:cubicBezTo>
                    <a:pt x="363" y="22"/>
                    <a:pt x="361" y="34"/>
                    <a:pt x="361" y="46"/>
                  </a:cubicBezTo>
                  <a:cubicBezTo>
                    <a:pt x="361" y="52"/>
                    <a:pt x="371" y="52"/>
                    <a:pt x="371" y="46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95"/>
            <p:cNvSpPr/>
            <p:nvPr/>
          </p:nvSpPr>
          <p:spPr bwMode="auto">
            <a:xfrm>
              <a:off x="1972" y="1503"/>
              <a:ext cx="306" cy="142"/>
            </a:xfrm>
            <a:custGeom>
              <a:avLst/>
              <a:gdLst>
                <a:gd name="T0" fmla="*/ 348 w 352"/>
                <a:gd name="T1" fmla="*/ 100 h 163"/>
                <a:gd name="T2" fmla="*/ 44 w 352"/>
                <a:gd name="T3" fmla="*/ 9 h 163"/>
                <a:gd name="T4" fmla="*/ 18 w 352"/>
                <a:gd name="T5" fmla="*/ 39 h 163"/>
                <a:gd name="T6" fmla="*/ 7 w 352"/>
                <a:gd name="T7" fmla="*/ 77 h 163"/>
                <a:gd name="T8" fmla="*/ 4 w 352"/>
                <a:gd name="T9" fmla="*/ 107 h 163"/>
                <a:gd name="T10" fmla="*/ 19 w 352"/>
                <a:gd name="T11" fmla="*/ 116 h 163"/>
                <a:gd name="T12" fmla="*/ 63 w 352"/>
                <a:gd name="T13" fmla="*/ 123 h 163"/>
                <a:gd name="T14" fmla="*/ 147 w 352"/>
                <a:gd name="T15" fmla="*/ 136 h 163"/>
                <a:gd name="T16" fmla="*/ 330 w 352"/>
                <a:gd name="T17" fmla="*/ 162 h 163"/>
                <a:gd name="T18" fmla="*/ 330 w 352"/>
                <a:gd name="T19" fmla="*/ 158 h 163"/>
                <a:gd name="T20" fmla="*/ 186 w 352"/>
                <a:gd name="T21" fmla="*/ 133 h 163"/>
                <a:gd name="T22" fmla="*/ 41 w 352"/>
                <a:gd name="T23" fmla="*/ 110 h 163"/>
                <a:gd name="T24" fmla="*/ 22 w 352"/>
                <a:gd name="T25" fmla="*/ 107 h 163"/>
                <a:gd name="T26" fmla="*/ 14 w 352"/>
                <a:gd name="T27" fmla="*/ 89 h 163"/>
                <a:gd name="T28" fmla="*/ 23 w 352"/>
                <a:gd name="T29" fmla="*/ 55 h 163"/>
                <a:gd name="T30" fmla="*/ 32 w 352"/>
                <a:gd name="T31" fmla="*/ 23 h 163"/>
                <a:gd name="T32" fmla="*/ 42 w 352"/>
                <a:gd name="T33" fmla="*/ 17 h 163"/>
                <a:gd name="T34" fmla="*/ 62 w 352"/>
                <a:gd name="T35" fmla="*/ 25 h 163"/>
                <a:gd name="T36" fmla="*/ 192 w 352"/>
                <a:gd name="T37" fmla="*/ 71 h 163"/>
                <a:gd name="T38" fmla="*/ 340 w 352"/>
                <a:gd name="T39" fmla="*/ 108 h 163"/>
                <a:gd name="T40" fmla="*/ 328 w 352"/>
                <a:gd name="T41" fmla="*/ 138 h 163"/>
                <a:gd name="T42" fmla="*/ 337 w 352"/>
                <a:gd name="T43" fmla="*/ 140 h 163"/>
                <a:gd name="T44" fmla="*/ 351 w 352"/>
                <a:gd name="T45" fmla="*/ 106 h 163"/>
                <a:gd name="T46" fmla="*/ 348 w 352"/>
                <a:gd name="T47" fmla="*/ 10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2" h="163">
                  <a:moveTo>
                    <a:pt x="348" y="100"/>
                  </a:moveTo>
                  <a:cubicBezTo>
                    <a:pt x="243" y="79"/>
                    <a:pt x="143" y="47"/>
                    <a:pt x="44" y="9"/>
                  </a:cubicBezTo>
                  <a:cubicBezTo>
                    <a:pt x="23" y="0"/>
                    <a:pt x="22" y="23"/>
                    <a:pt x="18" y="39"/>
                  </a:cubicBezTo>
                  <a:cubicBezTo>
                    <a:pt x="14" y="51"/>
                    <a:pt x="11" y="64"/>
                    <a:pt x="7" y="77"/>
                  </a:cubicBezTo>
                  <a:cubicBezTo>
                    <a:pt x="5" y="86"/>
                    <a:pt x="0" y="98"/>
                    <a:pt x="4" y="107"/>
                  </a:cubicBezTo>
                  <a:cubicBezTo>
                    <a:pt x="7" y="113"/>
                    <a:pt x="13" y="115"/>
                    <a:pt x="19" y="116"/>
                  </a:cubicBezTo>
                  <a:cubicBezTo>
                    <a:pt x="34" y="119"/>
                    <a:pt x="49" y="121"/>
                    <a:pt x="63" y="123"/>
                  </a:cubicBezTo>
                  <a:cubicBezTo>
                    <a:pt x="91" y="127"/>
                    <a:pt x="119" y="131"/>
                    <a:pt x="147" y="136"/>
                  </a:cubicBezTo>
                  <a:cubicBezTo>
                    <a:pt x="207" y="145"/>
                    <a:pt x="268" y="157"/>
                    <a:pt x="330" y="162"/>
                  </a:cubicBezTo>
                  <a:cubicBezTo>
                    <a:pt x="332" y="163"/>
                    <a:pt x="332" y="159"/>
                    <a:pt x="330" y="158"/>
                  </a:cubicBezTo>
                  <a:cubicBezTo>
                    <a:pt x="283" y="147"/>
                    <a:pt x="234" y="141"/>
                    <a:pt x="186" y="133"/>
                  </a:cubicBezTo>
                  <a:cubicBezTo>
                    <a:pt x="138" y="126"/>
                    <a:pt x="90" y="118"/>
                    <a:pt x="41" y="110"/>
                  </a:cubicBezTo>
                  <a:cubicBezTo>
                    <a:pt x="36" y="109"/>
                    <a:pt x="27" y="109"/>
                    <a:pt x="22" y="107"/>
                  </a:cubicBezTo>
                  <a:cubicBezTo>
                    <a:pt x="14" y="104"/>
                    <a:pt x="12" y="97"/>
                    <a:pt x="14" y="89"/>
                  </a:cubicBezTo>
                  <a:cubicBezTo>
                    <a:pt x="17" y="77"/>
                    <a:pt x="20" y="66"/>
                    <a:pt x="23" y="55"/>
                  </a:cubicBezTo>
                  <a:cubicBezTo>
                    <a:pt x="25" y="44"/>
                    <a:pt x="27" y="33"/>
                    <a:pt x="32" y="23"/>
                  </a:cubicBezTo>
                  <a:cubicBezTo>
                    <a:pt x="34" y="16"/>
                    <a:pt x="35" y="15"/>
                    <a:pt x="42" y="17"/>
                  </a:cubicBezTo>
                  <a:cubicBezTo>
                    <a:pt x="48" y="20"/>
                    <a:pt x="55" y="23"/>
                    <a:pt x="62" y="25"/>
                  </a:cubicBezTo>
                  <a:cubicBezTo>
                    <a:pt x="105" y="42"/>
                    <a:pt x="148" y="57"/>
                    <a:pt x="192" y="71"/>
                  </a:cubicBezTo>
                  <a:cubicBezTo>
                    <a:pt x="241" y="85"/>
                    <a:pt x="290" y="98"/>
                    <a:pt x="340" y="108"/>
                  </a:cubicBezTo>
                  <a:cubicBezTo>
                    <a:pt x="336" y="118"/>
                    <a:pt x="332" y="128"/>
                    <a:pt x="328" y="138"/>
                  </a:cubicBezTo>
                  <a:cubicBezTo>
                    <a:pt x="326" y="143"/>
                    <a:pt x="334" y="145"/>
                    <a:pt x="337" y="140"/>
                  </a:cubicBezTo>
                  <a:cubicBezTo>
                    <a:pt x="341" y="129"/>
                    <a:pt x="346" y="117"/>
                    <a:pt x="351" y="106"/>
                  </a:cubicBezTo>
                  <a:cubicBezTo>
                    <a:pt x="352" y="104"/>
                    <a:pt x="350" y="101"/>
                    <a:pt x="348" y="100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96"/>
            <p:cNvSpPr/>
            <p:nvPr/>
          </p:nvSpPr>
          <p:spPr bwMode="auto">
            <a:xfrm>
              <a:off x="2261" y="1145"/>
              <a:ext cx="231" cy="232"/>
            </a:xfrm>
            <a:custGeom>
              <a:avLst/>
              <a:gdLst>
                <a:gd name="T0" fmla="*/ 264 w 266"/>
                <a:gd name="T1" fmla="*/ 229 h 266"/>
                <a:gd name="T2" fmla="*/ 136 w 266"/>
                <a:gd name="T3" fmla="*/ 70 h 266"/>
                <a:gd name="T4" fmla="*/ 105 w 266"/>
                <a:gd name="T5" fmla="*/ 32 h 266"/>
                <a:gd name="T6" fmla="*/ 88 w 266"/>
                <a:gd name="T7" fmla="*/ 11 h 266"/>
                <a:gd name="T8" fmla="*/ 80 w 266"/>
                <a:gd name="T9" fmla="*/ 3 h 266"/>
                <a:gd name="T10" fmla="*/ 48 w 266"/>
                <a:gd name="T11" fmla="*/ 18 h 266"/>
                <a:gd name="T12" fmla="*/ 3 w 266"/>
                <a:gd name="T13" fmla="*/ 46 h 266"/>
                <a:gd name="T14" fmla="*/ 2 w 266"/>
                <a:gd name="T15" fmla="*/ 53 h 266"/>
                <a:gd name="T16" fmla="*/ 224 w 266"/>
                <a:gd name="T17" fmla="*/ 264 h 266"/>
                <a:gd name="T18" fmla="*/ 228 w 266"/>
                <a:gd name="T19" fmla="*/ 259 h 266"/>
                <a:gd name="T20" fmla="*/ 12 w 266"/>
                <a:gd name="T21" fmla="*/ 51 h 266"/>
                <a:gd name="T22" fmla="*/ 46 w 266"/>
                <a:gd name="T23" fmla="*/ 30 h 266"/>
                <a:gd name="T24" fmla="*/ 65 w 266"/>
                <a:gd name="T25" fmla="*/ 18 h 266"/>
                <a:gd name="T26" fmla="*/ 84 w 266"/>
                <a:gd name="T27" fmla="*/ 19 h 266"/>
                <a:gd name="T28" fmla="*/ 142 w 266"/>
                <a:gd name="T29" fmla="*/ 92 h 266"/>
                <a:gd name="T30" fmla="*/ 254 w 266"/>
                <a:gd name="T31" fmla="*/ 231 h 266"/>
                <a:gd name="T32" fmla="*/ 235 w 266"/>
                <a:gd name="T33" fmla="*/ 251 h 266"/>
                <a:gd name="T34" fmla="*/ 242 w 266"/>
                <a:gd name="T35" fmla="*/ 256 h 266"/>
                <a:gd name="T36" fmla="*/ 263 w 266"/>
                <a:gd name="T37" fmla="*/ 236 h 266"/>
                <a:gd name="T38" fmla="*/ 264 w 266"/>
                <a:gd name="T39" fmla="*/ 229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6" h="266">
                  <a:moveTo>
                    <a:pt x="264" y="229"/>
                  </a:moveTo>
                  <a:cubicBezTo>
                    <a:pt x="221" y="176"/>
                    <a:pt x="179" y="123"/>
                    <a:pt x="136" y="70"/>
                  </a:cubicBezTo>
                  <a:cubicBezTo>
                    <a:pt x="126" y="57"/>
                    <a:pt x="116" y="45"/>
                    <a:pt x="105" y="32"/>
                  </a:cubicBezTo>
                  <a:cubicBezTo>
                    <a:pt x="100" y="25"/>
                    <a:pt x="94" y="18"/>
                    <a:pt x="88" y="11"/>
                  </a:cubicBezTo>
                  <a:cubicBezTo>
                    <a:pt x="86" y="8"/>
                    <a:pt x="83" y="4"/>
                    <a:pt x="80" y="3"/>
                  </a:cubicBezTo>
                  <a:cubicBezTo>
                    <a:pt x="70" y="0"/>
                    <a:pt x="56" y="13"/>
                    <a:pt x="48" y="18"/>
                  </a:cubicBezTo>
                  <a:cubicBezTo>
                    <a:pt x="33" y="27"/>
                    <a:pt x="18" y="37"/>
                    <a:pt x="3" y="46"/>
                  </a:cubicBezTo>
                  <a:cubicBezTo>
                    <a:pt x="0" y="48"/>
                    <a:pt x="0" y="51"/>
                    <a:pt x="2" y="53"/>
                  </a:cubicBezTo>
                  <a:cubicBezTo>
                    <a:pt x="75" y="124"/>
                    <a:pt x="148" y="196"/>
                    <a:pt x="224" y="264"/>
                  </a:cubicBezTo>
                  <a:cubicBezTo>
                    <a:pt x="227" y="266"/>
                    <a:pt x="231" y="262"/>
                    <a:pt x="228" y="259"/>
                  </a:cubicBezTo>
                  <a:cubicBezTo>
                    <a:pt x="157" y="189"/>
                    <a:pt x="84" y="120"/>
                    <a:pt x="12" y="51"/>
                  </a:cubicBezTo>
                  <a:cubicBezTo>
                    <a:pt x="24" y="44"/>
                    <a:pt x="35" y="37"/>
                    <a:pt x="46" y="30"/>
                  </a:cubicBezTo>
                  <a:cubicBezTo>
                    <a:pt x="53" y="26"/>
                    <a:pt x="59" y="22"/>
                    <a:pt x="65" y="18"/>
                  </a:cubicBezTo>
                  <a:cubicBezTo>
                    <a:pt x="74" y="13"/>
                    <a:pt x="77" y="11"/>
                    <a:pt x="84" y="19"/>
                  </a:cubicBezTo>
                  <a:cubicBezTo>
                    <a:pt x="103" y="43"/>
                    <a:pt x="123" y="68"/>
                    <a:pt x="142" y="92"/>
                  </a:cubicBezTo>
                  <a:cubicBezTo>
                    <a:pt x="179" y="138"/>
                    <a:pt x="217" y="185"/>
                    <a:pt x="254" y="231"/>
                  </a:cubicBezTo>
                  <a:cubicBezTo>
                    <a:pt x="247" y="237"/>
                    <a:pt x="240" y="243"/>
                    <a:pt x="235" y="251"/>
                  </a:cubicBezTo>
                  <a:cubicBezTo>
                    <a:pt x="231" y="256"/>
                    <a:pt x="239" y="261"/>
                    <a:pt x="242" y="256"/>
                  </a:cubicBezTo>
                  <a:cubicBezTo>
                    <a:pt x="248" y="248"/>
                    <a:pt x="255" y="242"/>
                    <a:pt x="263" y="236"/>
                  </a:cubicBezTo>
                  <a:cubicBezTo>
                    <a:pt x="266" y="235"/>
                    <a:pt x="266" y="232"/>
                    <a:pt x="264" y="229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97"/>
            <p:cNvSpPr/>
            <p:nvPr/>
          </p:nvSpPr>
          <p:spPr bwMode="auto">
            <a:xfrm>
              <a:off x="2767" y="1075"/>
              <a:ext cx="76" cy="205"/>
            </a:xfrm>
            <a:custGeom>
              <a:avLst/>
              <a:gdLst>
                <a:gd name="T0" fmla="*/ 86 w 87"/>
                <a:gd name="T1" fmla="*/ 230 h 236"/>
                <a:gd name="T2" fmla="*/ 77 w 87"/>
                <a:gd name="T3" fmla="*/ 118 h 236"/>
                <a:gd name="T4" fmla="*/ 76 w 87"/>
                <a:gd name="T5" fmla="*/ 4 h 236"/>
                <a:gd name="T6" fmla="*/ 72 w 87"/>
                <a:gd name="T7" fmla="*/ 0 h 236"/>
                <a:gd name="T8" fmla="*/ 3 w 87"/>
                <a:gd name="T9" fmla="*/ 8 h 236"/>
                <a:gd name="T10" fmla="*/ 0 w 87"/>
                <a:gd name="T11" fmla="*/ 13 h 236"/>
                <a:gd name="T12" fmla="*/ 37 w 87"/>
                <a:gd name="T13" fmla="*/ 233 h 236"/>
                <a:gd name="T14" fmla="*/ 43 w 87"/>
                <a:gd name="T15" fmla="*/ 232 h 236"/>
                <a:gd name="T16" fmla="*/ 8 w 87"/>
                <a:gd name="T17" fmla="*/ 16 h 236"/>
                <a:gd name="T18" fmla="*/ 68 w 87"/>
                <a:gd name="T19" fmla="*/ 8 h 236"/>
                <a:gd name="T20" fmla="*/ 68 w 87"/>
                <a:gd name="T21" fmla="*/ 122 h 236"/>
                <a:gd name="T22" fmla="*/ 77 w 87"/>
                <a:gd name="T23" fmla="*/ 226 h 236"/>
                <a:gd name="T24" fmla="*/ 62 w 87"/>
                <a:gd name="T25" fmla="*/ 219 h 236"/>
                <a:gd name="T26" fmla="*/ 58 w 87"/>
                <a:gd name="T27" fmla="*/ 226 h 236"/>
                <a:gd name="T28" fmla="*/ 83 w 87"/>
                <a:gd name="T29" fmla="*/ 235 h 236"/>
                <a:gd name="T30" fmla="*/ 86 w 87"/>
                <a:gd name="T31" fmla="*/ 23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236">
                  <a:moveTo>
                    <a:pt x="86" y="230"/>
                  </a:moveTo>
                  <a:cubicBezTo>
                    <a:pt x="76" y="193"/>
                    <a:pt x="77" y="155"/>
                    <a:pt x="77" y="118"/>
                  </a:cubicBezTo>
                  <a:cubicBezTo>
                    <a:pt x="76" y="80"/>
                    <a:pt x="76" y="42"/>
                    <a:pt x="76" y="4"/>
                  </a:cubicBezTo>
                  <a:cubicBezTo>
                    <a:pt x="76" y="2"/>
                    <a:pt x="74" y="0"/>
                    <a:pt x="72" y="0"/>
                  </a:cubicBezTo>
                  <a:cubicBezTo>
                    <a:pt x="49" y="1"/>
                    <a:pt x="26" y="4"/>
                    <a:pt x="3" y="8"/>
                  </a:cubicBezTo>
                  <a:cubicBezTo>
                    <a:pt x="0" y="9"/>
                    <a:pt x="0" y="11"/>
                    <a:pt x="0" y="13"/>
                  </a:cubicBezTo>
                  <a:cubicBezTo>
                    <a:pt x="12" y="86"/>
                    <a:pt x="22" y="161"/>
                    <a:pt x="37" y="233"/>
                  </a:cubicBezTo>
                  <a:cubicBezTo>
                    <a:pt x="38" y="236"/>
                    <a:pt x="43" y="235"/>
                    <a:pt x="43" y="232"/>
                  </a:cubicBezTo>
                  <a:cubicBezTo>
                    <a:pt x="35" y="160"/>
                    <a:pt x="21" y="87"/>
                    <a:pt x="8" y="16"/>
                  </a:cubicBezTo>
                  <a:cubicBezTo>
                    <a:pt x="28" y="12"/>
                    <a:pt x="48" y="10"/>
                    <a:pt x="68" y="8"/>
                  </a:cubicBezTo>
                  <a:cubicBezTo>
                    <a:pt x="68" y="46"/>
                    <a:pt x="68" y="84"/>
                    <a:pt x="68" y="122"/>
                  </a:cubicBezTo>
                  <a:cubicBezTo>
                    <a:pt x="69" y="157"/>
                    <a:pt x="69" y="192"/>
                    <a:pt x="77" y="226"/>
                  </a:cubicBezTo>
                  <a:cubicBezTo>
                    <a:pt x="72" y="224"/>
                    <a:pt x="67" y="222"/>
                    <a:pt x="62" y="219"/>
                  </a:cubicBezTo>
                  <a:cubicBezTo>
                    <a:pt x="57" y="216"/>
                    <a:pt x="53" y="223"/>
                    <a:pt x="58" y="226"/>
                  </a:cubicBezTo>
                  <a:cubicBezTo>
                    <a:pt x="65" y="231"/>
                    <a:pt x="73" y="234"/>
                    <a:pt x="83" y="235"/>
                  </a:cubicBezTo>
                  <a:cubicBezTo>
                    <a:pt x="85" y="235"/>
                    <a:pt x="87" y="232"/>
                    <a:pt x="86" y="230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98"/>
            <p:cNvSpPr/>
            <p:nvPr/>
          </p:nvSpPr>
          <p:spPr bwMode="auto">
            <a:xfrm>
              <a:off x="3104" y="1100"/>
              <a:ext cx="158" cy="266"/>
            </a:xfrm>
            <a:custGeom>
              <a:avLst/>
              <a:gdLst>
                <a:gd name="T0" fmla="*/ 180 w 181"/>
                <a:gd name="T1" fmla="*/ 39 h 305"/>
                <a:gd name="T2" fmla="*/ 111 w 181"/>
                <a:gd name="T3" fmla="*/ 1 h 305"/>
                <a:gd name="T4" fmla="*/ 106 w 181"/>
                <a:gd name="T5" fmla="*/ 3 h 305"/>
                <a:gd name="T6" fmla="*/ 52 w 181"/>
                <a:gd name="T7" fmla="*/ 140 h 305"/>
                <a:gd name="T8" fmla="*/ 1 w 181"/>
                <a:gd name="T9" fmla="*/ 278 h 305"/>
                <a:gd name="T10" fmla="*/ 4 w 181"/>
                <a:gd name="T11" fmla="*/ 280 h 305"/>
                <a:gd name="T12" fmla="*/ 57 w 181"/>
                <a:gd name="T13" fmla="*/ 144 h 305"/>
                <a:gd name="T14" fmla="*/ 112 w 181"/>
                <a:gd name="T15" fmla="*/ 9 h 305"/>
                <a:gd name="T16" fmla="*/ 172 w 181"/>
                <a:gd name="T17" fmla="*/ 43 h 305"/>
                <a:gd name="T18" fmla="*/ 45 w 181"/>
                <a:gd name="T19" fmla="*/ 293 h 305"/>
                <a:gd name="T20" fmla="*/ 13 w 181"/>
                <a:gd name="T21" fmla="*/ 277 h 305"/>
                <a:gd name="T22" fmla="*/ 11 w 181"/>
                <a:gd name="T23" fmla="*/ 285 h 305"/>
                <a:gd name="T24" fmla="*/ 45 w 181"/>
                <a:gd name="T25" fmla="*/ 303 h 305"/>
                <a:gd name="T26" fmla="*/ 51 w 181"/>
                <a:gd name="T27" fmla="*/ 301 h 305"/>
                <a:gd name="T28" fmla="*/ 180 w 181"/>
                <a:gd name="T29" fmla="*/ 44 h 305"/>
                <a:gd name="T30" fmla="*/ 180 w 181"/>
                <a:gd name="T31" fmla="*/ 39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" h="305">
                  <a:moveTo>
                    <a:pt x="180" y="39"/>
                  </a:moveTo>
                  <a:cubicBezTo>
                    <a:pt x="159" y="22"/>
                    <a:pt x="136" y="10"/>
                    <a:pt x="111" y="1"/>
                  </a:cubicBezTo>
                  <a:cubicBezTo>
                    <a:pt x="109" y="0"/>
                    <a:pt x="107" y="2"/>
                    <a:pt x="106" y="3"/>
                  </a:cubicBezTo>
                  <a:cubicBezTo>
                    <a:pt x="88" y="49"/>
                    <a:pt x="70" y="94"/>
                    <a:pt x="52" y="140"/>
                  </a:cubicBezTo>
                  <a:cubicBezTo>
                    <a:pt x="34" y="186"/>
                    <a:pt x="14" y="231"/>
                    <a:pt x="1" y="278"/>
                  </a:cubicBezTo>
                  <a:cubicBezTo>
                    <a:pt x="0" y="280"/>
                    <a:pt x="3" y="281"/>
                    <a:pt x="4" y="280"/>
                  </a:cubicBezTo>
                  <a:cubicBezTo>
                    <a:pt x="24" y="236"/>
                    <a:pt x="40" y="189"/>
                    <a:pt x="57" y="144"/>
                  </a:cubicBezTo>
                  <a:cubicBezTo>
                    <a:pt x="75" y="99"/>
                    <a:pt x="93" y="54"/>
                    <a:pt x="112" y="9"/>
                  </a:cubicBezTo>
                  <a:cubicBezTo>
                    <a:pt x="134" y="17"/>
                    <a:pt x="154" y="29"/>
                    <a:pt x="172" y="43"/>
                  </a:cubicBezTo>
                  <a:cubicBezTo>
                    <a:pt x="124" y="124"/>
                    <a:pt x="77" y="205"/>
                    <a:pt x="45" y="293"/>
                  </a:cubicBezTo>
                  <a:cubicBezTo>
                    <a:pt x="35" y="286"/>
                    <a:pt x="24" y="281"/>
                    <a:pt x="13" y="277"/>
                  </a:cubicBezTo>
                  <a:cubicBezTo>
                    <a:pt x="8" y="275"/>
                    <a:pt x="6" y="283"/>
                    <a:pt x="11" y="285"/>
                  </a:cubicBezTo>
                  <a:cubicBezTo>
                    <a:pt x="23" y="289"/>
                    <a:pt x="34" y="295"/>
                    <a:pt x="45" y="303"/>
                  </a:cubicBezTo>
                  <a:cubicBezTo>
                    <a:pt x="47" y="305"/>
                    <a:pt x="50" y="303"/>
                    <a:pt x="51" y="301"/>
                  </a:cubicBezTo>
                  <a:cubicBezTo>
                    <a:pt x="83" y="210"/>
                    <a:pt x="132" y="127"/>
                    <a:pt x="180" y="44"/>
                  </a:cubicBezTo>
                  <a:cubicBezTo>
                    <a:pt x="181" y="43"/>
                    <a:pt x="181" y="41"/>
                    <a:pt x="180" y="39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99"/>
            <p:cNvSpPr/>
            <p:nvPr/>
          </p:nvSpPr>
          <p:spPr bwMode="auto">
            <a:xfrm>
              <a:off x="3375" y="1354"/>
              <a:ext cx="235" cy="230"/>
            </a:xfrm>
            <a:custGeom>
              <a:avLst/>
              <a:gdLst>
                <a:gd name="T0" fmla="*/ 256 w 270"/>
                <a:gd name="T1" fmla="*/ 67 h 264"/>
                <a:gd name="T2" fmla="*/ 232 w 270"/>
                <a:gd name="T3" fmla="*/ 4 h 264"/>
                <a:gd name="T4" fmla="*/ 225 w 270"/>
                <a:gd name="T5" fmla="*/ 2 h 264"/>
                <a:gd name="T6" fmla="*/ 116 w 270"/>
                <a:gd name="T7" fmla="*/ 108 h 264"/>
                <a:gd name="T8" fmla="*/ 1 w 270"/>
                <a:gd name="T9" fmla="*/ 207 h 264"/>
                <a:gd name="T10" fmla="*/ 3 w 270"/>
                <a:gd name="T11" fmla="*/ 210 h 264"/>
                <a:gd name="T12" fmla="*/ 119 w 270"/>
                <a:gd name="T13" fmla="*/ 114 h 264"/>
                <a:gd name="T14" fmla="*/ 227 w 270"/>
                <a:gd name="T15" fmla="*/ 11 h 264"/>
                <a:gd name="T16" fmla="*/ 244 w 270"/>
                <a:gd name="T17" fmla="*/ 58 h 264"/>
                <a:gd name="T18" fmla="*/ 253 w 270"/>
                <a:gd name="T19" fmla="*/ 83 h 264"/>
                <a:gd name="T20" fmla="*/ 249 w 270"/>
                <a:gd name="T21" fmla="*/ 101 h 264"/>
                <a:gd name="T22" fmla="*/ 238 w 270"/>
                <a:gd name="T23" fmla="*/ 107 h 264"/>
                <a:gd name="T24" fmla="*/ 154 w 270"/>
                <a:gd name="T25" fmla="*/ 154 h 264"/>
                <a:gd name="T26" fmla="*/ 79 w 270"/>
                <a:gd name="T27" fmla="*/ 209 h 264"/>
                <a:gd name="T28" fmla="*/ 44 w 270"/>
                <a:gd name="T29" fmla="*/ 240 h 264"/>
                <a:gd name="T30" fmla="*/ 34 w 270"/>
                <a:gd name="T31" fmla="*/ 249 h 264"/>
                <a:gd name="T32" fmla="*/ 28 w 270"/>
                <a:gd name="T33" fmla="*/ 252 h 264"/>
                <a:gd name="T34" fmla="*/ 23 w 270"/>
                <a:gd name="T35" fmla="*/ 247 h 264"/>
                <a:gd name="T36" fmla="*/ 14 w 270"/>
                <a:gd name="T37" fmla="*/ 222 h 264"/>
                <a:gd name="T38" fmla="*/ 7 w 270"/>
                <a:gd name="T39" fmla="*/ 224 h 264"/>
                <a:gd name="T40" fmla="*/ 17 w 270"/>
                <a:gd name="T41" fmla="*/ 254 h 264"/>
                <a:gd name="T42" fmla="*/ 24 w 270"/>
                <a:gd name="T43" fmla="*/ 262 h 264"/>
                <a:gd name="T44" fmla="*/ 37 w 270"/>
                <a:gd name="T45" fmla="*/ 258 h 264"/>
                <a:gd name="T46" fmla="*/ 59 w 270"/>
                <a:gd name="T47" fmla="*/ 237 h 264"/>
                <a:gd name="T48" fmla="*/ 157 w 270"/>
                <a:gd name="T49" fmla="*/ 162 h 264"/>
                <a:gd name="T50" fmla="*/ 208 w 270"/>
                <a:gd name="T51" fmla="*/ 131 h 264"/>
                <a:gd name="T52" fmla="*/ 235 w 270"/>
                <a:gd name="T53" fmla="*/ 117 h 264"/>
                <a:gd name="T54" fmla="*/ 258 w 270"/>
                <a:gd name="T55" fmla="*/ 105 h 264"/>
                <a:gd name="T56" fmla="*/ 256 w 270"/>
                <a:gd name="T57" fmla="*/ 6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0" h="264">
                  <a:moveTo>
                    <a:pt x="256" y="67"/>
                  </a:moveTo>
                  <a:cubicBezTo>
                    <a:pt x="248" y="46"/>
                    <a:pt x="240" y="25"/>
                    <a:pt x="232" y="4"/>
                  </a:cubicBezTo>
                  <a:cubicBezTo>
                    <a:pt x="231" y="1"/>
                    <a:pt x="228" y="0"/>
                    <a:pt x="225" y="2"/>
                  </a:cubicBezTo>
                  <a:cubicBezTo>
                    <a:pt x="190" y="38"/>
                    <a:pt x="154" y="74"/>
                    <a:pt x="116" y="108"/>
                  </a:cubicBezTo>
                  <a:cubicBezTo>
                    <a:pt x="78" y="142"/>
                    <a:pt x="39" y="174"/>
                    <a:pt x="1" y="207"/>
                  </a:cubicBezTo>
                  <a:cubicBezTo>
                    <a:pt x="0" y="208"/>
                    <a:pt x="1" y="211"/>
                    <a:pt x="3" y="210"/>
                  </a:cubicBezTo>
                  <a:cubicBezTo>
                    <a:pt x="44" y="181"/>
                    <a:pt x="82" y="148"/>
                    <a:pt x="119" y="114"/>
                  </a:cubicBezTo>
                  <a:cubicBezTo>
                    <a:pt x="156" y="81"/>
                    <a:pt x="192" y="47"/>
                    <a:pt x="227" y="11"/>
                  </a:cubicBezTo>
                  <a:cubicBezTo>
                    <a:pt x="232" y="27"/>
                    <a:pt x="238" y="42"/>
                    <a:pt x="244" y="58"/>
                  </a:cubicBezTo>
                  <a:cubicBezTo>
                    <a:pt x="247" y="66"/>
                    <a:pt x="252" y="74"/>
                    <a:pt x="253" y="83"/>
                  </a:cubicBezTo>
                  <a:cubicBezTo>
                    <a:pt x="255" y="89"/>
                    <a:pt x="255" y="97"/>
                    <a:pt x="249" y="101"/>
                  </a:cubicBezTo>
                  <a:cubicBezTo>
                    <a:pt x="246" y="104"/>
                    <a:pt x="242" y="105"/>
                    <a:pt x="238" y="107"/>
                  </a:cubicBezTo>
                  <a:cubicBezTo>
                    <a:pt x="209" y="121"/>
                    <a:pt x="181" y="137"/>
                    <a:pt x="154" y="154"/>
                  </a:cubicBezTo>
                  <a:cubicBezTo>
                    <a:pt x="128" y="171"/>
                    <a:pt x="103" y="189"/>
                    <a:pt x="79" y="209"/>
                  </a:cubicBezTo>
                  <a:cubicBezTo>
                    <a:pt x="67" y="219"/>
                    <a:pt x="55" y="230"/>
                    <a:pt x="44" y="240"/>
                  </a:cubicBezTo>
                  <a:cubicBezTo>
                    <a:pt x="41" y="243"/>
                    <a:pt x="38" y="247"/>
                    <a:pt x="34" y="249"/>
                  </a:cubicBezTo>
                  <a:cubicBezTo>
                    <a:pt x="33" y="252"/>
                    <a:pt x="31" y="253"/>
                    <a:pt x="28" y="252"/>
                  </a:cubicBezTo>
                  <a:cubicBezTo>
                    <a:pt x="25" y="253"/>
                    <a:pt x="23" y="251"/>
                    <a:pt x="23" y="247"/>
                  </a:cubicBezTo>
                  <a:cubicBezTo>
                    <a:pt x="19" y="241"/>
                    <a:pt x="17" y="230"/>
                    <a:pt x="14" y="222"/>
                  </a:cubicBezTo>
                  <a:cubicBezTo>
                    <a:pt x="13" y="217"/>
                    <a:pt x="5" y="219"/>
                    <a:pt x="7" y="224"/>
                  </a:cubicBezTo>
                  <a:cubicBezTo>
                    <a:pt x="10" y="234"/>
                    <a:pt x="13" y="244"/>
                    <a:pt x="17" y="254"/>
                  </a:cubicBezTo>
                  <a:cubicBezTo>
                    <a:pt x="19" y="257"/>
                    <a:pt x="20" y="261"/>
                    <a:pt x="24" y="262"/>
                  </a:cubicBezTo>
                  <a:cubicBezTo>
                    <a:pt x="29" y="264"/>
                    <a:pt x="33" y="261"/>
                    <a:pt x="37" y="258"/>
                  </a:cubicBezTo>
                  <a:cubicBezTo>
                    <a:pt x="45" y="252"/>
                    <a:pt x="51" y="244"/>
                    <a:pt x="59" y="237"/>
                  </a:cubicBezTo>
                  <a:cubicBezTo>
                    <a:pt x="89" y="210"/>
                    <a:pt x="122" y="185"/>
                    <a:pt x="157" y="162"/>
                  </a:cubicBezTo>
                  <a:cubicBezTo>
                    <a:pt x="173" y="151"/>
                    <a:pt x="191" y="141"/>
                    <a:pt x="208" y="131"/>
                  </a:cubicBezTo>
                  <a:cubicBezTo>
                    <a:pt x="217" y="126"/>
                    <a:pt x="226" y="122"/>
                    <a:pt x="235" y="117"/>
                  </a:cubicBezTo>
                  <a:cubicBezTo>
                    <a:pt x="242" y="113"/>
                    <a:pt x="252" y="111"/>
                    <a:pt x="258" y="105"/>
                  </a:cubicBezTo>
                  <a:cubicBezTo>
                    <a:pt x="270" y="94"/>
                    <a:pt x="260" y="79"/>
                    <a:pt x="256" y="67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00"/>
            <p:cNvSpPr/>
            <p:nvPr/>
          </p:nvSpPr>
          <p:spPr bwMode="auto">
            <a:xfrm>
              <a:off x="3141" y="2431"/>
              <a:ext cx="176" cy="268"/>
            </a:xfrm>
            <a:custGeom>
              <a:avLst/>
              <a:gdLst>
                <a:gd name="T0" fmla="*/ 200 w 202"/>
                <a:gd name="T1" fmla="*/ 220 h 307"/>
                <a:gd name="T2" fmla="*/ 122 w 202"/>
                <a:gd name="T3" fmla="*/ 121 h 307"/>
                <a:gd name="T4" fmla="*/ 52 w 202"/>
                <a:gd name="T5" fmla="*/ 3 h 307"/>
                <a:gd name="T6" fmla="*/ 46 w 202"/>
                <a:gd name="T7" fmla="*/ 2 h 307"/>
                <a:gd name="T8" fmla="*/ 12 w 202"/>
                <a:gd name="T9" fmla="*/ 30 h 307"/>
                <a:gd name="T10" fmla="*/ 16 w 202"/>
                <a:gd name="T11" fmla="*/ 37 h 307"/>
                <a:gd name="T12" fmla="*/ 48 w 202"/>
                <a:gd name="T13" fmla="*/ 11 h 307"/>
                <a:gd name="T14" fmla="*/ 118 w 202"/>
                <a:gd name="T15" fmla="*/ 129 h 307"/>
                <a:gd name="T16" fmla="*/ 191 w 202"/>
                <a:gd name="T17" fmla="*/ 223 h 307"/>
                <a:gd name="T18" fmla="*/ 106 w 202"/>
                <a:gd name="T19" fmla="*/ 295 h 307"/>
                <a:gd name="T20" fmla="*/ 55 w 202"/>
                <a:gd name="T21" fmla="*/ 162 h 307"/>
                <a:gd name="T22" fmla="*/ 4 w 202"/>
                <a:gd name="T23" fmla="*/ 22 h 307"/>
                <a:gd name="T24" fmla="*/ 0 w 202"/>
                <a:gd name="T25" fmla="*/ 23 h 307"/>
                <a:gd name="T26" fmla="*/ 48 w 202"/>
                <a:gd name="T27" fmla="*/ 164 h 307"/>
                <a:gd name="T28" fmla="*/ 100 w 202"/>
                <a:gd name="T29" fmla="*/ 303 h 307"/>
                <a:gd name="T30" fmla="*/ 106 w 202"/>
                <a:gd name="T31" fmla="*/ 305 h 307"/>
                <a:gd name="T32" fmla="*/ 200 w 202"/>
                <a:gd name="T33" fmla="*/ 225 h 307"/>
                <a:gd name="T34" fmla="*/ 200 w 202"/>
                <a:gd name="T35" fmla="*/ 22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2" h="307">
                  <a:moveTo>
                    <a:pt x="200" y="220"/>
                  </a:moveTo>
                  <a:cubicBezTo>
                    <a:pt x="168" y="192"/>
                    <a:pt x="144" y="157"/>
                    <a:pt x="122" y="121"/>
                  </a:cubicBezTo>
                  <a:cubicBezTo>
                    <a:pt x="99" y="82"/>
                    <a:pt x="75" y="42"/>
                    <a:pt x="52" y="3"/>
                  </a:cubicBezTo>
                  <a:cubicBezTo>
                    <a:pt x="50" y="1"/>
                    <a:pt x="47" y="0"/>
                    <a:pt x="46" y="2"/>
                  </a:cubicBezTo>
                  <a:cubicBezTo>
                    <a:pt x="36" y="14"/>
                    <a:pt x="25" y="23"/>
                    <a:pt x="12" y="30"/>
                  </a:cubicBezTo>
                  <a:cubicBezTo>
                    <a:pt x="8" y="33"/>
                    <a:pt x="12" y="40"/>
                    <a:pt x="16" y="37"/>
                  </a:cubicBezTo>
                  <a:cubicBezTo>
                    <a:pt x="28" y="30"/>
                    <a:pt x="38" y="22"/>
                    <a:pt x="48" y="11"/>
                  </a:cubicBezTo>
                  <a:cubicBezTo>
                    <a:pt x="71" y="51"/>
                    <a:pt x="94" y="90"/>
                    <a:pt x="118" y="129"/>
                  </a:cubicBezTo>
                  <a:cubicBezTo>
                    <a:pt x="138" y="163"/>
                    <a:pt x="161" y="196"/>
                    <a:pt x="191" y="223"/>
                  </a:cubicBezTo>
                  <a:cubicBezTo>
                    <a:pt x="164" y="249"/>
                    <a:pt x="136" y="273"/>
                    <a:pt x="106" y="295"/>
                  </a:cubicBezTo>
                  <a:cubicBezTo>
                    <a:pt x="88" y="251"/>
                    <a:pt x="71" y="207"/>
                    <a:pt x="55" y="162"/>
                  </a:cubicBezTo>
                  <a:cubicBezTo>
                    <a:pt x="38" y="115"/>
                    <a:pt x="22" y="68"/>
                    <a:pt x="4" y="22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14" y="71"/>
                    <a:pt x="31" y="118"/>
                    <a:pt x="48" y="164"/>
                  </a:cubicBezTo>
                  <a:cubicBezTo>
                    <a:pt x="64" y="210"/>
                    <a:pt x="82" y="257"/>
                    <a:pt x="100" y="303"/>
                  </a:cubicBezTo>
                  <a:cubicBezTo>
                    <a:pt x="101" y="305"/>
                    <a:pt x="104" y="307"/>
                    <a:pt x="106" y="305"/>
                  </a:cubicBezTo>
                  <a:cubicBezTo>
                    <a:pt x="139" y="281"/>
                    <a:pt x="171" y="254"/>
                    <a:pt x="200" y="225"/>
                  </a:cubicBezTo>
                  <a:cubicBezTo>
                    <a:pt x="202" y="224"/>
                    <a:pt x="202" y="221"/>
                    <a:pt x="200" y="220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01"/>
            <p:cNvSpPr/>
            <p:nvPr/>
          </p:nvSpPr>
          <p:spPr bwMode="auto">
            <a:xfrm>
              <a:off x="3324" y="2225"/>
              <a:ext cx="229" cy="191"/>
            </a:xfrm>
            <a:custGeom>
              <a:avLst/>
              <a:gdLst>
                <a:gd name="T0" fmla="*/ 260 w 263"/>
                <a:gd name="T1" fmla="*/ 110 h 219"/>
                <a:gd name="T2" fmla="*/ 108 w 263"/>
                <a:gd name="T3" fmla="*/ 49 h 219"/>
                <a:gd name="T4" fmla="*/ 42 w 263"/>
                <a:gd name="T5" fmla="*/ 6 h 219"/>
                <a:gd name="T6" fmla="*/ 25 w 263"/>
                <a:gd name="T7" fmla="*/ 6 h 219"/>
                <a:gd name="T8" fmla="*/ 19 w 263"/>
                <a:gd name="T9" fmla="*/ 20 h 219"/>
                <a:gd name="T10" fmla="*/ 10 w 263"/>
                <a:gd name="T11" fmla="*/ 43 h 219"/>
                <a:gd name="T12" fmla="*/ 16 w 263"/>
                <a:gd name="T13" fmla="*/ 45 h 219"/>
                <a:gd name="T14" fmla="*/ 38 w 263"/>
                <a:gd name="T15" fmla="*/ 12 h 219"/>
                <a:gd name="T16" fmla="*/ 53 w 263"/>
                <a:gd name="T17" fmla="*/ 24 h 219"/>
                <a:gd name="T18" fmla="*/ 67 w 263"/>
                <a:gd name="T19" fmla="*/ 33 h 219"/>
                <a:gd name="T20" fmla="*/ 128 w 263"/>
                <a:gd name="T21" fmla="*/ 69 h 219"/>
                <a:gd name="T22" fmla="*/ 253 w 263"/>
                <a:gd name="T23" fmla="*/ 116 h 219"/>
                <a:gd name="T24" fmla="*/ 212 w 263"/>
                <a:gd name="T25" fmla="*/ 208 h 219"/>
                <a:gd name="T26" fmla="*/ 4 w 263"/>
                <a:gd name="T27" fmla="*/ 50 h 219"/>
                <a:gd name="T28" fmla="*/ 2 w 263"/>
                <a:gd name="T29" fmla="*/ 54 h 219"/>
                <a:gd name="T30" fmla="*/ 211 w 263"/>
                <a:gd name="T31" fmla="*/ 217 h 219"/>
                <a:gd name="T32" fmla="*/ 217 w 263"/>
                <a:gd name="T33" fmla="*/ 217 h 219"/>
                <a:gd name="T34" fmla="*/ 262 w 263"/>
                <a:gd name="T35" fmla="*/ 116 h 219"/>
                <a:gd name="T36" fmla="*/ 260 w 263"/>
                <a:gd name="T37" fmla="*/ 11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3" h="219">
                  <a:moveTo>
                    <a:pt x="260" y="110"/>
                  </a:moveTo>
                  <a:cubicBezTo>
                    <a:pt x="207" y="96"/>
                    <a:pt x="155" y="76"/>
                    <a:pt x="108" y="49"/>
                  </a:cubicBezTo>
                  <a:cubicBezTo>
                    <a:pt x="85" y="36"/>
                    <a:pt x="64" y="19"/>
                    <a:pt x="42" y="6"/>
                  </a:cubicBezTo>
                  <a:cubicBezTo>
                    <a:pt x="36" y="2"/>
                    <a:pt x="30" y="0"/>
                    <a:pt x="25" y="6"/>
                  </a:cubicBezTo>
                  <a:cubicBezTo>
                    <a:pt x="22" y="9"/>
                    <a:pt x="21" y="16"/>
                    <a:pt x="19" y="20"/>
                  </a:cubicBezTo>
                  <a:cubicBezTo>
                    <a:pt x="16" y="27"/>
                    <a:pt x="13" y="35"/>
                    <a:pt x="10" y="43"/>
                  </a:cubicBezTo>
                  <a:cubicBezTo>
                    <a:pt x="9" y="46"/>
                    <a:pt x="15" y="49"/>
                    <a:pt x="16" y="45"/>
                  </a:cubicBezTo>
                  <a:cubicBezTo>
                    <a:pt x="20" y="37"/>
                    <a:pt x="26" y="12"/>
                    <a:pt x="38" y="12"/>
                  </a:cubicBezTo>
                  <a:cubicBezTo>
                    <a:pt x="42" y="13"/>
                    <a:pt x="50" y="21"/>
                    <a:pt x="53" y="24"/>
                  </a:cubicBezTo>
                  <a:cubicBezTo>
                    <a:pt x="58" y="27"/>
                    <a:pt x="63" y="30"/>
                    <a:pt x="67" y="33"/>
                  </a:cubicBezTo>
                  <a:cubicBezTo>
                    <a:pt x="87" y="47"/>
                    <a:pt x="107" y="58"/>
                    <a:pt x="128" y="69"/>
                  </a:cubicBezTo>
                  <a:cubicBezTo>
                    <a:pt x="168" y="89"/>
                    <a:pt x="210" y="105"/>
                    <a:pt x="253" y="116"/>
                  </a:cubicBezTo>
                  <a:cubicBezTo>
                    <a:pt x="239" y="147"/>
                    <a:pt x="226" y="177"/>
                    <a:pt x="212" y="208"/>
                  </a:cubicBezTo>
                  <a:cubicBezTo>
                    <a:pt x="148" y="149"/>
                    <a:pt x="79" y="95"/>
                    <a:pt x="4" y="50"/>
                  </a:cubicBezTo>
                  <a:cubicBezTo>
                    <a:pt x="2" y="48"/>
                    <a:pt x="0" y="52"/>
                    <a:pt x="2" y="54"/>
                  </a:cubicBezTo>
                  <a:cubicBezTo>
                    <a:pt x="75" y="104"/>
                    <a:pt x="146" y="157"/>
                    <a:pt x="211" y="217"/>
                  </a:cubicBezTo>
                  <a:cubicBezTo>
                    <a:pt x="213" y="219"/>
                    <a:pt x="216" y="219"/>
                    <a:pt x="217" y="217"/>
                  </a:cubicBezTo>
                  <a:cubicBezTo>
                    <a:pt x="232" y="183"/>
                    <a:pt x="247" y="149"/>
                    <a:pt x="262" y="116"/>
                  </a:cubicBezTo>
                  <a:cubicBezTo>
                    <a:pt x="263" y="113"/>
                    <a:pt x="262" y="110"/>
                    <a:pt x="260" y="110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02"/>
            <p:cNvSpPr>
              <a:spLocks noEditPoints="1"/>
            </p:cNvSpPr>
            <p:nvPr/>
          </p:nvSpPr>
          <p:spPr bwMode="auto">
            <a:xfrm>
              <a:off x="3494" y="1964"/>
              <a:ext cx="238" cy="122"/>
            </a:xfrm>
            <a:custGeom>
              <a:avLst/>
              <a:gdLst>
                <a:gd name="T0" fmla="*/ 273 w 274"/>
                <a:gd name="T1" fmla="*/ 41 h 140"/>
                <a:gd name="T2" fmla="*/ 259 w 274"/>
                <a:gd name="T3" fmla="*/ 32 h 140"/>
                <a:gd name="T4" fmla="*/ 211 w 274"/>
                <a:gd name="T5" fmla="*/ 31 h 140"/>
                <a:gd name="T6" fmla="*/ 19 w 274"/>
                <a:gd name="T7" fmla="*/ 1 h 140"/>
                <a:gd name="T8" fmla="*/ 15 w 274"/>
                <a:gd name="T9" fmla="*/ 3 h 140"/>
                <a:gd name="T10" fmla="*/ 8 w 274"/>
                <a:gd name="T11" fmla="*/ 41 h 140"/>
                <a:gd name="T12" fmla="*/ 8 w 274"/>
                <a:gd name="T13" fmla="*/ 44 h 140"/>
                <a:gd name="T14" fmla="*/ 9 w 274"/>
                <a:gd name="T15" fmla="*/ 47 h 140"/>
                <a:gd name="T16" fmla="*/ 4 w 274"/>
                <a:gd name="T17" fmla="*/ 46 h 140"/>
                <a:gd name="T18" fmla="*/ 3 w 274"/>
                <a:gd name="T19" fmla="*/ 51 h 140"/>
                <a:gd name="T20" fmla="*/ 264 w 274"/>
                <a:gd name="T21" fmla="*/ 139 h 140"/>
                <a:gd name="T22" fmla="*/ 270 w 274"/>
                <a:gd name="T23" fmla="*/ 135 h 140"/>
                <a:gd name="T24" fmla="*/ 271 w 274"/>
                <a:gd name="T25" fmla="*/ 87 h 140"/>
                <a:gd name="T26" fmla="*/ 272 w 274"/>
                <a:gd name="T27" fmla="*/ 63 h 140"/>
                <a:gd name="T28" fmla="*/ 273 w 274"/>
                <a:gd name="T29" fmla="*/ 41 h 140"/>
                <a:gd name="T30" fmla="*/ 16 w 274"/>
                <a:gd name="T31" fmla="*/ 44 h 140"/>
                <a:gd name="T32" fmla="*/ 17 w 274"/>
                <a:gd name="T33" fmla="*/ 37 h 140"/>
                <a:gd name="T34" fmla="*/ 16 w 274"/>
                <a:gd name="T35" fmla="*/ 33 h 140"/>
                <a:gd name="T36" fmla="*/ 21 w 274"/>
                <a:gd name="T37" fmla="*/ 9 h 140"/>
                <a:gd name="T38" fmla="*/ 183 w 274"/>
                <a:gd name="T39" fmla="*/ 37 h 140"/>
                <a:gd name="T40" fmla="*/ 223 w 274"/>
                <a:gd name="T41" fmla="*/ 39 h 140"/>
                <a:gd name="T42" fmla="*/ 265 w 274"/>
                <a:gd name="T43" fmla="*/ 46 h 140"/>
                <a:gd name="T44" fmla="*/ 264 w 274"/>
                <a:gd name="T45" fmla="*/ 68 h 140"/>
                <a:gd name="T46" fmla="*/ 263 w 274"/>
                <a:gd name="T47" fmla="*/ 90 h 140"/>
                <a:gd name="T48" fmla="*/ 262 w 274"/>
                <a:gd name="T49" fmla="*/ 130 h 140"/>
                <a:gd name="T50" fmla="*/ 13 w 274"/>
                <a:gd name="T51" fmla="*/ 48 h 140"/>
                <a:gd name="T52" fmla="*/ 16 w 274"/>
                <a:gd name="T53" fmla="*/ 4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4" h="140">
                  <a:moveTo>
                    <a:pt x="273" y="41"/>
                  </a:moveTo>
                  <a:cubicBezTo>
                    <a:pt x="271" y="34"/>
                    <a:pt x="266" y="32"/>
                    <a:pt x="259" y="32"/>
                  </a:cubicBezTo>
                  <a:cubicBezTo>
                    <a:pt x="243" y="30"/>
                    <a:pt x="227" y="31"/>
                    <a:pt x="211" y="31"/>
                  </a:cubicBezTo>
                  <a:cubicBezTo>
                    <a:pt x="146" y="28"/>
                    <a:pt x="82" y="17"/>
                    <a:pt x="19" y="1"/>
                  </a:cubicBezTo>
                  <a:cubicBezTo>
                    <a:pt x="17" y="0"/>
                    <a:pt x="15" y="1"/>
                    <a:pt x="15" y="3"/>
                  </a:cubicBezTo>
                  <a:cubicBezTo>
                    <a:pt x="11" y="16"/>
                    <a:pt x="9" y="28"/>
                    <a:pt x="8" y="41"/>
                  </a:cubicBezTo>
                  <a:cubicBezTo>
                    <a:pt x="8" y="42"/>
                    <a:pt x="8" y="43"/>
                    <a:pt x="8" y="44"/>
                  </a:cubicBezTo>
                  <a:cubicBezTo>
                    <a:pt x="8" y="46"/>
                    <a:pt x="9" y="46"/>
                    <a:pt x="9" y="47"/>
                  </a:cubicBezTo>
                  <a:cubicBezTo>
                    <a:pt x="8" y="47"/>
                    <a:pt x="6" y="46"/>
                    <a:pt x="4" y="46"/>
                  </a:cubicBezTo>
                  <a:cubicBezTo>
                    <a:pt x="1" y="45"/>
                    <a:pt x="0" y="50"/>
                    <a:pt x="3" y="51"/>
                  </a:cubicBezTo>
                  <a:cubicBezTo>
                    <a:pt x="92" y="75"/>
                    <a:pt x="179" y="104"/>
                    <a:pt x="264" y="139"/>
                  </a:cubicBezTo>
                  <a:cubicBezTo>
                    <a:pt x="267" y="140"/>
                    <a:pt x="269" y="138"/>
                    <a:pt x="270" y="135"/>
                  </a:cubicBezTo>
                  <a:cubicBezTo>
                    <a:pt x="270" y="119"/>
                    <a:pt x="271" y="103"/>
                    <a:pt x="271" y="87"/>
                  </a:cubicBezTo>
                  <a:cubicBezTo>
                    <a:pt x="272" y="63"/>
                    <a:pt x="272" y="63"/>
                    <a:pt x="272" y="63"/>
                  </a:cubicBezTo>
                  <a:cubicBezTo>
                    <a:pt x="272" y="56"/>
                    <a:pt x="274" y="48"/>
                    <a:pt x="273" y="41"/>
                  </a:cubicBezTo>
                  <a:close/>
                  <a:moveTo>
                    <a:pt x="16" y="44"/>
                  </a:moveTo>
                  <a:cubicBezTo>
                    <a:pt x="16" y="42"/>
                    <a:pt x="17" y="39"/>
                    <a:pt x="17" y="37"/>
                  </a:cubicBezTo>
                  <a:cubicBezTo>
                    <a:pt x="18" y="35"/>
                    <a:pt x="17" y="34"/>
                    <a:pt x="16" y="33"/>
                  </a:cubicBezTo>
                  <a:cubicBezTo>
                    <a:pt x="17" y="25"/>
                    <a:pt x="19" y="17"/>
                    <a:pt x="21" y="9"/>
                  </a:cubicBezTo>
                  <a:cubicBezTo>
                    <a:pt x="74" y="23"/>
                    <a:pt x="128" y="32"/>
                    <a:pt x="183" y="37"/>
                  </a:cubicBezTo>
                  <a:cubicBezTo>
                    <a:pt x="196" y="38"/>
                    <a:pt x="210" y="38"/>
                    <a:pt x="223" y="39"/>
                  </a:cubicBezTo>
                  <a:cubicBezTo>
                    <a:pt x="234" y="39"/>
                    <a:pt x="262" y="34"/>
                    <a:pt x="265" y="46"/>
                  </a:cubicBezTo>
                  <a:cubicBezTo>
                    <a:pt x="266" y="52"/>
                    <a:pt x="264" y="62"/>
                    <a:pt x="264" y="68"/>
                  </a:cubicBezTo>
                  <a:cubicBezTo>
                    <a:pt x="264" y="75"/>
                    <a:pt x="263" y="83"/>
                    <a:pt x="263" y="90"/>
                  </a:cubicBezTo>
                  <a:cubicBezTo>
                    <a:pt x="263" y="103"/>
                    <a:pt x="262" y="116"/>
                    <a:pt x="262" y="130"/>
                  </a:cubicBezTo>
                  <a:cubicBezTo>
                    <a:pt x="181" y="96"/>
                    <a:pt x="98" y="68"/>
                    <a:pt x="13" y="48"/>
                  </a:cubicBezTo>
                  <a:cubicBezTo>
                    <a:pt x="14" y="48"/>
                    <a:pt x="16" y="46"/>
                    <a:pt x="16" y="44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03"/>
            <p:cNvSpPr/>
            <p:nvPr/>
          </p:nvSpPr>
          <p:spPr bwMode="auto">
            <a:xfrm>
              <a:off x="3493" y="1676"/>
              <a:ext cx="268" cy="106"/>
            </a:xfrm>
            <a:custGeom>
              <a:avLst/>
              <a:gdLst>
                <a:gd name="T0" fmla="*/ 307 w 308"/>
                <a:gd name="T1" fmla="*/ 91 h 122"/>
                <a:gd name="T2" fmla="*/ 296 w 308"/>
                <a:gd name="T3" fmla="*/ 39 h 122"/>
                <a:gd name="T4" fmla="*/ 284 w 308"/>
                <a:gd name="T5" fmla="*/ 6 h 122"/>
                <a:gd name="T6" fmla="*/ 257 w 308"/>
                <a:gd name="T7" fmla="*/ 7 h 122"/>
                <a:gd name="T8" fmla="*/ 207 w 308"/>
                <a:gd name="T9" fmla="*/ 20 h 122"/>
                <a:gd name="T10" fmla="*/ 106 w 308"/>
                <a:gd name="T11" fmla="*/ 45 h 122"/>
                <a:gd name="T12" fmla="*/ 4 w 308"/>
                <a:gd name="T13" fmla="*/ 63 h 122"/>
                <a:gd name="T14" fmla="*/ 1 w 308"/>
                <a:gd name="T15" fmla="*/ 66 h 122"/>
                <a:gd name="T16" fmla="*/ 16 w 308"/>
                <a:gd name="T17" fmla="*/ 112 h 122"/>
                <a:gd name="T18" fmla="*/ 22 w 308"/>
                <a:gd name="T19" fmla="*/ 109 h 122"/>
                <a:gd name="T20" fmla="*/ 9 w 308"/>
                <a:gd name="T21" fmla="*/ 70 h 122"/>
                <a:gd name="T22" fmla="*/ 87 w 308"/>
                <a:gd name="T23" fmla="*/ 58 h 122"/>
                <a:gd name="T24" fmla="*/ 178 w 308"/>
                <a:gd name="T25" fmla="*/ 35 h 122"/>
                <a:gd name="T26" fmla="*/ 266 w 308"/>
                <a:gd name="T27" fmla="*/ 12 h 122"/>
                <a:gd name="T28" fmla="*/ 278 w 308"/>
                <a:gd name="T29" fmla="*/ 11 h 122"/>
                <a:gd name="T30" fmla="*/ 284 w 308"/>
                <a:gd name="T31" fmla="*/ 25 h 122"/>
                <a:gd name="T32" fmla="*/ 289 w 308"/>
                <a:gd name="T33" fmla="*/ 46 h 122"/>
                <a:gd name="T34" fmla="*/ 299 w 308"/>
                <a:gd name="T35" fmla="*/ 87 h 122"/>
                <a:gd name="T36" fmla="*/ 28 w 308"/>
                <a:gd name="T37" fmla="*/ 118 h 122"/>
                <a:gd name="T38" fmla="*/ 29 w 308"/>
                <a:gd name="T39" fmla="*/ 121 h 122"/>
                <a:gd name="T40" fmla="*/ 304 w 308"/>
                <a:gd name="T41" fmla="*/ 96 h 122"/>
                <a:gd name="T42" fmla="*/ 307 w 308"/>
                <a:gd name="T43" fmla="*/ 9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8" h="122">
                  <a:moveTo>
                    <a:pt x="307" y="91"/>
                  </a:moveTo>
                  <a:cubicBezTo>
                    <a:pt x="304" y="73"/>
                    <a:pt x="300" y="56"/>
                    <a:pt x="296" y="39"/>
                  </a:cubicBezTo>
                  <a:cubicBezTo>
                    <a:pt x="293" y="30"/>
                    <a:pt x="293" y="12"/>
                    <a:pt x="284" y="6"/>
                  </a:cubicBezTo>
                  <a:cubicBezTo>
                    <a:pt x="277" y="0"/>
                    <a:pt x="265" y="5"/>
                    <a:pt x="257" y="7"/>
                  </a:cubicBezTo>
                  <a:cubicBezTo>
                    <a:pt x="240" y="11"/>
                    <a:pt x="223" y="15"/>
                    <a:pt x="207" y="20"/>
                  </a:cubicBezTo>
                  <a:cubicBezTo>
                    <a:pt x="173" y="28"/>
                    <a:pt x="140" y="36"/>
                    <a:pt x="106" y="45"/>
                  </a:cubicBezTo>
                  <a:cubicBezTo>
                    <a:pt x="73" y="53"/>
                    <a:pt x="39" y="65"/>
                    <a:pt x="4" y="63"/>
                  </a:cubicBezTo>
                  <a:cubicBezTo>
                    <a:pt x="2" y="62"/>
                    <a:pt x="0" y="64"/>
                    <a:pt x="1" y="66"/>
                  </a:cubicBezTo>
                  <a:cubicBezTo>
                    <a:pt x="3" y="83"/>
                    <a:pt x="7" y="98"/>
                    <a:pt x="16" y="112"/>
                  </a:cubicBezTo>
                  <a:cubicBezTo>
                    <a:pt x="19" y="116"/>
                    <a:pt x="24" y="112"/>
                    <a:pt x="22" y="109"/>
                  </a:cubicBezTo>
                  <a:cubicBezTo>
                    <a:pt x="16" y="96"/>
                    <a:pt x="11" y="84"/>
                    <a:pt x="9" y="70"/>
                  </a:cubicBezTo>
                  <a:cubicBezTo>
                    <a:pt x="35" y="71"/>
                    <a:pt x="61" y="64"/>
                    <a:pt x="87" y="58"/>
                  </a:cubicBezTo>
                  <a:cubicBezTo>
                    <a:pt x="117" y="50"/>
                    <a:pt x="147" y="43"/>
                    <a:pt x="178" y="35"/>
                  </a:cubicBezTo>
                  <a:cubicBezTo>
                    <a:pt x="207" y="27"/>
                    <a:pt x="237" y="20"/>
                    <a:pt x="266" y="12"/>
                  </a:cubicBezTo>
                  <a:cubicBezTo>
                    <a:pt x="269" y="12"/>
                    <a:pt x="275" y="10"/>
                    <a:pt x="278" y="11"/>
                  </a:cubicBezTo>
                  <a:cubicBezTo>
                    <a:pt x="282" y="13"/>
                    <a:pt x="283" y="21"/>
                    <a:pt x="284" y="25"/>
                  </a:cubicBezTo>
                  <a:cubicBezTo>
                    <a:pt x="286" y="32"/>
                    <a:pt x="288" y="39"/>
                    <a:pt x="289" y="46"/>
                  </a:cubicBezTo>
                  <a:cubicBezTo>
                    <a:pt x="292" y="60"/>
                    <a:pt x="296" y="74"/>
                    <a:pt x="299" y="87"/>
                  </a:cubicBezTo>
                  <a:cubicBezTo>
                    <a:pt x="208" y="81"/>
                    <a:pt x="115" y="90"/>
                    <a:pt x="28" y="118"/>
                  </a:cubicBezTo>
                  <a:cubicBezTo>
                    <a:pt x="26" y="118"/>
                    <a:pt x="27" y="122"/>
                    <a:pt x="29" y="121"/>
                  </a:cubicBezTo>
                  <a:cubicBezTo>
                    <a:pt x="119" y="99"/>
                    <a:pt x="211" y="88"/>
                    <a:pt x="304" y="96"/>
                  </a:cubicBezTo>
                  <a:cubicBezTo>
                    <a:pt x="306" y="96"/>
                    <a:pt x="308" y="93"/>
                    <a:pt x="307" y="91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3" name="矩形 152"/>
          <p:cNvSpPr/>
          <p:nvPr/>
        </p:nvSpPr>
        <p:spPr>
          <a:xfrm>
            <a:off x="1869907" y="1705957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</a:p>
        </p:txBody>
      </p:sp>
      <p:sp>
        <p:nvSpPr>
          <p:cNvPr id="154" name="矩形 153"/>
          <p:cNvSpPr/>
          <p:nvPr/>
        </p:nvSpPr>
        <p:spPr>
          <a:xfrm>
            <a:off x="162487" y="2032001"/>
            <a:ext cx="273341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155" name="直接连接符 154"/>
          <p:cNvCxnSpPr/>
          <p:nvPr/>
        </p:nvCxnSpPr>
        <p:spPr>
          <a:xfrm>
            <a:off x="2541287" y="2018425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矩形 155"/>
          <p:cNvSpPr/>
          <p:nvPr/>
        </p:nvSpPr>
        <p:spPr>
          <a:xfrm>
            <a:off x="1853722" y="3450789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</a:p>
        </p:txBody>
      </p:sp>
      <p:sp>
        <p:nvSpPr>
          <p:cNvPr id="157" name="矩形 156"/>
          <p:cNvSpPr/>
          <p:nvPr/>
        </p:nvSpPr>
        <p:spPr>
          <a:xfrm>
            <a:off x="146302" y="3776833"/>
            <a:ext cx="273341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158" name="直接连接符 157"/>
          <p:cNvCxnSpPr/>
          <p:nvPr/>
        </p:nvCxnSpPr>
        <p:spPr>
          <a:xfrm>
            <a:off x="2525102" y="3763257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矩形 158"/>
          <p:cNvSpPr/>
          <p:nvPr/>
        </p:nvSpPr>
        <p:spPr>
          <a:xfrm>
            <a:off x="6073908" y="1727436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</a:p>
        </p:txBody>
      </p:sp>
      <p:sp>
        <p:nvSpPr>
          <p:cNvPr id="160" name="矩形 159"/>
          <p:cNvSpPr/>
          <p:nvPr/>
        </p:nvSpPr>
        <p:spPr>
          <a:xfrm>
            <a:off x="6073908" y="2053480"/>
            <a:ext cx="2733413" cy="486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161" name="直接连接符 160"/>
          <p:cNvCxnSpPr/>
          <p:nvPr/>
        </p:nvCxnSpPr>
        <p:spPr>
          <a:xfrm>
            <a:off x="6193325" y="2039904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矩形 161"/>
          <p:cNvSpPr/>
          <p:nvPr/>
        </p:nvSpPr>
        <p:spPr>
          <a:xfrm>
            <a:off x="6180150" y="3436848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</a:p>
        </p:txBody>
      </p:sp>
      <p:sp>
        <p:nvSpPr>
          <p:cNvPr id="163" name="矩形 162"/>
          <p:cNvSpPr/>
          <p:nvPr/>
        </p:nvSpPr>
        <p:spPr>
          <a:xfrm>
            <a:off x="6180150" y="3762892"/>
            <a:ext cx="2733413" cy="486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164" name="直接连接符 163"/>
          <p:cNvCxnSpPr/>
          <p:nvPr/>
        </p:nvCxnSpPr>
        <p:spPr>
          <a:xfrm>
            <a:off x="6299567" y="3749316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10226" y="426214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zh-CN" altLang="en-US" sz="2000">
                <a:ln>
                  <a:solidFill>
                    <a:prstClr val="white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方正行楷简体" panose="03000509000000000000" pitchFamily="65" charset="-122"/>
                <a:ea typeface="方正行楷简体" panose="03000509000000000000" pitchFamily="65" charset="-122"/>
              </a:rPr>
              <a:t>此处添加标题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4405086" y="811903"/>
            <a:ext cx="3338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2895900" y="826324"/>
            <a:ext cx="335220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50">
                <a:solidFill>
                  <a:prstClr val="white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</a:t>
            </a:r>
            <a:endParaRPr lang="zh-CN" altLang="en-US" sz="1050">
              <a:solidFill>
                <a:prstClr val="black"/>
              </a:solidFill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1718268" y="2726037"/>
            <a:ext cx="1832455" cy="1832455"/>
          </a:xfrm>
          <a:custGeom>
            <a:avLst/>
            <a:gdLst>
              <a:gd name="connsiteX0" fmla="*/ 1586555 w 2235200"/>
              <a:gd name="connsiteY0" fmla="*/ 356377 h 2235200"/>
              <a:gd name="connsiteX1" fmla="*/ 1760418 w 2235200"/>
              <a:gd name="connsiteY1" fmla="*/ 210481 h 2235200"/>
              <a:gd name="connsiteX2" fmla="*/ 1899314 w 2235200"/>
              <a:gd name="connsiteY2" fmla="*/ 327029 h 2235200"/>
              <a:gd name="connsiteX3" fmla="*/ 1785825 w 2235200"/>
              <a:gd name="connsiteY3" fmla="*/ 523585 h 2235200"/>
              <a:gd name="connsiteX4" fmla="*/ 1966144 w 2235200"/>
              <a:gd name="connsiteY4" fmla="*/ 835907 h 2235200"/>
              <a:gd name="connsiteX5" fmla="*/ 2193112 w 2235200"/>
              <a:gd name="connsiteY5" fmla="*/ 835901 h 2235200"/>
              <a:gd name="connsiteX6" fmla="*/ 2224597 w 2235200"/>
              <a:gd name="connsiteY6" fmla="*/ 1014463 h 2235200"/>
              <a:gd name="connsiteX7" fmla="*/ 2011316 w 2235200"/>
              <a:gd name="connsiteY7" fmla="*/ 1092085 h 2235200"/>
              <a:gd name="connsiteX8" fmla="*/ 1948692 w 2235200"/>
              <a:gd name="connsiteY8" fmla="*/ 1447245 h 2235200"/>
              <a:gd name="connsiteX9" fmla="*/ 2122562 w 2235200"/>
              <a:gd name="connsiteY9" fmla="*/ 1593132 h 2235200"/>
              <a:gd name="connsiteX10" fmla="*/ 2031904 w 2235200"/>
              <a:gd name="connsiteY10" fmla="*/ 1750157 h 2235200"/>
              <a:gd name="connsiteX11" fmla="*/ 1818627 w 2235200"/>
              <a:gd name="connsiteY11" fmla="*/ 1672524 h 2235200"/>
              <a:gd name="connsiteX12" fmla="*/ 1542362 w 2235200"/>
              <a:gd name="connsiteY12" fmla="*/ 1904338 h 2235200"/>
              <a:gd name="connsiteX13" fmla="*/ 1581780 w 2235200"/>
              <a:gd name="connsiteY13" fmla="*/ 2127856 h 2235200"/>
              <a:gd name="connsiteX14" fmla="*/ 1411398 w 2235200"/>
              <a:gd name="connsiteY14" fmla="*/ 2189870 h 2235200"/>
              <a:gd name="connsiteX15" fmla="*/ 1297919 w 2235200"/>
              <a:gd name="connsiteY15" fmla="*/ 1993308 h 2235200"/>
              <a:gd name="connsiteX16" fmla="*/ 937280 w 2235200"/>
              <a:gd name="connsiteY16" fmla="*/ 1993308 h 2235200"/>
              <a:gd name="connsiteX17" fmla="*/ 823802 w 2235200"/>
              <a:gd name="connsiteY17" fmla="*/ 2189870 h 2235200"/>
              <a:gd name="connsiteX18" fmla="*/ 653420 w 2235200"/>
              <a:gd name="connsiteY18" fmla="*/ 2127856 h 2235200"/>
              <a:gd name="connsiteX19" fmla="*/ 692839 w 2235200"/>
              <a:gd name="connsiteY19" fmla="*/ 1904338 h 2235200"/>
              <a:gd name="connsiteX20" fmla="*/ 416574 w 2235200"/>
              <a:gd name="connsiteY20" fmla="*/ 1672524 h 2235200"/>
              <a:gd name="connsiteX21" fmla="*/ 203296 w 2235200"/>
              <a:gd name="connsiteY21" fmla="*/ 1750157 h 2235200"/>
              <a:gd name="connsiteX22" fmla="*/ 112638 w 2235200"/>
              <a:gd name="connsiteY22" fmla="*/ 1593132 h 2235200"/>
              <a:gd name="connsiteX23" fmla="*/ 286508 w 2235200"/>
              <a:gd name="connsiteY23" fmla="*/ 1447245 h 2235200"/>
              <a:gd name="connsiteX24" fmla="*/ 223884 w 2235200"/>
              <a:gd name="connsiteY24" fmla="*/ 1092085 h 2235200"/>
              <a:gd name="connsiteX25" fmla="*/ 10603 w 2235200"/>
              <a:gd name="connsiteY25" fmla="*/ 1014463 h 2235200"/>
              <a:gd name="connsiteX26" fmla="*/ 42088 w 2235200"/>
              <a:gd name="connsiteY26" fmla="*/ 835901 h 2235200"/>
              <a:gd name="connsiteX27" fmla="*/ 269055 w 2235200"/>
              <a:gd name="connsiteY27" fmla="*/ 835907 h 2235200"/>
              <a:gd name="connsiteX28" fmla="*/ 449374 w 2235200"/>
              <a:gd name="connsiteY28" fmla="*/ 523585 h 2235200"/>
              <a:gd name="connsiteX29" fmla="*/ 335886 w 2235200"/>
              <a:gd name="connsiteY29" fmla="*/ 327029 h 2235200"/>
              <a:gd name="connsiteX30" fmla="*/ 474782 w 2235200"/>
              <a:gd name="connsiteY30" fmla="*/ 210481 h 2235200"/>
              <a:gd name="connsiteX31" fmla="*/ 648645 w 2235200"/>
              <a:gd name="connsiteY31" fmla="*/ 356377 h 2235200"/>
              <a:gd name="connsiteX32" fmla="*/ 987535 w 2235200"/>
              <a:gd name="connsiteY32" fmla="*/ 233031 h 2235200"/>
              <a:gd name="connsiteX33" fmla="*/ 1026942 w 2235200"/>
              <a:gd name="connsiteY33" fmla="*/ 9511 h 2235200"/>
              <a:gd name="connsiteX34" fmla="*/ 1208258 w 2235200"/>
              <a:gd name="connsiteY34" fmla="*/ 9511 h 2235200"/>
              <a:gd name="connsiteX35" fmla="*/ 1247665 w 2235200"/>
              <a:gd name="connsiteY35" fmla="*/ 233031 h 2235200"/>
              <a:gd name="connsiteX36" fmla="*/ 1586555 w 2235200"/>
              <a:gd name="connsiteY36" fmla="*/ 356377 h 2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235200" h="2235200">
                <a:moveTo>
                  <a:pt x="1586555" y="356377"/>
                </a:moveTo>
                <a:lnTo>
                  <a:pt x="1760418" y="210481"/>
                </a:lnTo>
                <a:lnTo>
                  <a:pt x="1899314" y="327029"/>
                </a:lnTo>
                <a:lnTo>
                  <a:pt x="1785825" y="523585"/>
                </a:lnTo>
                <a:cubicBezTo>
                  <a:pt x="1866522" y="614364"/>
                  <a:pt x="1927876" y="720632"/>
                  <a:pt x="1966144" y="835907"/>
                </a:cubicBezTo>
                <a:lnTo>
                  <a:pt x="2193112" y="835901"/>
                </a:lnTo>
                <a:lnTo>
                  <a:pt x="2224597" y="1014463"/>
                </a:lnTo>
                <a:lnTo>
                  <a:pt x="2011316" y="1092085"/>
                </a:lnTo>
                <a:cubicBezTo>
                  <a:pt x="2014782" y="1213496"/>
                  <a:pt x="1993474" y="1334341"/>
                  <a:pt x="1948692" y="1447245"/>
                </a:cubicBezTo>
                <a:lnTo>
                  <a:pt x="2122562" y="1593132"/>
                </a:lnTo>
                <a:lnTo>
                  <a:pt x="2031904" y="1750157"/>
                </a:lnTo>
                <a:lnTo>
                  <a:pt x="1818627" y="1672524"/>
                </a:lnTo>
                <a:cubicBezTo>
                  <a:pt x="1743241" y="1767759"/>
                  <a:pt x="1649240" y="1846634"/>
                  <a:pt x="1542362" y="1904338"/>
                </a:cubicBezTo>
                <a:lnTo>
                  <a:pt x="1581780" y="2127856"/>
                </a:lnTo>
                <a:lnTo>
                  <a:pt x="1411398" y="2189870"/>
                </a:lnTo>
                <a:lnTo>
                  <a:pt x="1297919" y="1993308"/>
                </a:lnTo>
                <a:cubicBezTo>
                  <a:pt x="1178954" y="2017804"/>
                  <a:pt x="1056245" y="2017804"/>
                  <a:pt x="937280" y="1993308"/>
                </a:cubicBezTo>
                <a:lnTo>
                  <a:pt x="823802" y="2189870"/>
                </a:lnTo>
                <a:lnTo>
                  <a:pt x="653420" y="2127856"/>
                </a:lnTo>
                <a:lnTo>
                  <a:pt x="692839" y="1904338"/>
                </a:lnTo>
                <a:cubicBezTo>
                  <a:pt x="585961" y="1846634"/>
                  <a:pt x="491960" y="1767758"/>
                  <a:pt x="416574" y="1672524"/>
                </a:cubicBezTo>
                <a:lnTo>
                  <a:pt x="203296" y="1750157"/>
                </a:lnTo>
                <a:lnTo>
                  <a:pt x="112638" y="1593132"/>
                </a:lnTo>
                <a:lnTo>
                  <a:pt x="286508" y="1447245"/>
                </a:lnTo>
                <a:cubicBezTo>
                  <a:pt x="241726" y="1334341"/>
                  <a:pt x="220417" y="1213496"/>
                  <a:pt x="223884" y="1092085"/>
                </a:cubicBezTo>
                <a:lnTo>
                  <a:pt x="10603" y="1014463"/>
                </a:lnTo>
                <a:lnTo>
                  <a:pt x="42088" y="835901"/>
                </a:lnTo>
                <a:lnTo>
                  <a:pt x="269055" y="835907"/>
                </a:lnTo>
                <a:cubicBezTo>
                  <a:pt x="307323" y="720632"/>
                  <a:pt x="368677" y="614363"/>
                  <a:pt x="449374" y="523585"/>
                </a:cubicBezTo>
                <a:lnTo>
                  <a:pt x="335886" y="327029"/>
                </a:lnTo>
                <a:lnTo>
                  <a:pt x="474782" y="210481"/>
                </a:lnTo>
                <a:lnTo>
                  <a:pt x="648645" y="356377"/>
                </a:lnTo>
                <a:cubicBezTo>
                  <a:pt x="752057" y="292669"/>
                  <a:pt x="867366" y="250701"/>
                  <a:pt x="987535" y="233031"/>
                </a:cubicBezTo>
                <a:lnTo>
                  <a:pt x="1026942" y="9511"/>
                </a:lnTo>
                <a:lnTo>
                  <a:pt x="1208258" y="9511"/>
                </a:lnTo>
                <a:lnTo>
                  <a:pt x="1247665" y="233031"/>
                </a:lnTo>
                <a:cubicBezTo>
                  <a:pt x="1367834" y="250700"/>
                  <a:pt x="1483142" y="292669"/>
                  <a:pt x="1586555" y="356377"/>
                </a:cubicBezTo>
                <a:close/>
              </a:path>
            </a:pathLst>
          </a:cu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9" name="任意多边形 8"/>
          <p:cNvSpPr/>
          <p:nvPr/>
        </p:nvSpPr>
        <p:spPr>
          <a:xfrm>
            <a:off x="652112" y="2292911"/>
            <a:ext cx="1332695" cy="1332695"/>
          </a:xfrm>
          <a:custGeom>
            <a:avLst/>
            <a:gdLst>
              <a:gd name="connsiteX0" fmla="*/ 1216350 w 1625600"/>
              <a:gd name="connsiteY0" fmla="*/ 411723 h 1625600"/>
              <a:gd name="connsiteX1" fmla="*/ 1456181 w 1625600"/>
              <a:gd name="connsiteY1" fmla="*/ 339443 h 1625600"/>
              <a:gd name="connsiteX2" fmla="*/ 1544430 w 1625600"/>
              <a:gd name="connsiteY2" fmla="*/ 492294 h 1625600"/>
              <a:gd name="connsiteX3" fmla="*/ 1361918 w 1625600"/>
              <a:gd name="connsiteY3" fmla="*/ 663854 h 1625600"/>
              <a:gd name="connsiteX4" fmla="*/ 1361918 w 1625600"/>
              <a:gd name="connsiteY4" fmla="*/ 961747 h 1625600"/>
              <a:gd name="connsiteX5" fmla="*/ 1544430 w 1625600"/>
              <a:gd name="connsiteY5" fmla="*/ 1133306 h 1625600"/>
              <a:gd name="connsiteX6" fmla="*/ 1456181 w 1625600"/>
              <a:gd name="connsiteY6" fmla="*/ 1286157 h 1625600"/>
              <a:gd name="connsiteX7" fmla="*/ 1216350 w 1625600"/>
              <a:gd name="connsiteY7" fmla="*/ 1213877 h 1625600"/>
              <a:gd name="connsiteX8" fmla="*/ 958367 w 1625600"/>
              <a:gd name="connsiteY8" fmla="*/ 1362823 h 1625600"/>
              <a:gd name="connsiteX9" fmla="*/ 901049 w 1625600"/>
              <a:gd name="connsiteY9" fmla="*/ 1606663 h 1625600"/>
              <a:gd name="connsiteX10" fmla="*/ 724551 w 1625600"/>
              <a:gd name="connsiteY10" fmla="*/ 1606663 h 1625600"/>
              <a:gd name="connsiteX11" fmla="*/ 667232 w 1625600"/>
              <a:gd name="connsiteY11" fmla="*/ 1362823 h 1625600"/>
              <a:gd name="connsiteX12" fmla="*/ 409249 w 1625600"/>
              <a:gd name="connsiteY12" fmla="*/ 1213877 h 1625600"/>
              <a:gd name="connsiteX13" fmla="*/ 169419 w 1625600"/>
              <a:gd name="connsiteY13" fmla="*/ 1286157 h 1625600"/>
              <a:gd name="connsiteX14" fmla="*/ 81170 w 1625600"/>
              <a:gd name="connsiteY14" fmla="*/ 1133306 h 1625600"/>
              <a:gd name="connsiteX15" fmla="*/ 263682 w 1625600"/>
              <a:gd name="connsiteY15" fmla="*/ 961746 h 1625600"/>
              <a:gd name="connsiteX16" fmla="*/ 263682 w 1625600"/>
              <a:gd name="connsiteY16" fmla="*/ 663853 h 1625600"/>
              <a:gd name="connsiteX17" fmla="*/ 81170 w 1625600"/>
              <a:gd name="connsiteY17" fmla="*/ 492294 h 1625600"/>
              <a:gd name="connsiteX18" fmla="*/ 169419 w 1625600"/>
              <a:gd name="connsiteY18" fmla="*/ 339443 h 1625600"/>
              <a:gd name="connsiteX19" fmla="*/ 409250 w 1625600"/>
              <a:gd name="connsiteY19" fmla="*/ 411723 h 1625600"/>
              <a:gd name="connsiteX20" fmla="*/ 667233 w 1625600"/>
              <a:gd name="connsiteY20" fmla="*/ 262777 h 1625600"/>
              <a:gd name="connsiteX21" fmla="*/ 724551 w 1625600"/>
              <a:gd name="connsiteY21" fmla="*/ 18937 h 1625600"/>
              <a:gd name="connsiteX22" fmla="*/ 901049 w 1625600"/>
              <a:gd name="connsiteY22" fmla="*/ 18937 h 1625600"/>
              <a:gd name="connsiteX23" fmla="*/ 958368 w 1625600"/>
              <a:gd name="connsiteY23" fmla="*/ 262777 h 1625600"/>
              <a:gd name="connsiteX24" fmla="*/ 1216351 w 1625600"/>
              <a:gd name="connsiteY24" fmla="*/ 411723 h 1625600"/>
              <a:gd name="connsiteX25" fmla="*/ 1216350 w 1625600"/>
              <a:gd name="connsiteY25" fmla="*/ 411723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625600" h="1625600">
                <a:moveTo>
                  <a:pt x="1216350" y="411723"/>
                </a:moveTo>
                <a:lnTo>
                  <a:pt x="1456181" y="339443"/>
                </a:lnTo>
                <a:lnTo>
                  <a:pt x="1544430" y="492294"/>
                </a:lnTo>
                <a:lnTo>
                  <a:pt x="1361918" y="663854"/>
                </a:lnTo>
                <a:cubicBezTo>
                  <a:pt x="1388374" y="761389"/>
                  <a:pt x="1388374" y="864211"/>
                  <a:pt x="1361918" y="961747"/>
                </a:cubicBezTo>
                <a:lnTo>
                  <a:pt x="1544430" y="1133306"/>
                </a:lnTo>
                <a:lnTo>
                  <a:pt x="1456181" y="1286157"/>
                </a:lnTo>
                <a:lnTo>
                  <a:pt x="1216350" y="1213877"/>
                </a:lnTo>
                <a:cubicBezTo>
                  <a:pt x="1145110" y="1285556"/>
                  <a:pt x="1056063" y="1336967"/>
                  <a:pt x="958367" y="1362823"/>
                </a:cubicBezTo>
                <a:lnTo>
                  <a:pt x="901049" y="1606663"/>
                </a:lnTo>
                <a:lnTo>
                  <a:pt x="724551" y="1606663"/>
                </a:lnTo>
                <a:lnTo>
                  <a:pt x="667232" y="1362823"/>
                </a:lnTo>
                <a:cubicBezTo>
                  <a:pt x="569536" y="1336967"/>
                  <a:pt x="480489" y="1285556"/>
                  <a:pt x="409249" y="1213877"/>
                </a:cubicBezTo>
                <a:lnTo>
                  <a:pt x="169419" y="1286157"/>
                </a:lnTo>
                <a:lnTo>
                  <a:pt x="81170" y="1133306"/>
                </a:lnTo>
                <a:lnTo>
                  <a:pt x="263682" y="961746"/>
                </a:lnTo>
                <a:cubicBezTo>
                  <a:pt x="237226" y="864211"/>
                  <a:pt x="237226" y="761389"/>
                  <a:pt x="263682" y="663853"/>
                </a:cubicBezTo>
                <a:lnTo>
                  <a:pt x="81170" y="492294"/>
                </a:lnTo>
                <a:lnTo>
                  <a:pt x="169419" y="339443"/>
                </a:lnTo>
                <a:lnTo>
                  <a:pt x="409250" y="411723"/>
                </a:lnTo>
                <a:cubicBezTo>
                  <a:pt x="480490" y="340044"/>
                  <a:pt x="569537" y="288633"/>
                  <a:pt x="667233" y="262777"/>
                </a:cubicBezTo>
                <a:lnTo>
                  <a:pt x="724551" y="18937"/>
                </a:lnTo>
                <a:lnTo>
                  <a:pt x="901049" y="18937"/>
                </a:lnTo>
                <a:lnTo>
                  <a:pt x="958368" y="262777"/>
                </a:lnTo>
                <a:cubicBezTo>
                  <a:pt x="1056064" y="288633"/>
                  <a:pt x="1145111" y="340044"/>
                  <a:pt x="1216351" y="411723"/>
                </a:cubicBezTo>
                <a:lnTo>
                  <a:pt x="1216350" y="411723"/>
                </a:lnTo>
                <a:close/>
              </a:path>
            </a:pathLst>
          </a:cu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10" name="任意多边形 9"/>
          <p:cNvSpPr/>
          <p:nvPr/>
        </p:nvSpPr>
        <p:spPr>
          <a:xfrm>
            <a:off x="1251824" y="1226754"/>
            <a:ext cx="1599234" cy="1599233"/>
          </a:xfrm>
          <a:custGeom>
            <a:avLst/>
            <a:gdLst>
              <a:gd name="connsiteX0" fmla="*/ 1191775 w 1592756"/>
              <a:gd name="connsiteY0" fmla="*/ 403405 h 1592756"/>
              <a:gd name="connsiteX1" fmla="*/ 1426760 w 1592756"/>
              <a:gd name="connsiteY1" fmla="*/ 332584 h 1592756"/>
              <a:gd name="connsiteX2" fmla="*/ 1513226 w 1592756"/>
              <a:gd name="connsiteY2" fmla="*/ 482348 h 1592756"/>
              <a:gd name="connsiteX3" fmla="*/ 1334401 w 1592756"/>
              <a:gd name="connsiteY3" fmla="*/ 650441 h 1592756"/>
              <a:gd name="connsiteX4" fmla="*/ 1334401 w 1592756"/>
              <a:gd name="connsiteY4" fmla="*/ 942315 h 1592756"/>
              <a:gd name="connsiteX5" fmla="*/ 1513226 w 1592756"/>
              <a:gd name="connsiteY5" fmla="*/ 1110408 h 1592756"/>
              <a:gd name="connsiteX6" fmla="*/ 1426760 w 1592756"/>
              <a:gd name="connsiteY6" fmla="*/ 1260172 h 1592756"/>
              <a:gd name="connsiteX7" fmla="*/ 1191775 w 1592756"/>
              <a:gd name="connsiteY7" fmla="*/ 1189351 h 1592756"/>
              <a:gd name="connsiteX8" fmla="*/ 939004 w 1592756"/>
              <a:gd name="connsiteY8" fmla="*/ 1335288 h 1592756"/>
              <a:gd name="connsiteX9" fmla="*/ 882844 w 1592756"/>
              <a:gd name="connsiteY9" fmla="*/ 1574202 h 1592756"/>
              <a:gd name="connsiteX10" fmla="*/ 709912 w 1592756"/>
              <a:gd name="connsiteY10" fmla="*/ 1574202 h 1592756"/>
              <a:gd name="connsiteX11" fmla="*/ 653752 w 1592756"/>
              <a:gd name="connsiteY11" fmla="*/ 1335288 h 1592756"/>
              <a:gd name="connsiteX12" fmla="*/ 400981 w 1592756"/>
              <a:gd name="connsiteY12" fmla="*/ 1189351 h 1592756"/>
              <a:gd name="connsiteX13" fmla="*/ 165996 w 1592756"/>
              <a:gd name="connsiteY13" fmla="*/ 1260172 h 1592756"/>
              <a:gd name="connsiteX14" fmla="*/ 79530 w 1592756"/>
              <a:gd name="connsiteY14" fmla="*/ 1110408 h 1592756"/>
              <a:gd name="connsiteX15" fmla="*/ 258355 w 1592756"/>
              <a:gd name="connsiteY15" fmla="*/ 942315 h 1592756"/>
              <a:gd name="connsiteX16" fmla="*/ 258355 w 1592756"/>
              <a:gd name="connsiteY16" fmla="*/ 650441 h 1592756"/>
              <a:gd name="connsiteX17" fmla="*/ 79530 w 1592756"/>
              <a:gd name="connsiteY17" fmla="*/ 482348 h 1592756"/>
              <a:gd name="connsiteX18" fmla="*/ 165996 w 1592756"/>
              <a:gd name="connsiteY18" fmla="*/ 332584 h 1592756"/>
              <a:gd name="connsiteX19" fmla="*/ 400981 w 1592756"/>
              <a:gd name="connsiteY19" fmla="*/ 403405 h 1592756"/>
              <a:gd name="connsiteX20" fmla="*/ 653752 w 1592756"/>
              <a:gd name="connsiteY20" fmla="*/ 257468 h 1592756"/>
              <a:gd name="connsiteX21" fmla="*/ 709912 w 1592756"/>
              <a:gd name="connsiteY21" fmla="*/ 18554 h 1592756"/>
              <a:gd name="connsiteX22" fmla="*/ 882844 w 1592756"/>
              <a:gd name="connsiteY22" fmla="*/ 18554 h 1592756"/>
              <a:gd name="connsiteX23" fmla="*/ 939004 w 1592756"/>
              <a:gd name="connsiteY23" fmla="*/ 257468 h 1592756"/>
              <a:gd name="connsiteX24" fmla="*/ 1191775 w 1592756"/>
              <a:gd name="connsiteY24" fmla="*/ 403405 h 1592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92756" h="1592756">
                <a:moveTo>
                  <a:pt x="1025173" y="402893"/>
                </a:moveTo>
                <a:lnTo>
                  <a:pt x="1195533" y="297380"/>
                </a:lnTo>
                <a:lnTo>
                  <a:pt x="1295376" y="397223"/>
                </a:lnTo>
                <a:lnTo>
                  <a:pt x="1189863" y="567584"/>
                </a:lnTo>
                <a:cubicBezTo>
                  <a:pt x="1230502" y="637475"/>
                  <a:pt x="1251792" y="716930"/>
                  <a:pt x="1251543" y="797777"/>
                </a:cubicBezTo>
                <a:lnTo>
                  <a:pt x="1428100" y="892558"/>
                </a:lnTo>
                <a:lnTo>
                  <a:pt x="1391556" y="1028945"/>
                </a:lnTo>
                <a:lnTo>
                  <a:pt x="1191263" y="1022749"/>
                </a:lnTo>
                <a:cubicBezTo>
                  <a:pt x="1151054" y="1092889"/>
                  <a:pt x="1092889" y="1151054"/>
                  <a:pt x="1022749" y="1191262"/>
                </a:cubicBezTo>
                <a:lnTo>
                  <a:pt x="1028945" y="1391556"/>
                </a:lnTo>
                <a:lnTo>
                  <a:pt x="892558" y="1428101"/>
                </a:lnTo>
                <a:lnTo>
                  <a:pt x="797778" y="1251543"/>
                </a:lnTo>
                <a:cubicBezTo>
                  <a:pt x="716930" y="1251791"/>
                  <a:pt x="637475" y="1230502"/>
                  <a:pt x="567583" y="1189863"/>
                </a:cubicBezTo>
                <a:lnTo>
                  <a:pt x="397223" y="1295376"/>
                </a:lnTo>
                <a:lnTo>
                  <a:pt x="297380" y="1195533"/>
                </a:lnTo>
                <a:lnTo>
                  <a:pt x="402893" y="1025172"/>
                </a:lnTo>
                <a:cubicBezTo>
                  <a:pt x="362254" y="955281"/>
                  <a:pt x="340964" y="875826"/>
                  <a:pt x="341213" y="794979"/>
                </a:cubicBezTo>
                <a:lnTo>
                  <a:pt x="164656" y="700198"/>
                </a:lnTo>
                <a:lnTo>
                  <a:pt x="201200" y="563811"/>
                </a:lnTo>
                <a:lnTo>
                  <a:pt x="401493" y="570007"/>
                </a:lnTo>
                <a:cubicBezTo>
                  <a:pt x="441702" y="499867"/>
                  <a:pt x="499867" y="441702"/>
                  <a:pt x="570007" y="401494"/>
                </a:cubicBezTo>
                <a:lnTo>
                  <a:pt x="563811" y="201200"/>
                </a:lnTo>
                <a:lnTo>
                  <a:pt x="700198" y="164655"/>
                </a:lnTo>
                <a:lnTo>
                  <a:pt x="794978" y="341213"/>
                </a:lnTo>
                <a:cubicBezTo>
                  <a:pt x="875826" y="340965"/>
                  <a:pt x="955281" y="362254"/>
                  <a:pt x="1025173" y="402893"/>
                </a:cubicBezTo>
                <a:close/>
              </a:path>
            </a:pathLst>
          </a:cu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11" name="环形箭头 10"/>
          <p:cNvSpPr/>
          <p:nvPr/>
        </p:nvSpPr>
        <p:spPr>
          <a:xfrm>
            <a:off x="1576197" y="2450185"/>
            <a:ext cx="2345543" cy="2345542"/>
          </a:xfrm>
          <a:prstGeom prst="circularArrow">
            <a:avLst>
              <a:gd name="adj1" fmla="val 4687"/>
              <a:gd name="adj2" fmla="val 299029"/>
              <a:gd name="adj3" fmla="val 2513083"/>
              <a:gd name="adj4" fmla="val 15867933"/>
              <a:gd name="adj5" fmla="val 5469"/>
            </a:avLst>
          </a:prstGeom>
          <a:solidFill>
            <a:schemeClr val="bg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形状 11"/>
          <p:cNvSpPr/>
          <p:nvPr/>
        </p:nvSpPr>
        <p:spPr>
          <a:xfrm>
            <a:off x="416094" y="1998494"/>
            <a:ext cx="1704183" cy="1704183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  <a:solidFill>
            <a:schemeClr val="bg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环形箭头 12"/>
          <p:cNvSpPr/>
          <p:nvPr/>
        </p:nvSpPr>
        <p:spPr>
          <a:xfrm>
            <a:off x="1096518" y="1087934"/>
            <a:ext cx="1837453" cy="1837453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  <a:solidFill>
            <a:schemeClr val="bg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矩形 13"/>
          <p:cNvSpPr/>
          <p:nvPr/>
        </p:nvSpPr>
        <p:spPr>
          <a:xfrm>
            <a:off x="4989529" y="1402976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</a:p>
        </p:txBody>
      </p:sp>
      <p:sp>
        <p:nvSpPr>
          <p:cNvPr id="15" name="矩形 14"/>
          <p:cNvSpPr/>
          <p:nvPr/>
        </p:nvSpPr>
        <p:spPr>
          <a:xfrm>
            <a:off x="5018234" y="1719641"/>
            <a:ext cx="2733413" cy="486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108946" y="1715444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5018234" y="2541416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5040116" y="2879970"/>
            <a:ext cx="2733413" cy="486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5137651" y="2853884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5040116" y="3688169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</a:p>
        </p:txBody>
      </p:sp>
      <p:sp>
        <p:nvSpPr>
          <p:cNvPr id="21" name="矩形 20"/>
          <p:cNvSpPr/>
          <p:nvPr/>
        </p:nvSpPr>
        <p:spPr>
          <a:xfrm>
            <a:off x="5080506" y="4003709"/>
            <a:ext cx="2733413" cy="486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5159533" y="4000637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12"/>
          <p:cNvSpPr>
            <a:spLocks noEditPoints="1"/>
          </p:cNvSpPr>
          <p:nvPr/>
        </p:nvSpPr>
        <p:spPr bwMode="auto">
          <a:xfrm>
            <a:off x="4614553" y="1401938"/>
            <a:ext cx="414622" cy="429471"/>
          </a:xfrm>
          <a:custGeom>
            <a:avLst/>
            <a:gdLst>
              <a:gd name="T0" fmla="*/ 485 w 485"/>
              <a:gd name="T1" fmla="*/ 490 h 503"/>
              <a:gd name="T2" fmla="*/ 14 w 485"/>
              <a:gd name="T3" fmla="*/ 503 h 503"/>
              <a:gd name="T4" fmla="*/ 0 w 485"/>
              <a:gd name="T5" fmla="*/ 489 h 503"/>
              <a:gd name="T6" fmla="*/ 471 w 485"/>
              <a:gd name="T7" fmla="*/ 476 h 503"/>
              <a:gd name="T8" fmla="*/ 17 w 485"/>
              <a:gd name="T9" fmla="*/ 439 h 503"/>
              <a:gd name="T10" fmla="*/ 31 w 485"/>
              <a:gd name="T11" fmla="*/ 453 h 503"/>
              <a:gd name="T12" fmla="*/ 468 w 485"/>
              <a:gd name="T13" fmla="*/ 440 h 503"/>
              <a:gd name="T14" fmla="*/ 454 w 485"/>
              <a:gd name="T15" fmla="*/ 426 h 503"/>
              <a:gd name="T16" fmla="*/ 17 w 485"/>
              <a:gd name="T17" fmla="*/ 439 h 503"/>
              <a:gd name="T18" fmla="*/ 21 w 485"/>
              <a:gd name="T19" fmla="*/ 134 h 503"/>
              <a:gd name="T20" fmla="*/ 247 w 485"/>
              <a:gd name="T21" fmla="*/ 1 h 503"/>
              <a:gd name="T22" fmla="*/ 474 w 485"/>
              <a:gd name="T23" fmla="*/ 153 h 503"/>
              <a:gd name="T24" fmla="*/ 25 w 485"/>
              <a:gd name="T25" fmla="*/ 164 h 503"/>
              <a:gd name="T26" fmla="*/ 211 w 485"/>
              <a:gd name="T27" fmla="*/ 91 h 503"/>
              <a:gd name="T28" fmla="*/ 274 w 485"/>
              <a:gd name="T29" fmla="*/ 91 h 503"/>
              <a:gd name="T30" fmla="*/ 211 w 485"/>
              <a:gd name="T31" fmla="*/ 91 h 503"/>
              <a:gd name="T32" fmla="*/ 52 w 485"/>
              <a:gd name="T33" fmla="*/ 385 h 503"/>
              <a:gd name="T34" fmla="*/ 69 w 485"/>
              <a:gd name="T35" fmla="*/ 399 h 503"/>
              <a:gd name="T36" fmla="*/ 147 w 485"/>
              <a:gd name="T37" fmla="*/ 385 h 503"/>
              <a:gd name="T38" fmla="*/ 134 w 485"/>
              <a:gd name="T39" fmla="*/ 371 h 503"/>
              <a:gd name="T40" fmla="*/ 129 w 485"/>
              <a:gd name="T41" fmla="*/ 218 h 503"/>
              <a:gd name="T42" fmla="*/ 147 w 485"/>
              <a:gd name="T43" fmla="*/ 205 h 503"/>
              <a:gd name="T44" fmla="*/ 136 w 485"/>
              <a:gd name="T45" fmla="*/ 191 h 503"/>
              <a:gd name="T46" fmla="*/ 52 w 485"/>
              <a:gd name="T47" fmla="*/ 204 h 503"/>
              <a:gd name="T48" fmla="*/ 66 w 485"/>
              <a:gd name="T49" fmla="*/ 218 h 503"/>
              <a:gd name="T50" fmla="*/ 69 w 485"/>
              <a:gd name="T51" fmla="*/ 371 h 503"/>
              <a:gd name="T52" fmla="*/ 209 w 485"/>
              <a:gd name="T53" fmla="*/ 371 h 503"/>
              <a:gd name="T54" fmla="*/ 195 w 485"/>
              <a:gd name="T55" fmla="*/ 385 h 503"/>
              <a:gd name="T56" fmla="*/ 276 w 485"/>
              <a:gd name="T57" fmla="*/ 399 h 503"/>
              <a:gd name="T58" fmla="*/ 290 w 485"/>
              <a:gd name="T59" fmla="*/ 385 h 503"/>
              <a:gd name="T60" fmla="*/ 272 w 485"/>
              <a:gd name="T61" fmla="*/ 371 h 503"/>
              <a:gd name="T62" fmla="*/ 276 w 485"/>
              <a:gd name="T63" fmla="*/ 218 h 503"/>
              <a:gd name="T64" fmla="*/ 290 w 485"/>
              <a:gd name="T65" fmla="*/ 204 h 503"/>
              <a:gd name="T66" fmla="*/ 211 w 485"/>
              <a:gd name="T67" fmla="*/ 191 h 503"/>
              <a:gd name="T68" fmla="*/ 195 w 485"/>
              <a:gd name="T69" fmla="*/ 205 h 503"/>
              <a:gd name="T70" fmla="*/ 212 w 485"/>
              <a:gd name="T71" fmla="*/ 218 h 503"/>
              <a:gd name="T72" fmla="*/ 209 w 485"/>
              <a:gd name="T73" fmla="*/ 371 h 503"/>
              <a:gd name="T74" fmla="*/ 338 w 485"/>
              <a:gd name="T75" fmla="*/ 385 h 503"/>
              <a:gd name="T76" fmla="*/ 354 w 485"/>
              <a:gd name="T77" fmla="*/ 399 h 503"/>
              <a:gd name="T78" fmla="*/ 433 w 485"/>
              <a:gd name="T79" fmla="*/ 385 h 503"/>
              <a:gd name="T80" fmla="*/ 419 w 485"/>
              <a:gd name="T81" fmla="*/ 371 h 503"/>
              <a:gd name="T82" fmla="*/ 415 w 485"/>
              <a:gd name="T83" fmla="*/ 218 h 503"/>
              <a:gd name="T84" fmla="*/ 433 w 485"/>
              <a:gd name="T85" fmla="*/ 205 h 503"/>
              <a:gd name="T86" fmla="*/ 422 w 485"/>
              <a:gd name="T87" fmla="*/ 191 h 503"/>
              <a:gd name="T88" fmla="*/ 338 w 485"/>
              <a:gd name="T89" fmla="*/ 204 h 503"/>
              <a:gd name="T90" fmla="*/ 351 w 485"/>
              <a:gd name="T91" fmla="*/ 218 h 503"/>
              <a:gd name="T92" fmla="*/ 354 w 485"/>
              <a:gd name="T93" fmla="*/ 371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85" h="503">
                <a:moveTo>
                  <a:pt x="485" y="489"/>
                </a:moveTo>
                <a:cubicBezTo>
                  <a:pt x="485" y="490"/>
                  <a:pt x="485" y="490"/>
                  <a:pt x="485" y="490"/>
                </a:cubicBezTo>
                <a:cubicBezTo>
                  <a:pt x="485" y="497"/>
                  <a:pt x="479" y="503"/>
                  <a:pt x="471" y="503"/>
                </a:cubicBezTo>
                <a:cubicBezTo>
                  <a:pt x="14" y="503"/>
                  <a:pt x="14" y="503"/>
                  <a:pt x="14" y="503"/>
                </a:cubicBezTo>
                <a:cubicBezTo>
                  <a:pt x="6" y="503"/>
                  <a:pt x="0" y="497"/>
                  <a:pt x="0" y="490"/>
                </a:cubicBezTo>
                <a:cubicBezTo>
                  <a:pt x="0" y="489"/>
                  <a:pt x="0" y="489"/>
                  <a:pt x="0" y="489"/>
                </a:cubicBezTo>
                <a:cubicBezTo>
                  <a:pt x="0" y="482"/>
                  <a:pt x="6" y="476"/>
                  <a:pt x="14" y="476"/>
                </a:cubicBezTo>
                <a:cubicBezTo>
                  <a:pt x="471" y="476"/>
                  <a:pt x="471" y="476"/>
                  <a:pt x="471" y="476"/>
                </a:cubicBezTo>
                <a:cubicBezTo>
                  <a:pt x="479" y="476"/>
                  <a:pt x="485" y="482"/>
                  <a:pt x="485" y="489"/>
                </a:cubicBezTo>
                <a:close/>
                <a:moveTo>
                  <a:pt x="17" y="439"/>
                </a:moveTo>
                <a:cubicBezTo>
                  <a:pt x="17" y="440"/>
                  <a:pt x="17" y="440"/>
                  <a:pt x="17" y="440"/>
                </a:cubicBezTo>
                <a:cubicBezTo>
                  <a:pt x="17" y="447"/>
                  <a:pt x="23" y="453"/>
                  <a:pt x="31" y="453"/>
                </a:cubicBezTo>
                <a:cubicBezTo>
                  <a:pt x="454" y="453"/>
                  <a:pt x="454" y="453"/>
                  <a:pt x="454" y="453"/>
                </a:cubicBezTo>
                <a:cubicBezTo>
                  <a:pt x="462" y="453"/>
                  <a:pt x="468" y="447"/>
                  <a:pt x="468" y="440"/>
                </a:cubicBezTo>
                <a:cubicBezTo>
                  <a:pt x="468" y="439"/>
                  <a:pt x="468" y="439"/>
                  <a:pt x="468" y="439"/>
                </a:cubicBezTo>
                <a:cubicBezTo>
                  <a:pt x="468" y="432"/>
                  <a:pt x="462" y="426"/>
                  <a:pt x="454" y="426"/>
                </a:cubicBezTo>
                <a:cubicBezTo>
                  <a:pt x="31" y="426"/>
                  <a:pt x="31" y="426"/>
                  <a:pt x="31" y="426"/>
                </a:cubicBezTo>
                <a:cubicBezTo>
                  <a:pt x="23" y="426"/>
                  <a:pt x="17" y="432"/>
                  <a:pt x="17" y="439"/>
                </a:cubicBezTo>
                <a:close/>
                <a:moveTo>
                  <a:pt x="11" y="153"/>
                </a:moveTo>
                <a:cubicBezTo>
                  <a:pt x="10" y="147"/>
                  <a:pt x="9" y="141"/>
                  <a:pt x="21" y="134"/>
                </a:cubicBezTo>
                <a:cubicBezTo>
                  <a:pt x="32" y="127"/>
                  <a:pt x="238" y="1"/>
                  <a:pt x="238" y="1"/>
                </a:cubicBezTo>
                <a:cubicBezTo>
                  <a:pt x="241" y="0"/>
                  <a:pt x="244" y="0"/>
                  <a:pt x="247" y="1"/>
                </a:cubicBezTo>
                <a:cubicBezTo>
                  <a:pt x="247" y="1"/>
                  <a:pt x="455" y="128"/>
                  <a:pt x="464" y="134"/>
                </a:cubicBezTo>
                <a:cubicBezTo>
                  <a:pt x="474" y="140"/>
                  <a:pt x="475" y="147"/>
                  <a:pt x="474" y="153"/>
                </a:cubicBezTo>
                <a:cubicBezTo>
                  <a:pt x="473" y="159"/>
                  <a:pt x="467" y="164"/>
                  <a:pt x="460" y="164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18" y="164"/>
                  <a:pt x="12" y="159"/>
                  <a:pt x="11" y="153"/>
                </a:cubicBezTo>
                <a:close/>
                <a:moveTo>
                  <a:pt x="211" y="91"/>
                </a:moveTo>
                <a:cubicBezTo>
                  <a:pt x="211" y="108"/>
                  <a:pt x="225" y="122"/>
                  <a:pt x="243" y="122"/>
                </a:cubicBezTo>
                <a:cubicBezTo>
                  <a:pt x="260" y="122"/>
                  <a:pt x="274" y="108"/>
                  <a:pt x="274" y="91"/>
                </a:cubicBezTo>
                <a:cubicBezTo>
                  <a:pt x="274" y="74"/>
                  <a:pt x="260" y="59"/>
                  <a:pt x="243" y="59"/>
                </a:cubicBezTo>
                <a:cubicBezTo>
                  <a:pt x="225" y="59"/>
                  <a:pt x="211" y="74"/>
                  <a:pt x="211" y="91"/>
                </a:cubicBezTo>
                <a:close/>
                <a:moveTo>
                  <a:pt x="66" y="371"/>
                </a:moveTo>
                <a:cubicBezTo>
                  <a:pt x="58" y="371"/>
                  <a:pt x="52" y="377"/>
                  <a:pt x="52" y="385"/>
                </a:cubicBezTo>
                <a:cubicBezTo>
                  <a:pt x="52" y="385"/>
                  <a:pt x="52" y="385"/>
                  <a:pt x="52" y="385"/>
                </a:cubicBezTo>
                <a:cubicBezTo>
                  <a:pt x="52" y="393"/>
                  <a:pt x="61" y="399"/>
                  <a:pt x="69" y="399"/>
                </a:cubicBezTo>
                <a:cubicBezTo>
                  <a:pt x="134" y="399"/>
                  <a:pt x="134" y="399"/>
                  <a:pt x="134" y="399"/>
                </a:cubicBezTo>
                <a:cubicBezTo>
                  <a:pt x="141" y="399"/>
                  <a:pt x="147" y="393"/>
                  <a:pt x="147" y="385"/>
                </a:cubicBezTo>
                <a:cubicBezTo>
                  <a:pt x="147" y="385"/>
                  <a:pt x="147" y="385"/>
                  <a:pt x="147" y="385"/>
                </a:cubicBezTo>
                <a:cubicBezTo>
                  <a:pt x="147" y="377"/>
                  <a:pt x="141" y="371"/>
                  <a:pt x="134" y="371"/>
                </a:cubicBezTo>
                <a:cubicBezTo>
                  <a:pt x="129" y="371"/>
                  <a:pt x="129" y="371"/>
                  <a:pt x="129" y="371"/>
                </a:cubicBezTo>
                <a:cubicBezTo>
                  <a:pt x="129" y="218"/>
                  <a:pt x="129" y="218"/>
                  <a:pt x="129" y="218"/>
                </a:cubicBezTo>
                <a:cubicBezTo>
                  <a:pt x="134" y="218"/>
                  <a:pt x="134" y="218"/>
                  <a:pt x="134" y="218"/>
                </a:cubicBezTo>
                <a:cubicBezTo>
                  <a:pt x="141" y="218"/>
                  <a:pt x="147" y="212"/>
                  <a:pt x="147" y="205"/>
                </a:cubicBezTo>
                <a:cubicBezTo>
                  <a:pt x="147" y="204"/>
                  <a:pt x="147" y="204"/>
                  <a:pt x="147" y="204"/>
                </a:cubicBezTo>
                <a:cubicBezTo>
                  <a:pt x="147" y="197"/>
                  <a:pt x="141" y="191"/>
                  <a:pt x="136" y="191"/>
                </a:cubicBezTo>
                <a:cubicBezTo>
                  <a:pt x="69" y="191"/>
                  <a:pt x="69" y="191"/>
                  <a:pt x="69" y="191"/>
                </a:cubicBezTo>
                <a:cubicBezTo>
                  <a:pt x="58" y="191"/>
                  <a:pt x="52" y="197"/>
                  <a:pt x="52" y="204"/>
                </a:cubicBezTo>
                <a:cubicBezTo>
                  <a:pt x="52" y="205"/>
                  <a:pt x="52" y="205"/>
                  <a:pt x="52" y="205"/>
                </a:cubicBezTo>
                <a:cubicBezTo>
                  <a:pt x="52" y="212"/>
                  <a:pt x="58" y="218"/>
                  <a:pt x="66" y="218"/>
                </a:cubicBezTo>
                <a:cubicBezTo>
                  <a:pt x="69" y="218"/>
                  <a:pt x="69" y="218"/>
                  <a:pt x="69" y="218"/>
                </a:cubicBezTo>
                <a:cubicBezTo>
                  <a:pt x="69" y="371"/>
                  <a:pt x="69" y="371"/>
                  <a:pt x="69" y="371"/>
                </a:cubicBezTo>
                <a:lnTo>
                  <a:pt x="66" y="371"/>
                </a:lnTo>
                <a:close/>
                <a:moveTo>
                  <a:pt x="209" y="371"/>
                </a:moveTo>
                <a:cubicBezTo>
                  <a:pt x="201" y="371"/>
                  <a:pt x="195" y="377"/>
                  <a:pt x="195" y="385"/>
                </a:cubicBezTo>
                <a:cubicBezTo>
                  <a:pt x="195" y="385"/>
                  <a:pt x="195" y="385"/>
                  <a:pt x="195" y="385"/>
                </a:cubicBezTo>
                <a:cubicBezTo>
                  <a:pt x="195" y="393"/>
                  <a:pt x="204" y="399"/>
                  <a:pt x="211" y="399"/>
                </a:cubicBezTo>
                <a:cubicBezTo>
                  <a:pt x="276" y="399"/>
                  <a:pt x="276" y="399"/>
                  <a:pt x="276" y="399"/>
                </a:cubicBezTo>
                <a:cubicBezTo>
                  <a:pt x="284" y="399"/>
                  <a:pt x="290" y="393"/>
                  <a:pt x="290" y="385"/>
                </a:cubicBezTo>
                <a:cubicBezTo>
                  <a:pt x="290" y="385"/>
                  <a:pt x="290" y="385"/>
                  <a:pt x="290" y="385"/>
                </a:cubicBezTo>
                <a:cubicBezTo>
                  <a:pt x="290" y="377"/>
                  <a:pt x="284" y="371"/>
                  <a:pt x="276" y="371"/>
                </a:cubicBezTo>
                <a:cubicBezTo>
                  <a:pt x="272" y="371"/>
                  <a:pt x="272" y="371"/>
                  <a:pt x="272" y="371"/>
                </a:cubicBezTo>
                <a:cubicBezTo>
                  <a:pt x="272" y="218"/>
                  <a:pt x="272" y="218"/>
                  <a:pt x="272" y="218"/>
                </a:cubicBezTo>
                <a:cubicBezTo>
                  <a:pt x="276" y="218"/>
                  <a:pt x="276" y="218"/>
                  <a:pt x="276" y="218"/>
                </a:cubicBezTo>
                <a:cubicBezTo>
                  <a:pt x="284" y="218"/>
                  <a:pt x="290" y="212"/>
                  <a:pt x="290" y="205"/>
                </a:cubicBezTo>
                <a:cubicBezTo>
                  <a:pt x="290" y="204"/>
                  <a:pt x="290" y="204"/>
                  <a:pt x="290" y="204"/>
                </a:cubicBezTo>
                <a:cubicBezTo>
                  <a:pt x="290" y="197"/>
                  <a:pt x="284" y="191"/>
                  <a:pt x="279" y="191"/>
                </a:cubicBezTo>
                <a:cubicBezTo>
                  <a:pt x="211" y="191"/>
                  <a:pt x="211" y="191"/>
                  <a:pt x="211" y="191"/>
                </a:cubicBezTo>
                <a:cubicBezTo>
                  <a:pt x="201" y="191"/>
                  <a:pt x="195" y="197"/>
                  <a:pt x="195" y="204"/>
                </a:cubicBezTo>
                <a:cubicBezTo>
                  <a:pt x="195" y="205"/>
                  <a:pt x="195" y="205"/>
                  <a:pt x="195" y="205"/>
                </a:cubicBezTo>
                <a:cubicBezTo>
                  <a:pt x="195" y="212"/>
                  <a:pt x="201" y="218"/>
                  <a:pt x="209" y="218"/>
                </a:cubicBezTo>
                <a:cubicBezTo>
                  <a:pt x="212" y="218"/>
                  <a:pt x="212" y="218"/>
                  <a:pt x="212" y="218"/>
                </a:cubicBezTo>
                <a:cubicBezTo>
                  <a:pt x="212" y="371"/>
                  <a:pt x="212" y="371"/>
                  <a:pt x="212" y="371"/>
                </a:cubicBezTo>
                <a:lnTo>
                  <a:pt x="209" y="371"/>
                </a:lnTo>
                <a:close/>
                <a:moveTo>
                  <a:pt x="351" y="371"/>
                </a:moveTo>
                <a:cubicBezTo>
                  <a:pt x="344" y="371"/>
                  <a:pt x="338" y="377"/>
                  <a:pt x="338" y="385"/>
                </a:cubicBezTo>
                <a:cubicBezTo>
                  <a:pt x="338" y="385"/>
                  <a:pt x="338" y="385"/>
                  <a:pt x="338" y="385"/>
                </a:cubicBezTo>
                <a:cubicBezTo>
                  <a:pt x="338" y="393"/>
                  <a:pt x="347" y="399"/>
                  <a:pt x="354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7" y="399"/>
                  <a:pt x="433" y="393"/>
                  <a:pt x="433" y="385"/>
                </a:cubicBezTo>
                <a:cubicBezTo>
                  <a:pt x="433" y="385"/>
                  <a:pt x="433" y="385"/>
                  <a:pt x="433" y="385"/>
                </a:cubicBezTo>
                <a:cubicBezTo>
                  <a:pt x="433" y="377"/>
                  <a:pt x="427" y="371"/>
                  <a:pt x="419" y="371"/>
                </a:cubicBezTo>
                <a:cubicBezTo>
                  <a:pt x="415" y="371"/>
                  <a:pt x="415" y="371"/>
                  <a:pt x="415" y="371"/>
                </a:cubicBezTo>
                <a:cubicBezTo>
                  <a:pt x="415" y="218"/>
                  <a:pt x="415" y="218"/>
                  <a:pt x="415" y="218"/>
                </a:cubicBezTo>
                <a:cubicBezTo>
                  <a:pt x="419" y="218"/>
                  <a:pt x="419" y="218"/>
                  <a:pt x="419" y="218"/>
                </a:cubicBezTo>
                <a:cubicBezTo>
                  <a:pt x="427" y="218"/>
                  <a:pt x="433" y="212"/>
                  <a:pt x="433" y="205"/>
                </a:cubicBezTo>
                <a:cubicBezTo>
                  <a:pt x="433" y="204"/>
                  <a:pt x="433" y="204"/>
                  <a:pt x="433" y="204"/>
                </a:cubicBezTo>
                <a:cubicBezTo>
                  <a:pt x="433" y="197"/>
                  <a:pt x="427" y="191"/>
                  <a:pt x="422" y="191"/>
                </a:cubicBezTo>
                <a:cubicBezTo>
                  <a:pt x="354" y="191"/>
                  <a:pt x="354" y="191"/>
                  <a:pt x="354" y="191"/>
                </a:cubicBezTo>
                <a:cubicBezTo>
                  <a:pt x="344" y="191"/>
                  <a:pt x="338" y="197"/>
                  <a:pt x="338" y="204"/>
                </a:cubicBezTo>
                <a:cubicBezTo>
                  <a:pt x="338" y="205"/>
                  <a:pt x="338" y="205"/>
                  <a:pt x="338" y="205"/>
                </a:cubicBezTo>
                <a:cubicBezTo>
                  <a:pt x="338" y="212"/>
                  <a:pt x="344" y="218"/>
                  <a:pt x="351" y="218"/>
                </a:cubicBezTo>
                <a:cubicBezTo>
                  <a:pt x="354" y="218"/>
                  <a:pt x="354" y="218"/>
                  <a:pt x="354" y="218"/>
                </a:cubicBezTo>
                <a:cubicBezTo>
                  <a:pt x="354" y="371"/>
                  <a:pt x="354" y="371"/>
                  <a:pt x="354" y="371"/>
                </a:cubicBezTo>
                <a:lnTo>
                  <a:pt x="351" y="3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0" name="Freeform 21"/>
          <p:cNvSpPr>
            <a:spLocks noEditPoints="1"/>
          </p:cNvSpPr>
          <p:nvPr/>
        </p:nvSpPr>
        <p:spPr bwMode="auto">
          <a:xfrm>
            <a:off x="4650900" y="2386611"/>
            <a:ext cx="341928" cy="523109"/>
          </a:xfrm>
          <a:custGeom>
            <a:avLst/>
            <a:gdLst>
              <a:gd name="T0" fmla="*/ 129 w 336"/>
              <a:gd name="T1" fmla="*/ 22 h 513"/>
              <a:gd name="T2" fmla="*/ 135 w 336"/>
              <a:gd name="T3" fmla="*/ 10 h 513"/>
              <a:gd name="T4" fmla="*/ 163 w 336"/>
              <a:gd name="T5" fmla="*/ 2 h 513"/>
              <a:gd name="T6" fmla="*/ 175 w 336"/>
              <a:gd name="T7" fmla="*/ 8 h 513"/>
              <a:gd name="T8" fmla="*/ 177 w 336"/>
              <a:gd name="T9" fmla="*/ 13 h 513"/>
              <a:gd name="T10" fmla="*/ 171 w 336"/>
              <a:gd name="T11" fmla="*/ 25 h 513"/>
              <a:gd name="T12" fmla="*/ 142 w 336"/>
              <a:gd name="T13" fmla="*/ 34 h 513"/>
              <a:gd name="T14" fmla="*/ 131 w 336"/>
              <a:gd name="T15" fmla="*/ 28 h 513"/>
              <a:gd name="T16" fmla="*/ 129 w 336"/>
              <a:gd name="T17" fmla="*/ 22 h 513"/>
              <a:gd name="T18" fmla="*/ 209 w 336"/>
              <a:gd name="T19" fmla="*/ 287 h 513"/>
              <a:gd name="T20" fmla="*/ 198 w 336"/>
              <a:gd name="T21" fmla="*/ 303 h 513"/>
              <a:gd name="T22" fmla="*/ 216 w 336"/>
              <a:gd name="T23" fmla="*/ 310 h 513"/>
              <a:gd name="T24" fmla="*/ 266 w 336"/>
              <a:gd name="T25" fmla="*/ 294 h 513"/>
              <a:gd name="T26" fmla="*/ 278 w 336"/>
              <a:gd name="T27" fmla="*/ 278 h 513"/>
              <a:gd name="T28" fmla="*/ 259 w 336"/>
              <a:gd name="T29" fmla="*/ 272 h 513"/>
              <a:gd name="T30" fmla="*/ 209 w 336"/>
              <a:gd name="T31" fmla="*/ 287 h 513"/>
              <a:gd name="T32" fmla="*/ 336 w 336"/>
              <a:gd name="T33" fmla="*/ 366 h 513"/>
              <a:gd name="T34" fmla="*/ 336 w 336"/>
              <a:gd name="T35" fmla="*/ 376 h 513"/>
              <a:gd name="T36" fmla="*/ 328 w 336"/>
              <a:gd name="T37" fmla="*/ 385 h 513"/>
              <a:gd name="T38" fmla="*/ 312 w 336"/>
              <a:gd name="T39" fmla="*/ 385 h 513"/>
              <a:gd name="T40" fmla="*/ 228 w 336"/>
              <a:gd name="T41" fmla="*/ 451 h 513"/>
              <a:gd name="T42" fmla="*/ 295 w 336"/>
              <a:gd name="T43" fmla="*/ 497 h 513"/>
              <a:gd name="T44" fmla="*/ 280 w 336"/>
              <a:gd name="T45" fmla="*/ 513 h 513"/>
              <a:gd name="T46" fmla="*/ 63 w 336"/>
              <a:gd name="T47" fmla="*/ 513 h 513"/>
              <a:gd name="T48" fmla="*/ 48 w 336"/>
              <a:gd name="T49" fmla="*/ 497 h 513"/>
              <a:gd name="T50" fmla="*/ 105 w 336"/>
              <a:gd name="T51" fmla="*/ 454 h 513"/>
              <a:gd name="T52" fmla="*/ 0 w 336"/>
              <a:gd name="T53" fmla="*/ 292 h 513"/>
              <a:gd name="T54" fmla="*/ 142 w 336"/>
              <a:gd name="T55" fmla="*/ 124 h 513"/>
              <a:gd name="T56" fmla="*/ 125 w 336"/>
              <a:gd name="T57" fmla="*/ 68 h 513"/>
              <a:gd name="T58" fmla="*/ 136 w 336"/>
              <a:gd name="T59" fmla="*/ 49 h 513"/>
              <a:gd name="T60" fmla="*/ 186 w 336"/>
              <a:gd name="T61" fmla="*/ 33 h 513"/>
              <a:gd name="T62" fmla="*/ 206 w 336"/>
              <a:gd name="T63" fmla="*/ 43 h 513"/>
              <a:gd name="T64" fmla="*/ 266 w 336"/>
              <a:gd name="T65" fmla="*/ 235 h 513"/>
              <a:gd name="T66" fmla="*/ 255 w 336"/>
              <a:gd name="T67" fmla="*/ 255 h 513"/>
              <a:gd name="T68" fmla="*/ 205 w 336"/>
              <a:gd name="T69" fmla="*/ 271 h 513"/>
              <a:gd name="T70" fmla="*/ 185 w 336"/>
              <a:gd name="T71" fmla="*/ 260 h 513"/>
              <a:gd name="T72" fmla="*/ 161 w 336"/>
              <a:gd name="T73" fmla="*/ 182 h 513"/>
              <a:gd name="T74" fmla="*/ 62 w 336"/>
              <a:gd name="T75" fmla="*/ 286 h 513"/>
              <a:gd name="T76" fmla="*/ 154 w 336"/>
              <a:gd name="T77" fmla="*/ 400 h 513"/>
              <a:gd name="T78" fmla="*/ 204 w 336"/>
              <a:gd name="T79" fmla="*/ 385 h 513"/>
              <a:gd name="T80" fmla="*/ 187 w 336"/>
              <a:gd name="T81" fmla="*/ 385 h 513"/>
              <a:gd name="T82" fmla="*/ 178 w 336"/>
              <a:gd name="T83" fmla="*/ 376 h 513"/>
              <a:gd name="T84" fmla="*/ 178 w 336"/>
              <a:gd name="T85" fmla="*/ 366 h 513"/>
              <a:gd name="T86" fmla="*/ 187 w 336"/>
              <a:gd name="T87" fmla="*/ 357 h 513"/>
              <a:gd name="T88" fmla="*/ 328 w 336"/>
              <a:gd name="T89" fmla="*/ 357 h 513"/>
              <a:gd name="T90" fmla="*/ 336 w 336"/>
              <a:gd name="T91" fmla="*/ 366 h 513"/>
              <a:gd name="T92" fmla="*/ 183 w 336"/>
              <a:gd name="T93" fmla="*/ 95 h 513"/>
              <a:gd name="T94" fmla="*/ 214 w 336"/>
              <a:gd name="T95" fmla="*/ 200 h 513"/>
              <a:gd name="T96" fmla="*/ 220 w 336"/>
              <a:gd name="T97" fmla="*/ 206 h 513"/>
              <a:gd name="T98" fmla="*/ 224 w 336"/>
              <a:gd name="T99" fmla="*/ 206 h 513"/>
              <a:gd name="T100" fmla="*/ 229 w 336"/>
              <a:gd name="T101" fmla="*/ 196 h 513"/>
              <a:gd name="T102" fmla="*/ 198 w 336"/>
              <a:gd name="T103" fmla="*/ 91 h 513"/>
              <a:gd name="T104" fmla="*/ 188 w 336"/>
              <a:gd name="T105" fmla="*/ 86 h 513"/>
              <a:gd name="T106" fmla="*/ 183 w 336"/>
              <a:gd name="T107" fmla="*/ 95 h 513"/>
              <a:gd name="T108" fmla="*/ 184 w 336"/>
              <a:gd name="T109" fmla="*/ 441 h 513"/>
              <a:gd name="T110" fmla="*/ 151 w 336"/>
              <a:gd name="T111" fmla="*/ 441 h 513"/>
              <a:gd name="T112" fmla="*/ 151 w 336"/>
              <a:gd name="T113" fmla="*/ 474 h 513"/>
              <a:gd name="T114" fmla="*/ 184 w 336"/>
              <a:gd name="T115" fmla="*/ 474 h 513"/>
              <a:gd name="T116" fmla="*/ 184 w 336"/>
              <a:gd name="T117" fmla="*/ 441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36" h="513">
                <a:moveTo>
                  <a:pt x="129" y="22"/>
                </a:moveTo>
                <a:cubicBezTo>
                  <a:pt x="127" y="17"/>
                  <a:pt x="130" y="12"/>
                  <a:pt x="135" y="10"/>
                </a:cubicBezTo>
                <a:cubicBezTo>
                  <a:pt x="163" y="2"/>
                  <a:pt x="163" y="2"/>
                  <a:pt x="163" y="2"/>
                </a:cubicBezTo>
                <a:cubicBezTo>
                  <a:pt x="168" y="0"/>
                  <a:pt x="173" y="3"/>
                  <a:pt x="175" y="8"/>
                </a:cubicBezTo>
                <a:cubicBezTo>
                  <a:pt x="177" y="13"/>
                  <a:pt x="177" y="13"/>
                  <a:pt x="177" y="13"/>
                </a:cubicBezTo>
                <a:cubicBezTo>
                  <a:pt x="178" y="18"/>
                  <a:pt x="176" y="23"/>
                  <a:pt x="171" y="25"/>
                </a:cubicBezTo>
                <a:cubicBezTo>
                  <a:pt x="142" y="34"/>
                  <a:pt x="142" y="34"/>
                  <a:pt x="142" y="34"/>
                </a:cubicBezTo>
                <a:cubicBezTo>
                  <a:pt x="138" y="35"/>
                  <a:pt x="132" y="33"/>
                  <a:pt x="131" y="28"/>
                </a:cubicBezTo>
                <a:lnTo>
                  <a:pt x="129" y="22"/>
                </a:lnTo>
                <a:close/>
                <a:moveTo>
                  <a:pt x="209" y="287"/>
                </a:moveTo>
                <a:cubicBezTo>
                  <a:pt x="201" y="290"/>
                  <a:pt x="196" y="297"/>
                  <a:pt x="198" y="303"/>
                </a:cubicBezTo>
                <a:cubicBezTo>
                  <a:pt x="199" y="309"/>
                  <a:pt x="208" y="312"/>
                  <a:pt x="216" y="310"/>
                </a:cubicBezTo>
                <a:cubicBezTo>
                  <a:pt x="266" y="294"/>
                  <a:pt x="266" y="294"/>
                  <a:pt x="266" y="294"/>
                </a:cubicBezTo>
                <a:cubicBezTo>
                  <a:pt x="275" y="292"/>
                  <a:pt x="280" y="284"/>
                  <a:pt x="278" y="278"/>
                </a:cubicBezTo>
                <a:cubicBezTo>
                  <a:pt x="276" y="272"/>
                  <a:pt x="268" y="269"/>
                  <a:pt x="259" y="272"/>
                </a:cubicBezTo>
                <a:lnTo>
                  <a:pt x="209" y="287"/>
                </a:lnTo>
                <a:close/>
                <a:moveTo>
                  <a:pt x="336" y="366"/>
                </a:moveTo>
                <a:cubicBezTo>
                  <a:pt x="336" y="376"/>
                  <a:pt x="336" y="376"/>
                  <a:pt x="336" y="376"/>
                </a:cubicBezTo>
                <a:cubicBezTo>
                  <a:pt x="336" y="381"/>
                  <a:pt x="333" y="385"/>
                  <a:pt x="328" y="385"/>
                </a:cubicBezTo>
                <a:cubicBezTo>
                  <a:pt x="312" y="385"/>
                  <a:pt x="312" y="385"/>
                  <a:pt x="312" y="385"/>
                </a:cubicBezTo>
                <a:cubicBezTo>
                  <a:pt x="294" y="409"/>
                  <a:pt x="259" y="436"/>
                  <a:pt x="228" y="451"/>
                </a:cubicBezTo>
                <a:cubicBezTo>
                  <a:pt x="263" y="460"/>
                  <a:pt x="295" y="483"/>
                  <a:pt x="295" y="497"/>
                </a:cubicBezTo>
                <a:cubicBezTo>
                  <a:pt x="295" y="507"/>
                  <a:pt x="286" y="513"/>
                  <a:pt x="280" y="513"/>
                </a:cubicBezTo>
                <a:cubicBezTo>
                  <a:pt x="63" y="513"/>
                  <a:pt x="63" y="513"/>
                  <a:pt x="63" y="513"/>
                </a:cubicBezTo>
                <a:cubicBezTo>
                  <a:pt x="54" y="513"/>
                  <a:pt x="48" y="506"/>
                  <a:pt x="48" y="497"/>
                </a:cubicBezTo>
                <a:cubicBezTo>
                  <a:pt x="48" y="483"/>
                  <a:pt x="73" y="466"/>
                  <a:pt x="105" y="454"/>
                </a:cubicBezTo>
                <a:cubicBezTo>
                  <a:pt x="25" y="409"/>
                  <a:pt x="0" y="361"/>
                  <a:pt x="0" y="292"/>
                </a:cubicBezTo>
                <a:cubicBezTo>
                  <a:pt x="0" y="217"/>
                  <a:pt x="52" y="148"/>
                  <a:pt x="142" y="124"/>
                </a:cubicBezTo>
                <a:cubicBezTo>
                  <a:pt x="125" y="68"/>
                  <a:pt x="125" y="68"/>
                  <a:pt x="125" y="68"/>
                </a:cubicBezTo>
                <a:cubicBezTo>
                  <a:pt x="123" y="60"/>
                  <a:pt x="127" y="51"/>
                  <a:pt x="136" y="49"/>
                </a:cubicBezTo>
                <a:cubicBezTo>
                  <a:pt x="186" y="33"/>
                  <a:pt x="186" y="33"/>
                  <a:pt x="186" y="33"/>
                </a:cubicBezTo>
                <a:cubicBezTo>
                  <a:pt x="194" y="30"/>
                  <a:pt x="203" y="35"/>
                  <a:pt x="206" y="43"/>
                </a:cubicBezTo>
                <a:cubicBezTo>
                  <a:pt x="266" y="235"/>
                  <a:pt x="266" y="235"/>
                  <a:pt x="266" y="235"/>
                </a:cubicBezTo>
                <a:cubicBezTo>
                  <a:pt x="268" y="244"/>
                  <a:pt x="264" y="253"/>
                  <a:pt x="255" y="255"/>
                </a:cubicBezTo>
                <a:cubicBezTo>
                  <a:pt x="205" y="271"/>
                  <a:pt x="205" y="271"/>
                  <a:pt x="205" y="271"/>
                </a:cubicBezTo>
                <a:cubicBezTo>
                  <a:pt x="197" y="273"/>
                  <a:pt x="188" y="269"/>
                  <a:pt x="185" y="260"/>
                </a:cubicBezTo>
                <a:cubicBezTo>
                  <a:pt x="161" y="182"/>
                  <a:pt x="161" y="182"/>
                  <a:pt x="161" y="182"/>
                </a:cubicBezTo>
                <a:cubicBezTo>
                  <a:pt x="116" y="187"/>
                  <a:pt x="62" y="230"/>
                  <a:pt x="62" y="286"/>
                </a:cubicBezTo>
                <a:cubicBezTo>
                  <a:pt x="62" y="345"/>
                  <a:pt x="106" y="400"/>
                  <a:pt x="154" y="400"/>
                </a:cubicBezTo>
                <a:cubicBezTo>
                  <a:pt x="176" y="400"/>
                  <a:pt x="193" y="394"/>
                  <a:pt x="204" y="385"/>
                </a:cubicBezTo>
                <a:cubicBezTo>
                  <a:pt x="187" y="385"/>
                  <a:pt x="187" y="385"/>
                  <a:pt x="187" y="385"/>
                </a:cubicBezTo>
                <a:cubicBezTo>
                  <a:pt x="182" y="385"/>
                  <a:pt x="178" y="381"/>
                  <a:pt x="178" y="376"/>
                </a:cubicBezTo>
                <a:cubicBezTo>
                  <a:pt x="178" y="366"/>
                  <a:pt x="178" y="366"/>
                  <a:pt x="178" y="366"/>
                </a:cubicBezTo>
                <a:cubicBezTo>
                  <a:pt x="178" y="361"/>
                  <a:pt x="182" y="357"/>
                  <a:pt x="187" y="357"/>
                </a:cubicBezTo>
                <a:cubicBezTo>
                  <a:pt x="328" y="357"/>
                  <a:pt x="328" y="357"/>
                  <a:pt x="328" y="357"/>
                </a:cubicBezTo>
                <a:cubicBezTo>
                  <a:pt x="333" y="357"/>
                  <a:pt x="336" y="361"/>
                  <a:pt x="336" y="366"/>
                </a:cubicBezTo>
                <a:close/>
                <a:moveTo>
                  <a:pt x="183" y="95"/>
                </a:moveTo>
                <a:cubicBezTo>
                  <a:pt x="214" y="200"/>
                  <a:pt x="214" y="200"/>
                  <a:pt x="214" y="200"/>
                </a:cubicBezTo>
                <a:cubicBezTo>
                  <a:pt x="215" y="203"/>
                  <a:pt x="217" y="205"/>
                  <a:pt x="220" y="206"/>
                </a:cubicBezTo>
                <a:cubicBezTo>
                  <a:pt x="221" y="206"/>
                  <a:pt x="223" y="206"/>
                  <a:pt x="224" y="206"/>
                </a:cubicBezTo>
                <a:cubicBezTo>
                  <a:pt x="228" y="204"/>
                  <a:pt x="231" y="200"/>
                  <a:pt x="229" y="196"/>
                </a:cubicBezTo>
                <a:cubicBezTo>
                  <a:pt x="198" y="91"/>
                  <a:pt x="198" y="91"/>
                  <a:pt x="198" y="91"/>
                </a:cubicBezTo>
                <a:cubicBezTo>
                  <a:pt x="197" y="87"/>
                  <a:pt x="192" y="84"/>
                  <a:pt x="188" y="86"/>
                </a:cubicBezTo>
                <a:cubicBezTo>
                  <a:pt x="184" y="87"/>
                  <a:pt x="182" y="91"/>
                  <a:pt x="183" y="95"/>
                </a:cubicBezTo>
                <a:close/>
                <a:moveTo>
                  <a:pt x="184" y="441"/>
                </a:moveTo>
                <a:cubicBezTo>
                  <a:pt x="175" y="432"/>
                  <a:pt x="160" y="432"/>
                  <a:pt x="151" y="441"/>
                </a:cubicBezTo>
                <a:cubicBezTo>
                  <a:pt x="142" y="450"/>
                  <a:pt x="142" y="465"/>
                  <a:pt x="151" y="474"/>
                </a:cubicBezTo>
                <a:cubicBezTo>
                  <a:pt x="160" y="483"/>
                  <a:pt x="175" y="483"/>
                  <a:pt x="184" y="474"/>
                </a:cubicBezTo>
                <a:cubicBezTo>
                  <a:pt x="193" y="465"/>
                  <a:pt x="193" y="450"/>
                  <a:pt x="184" y="4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4543904" y="3622956"/>
            <a:ext cx="555920" cy="347825"/>
            <a:chOff x="4866202" y="3976607"/>
            <a:chExt cx="620837" cy="388442"/>
          </a:xfrm>
        </p:grpSpPr>
        <p:sp>
          <p:nvSpPr>
            <p:cNvPr id="32" name="Freeform 29"/>
            <p:cNvSpPr>
              <a:spLocks noEditPoints="1"/>
            </p:cNvSpPr>
            <p:nvPr/>
          </p:nvSpPr>
          <p:spPr bwMode="auto">
            <a:xfrm>
              <a:off x="4866202" y="4292898"/>
              <a:ext cx="495831" cy="72151"/>
            </a:xfrm>
            <a:custGeom>
              <a:avLst/>
              <a:gdLst>
                <a:gd name="T0" fmla="*/ 232 w 250"/>
                <a:gd name="T1" fmla="*/ 0 h 36"/>
                <a:gd name="T2" fmla="*/ 18 w 250"/>
                <a:gd name="T3" fmla="*/ 0 h 36"/>
                <a:gd name="T4" fmla="*/ 0 w 250"/>
                <a:gd name="T5" fmla="*/ 18 h 36"/>
                <a:gd name="T6" fmla="*/ 18 w 250"/>
                <a:gd name="T7" fmla="*/ 36 h 36"/>
                <a:gd name="T8" fmla="*/ 232 w 250"/>
                <a:gd name="T9" fmla="*/ 36 h 36"/>
                <a:gd name="T10" fmla="*/ 250 w 250"/>
                <a:gd name="T11" fmla="*/ 18 h 36"/>
                <a:gd name="T12" fmla="*/ 232 w 250"/>
                <a:gd name="T13" fmla="*/ 0 h 36"/>
                <a:gd name="T14" fmla="*/ 65 w 250"/>
                <a:gd name="T15" fmla="*/ 21 h 36"/>
                <a:gd name="T16" fmla="*/ 18 w 250"/>
                <a:gd name="T17" fmla="*/ 21 h 36"/>
                <a:gd name="T18" fmla="*/ 15 w 250"/>
                <a:gd name="T19" fmla="*/ 18 h 36"/>
                <a:gd name="T20" fmla="*/ 18 w 250"/>
                <a:gd name="T21" fmla="*/ 15 h 36"/>
                <a:gd name="T22" fmla="*/ 65 w 250"/>
                <a:gd name="T23" fmla="*/ 15 h 36"/>
                <a:gd name="T24" fmla="*/ 65 w 250"/>
                <a:gd name="T25" fmla="*/ 21 h 36"/>
                <a:gd name="T26" fmla="*/ 100 w 250"/>
                <a:gd name="T27" fmla="*/ 21 h 36"/>
                <a:gd name="T28" fmla="*/ 78 w 250"/>
                <a:gd name="T29" fmla="*/ 21 h 36"/>
                <a:gd name="T30" fmla="*/ 78 w 250"/>
                <a:gd name="T31" fmla="*/ 15 h 36"/>
                <a:gd name="T32" fmla="*/ 100 w 250"/>
                <a:gd name="T33" fmla="*/ 15 h 36"/>
                <a:gd name="T34" fmla="*/ 100 w 250"/>
                <a:gd name="T35" fmla="*/ 21 h 36"/>
                <a:gd name="T36" fmla="*/ 232 w 250"/>
                <a:gd name="T37" fmla="*/ 21 h 36"/>
                <a:gd name="T38" fmla="*/ 209 w 250"/>
                <a:gd name="T39" fmla="*/ 21 h 36"/>
                <a:gd name="T40" fmla="*/ 209 w 250"/>
                <a:gd name="T41" fmla="*/ 15 h 36"/>
                <a:gd name="T42" fmla="*/ 232 w 250"/>
                <a:gd name="T43" fmla="*/ 15 h 36"/>
                <a:gd name="T44" fmla="*/ 235 w 250"/>
                <a:gd name="T45" fmla="*/ 18 h 36"/>
                <a:gd name="T46" fmla="*/ 232 w 250"/>
                <a:gd name="T47" fmla="*/ 2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0" h="36">
                  <a:moveTo>
                    <a:pt x="232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  <a:cubicBezTo>
                    <a:pt x="232" y="36"/>
                    <a:pt x="232" y="36"/>
                    <a:pt x="232" y="36"/>
                  </a:cubicBezTo>
                  <a:cubicBezTo>
                    <a:pt x="242" y="36"/>
                    <a:pt x="250" y="28"/>
                    <a:pt x="250" y="18"/>
                  </a:cubicBezTo>
                  <a:cubicBezTo>
                    <a:pt x="250" y="8"/>
                    <a:pt x="242" y="0"/>
                    <a:pt x="232" y="0"/>
                  </a:cubicBezTo>
                  <a:close/>
                  <a:moveTo>
                    <a:pt x="65" y="21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5" y="20"/>
                    <a:pt x="15" y="18"/>
                  </a:cubicBezTo>
                  <a:cubicBezTo>
                    <a:pt x="15" y="17"/>
                    <a:pt x="17" y="15"/>
                    <a:pt x="18" y="15"/>
                  </a:cubicBezTo>
                  <a:cubicBezTo>
                    <a:pt x="65" y="15"/>
                    <a:pt x="65" y="15"/>
                    <a:pt x="65" y="15"/>
                  </a:cubicBezTo>
                  <a:lnTo>
                    <a:pt x="65" y="21"/>
                  </a:lnTo>
                  <a:close/>
                  <a:moveTo>
                    <a:pt x="100" y="21"/>
                  </a:moveTo>
                  <a:cubicBezTo>
                    <a:pt x="78" y="21"/>
                    <a:pt x="78" y="21"/>
                    <a:pt x="78" y="21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100" y="15"/>
                    <a:pt x="100" y="15"/>
                    <a:pt x="100" y="15"/>
                  </a:cubicBezTo>
                  <a:lnTo>
                    <a:pt x="100" y="21"/>
                  </a:lnTo>
                  <a:close/>
                  <a:moveTo>
                    <a:pt x="232" y="21"/>
                  </a:moveTo>
                  <a:cubicBezTo>
                    <a:pt x="209" y="21"/>
                    <a:pt x="209" y="21"/>
                    <a:pt x="209" y="21"/>
                  </a:cubicBezTo>
                  <a:cubicBezTo>
                    <a:pt x="209" y="15"/>
                    <a:pt x="209" y="15"/>
                    <a:pt x="209" y="15"/>
                  </a:cubicBezTo>
                  <a:cubicBezTo>
                    <a:pt x="232" y="15"/>
                    <a:pt x="232" y="15"/>
                    <a:pt x="232" y="15"/>
                  </a:cubicBezTo>
                  <a:cubicBezTo>
                    <a:pt x="234" y="15"/>
                    <a:pt x="235" y="17"/>
                    <a:pt x="235" y="18"/>
                  </a:cubicBezTo>
                  <a:cubicBezTo>
                    <a:pt x="235" y="20"/>
                    <a:pt x="234" y="21"/>
                    <a:pt x="232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3" name="Freeform 30"/>
            <p:cNvSpPr/>
            <p:nvPr/>
          </p:nvSpPr>
          <p:spPr bwMode="auto">
            <a:xfrm>
              <a:off x="4919896" y="3976607"/>
              <a:ext cx="386765" cy="308740"/>
            </a:xfrm>
            <a:custGeom>
              <a:avLst/>
              <a:gdLst>
                <a:gd name="T0" fmla="*/ 194 w 195"/>
                <a:gd name="T1" fmla="*/ 154 h 154"/>
                <a:gd name="T2" fmla="*/ 195 w 195"/>
                <a:gd name="T3" fmla="*/ 151 h 154"/>
                <a:gd name="T4" fmla="*/ 195 w 195"/>
                <a:gd name="T5" fmla="*/ 138 h 154"/>
                <a:gd name="T6" fmla="*/ 191 w 195"/>
                <a:gd name="T7" fmla="*/ 140 h 154"/>
                <a:gd name="T8" fmla="*/ 163 w 195"/>
                <a:gd name="T9" fmla="*/ 146 h 154"/>
                <a:gd name="T10" fmla="*/ 142 w 195"/>
                <a:gd name="T11" fmla="*/ 143 h 154"/>
                <a:gd name="T12" fmla="*/ 16 w 195"/>
                <a:gd name="T13" fmla="*/ 143 h 154"/>
                <a:gd name="T14" fmla="*/ 16 w 195"/>
                <a:gd name="T15" fmla="*/ 16 h 154"/>
                <a:gd name="T16" fmla="*/ 151 w 195"/>
                <a:gd name="T17" fmla="*/ 16 h 154"/>
                <a:gd name="T18" fmla="*/ 160 w 195"/>
                <a:gd name="T19" fmla="*/ 15 h 154"/>
                <a:gd name="T20" fmla="*/ 169 w 195"/>
                <a:gd name="T21" fmla="*/ 16 h 154"/>
                <a:gd name="T22" fmla="*/ 178 w 195"/>
                <a:gd name="T23" fmla="*/ 16 h 154"/>
                <a:gd name="T24" fmla="*/ 178 w 195"/>
                <a:gd name="T25" fmla="*/ 18 h 154"/>
                <a:gd name="T26" fmla="*/ 195 w 195"/>
                <a:gd name="T27" fmla="*/ 26 h 154"/>
                <a:gd name="T28" fmla="*/ 195 w 195"/>
                <a:gd name="T29" fmla="*/ 15 h 154"/>
                <a:gd name="T30" fmla="*/ 180 w 195"/>
                <a:gd name="T31" fmla="*/ 0 h 154"/>
                <a:gd name="T32" fmla="*/ 15 w 195"/>
                <a:gd name="T33" fmla="*/ 0 h 154"/>
                <a:gd name="T34" fmla="*/ 0 w 195"/>
                <a:gd name="T35" fmla="*/ 15 h 154"/>
                <a:gd name="T36" fmla="*/ 0 w 195"/>
                <a:gd name="T37" fmla="*/ 151 h 154"/>
                <a:gd name="T38" fmla="*/ 1 w 195"/>
                <a:gd name="T39" fmla="*/ 154 h 154"/>
                <a:gd name="T40" fmla="*/ 194 w 195"/>
                <a:gd name="T41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5" h="154">
                  <a:moveTo>
                    <a:pt x="194" y="154"/>
                  </a:moveTo>
                  <a:cubicBezTo>
                    <a:pt x="195" y="153"/>
                    <a:pt x="195" y="152"/>
                    <a:pt x="195" y="151"/>
                  </a:cubicBezTo>
                  <a:cubicBezTo>
                    <a:pt x="195" y="138"/>
                    <a:pt x="195" y="138"/>
                    <a:pt x="195" y="138"/>
                  </a:cubicBezTo>
                  <a:cubicBezTo>
                    <a:pt x="193" y="138"/>
                    <a:pt x="192" y="139"/>
                    <a:pt x="191" y="140"/>
                  </a:cubicBezTo>
                  <a:cubicBezTo>
                    <a:pt x="182" y="144"/>
                    <a:pt x="172" y="146"/>
                    <a:pt x="163" y="146"/>
                  </a:cubicBezTo>
                  <a:cubicBezTo>
                    <a:pt x="156" y="146"/>
                    <a:pt x="149" y="145"/>
                    <a:pt x="142" y="143"/>
                  </a:cubicBezTo>
                  <a:cubicBezTo>
                    <a:pt x="16" y="143"/>
                    <a:pt x="16" y="143"/>
                    <a:pt x="16" y="143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1" y="16"/>
                    <a:pt x="151" y="16"/>
                    <a:pt x="151" y="16"/>
                  </a:cubicBezTo>
                  <a:cubicBezTo>
                    <a:pt x="154" y="15"/>
                    <a:pt x="157" y="15"/>
                    <a:pt x="160" y="15"/>
                  </a:cubicBezTo>
                  <a:cubicBezTo>
                    <a:pt x="163" y="15"/>
                    <a:pt x="166" y="15"/>
                    <a:pt x="169" y="16"/>
                  </a:cubicBezTo>
                  <a:cubicBezTo>
                    <a:pt x="178" y="16"/>
                    <a:pt x="178" y="16"/>
                    <a:pt x="178" y="16"/>
                  </a:cubicBezTo>
                  <a:cubicBezTo>
                    <a:pt x="178" y="18"/>
                    <a:pt x="178" y="18"/>
                    <a:pt x="178" y="18"/>
                  </a:cubicBezTo>
                  <a:cubicBezTo>
                    <a:pt x="184" y="20"/>
                    <a:pt x="189" y="22"/>
                    <a:pt x="195" y="26"/>
                  </a:cubicBezTo>
                  <a:cubicBezTo>
                    <a:pt x="195" y="15"/>
                    <a:pt x="195" y="15"/>
                    <a:pt x="195" y="15"/>
                  </a:cubicBezTo>
                  <a:cubicBezTo>
                    <a:pt x="195" y="7"/>
                    <a:pt x="188" y="0"/>
                    <a:pt x="18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2"/>
                    <a:pt x="0" y="153"/>
                    <a:pt x="1" y="154"/>
                  </a:cubicBezTo>
                  <a:lnTo>
                    <a:pt x="194" y="1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4" name="Freeform 31"/>
            <p:cNvSpPr/>
            <p:nvPr/>
          </p:nvSpPr>
          <p:spPr bwMode="auto">
            <a:xfrm>
              <a:off x="5002954" y="4047080"/>
              <a:ext cx="142625" cy="21813"/>
            </a:xfrm>
            <a:custGeom>
              <a:avLst/>
              <a:gdLst>
                <a:gd name="T0" fmla="*/ 72 w 72"/>
                <a:gd name="T1" fmla="*/ 0 h 11"/>
                <a:gd name="T2" fmla="*/ 0 w 72"/>
                <a:gd name="T3" fmla="*/ 0 h 11"/>
                <a:gd name="T4" fmla="*/ 0 w 72"/>
                <a:gd name="T5" fmla="*/ 11 h 11"/>
                <a:gd name="T6" fmla="*/ 64 w 72"/>
                <a:gd name="T7" fmla="*/ 11 h 11"/>
                <a:gd name="T8" fmla="*/ 72 w 72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">
                  <a:moveTo>
                    <a:pt x="7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6" y="7"/>
                    <a:pt x="69" y="3"/>
                    <a:pt x="7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5" name="Freeform 32"/>
            <p:cNvSpPr/>
            <p:nvPr/>
          </p:nvSpPr>
          <p:spPr bwMode="auto">
            <a:xfrm>
              <a:off x="5001277" y="4096579"/>
              <a:ext cx="114939" cy="22652"/>
            </a:xfrm>
            <a:custGeom>
              <a:avLst/>
              <a:gdLst>
                <a:gd name="T0" fmla="*/ 0 w 58"/>
                <a:gd name="T1" fmla="*/ 11 h 11"/>
                <a:gd name="T2" fmla="*/ 56 w 58"/>
                <a:gd name="T3" fmla="*/ 11 h 11"/>
                <a:gd name="T4" fmla="*/ 58 w 58"/>
                <a:gd name="T5" fmla="*/ 0 h 11"/>
                <a:gd name="T6" fmla="*/ 0 w 58"/>
                <a:gd name="T7" fmla="*/ 0 h 11"/>
                <a:gd name="T8" fmla="*/ 0 w 58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1">
                  <a:moveTo>
                    <a:pt x="0" y="11"/>
                  </a:moveTo>
                  <a:cubicBezTo>
                    <a:pt x="56" y="11"/>
                    <a:pt x="56" y="11"/>
                    <a:pt x="56" y="11"/>
                  </a:cubicBezTo>
                  <a:cubicBezTo>
                    <a:pt x="57" y="7"/>
                    <a:pt x="57" y="4"/>
                    <a:pt x="5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6" name="Freeform 33"/>
            <p:cNvSpPr/>
            <p:nvPr/>
          </p:nvSpPr>
          <p:spPr bwMode="auto">
            <a:xfrm>
              <a:off x="5001277" y="4148595"/>
              <a:ext cx="114939" cy="22652"/>
            </a:xfrm>
            <a:custGeom>
              <a:avLst/>
              <a:gdLst>
                <a:gd name="T0" fmla="*/ 0 w 58"/>
                <a:gd name="T1" fmla="*/ 0 h 11"/>
                <a:gd name="T2" fmla="*/ 0 w 58"/>
                <a:gd name="T3" fmla="*/ 11 h 11"/>
                <a:gd name="T4" fmla="*/ 58 w 58"/>
                <a:gd name="T5" fmla="*/ 11 h 11"/>
                <a:gd name="T6" fmla="*/ 56 w 58"/>
                <a:gd name="T7" fmla="*/ 0 h 11"/>
                <a:gd name="T8" fmla="*/ 0 w 5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1">
                  <a:moveTo>
                    <a:pt x="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8"/>
                    <a:pt x="56" y="4"/>
                    <a:pt x="5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7" name="Freeform 34"/>
            <p:cNvSpPr/>
            <p:nvPr/>
          </p:nvSpPr>
          <p:spPr bwMode="auto">
            <a:xfrm>
              <a:off x="4998759" y="4200611"/>
              <a:ext cx="145142" cy="22652"/>
            </a:xfrm>
            <a:custGeom>
              <a:avLst/>
              <a:gdLst>
                <a:gd name="T0" fmla="*/ 0 w 73"/>
                <a:gd name="T1" fmla="*/ 11 h 11"/>
                <a:gd name="T2" fmla="*/ 73 w 73"/>
                <a:gd name="T3" fmla="*/ 11 h 11"/>
                <a:gd name="T4" fmla="*/ 65 w 73"/>
                <a:gd name="T5" fmla="*/ 0 h 11"/>
                <a:gd name="T6" fmla="*/ 0 w 73"/>
                <a:gd name="T7" fmla="*/ 0 h 11"/>
                <a:gd name="T8" fmla="*/ 0 w 73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1">
                  <a:moveTo>
                    <a:pt x="0" y="11"/>
                  </a:moveTo>
                  <a:cubicBezTo>
                    <a:pt x="73" y="11"/>
                    <a:pt x="73" y="11"/>
                    <a:pt x="73" y="11"/>
                  </a:cubicBezTo>
                  <a:cubicBezTo>
                    <a:pt x="70" y="8"/>
                    <a:pt x="67" y="4"/>
                    <a:pt x="6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8" name="Freeform 35"/>
            <p:cNvSpPr>
              <a:spLocks noEditPoints="1"/>
            </p:cNvSpPr>
            <p:nvPr/>
          </p:nvSpPr>
          <p:spPr bwMode="auto">
            <a:xfrm>
              <a:off x="5104469" y="4000937"/>
              <a:ext cx="382570" cy="329715"/>
            </a:xfrm>
            <a:custGeom>
              <a:avLst/>
              <a:gdLst>
                <a:gd name="T0" fmla="*/ 184 w 193"/>
                <a:gd name="T1" fmla="*/ 131 h 165"/>
                <a:gd name="T2" fmla="*/ 129 w 193"/>
                <a:gd name="T3" fmla="*/ 91 h 165"/>
                <a:gd name="T4" fmla="*/ 125 w 193"/>
                <a:gd name="T5" fmla="*/ 89 h 165"/>
                <a:gd name="T6" fmla="*/ 121 w 193"/>
                <a:gd name="T7" fmla="*/ 42 h 165"/>
                <a:gd name="T8" fmla="*/ 41 w 193"/>
                <a:gd name="T9" fmla="*/ 14 h 165"/>
                <a:gd name="T10" fmla="*/ 15 w 193"/>
                <a:gd name="T11" fmla="*/ 95 h 165"/>
                <a:gd name="T12" fmla="*/ 95 w 193"/>
                <a:gd name="T13" fmla="*/ 123 h 165"/>
                <a:gd name="T14" fmla="*/ 105 w 193"/>
                <a:gd name="T15" fmla="*/ 117 h 165"/>
                <a:gd name="T16" fmla="*/ 108 w 193"/>
                <a:gd name="T17" fmla="*/ 120 h 165"/>
                <a:gd name="T18" fmla="*/ 163 w 193"/>
                <a:gd name="T19" fmla="*/ 160 h 165"/>
                <a:gd name="T20" fmla="*/ 184 w 193"/>
                <a:gd name="T21" fmla="*/ 157 h 165"/>
                <a:gd name="T22" fmla="*/ 188 w 193"/>
                <a:gd name="T23" fmla="*/ 152 h 165"/>
                <a:gd name="T24" fmla="*/ 184 w 193"/>
                <a:gd name="T25" fmla="*/ 131 h 165"/>
                <a:gd name="T26" fmla="*/ 87 w 193"/>
                <a:gd name="T27" fmla="*/ 106 h 165"/>
                <a:gd name="T28" fmla="*/ 32 w 193"/>
                <a:gd name="T29" fmla="*/ 87 h 165"/>
                <a:gd name="T30" fmla="*/ 49 w 193"/>
                <a:gd name="T31" fmla="*/ 31 h 165"/>
                <a:gd name="T32" fmla="*/ 104 w 193"/>
                <a:gd name="T33" fmla="*/ 51 h 165"/>
                <a:gd name="T34" fmla="*/ 87 w 193"/>
                <a:gd name="T35" fmla="*/ 10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3" h="165">
                  <a:moveTo>
                    <a:pt x="184" y="131"/>
                  </a:moveTo>
                  <a:cubicBezTo>
                    <a:pt x="129" y="91"/>
                    <a:pt x="129" y="91"/>
                    <a:pt x="129" y="91"/>
                  </a:cubicBezTo>
                  <a:cubicBezTo>
                    <a:pt x="128" y="90"/>
                    <a:pt x="126" y="89"/>
                    <a:pt x="125" y="89"/>
                  </a:cubicBezTo>
                  <a:cubicBezTo>
                    <a:pt x="130" y="74"/>
                    <a:pt x="129" y="57"/>
                    <a:pt x="121" y="42"/>
                  </a:cubicBezTo>
                  <a:cubicBezTo>
                    <a:pt x="106" y="12"/>
                    <a:pt x="70" y="0"/>
                    <a:pt x="41" y="14"/>
                  </a:cubicBezTo>
                  <a:cubicBezTo>
                    <a:pt x="12" y="29"/>
                    <a:pt x="0" y="65"/>
                    <a:pt x="15" y="95"/>
                  </a:cubicBezTo>
                  <a:cubicBezTo>
                    <a:pt x="30" y="125"/>
                    <a:pt x="66" y="138"/>
                    <a:pt x="95" y="123"/>
                  </a:cubicBezTo>
                  <a:cubicBezTo>
                    <a:pt x="99" y="122"/>
                    <a:pt x="102" y="120"/>
                    <a:pt x="105" y="117"/>
                  </a:cubicBezTo>
                  <a:cubicBezTo>
                    <a:pt x="106" y="118"/>
                    <a:pt x="107" y="119"/>
                    <a:pt x="108" y="120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65"/>
                    <a:pt x="180" y="163"/>
                    <a:pt x="184" y="157"/>
                  </a:cubicBezTo>
                  <a:cubicBezTo>
                    <a:pt x="188" y="152"/>
                    <a:pt x="188" y="152"/>
                    <a:pt x="188" y="152"/>
                  </a:cubicBezTo>
                  <a:cubicBezTo>
                    <a:pt x="193" y="145"/>
                    <a:pt x="191" y="136"/>
                    <a:pt x="184" y="131"/>
                  </a:cubicBezTo>
                  <a:close/>
                  <a:moveTo>
                    <a:pt x="87" y="106"/>
                  </a:moveTo>
                  <a:cubicBezTo>
                    <a:pt x="67" y="116"/>
                    <a:pt x="42" y="108"/>
                    <a:pt x="32" y="87"/>
                  </a:cubicBezTo>
                  <a:cubicBezTo>
                    <a:pt x="22" y="66"/>
                    <a:pt x="29" y="41"/>
                    <a:pt x="49" y="31"/>
                  </a:cubicBezTo>
                  <a:cubicBezTo>
                    <a:pt x="69" y="21"/>
                    <a:pt x="94" y="30"/>
                    <a:pt x="104" y="51"/>
                  </a:cubicBezTo>
                  <a:cubicBezTo>
                    <a:pt x="115" y="72"/>
                    <a:pt x="107" y="97"/>
                    <a:pt x="87" y="1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9" name="Freeform 12"/>
          <p:cNvSpPr>
            <a:spLocks noEditPoints="1"/>
          </p:cNvSpPr>
          <p:nvPr/>
        </p:nvSpPr>
        <p:spPr bwMode="auto">
          <a:xfrm>
            <a:off x="1762198" y="1715444"/>
            <a:ext cx="529360" cy="548318"/>
          </a:xfrm>
          <a:custGeom>
            <a:avLst/>
            <a:gdLst>
              <a:gd name="T0" fmla="*/ 485 w 485"/>
              <a:gd name="T1" fmla="*/ 490 h 503"/>
              <a:gd name="T2" fmla="*/ 14 w 485"/>
              <a:gd name="T3" fmla="*/ 503 h 503"/>
              <a:gd name="T4" fmla="*/ 0 w 485"/>
              <a:gd name="T5" fmla="*/ 489 h 503"/>
              <a:gd name="T6" fmla="*/ 471 w 485"/>
              <a:gd name="T7" fmla="*/ 476 h 503"/>
              <a:gd name="T8" fmla="*/ 17 w 485"/>
              <a:gd name="T9" fmla="*/ 439 h 503"/>
              <a:gd name="T10" fmla="*/ 31 w 485"/>
              <a:gd name="T11" fmla="*/ 453 h 503"/>
              <a:gd name="T12" fmla="*/ 468 w 485"/>
              <a:gd name="T13" fmla="*/ 440 h 503"/>
              <a:gd name="T14" fmla="*/ 454 w 485"/>
              <a:gd name="T15" fmla="*/ 426 h 503"/>
              <a:gd name="T16" fmla="*/ 17 w 485"/>
              <a:gd name="T17" fmla="*/ 439 h 503"/>
              <a:gd name="T18" fmla="*/ 21 w 485"/>
              <a:gd name="T19" fmla="*/ 134 h 503"/>
              <a:gd name="T20" fmla="*/ 247 w 485"/>
              <a:gd name="T21" fmla="*/ 1 h 503"/>
              <a:gd name="T22" fmla="*/ 474 w 485"/>
              <a:gd name="T23" fmla="*/ 153 h 503"/>
              <a:gd name="T24" fmla="*/ 25 w 485"/>
              <a:gd name="T25" fmla="*/ 164 h 503"/>
              <a:gd name="T26" fmla="*/ 211 w 485"/>
              <a:gd name="T27" fmla="*/ 91 h 503"/>
              <a:gd name="T28" fmla="*/ 274 w 485"/>
              <a:gd name="T29" fmla="*/ 91 h 503"/>
              <a:gd name="T30" fmla="*/ 211 w 485"/>
              <a:gd name="T31" fmla="*/ 91 h 503"/>
              <a:gd name="T32" fmla="*/ 52 w 485"/>
              <a:gd name="T33" fmla="*/ 385 h 503"/>
              <a:gd name="T34" fmla="*/ 69 w 485"/>
              <a:gd name="T35" fmla="*/ 399 h 503"/>
              <a:gd name="T36" fmla="*/ 147 w 485"/>
              <a:gd name="T37" fmla="*/ 385 h 503"/>
              <a:gd name="T38" fmla="*/ 134 w 485"/>
              <a:gd name="T39" fmla="*/ 371 h 503"/>
              <a:gd name="T40" fmla="*/ 129 w 485"/>
              <a:gd name="T41" fmla="*/ 218 h 503"/>
              <a:gd name="T42" fmla="*/ 147 w 485"/>
              <a:gd name="T43" fmla="*/ 205 h 503"/>
              <a:gd name="T44" fmla="*/ 136 w 485"/>
              <a:gd name="T45" fmla="*/ 191 h 503"/>
              <a:gd name="T46" fmla="*/ 52 w 485"/>
              <a:gd name="T47" fmla="*/ 204 h 503"/>
              <a:gd name="T48" fmla="*/ 66 w 485"/>
              <a:gd name="T49" fmla="*/ 218 h 503"/>
              <a:gd name="T50" fmla="*/ 69 w 485"/>
              <a:gd name="T51" fmla="*/ 371 h 503"/>
              <a:gd name="T52" fmla="*/ 209 w 485"/>
              <a:gd name="T53" fmla="*/ 371 h 503"/>
              <a:gd name="T54" fmla="*/ 195 w 485"/>
              <a:gd name="T55" fmla="*/ 385 h 503"/>
              <a:gd name="T56" fmla="*/ 276 w 485"/>
              <a:gd name="T57" fmla="*/ 399 h 503"/>
              <a:gd name="T58" fmla="*/ 290 w 485"/>
              <a:gd name="T59" fmla="*/ 385 h 503"/>
              <a:gd name="T60" fmla="*/ 272 w 485"/>
              <a:gd name="T61" fmla="*/ 371 h 503"/>
              <a:gd name="T62" fmla="*/ 276 w 485"/>
              <a:gd name="T63" fmla="*/ 218 h 503"/>
              <a:gd name="T64" fmla="*/ 290 w 485"/>
              <a:gd name="T65" fmla="*/ 204 h 503"/>
              <a:gd name="T66" fmla="*/ 211 w 485"/>
              <a:gd name="T67" fmla="*/ 191 h 503"/>
              <a:gd name="T68" fmla="*/ 195 w 485"/>
              <a:gd name="T69" fmla="*/ 205 h 503"/>
              <a:gd name="T70" fmla="*/ 212 w 485"/>
              <a:gd name="T71" fmla="*/ 218 h 503"/>
              <a:gd name="T72" fmla="*/ 209 w 485"/>
              <a:gd name="T73" fmla="*/ 371 h 503"/>
              <a:gd name="T74" fmla="*/ 338 w 485"/>
              <a:gd name="T75" fmla="*/ 385 h 503"/>
              <a:gd name="T76" fmla="*/ 354 w 485"/>
              <a:gd name="T77" fmla="*/ 399 h 503"/>
              <a:gd name="T78" fmla="*/ 433 w 485"/>
              <a:gd name="T79" fmla="*/ 385 h 503"/>
              <a:gd name="T80" fmla="*/ 419 w 485"/>
              <a:gd name="T81" fmla="*/ 371 h 503"/>
              <a:gd name="T82" fmla="*/ 415 w 485"/>
              <a:gd name="T83" fmla="*/ 218 h 503"/>
              <a:gd name="T84" fmla="*/ 433 w 485"/>
              <a:gd name="T85" fmla="*/ 205 h 503"/>
              <a:gd name="T86" fmla="*/ 422 w 485"/>
              <a:gd name="T87" fmla="*/ 191 h 503"/>
              <a:gd name="T88" fmla="*/ 338 w 485"/>
              <a:gd name="T89" fmla="*/ 204 h 503"/>
              <a:gd name="T90" fmla="*/ 351 w 485"/>
              <a:gd name="T91" fmla="*/ 218 h 503"/>
              <a:gd name="T92" fmla="*/ 354 w 485"/>
              <a:gd name="T93" fmla="*/ 371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85" h="503">
                <a:moveTo>
                  <a:pt x="485" y="489"/>
                </a:moveTo>
                <a:cubicBezTo>
                  <a:pt x="485" y="490"/>
                  <a:pt x="485" y="490"/>
                  <a:pt x="485" y="490"/>
                </a:cubicBezTo>
                <a:cubicBezTo>
                  <a:pt x="485" y="497"/>
                  <a:pt x="479" y="503"/>
                  <a:pt x="471" y="503"/>
                </a:cubicBezTo>
                <a:cubicBezTo>
                  <a:pt x="14" y="503"/>
                  <a:pt x="14" y="503"/>
                  <a:pt x="14" y="503"/>
                </a:cubicBezTo>
                <a:cubicBezTo>
                  <a:pt x="6" y="503"/>
                  <a:pt x="0" y="497"/>
                  <a:pt x="0" y="490"/>
                </a:cubicBezTo>
                <a:cubicBezTo>
                  <a:pt x="0" y="489"/>
                  <a:pt x="0" y="489"/>
                  <a:pt x="0" y="489"/>
                </a:cubicBezTo>
                <a:cubicBezTo>
                  <a:pt x="0" y="482"/>
                  <a:pt x="6" y="476"/>
                  <a:pt x="14" y="476"/>
                </a:cubicBezTo>
                <a:cubicBezTo>
                  <a:pt x="471" y="476"/>
                  <a:pt x="471" y="476"/>
                  <a:pt x="471" y="476"/>
                </a:cubicBezTo>
                <a:cubicBezTo>
                  <a:pt x="479" y="476"/>
                  <a:pt x="485" y="482"/>
                  <a:pt x="485" y="489"/>
                </a:cubicBezTo>
                <a:close/>
                <a:moveTo>
                  <a:pt x="17" y="439"/>
                </a:moveTo>
                <a:cubicBezTo>
                  <a:pt x="17" y="440"/>
                  <a:pt x="17" y="440"/>
                  <a:pt x="17" y="440"/>
                </a:cubicBezTo>
                <a:cubicBezTo>
                  <a:pt x="17" y="447"/>
                  <a:pt x="23" y="453"/>
                  <a:pt x="31" y="453"/>
                </a:cubicBezTo>
                <a:cubicBezTo>
                  <a:pt x="454" y="453"/>
                  <a:pt x="454" y="453"/>
                  <a:pt x="454" y="453"/>
                </a:cubicBezTo>
                <a:cubicBezTo>
                  <a:pt x="462" y="453"/>
                  <a:pt x="468" y="447"/>
                  <a:pt x="468" y="440"/>
                </a:cubicBezTo>
                <a:cubicBezTo>
                  <a:pt x="468" y="439"/>
                  <a:pt x="468" y="439"/>
                  <a:pt x="468" y="439"/>
                </a:cubicBezTo>
                <a:cubicBezTo>
                  <a:pt x="468" y="432"/>
                  <a:pt x="462" y="426"/>
                  <a:pt x="454" y="426"/>
                </a:cubicBezTo>
                <a:cubicBezTo>
                  <a:pt x="31" y="426"/>
                  <a:pt x="31" y="426"/>
                  <a:pt x="31" y="426"/>
                </a:cubicBezTo>
                <a:cubicBezTo>
                  <a:pt x="23" y="426"/>
                  <a:pt x="17" y="432"/>
                  <a:pt x="17" y="439"/>
                </a:cubicBezTo>
                <a:close/>
                <a:moveTo>
                  <a:pt x="11" y="153"/>
                </a:moveTo>
                <a:cubicBezTo>
                  <a:pt x="10" y="147"/>
                  <a:pt x="9" y="141"/>
                  <a:pt x="21" y="134"/>
                </a:cubicBezTo>
                <a:cubicBezTo>
                  <a:pt x="32" y="127"/>
                  <a:pt x="238" y="1"/>
                  <a:pt x="238" y="1"/>
                </a:cubicBezTo>
                <a:cubicBezTo>
                  <a:pt x="241" y="0"/>
                  <a:pt x="244" y="0"/>
                  <a:pt x="247" y="1"/>
                </a:cubicBezTo>
                <a:cubicBezTo>
                  <a:pt x="247" y="1"/>
                  <a:pt x="455" y="128"/>
                  <a:pt x="464" y="134"/>
                </a:cubicBezTo>
                <a:cubicBezTo>
                  <a:pt x="474" y="140"/>
                  <a:pt x="475" y="147"/>
                  <a:pt x="474" y="153"/>
                </a:cubicBezTo>
                <a:cubicBezTo>
                  <a:pt x="473" y="159"/>
                  <a:pt x="467" y="164"/>
                  <a:pt x="460" y="164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18" y="164"/>
                  <a:pt x="12" y="159"/>
                  <a:pt x="11" y="153"/>
                </a:cubicBezTo>
                <a:close/>
                <a:moveTo>
                  <a:pt x="211" y="91"/>
                </a:moveTo>
                <a:cubicBezTo>
                  <a:pt x="211" y="108"/>
                  <a:pt x="225" y="122"/>
                  <a:pt x="243" y="122"/>
                </a:cubicBezTo>
                <a:cubicBezTo>
                  <a:pt x="260" y="122"/>
                  <a:pt x="274" y="108"/>
                  <a:pt x="274" y="91"/>
                </a:cubicBezTo>
                <a:cubicBezTo>
                  <a:pt x="274" y="74"/>
                  <a:pt x="260" y="59"/>
                  <a:pt x="243" y="59"/>
                </a:cubicBezTo>
                <a:cubicBezTo>
                  <a:pt x="225" y="59"/>
                  <a:pt x="211" y="74"/>
                  <a:pt x="211" y="91"/>
                </a:cubicBezTo>
                <a:close/>
                <a:moveTo>
                  <a:pt x="66" y="371"/>
                </a:moveTo>
                <a:cubicBezTo>
                  <a:pt x="58" y="371"/>
                  <a:pt x="52" y="377"/>
                  <a:pt x="52" y="385"/>
                </a:cubicBezTo>
                <a:cubicBezTo>
                  <a:pt x="52" y="385"/>
                  <a:pt x="52" y="385"/>
                  <a:pt x="52" y="385"/>
                </a:cubicBezTo>
                <a:cubicBezTo>
                  <a:pt x="52" y="393"/>
                  <a:pt x="61" y="399"/>
                  <a:pt x="69" y="399"/>
                </a:cubicBezTo>
                <a:cubicBezTo>
                  <a:pt x="134" y="399"/>
                  <a:pt x="134" y="399"/>
                  <a:pt x="134" y="399"/>
                </a:cubicBezTo>
                <a:cubicBezTo>
                  <a:pt x="141" y="399"/>
                  <a:pt x="147" y="393"/>
                  <a:pt x="147" y="385"/>
                </a:cubicBezTo>
                <a:cubicBezTo>
                  <a:pt x="147" y="385"/>
                  <a:pt x="147" y="385"/>
                  <a:pt x="147" y="385"/>
                </a:cubicBezTo>
                <a:cubicBezTo>
                  <a:pt x="147" y="377"/>
                  <a:pt x="141" y="371"/>
                  <a:pt x="134" y="371"/>
                </a:cubicBezTo>
                <a:cubicBezTo>
                  <a:pt x="129" y="371"/>
                  <a:pt x="129" y="371"/>
                  <a:pt x="129" y="371"/>
                </a:cubicBezTo>
                <a:cubicBezTo>
                  <a:pt x="129" y="218"/>
                  <a:pt x="129" y="218"/>
                  <a:pt x="129" y="218"/>
                </a:cubicBezTo>
                <a:cubicBezTo>
                  <a:pt x="134" y="218"/>
                  <a:pt x="134" y="218"/>
                  <a:pt x="134" y="218"/>
                </a:cubicBezTo>
                <a:cubicBezTo>
                  <a:pt x="141" y="218"/>
                  <a:pt x="147" y="212"/>
                  <a:pt x="147" y="205"/>
                </a:cubicBezTo>
                <a:cubicBezTo>
                  <a:pt x="147" y="204"/>
                  <a:pt x="147" y="204"/>
                  <a:pt x="147" y="204"/>
                </a:cubicBezTo>
                <a:cubicBezTo>
                  <a:pt x="147" y="197"/>
                  <a:pt x="141" y="191"/>
                  <a:pt x="136" y="191"/>
                </a:cubicBezTo>
                <a:cubicBezTo>
                  <a:pt x="69" y="191"/>
                  <a:pt x="69" y="191"/>
                  <a:pt x="69" y="191"/>
                </a:cubicBezTo>
                <a:cubicBezTo>
                  <a:pt x="58" y="191"/>
                  <a:pt x="52" y="197"/>
                  <a:pt x="52" y="204"/>
                </a:cubicBezTo>
                <a:cubicBezTo>
                  <a:pt x="52" y="205"/>
                  <a:pt x="52" y="205"/>
                  <a:pt x="52" y="205"/>
                </a:cubicBezTo>
                <a:cubicBezTo>
                  <a:pt x="52" y="212"/>
                  <a:pt x="58" y="218"/>
                  <a:pt x="66" y="218"/>
                </a:cubicBezTo>
                <a:cubicBezTo>
                  <a:pt x="69" y="218"/>
                  <a:pt x="69" y="218"/>
                  <a:pt x="69" y="218"/>
                </a:cubicBezTo>
                <a:cubicBezTo>
                  <a:pt x="69" y="371"/>
                  <a:pt x="69" y="371"/>
                  <a:pt x="69" y="371"/>
                </a:cubicBezTo>
                <a:lnTo>
                  <a:pt x="66" y="371"/>
                </a:lnTo>
                <a:close/>
                <a:moveTo>
                  <a:pt x="209" y="371"/>
                </a:moveTo>
                <a:cubicBezTo>
                  <a:pt x="201" y="371"/>
                  <a:pt x="195" y="377"/>
                  <a:pt x="195" y="385"/>
                </a:cubicBezTo>
                <a:cubicBezTo>
                  <a:pt x="195" y="385"/>
                  <a:pt x="195" y="385"/>
                  <a:pt x="195" y="385"/>
                </a:cubicBezTo>
                <a:cubicBezTo>
                  <a:pt x="195" y="393"/>
                  <a:pt x="204" y="399"/>
                  <a:pt x="211" y="399"/>
                </a:cubicBezTo>
                <a:cubicBezTo>
                  <a:pt x="276" y="399"/>
                  <a:pt x="276" y="399"/>
                  <a:pt x="276" y="399"/>
                </a:cubicBezTo>
                <a:cubicBezTo>
                  <a:pt x="284" y="399"/>
                  <a:pt x="290" y="393"/>
                  <a:pt x="290" y="385"/>
                </a:cubicBezTo>
                <a:cubicBezTo>
                  <a:pt x="290" y="385"/>
                  <a:pt x="290" y="385"/>
                  <a:pt x="290" y="385"/>
                </a:cubicBezTo>
                <a:cubicBezTo>
                  <a:pt x="290" y="377"/>
                  <a:pt x="284" y="371"/>
                  <a:pt x="276" y="371"/>
                </a:cubicBezTo>
                <a:cubicBezTo>
                  <a:pt x="272" y="371"/>
                  <a:pt x="272" y="371"/>
                  <a:pt x="272" y="371"/>
                </a:cubicBezTo>
                <a:cubicBezTo>
                  <a:pt x="272" y="218"/>
                  <a:pt x="272" y="218"/>
                  <a:pt x="272" y="218"/>
                </a:cubicBezTo>
                <a:cubicBezTo>
                  <a:pt x="276" y="218"/>
                  <a:pt x="276" y="218"/>
                  <a:pt x="276" y="218"/>
                </a:cubicBezTo>
                <a:cubicBezTo>
                  <a:pt x="284" y="218"/>
                  <a:pt x="290" y="212"/>
                  <a:pt x="290" y="205"/>
                </a:cubicBezTo>
                <a:cubicBezTo>
                  <a:pt x="290" y="204"/>
                  <a:pt x="290" y="204"/>
                  <a:pt x="290" y="204"/>
                </a:cubicBezTo>
                <a:cubicBezTo>
                  <a:pt x="290" y="197"/>
                  <a:pt x="284" y="191"/>
                  <a:pt x="279" y="191"/>
                </a:cubicBezTo>
                <a:cubicBezTo>
                  <a:pt x="211" y="191"/>
                  <a:pt x="211" y="191"/>
                  <a:pt x="211" y="191"/>
                </a:cubicBezTo>
                <a:cubicBezTo>
                  <a:pt x="201" y="191"/>
                  <a:pt x="195" y="197"/>
                  <a:pt x="195" y="204"/>
                </a:cubicBezTo>
                <a:cubicBezTo>
                  <a:pt x="195" y="205"/>
                  <a:pt x="195" y="205"/>
                  <a:pt x="195" y="205"/>
                </a:cubicBezTo>
                <a:cubicBezTo>
                  <a:pt x="195" y="212"/>
                  <a:pt x="201" y="218"/>
                  <a:pt x="209" y="218"/>
                </a:cubicBezTo>
                <a:cubicBezTo>
                  <a:pt x="212" y="218"/>
                  <a:pt x="212" y="218"/>
                  <a:pt x="212" y="218"/>
                </a:cubicBezTo>
                <a:cubicBezTo>
                  <a:pt x="212" y="371"/>
                  <a:pt x="212" y="371"/>
                  <a:pt x="212" y="371"/>
                </a:cubicBezTo>
                <a:lnTo>
                  <a:pt x="209" y="371"/>
                </a:lnTo>
                <a:close/>
                <a:moveTo>
                  <a:pt x="351" y="371"/>
                </a:moveTo>
                <a:cubicBezTo>
                  <a:pt x="344" y="371"/>
                  <a:pt x="338" y="377"/>
                  <a:pt x="338" y="385"/>
                </a:cubicBezTo>
                <a:cubicBezTo>
                  <a:pt x="338" y="385"/>
                  <a:pt x="338" y="385"/>
                  <a:pt x="338" y="385"/>
                </a:cubicBezTo>
                <a:cubicBezTo>
                  <a:pt x="338" y="393"/>
                  <a:pt x="347" y="399"/>
                  <a:pt x="354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7" y="399"/>
                  <a:pt x="433" y="393"/>
                  <a:pt x="433" y="385"/>
                </a:cubicBezTo>
                <a:cubicBezTo>
                  <a:pt x="433" y="385"/>
                  <a:pt x="433" y="385"/>
                  <a:pt x="433" y="385"/>
                </a:cubicBezTo>
                <a:cubicBezTo>
                  <a:pt x="433" y="377"/>
                  <a:pt x="427" y="371"/>
                  <a:pt x="419" y="371"/>
                </a:cubicBezTo>
                <a:cubicBezTo>
                  <a:pt x="415" y="371"/>
                  <a:pt x="415" y="371"/>
                  <a:pt x="415" y="371"/>
                </a:cubicBezTo>
                <a:cubicBezTo>
                  <a:pt x="415" y="218"/>
                  <a:pt x="415" y="218"/>
                  <a:pt x="415" y="218"/>
                </a:cubicBezTo>
                <a:cubicBezTo>
                  <a:pt x="419" y="218"/>
                  <a:pt x="419" y="218"/>
                  <a:pt x="419" y="218"/>
                </a:cubicBezTo>
                <a:cubicBezTo>
                  <a:pt x="427" y="218"/>
                  <a:pt x="433" y="212"/>
                  <a:pt x="433" y="205"/>
                </a:cubicBezTo>
                <a:cubicBezTo>
                  <a:pt x="433" y="204"/>
                  <a:pt x="433" y="204"/>
                  <a:pt x="433" y="204"/>
                </a:cubicBezTo>
                <a:cubicBezTo>
                  <a:pt x="433" y="197"/>
                  <a:pt x="427" y="191"/>
                  <a:pt x="422" y="191"/>
                </a:cubicBezTo>
                <a:cubicBezTo>
                  <a:pt x="354" y="191"/>
                  <a:pt x="354" y="191"/>
                  <a:pt x="354" y="191"/>
                </a:cubicBezTo>
                <a:cubicBezTo>
                  <a:pt x="344" y="191"/>
                  <a:pt x="338" y="197"/>
                  <a:pt x="338" y="204"/>
                </a:cubicBezTo>
                <a:cubicBezTo>
                  <a:pt x="338" y="205"/>
                  <a:pt x="338" y="205"/>
                  <a:pt x="338" y="205"/>
                </a:cubicBezTo>
                <a:cubicBezTo>
                  <a:pt x="338" y="212"/>
                  <a:pt x="344" y="218"/>
                  <a:pt x="351" y="218"/>
                </a:cubicBezTo>
                <a:cubicBezTo>
                  <a:pt x="354" y="218"/>
                  <a:pt x="354" y="218"/>
                  <a:pt x="354" y="218"/>
                </a:cubicBezTo>
                <a:cubicBezTo>
                  <a:pt x="354" y="371"/>
                  <a:pt x="354" y="371"/>
                  <a:pt x="354" y="371"/>
                </a:cubicBezTo>
                <a:lnTo>
                  <a:pt x="351" y="3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0" name="Freeform 21"/>
          <p:cNvSpPr>
            <a:spLocks noEditPoints="1"/>
          </p:cNvSpPr>
          <p:nvPr/>
        </p:nvSpPr>
        <p:spPr bwMode="auto">
          <a:xfrm>
            <a:off x="1122815" y="2641663"/>
            <a:ext cx="370469" cy="566774"/>
          </a:xfrm>
          <a:custGeom>
            <a:avLst/>
            <a:gdLst>
              <a:gd name="T0" fmla="*/ 129 w 336"/>
              <a:gd name="T1" fmla="*/ 22 h 513"/>
              <a:gd name="T2" fmla="*/ 135 w 336"/>
              <a:gd name="T3" fmla="*/ 10 h 513"/>
              <a:gd name="T4" fmla="*/ 163 w 336"/>
              <a:gd name="T5" fmla="*/ 2 h 513"/>
              <a:gd name="T6" fmla="*/ 175 w 336"/>
              <a:gd name="T7" fmla="*/ 8 h 513"/>
              <a:gd name="T8" fmla="*/ 177 w 336"/>
              <a:gd name="T9" fmla="*/ 13 h 513"/>
              <a:gd name="T10" fmla="*/ 171 w 336"/>
              <a:gd name="T11" fmla="*/ 25 h 513"/>
              <a:gd name="T12" fmla="*/ 142 w 336"/>
              <a:gd name="T13" fmla="*/ 34 h 513"/>
              <a:gd name="T14" fmla="*/ 131 w 336"/>
              <a:gd name="T15" fmla="*/ 28 h 513"/>
              <a:gd name="T16" fmla="*/ 129 w 336"/>
              <a:gd name="T17" fmla="*/ 22 h 513"/>
              <a:gd name="T18" fmla="*/ 209 w 336"/>
              <a:gd name="T19" fmla="*/ 287 h 513"/>
              <a:gd name="T20" fmla="*/ 198 w 336"/>
              <a:gd name="T21" fmla="*/ 303 h 513"/>
              <a:gd name="T22" fmla="*/ 216 w 336"/>
              <a:gd name="T23" fmla="*/ 310 h 513"/>
              <a:gd name="T24" fmla="*/ 266 w 336"/>
              <a:gd name="T25" fmla="*/ 294 h 513"/>
              <a:gd name="T26" fmla="*/ 278 w 336"/>
              <a:gd name="T27" fmla="*/ 278 h 513"/>
              <a:gd name="T28" fmla="*/ 259 w 336"/>
              <a:gd name="T29" fmla="*/ 272 h 513"/>
              <a:gd name="T30" fmla="*/ 209 w 336"/>
              <a:gd name="T31" fmla="*/ 287 h 513"/>
              <a:gd name="T32" fmla="*/ 336 w 336"/>
              <a:gd name="T33" fmla="*/ 366 h 513"/>
              <a:gd name="T34" fmla="*/ 336 w 336"/>
              <a:gd name="T35" fmla="*/ 376 h 513"/>
              <a:gd name="T36" fmla="*/ 328 w 336"/>
              <a:gd name="T37" fmla="*/ 385 h 513"/>
              <a:gd name="T38" fmla="*/ 312 w 336"/>
              <a:gd name="T39" fmla="*/ 385 h 513"/>
              <a:gd name="T40" fmla="*/ 228 w 336"/>
              <a:gd name="T41" fmla="*/ 451 h 513"/>
              <a:gd name="T42" fmla="*/ 295 w 336"/>
              <a:gd name="T43" fmla="*/ 497 h 513"/>
              <a:gd name="T44" fmla="*/ 280 w 336"/>
              <a:gd name="T45" fmla="*/ 513 h 513"/>
              <a:gd name="T46" fmla="*/ 63 w 336"/>
              <a:gd name="T47" fmla="*/ 513 h 513"/>
              <a:gd name="T48" fmla="*/ 48 w 336"/>
              <a:gd name="T49" fmla="*/ 497 h 513"/>
              <a:gd name="T50" fmla="*/ 105 w 336"/>
              <a:gd name="T51" fmla="*/ 454 h 513"/>
              <a:gd name="T52" fmla="*/ 0 w 336"/>
              <a:gd name="T53" fmla="*/ 292 h 513"/>
              <a:gd name="T54" fmla="*/ 142 w 336"/>
              <a:gd name="T55" fmla="*/ 124 h 513"/>
              <a:gd name="T56" fmla="*/ 125 w 336"/>
              <a:gd name="T57" fmla="*/ 68 h 513"/>
              <a:gd name="T58" fmla="*/ 136 w 336"/>
              <a:gd name="T59" fmla="*/ 49 h 513"/>
              <a:gd name="T60" fmla="*/ 186 w 336"/>
              <a:gd name="T61" fmla="*/ 33 h 513"/>
              <a:gd name="T62" fmla="*/ 206 w 336"/>
              <a:gd name="T63" fmla="*/ 43 h 513"/>
              <a:gd name="T64" fmla="*/ 266 w 336"/>
              <a:gd name="T65" fmla="*/ 235 h 513"/>
              <a:gd name="T66" fmla="*/ 255 w 336"/>
              <a:gd name="T67" fmla="*/ 255 h 513"/>
              <a:gd name="T68" fmla="*/ 205 w 336"/>
              <a:gd name="T69" fmla="*/ 271 h 513"/>
              <a:gd name="T70" fmla="*/ 185 w 336"/>
              <a:gd name="T71" fmla="*/ 260 h 513"/>
              <a:gd name="T72" fmla="*/ 161 w 336"/>
              <a:gd name="T73" fmla="*/ 182 h 513"/>
              <a:gd name="T74" fmla="*/ 62 w 336"/>
              <a:gd name="T75" fmla="*/ 286 h 513"/>
              <a:gd name="T76" fmla="*/ 154 w 336"/>
              <a:gd name="T77" fmla="*/ 400 h 513"/>
              <a:gd name="T78" fmla="*/ 204 w 336"/>
              <a:gd name="T79" fmla="*/ 385 h 513"/>
              <a:gd name="T80" fmla="*/ 187 w 336"/>
              <a:gd name="T81" fmla="*/ 385 h 513"/>
              <a:gd name="T82" fmla="*/ 178 w 336"/>
              <a:gd name="T83" fmla="*/ 376 h 513"/>
              <a:gd name="T84" fmla="*/ 178 w 336"/>
              <a:gd name="T85" fmla="*/ 366 h 513"/>
              <a:gd name="T86" fmla="*/ 187 w 336"/>
              <a:gd name="T87" fmla="*/ 357 h 513"/>
              <a:gd name="T88" fmla="*/ 328 w 336"/>
              <a:gd name="T89" fmla="*/ 357 h 513"/>
              <a:gd name="T90" fmla="*/ 336 w 336"/>
              <a:gd name="T91" fmla="*/ 366 h 513"/>
              <a:gd name="T92" fmla="*/ 183 w 336"/>
              <a:gd name="T93" fmla="*/ 95 h 513"/>
              <a:gd name="T94" fmla="*/ 214 w 336"/>
              <a:gd name="T95" fmla="*/ 200 h 513"/>
              <a:gd name="T96" fmla="*/ 220 w 336"/>
              <a:gd name="T97" fmla="*/ 206 h 513"/>
              <a:gd name="T98" fmla="*/ 224 w 336"/>
              <a:gd name="T99" fmla="*/ 206 h 513"/>
              <a:gd name="T100" fmla="*/ 229 w 336"/>
              <a:gd name="T101" fmla="*/ 196 h 513"/>
              <a:gd name="T102" fmla="*/ 198 w 336"/>
              <a:gd name="T103" fmla="*/ 91 h 513"/>
              <a:gd name="T104" fmla="*/ 188 w 336"/>
              <a:gd name="T105" fmla="*/ 86 h 513"/>
              <a:gd name="T106" fmla="*/ 183 w 336"/>
              <a:gd name="T107" fmla="*/ 95 h 513"/>
              <a:gd name="T108" fmla="*/ 184 w 336"/>
              <a:gd name="T109" fmla="*/ 441 h 513"/>
              <a:gd name="T110" fmla="*/ 151 w 336"/>
              <a:gd name="T111" fmla="*/ 441 h 513"/>
              <a:gd name="T112" fmla="*/ 151 w 336"/>
              <a:gd name="T113" fmla="*/ 474 h 513"/>
              <a:gd name="T114" fmla="*/ 184 w 336"/>
              <a:gd name="T115" fmla="*/ 474 h 513"/>
              <a:gd name="T116" fmla="*/ 184 w 336"/>
              <a:gd name="T117" fmla="*/ 441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36" h="513">
                <a:moveTo>
                  <a:pt x="129" y="22"/>
                </a:moveTo>
                <a:cubicBezTo>
                  <a:pt x="127" y="17"/>
                  <a:pt x="130" y="12"/>
                  <a:pt x="135" y="10"/>
                </a:cubicBezTo>
                <a:cubicBezTo>
                  <a:pt x="163" y="2"/>
                  <a:pt x="163" y="2"/>
                  <a:pt x="163" y="2"/>
                </a:cubicBezTo>
                <a:cubicBezTo>
                  <a:pt x="168" y="0"/>
                  <a:pt x="173" y="3"/>
                  <a:pt x="175" y="8"/>
                </a:cubicBezTo>
                <a:cubicBezTo>
                  <a:pt x="177" y="13"/>
                  <a:pt x="177" y="13"/>
                  <a:pt x="177" y="13"/>
                </a:cubicBezTo>
                <a:cubicBezTo>
                  <a:pt x="178" y="18"/>
                  <a:pt x="176" y="23"/>
                  <a:pt x="171" y="25"/>
                </a:cubicBezTo>
                <a:cubicBezTo>
                  <a:pt x="142" y="34"/>
                  <a:pt x="142" y="34"/>
                  <a:pt x="142" y="34"/>
                </a:cubicBezTo>
                <a:cubicBezTo>
                  <a:pt x="138" y="35"/>
                  <a:pt x="132" y="33"/>
                  <a:pt x="131" y="28"/>
                </a:cubicBezTo>
                <a:lnTo>
                  <a:pt x="129" y="22"/>
                </a:lnTo>
                <a:close/>
                <a:moveTo>
                  <a:pt x="209" y="287"/>
                </a:moveTo>
                <a:cubicBezTo>
                  <a:pt x="201" y="290"/>
                  <a:pt x="196" y="297"/>
                  <a:pt x="198" y="303"/>
                </a:cubicBezTo>
                <a:cubicBezTo>
                  <a:pt x="199" y="309"/>
                  <a:pt x="208" y="312"/>
                  <a:pt x="216" y="310"/>
                </a:cubicBezTo>
                <a:cubicBezTo>
                  <a:pt x="266" y="294"/>
                  <a:pt x="266" y="294"/>
                  <a:pt x="266" y="294"/>
                </a:cubicBezTo>
                <a:cubicBezTo>
                  <a:pt x="275" y="292"/>
                  <a:pt x="280" y="284"/>
                  <a:pt x="278" y="278"/>
                </a:cubicBezTo>
                <a:cubicBezTo>
                  <a:pt x="276" y="272"/>
                  <a:pt x="268" y="269"/>
                  <a:pt x="259" y="272"/>
                </a:cubicBezTo>
                <a:lnTo>
                  <a:pt x="209" y="287"/>
                </a:lnTo>
                <a:close/>
                <a:moveTo>
                  <a:pt x="336" y="366"/>
                </a:moveTo>
                <a:cubicBezTo>
                  <a:pt x="336" y="376"/>
                  <a:pt x="336" y="376"/>
                  <a:pt x="336" y="376"/>
                </a:cubicBezTo>
                <a:cubicBezTo>
                  <a:pt x="336" y="381"/>
                  <a:pt x="333" y="385"/>
                  <a:pt x="328" y="385"/>
                </a:cubicBezTo>
                <a:cubicBezTo>
                  <a:pt x="312" y="385"/>
                  <a:pt x="312" y="385"/>
                  <a:pt x="312" y="385"/>
                </a:cubicBezTo>
                <a:cubicBezTo>
                  <a:pt x="294" y="409"/>
                  <a:pt x="259" y="436"/>
                  <a:pt x="228" y="451"/>
                </a:cubicBezTo>
                <a:cubicBezTo>
                  <a:pt x="263" y="460"/>
                  <a:pt x="295" y="483"/>
                  <a:pt x="295" y="497"/>
                </a:cubicBezTo>
                <a:cubicBezTo>
                  <a:pt x="295" y="507"/>
                  <a:pt x="286" y="513"/>
                  <a:pt x="280" y="513"/>
                </a:cubicBezTo>
                <a:cubicBezTo>
                  <a:pt x="63" y="513"/>
                  <a:pt x="63" y="513"/>
                  <a:pt x="63" y="513"/>
                </a:cubicBezTo>
                <a:cubicBezTo>
                  <a:pt x="54" y="513"/>
                  <a:pt x="48" y="506"/>
                  <a:pt x="48" y="497"/>
                </a:cubicBezTo>
                <a:cubicBezTo>
                  <a:pt x="48" y="483"/>
                  <a:pt x="73" y="466"/>
                  <a:pt x="105" y="454"/>
                </a:cubicBezTo>
                <a:cubicBezTo>
                  <a:pt x="25" y="409"/>
                  <a:pt x="0" y="361"/>
                  <a:pt x="0" y="292"/>
                </a:cubicBezTo>
                <a:cubicBezTo>
                  <a:pt x="0" y="217"/>
                  <a:pt x="52" y="148"/>
                  <a:pt x="142" y="124"/>
                </a:cubicBezTo>
                <a:cubicBezTo>
                  <a:pt x="125" y="68"/>
                  <a:pt x="125" y="68"/>
                  <a:pt x="125" y="68"/>
                </a:cubicBezTo>
                <a:cubicBezTo>
                  <a:pt x="123" y="60"/>
                  <a:pt x="127" y="51"/>
                  <a:pt x="136" y="49"/>
                </a:cubicBezTo>
                <a:cubicBezTo>
                  <a:pt x="186" y="33"/>
                  <a:pt x="186" y="33"/>
                  <a:pt x="186" y="33"/>
                </a:cubicBezTo>
                <a:cubicBezTo>
                  <a:pt x="194" y="30"/>
                  <a:pt x="203" y="35"/>
                  <a:pt x="206" y="43"/>
                </a:cubicBezTo>
                <a:cubicBezTo>
                  <a:pt x="266" y="235"/>
                  <a:pt x="266" y="235"/>
                  <a:pt x="266" y="235"/>
                </a:cubicBezTo>
                <a:cubicBezTo>
                  <a:pt x="268" y="244"/>
                  <a:pt x="264" y="253"/>
                  <a:pt x="255" y="255"/>
                </a:cubicBezTo>
                <a:cubicBezTo>
                  <a:pt x="205" y="271"/>
                  <a:pt x="205" y="271"/>
                  <a:pt x="205" y="271"/>
                </a:cubicBezTo>
                <a:cubicBezTo>
                  <a:pt x="197" y="273"/>
                  <a:pt x="188" y="269"/>
                  <a:pt x="185" y="260"/>
                </a:cubicBezTo>
                <a:cubicBezTo>
                  <a:pt x="161" y="182"/>
                  <a:pt x="161" y="182"/>
                  <a:pt x="161" y="182"/>
                </a:cubicBezTo>
                <a:cubicBezTo>
                  <a:pt x="116" y="187"/>
                  <a:pt x="62" y="230"/>
                  <a:pt x="62" y="286"/>
                </a:cubicBezTo>
                <a:cubicBezTo>
                  <a:pt x="62" y="345"/>
                  <a:pt x="106" y="400"/>
                  <a:pt x="154" y="400"/>
                </a:cubicBezTo>
                <a:cubicBezTo>
                  <a:pt x="176" y="400"/>
                  <a:pt x="193" y="394"/>
                  <a:pt x="204" y="385"/>
                </a:cubicBezTo>
                <a:cubicBezTo>
                  <a:pt x="187" y="385"/>
                  <a:pt x="187" y="385"/>
                  <a:pt x="187" y="385"/>
                </a:cubicBezTo>
                <a:cubicBezTo>
                  <a:pt x="182" y="385"/>
                  <a:pt x="178" y="381"/>
                  <a:pt x="178" y="376"/>
                </a:cubicBezTo>
                <a:cubicBezTo>
                  <a:pt x="178" y="366"/>
                  <a:pt x="178" y="366"/>
                  <a:pt x="178" y="366"/>
                </a:cubicBezTo>
                <a:cubicBezTo>
                  <a:pt x="178" y="361"/>
                  <a:pt x="182" y="357"/>
                  <a:pt x="187" y="357"/>
                </a:cubicBezTo>
                <a:cubicBezTo>
                  <a:pt x="328" y="357"/>
                  <a:pt x="328" y="357"/>
                  <a:pt x="328" y="357"/>
                </a:cubicBezTo>
                <a:cubicBezTo>
                  <a:pt x="333" y="357"/>
                  <a:pt x="336" y="361"/>
                  <a:pt x="336" y="366"/>
                </a:cubicBezTo>
                <a:close/>
                <a:moveTo>
                  <a:pt x="183" y="95"/>
                </a:moveTo>
                <a:cubicBezTo>
                  <a:pt x="214" y="200"/>
                  <a:pt x="214" y="200"/>
                  <a:pt x="214" y="200"/>
                </a:cubicBezTo>
                <a:cubicBezTo>
                  <a:pt x="215" y="203"/>
                  <a:pt x="217" y="205"/>
                  <a:pt x="220" y="206"/>
                </a:cubicBezTo>
                <a:cubicBezTo>
                  <a:pt x="221" y="206"/>
                  <a:pt x="223" y="206"/>
                  <a:pt x="224" y="206"/>
                </a:cubicBezTo>
                <a:cubicBezTo>
                  <a:pt x="228" y="204"/>
                  <a:pt x="231" y="200"/>
                  <a:pt x="229" y="196"/>
                </a:cubicBezTo>
                <a:cubicBezTo>
                  <a:pt x="198" y="91"/>
                  <a:pt x="198" y="91"/>
                  <a:pt x="198" y="91"/>
                </a:cubicBezTo>
                <a:cubicBezTo>
                  <a:pt x="197" y="87"/>
                  <a:pt x="192" y="84"/>
                  <a:pt x="188" y="86"/>
                </a:cubicBezTo>
                <a:cubicBezTo>
                  <a:pt x="184" y="87"/>
                  <a:pt x="182" y="91"/>
                  <a:pt x="183" y="95"/>
                </a:cubicBezTo>
                <a:close/>
                <a:moveTo>
                  <a:pt x="184" y="441"/>
                </a:moveTo>
                <a:cubicBezTo>
                  <a:pt x="175" y="432"/>
                  <a:pt x="160" y="432"/>
                  <a:pt x="151" y="441"/>
                </a:cubicBezTo>
                <a:cubicBezTo>
                  <a:pt x="142" y="450"/>
                  <a:pt x="142" y="465"/>
                  <a:pt x="151" y="474"/>
                </a:cubicBezTo>
                <a:cubicBezTo>
                  <a:pt x="160" y="483"/>
                  <a:pt x="175" y="483"/>
                  <a:pt x="184" y="474"/>
                </a:cubicBezTo>
                <a:cubicBezTo>
                  <a:pt x="193" y="465"/>
                  <a:pt x="193" y="450"/>
                  <a:pt x="184" y="4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2291558" y="3386405"/>
            <a:ext cx="835257" cy="522599"/>
            <a:chOff x="4866202" y="3976607"/>
            <a:chExt cx="620837" cy="388442"/>
          </a:xfrm>
        </p:grpSpPr>
        <p:sp>
          <p:nvSpPr>
            <p:cNvPr id="42" name="Freeform 29"/>
            <p:cNvSpPr>
              <a:spLocks noEditPoints="1"/>
            </p:cNvSpPr>
            <p:nvPr/>
          </p:nvSpPr>
          <p:spPr bwMode="auto">
            <a:xfrm>
              <a:off x="4866202" y="4292898"/>
              <a:ext cx="495831" cy="72151"/>
            </a:xfrm>
            <a:custGeom>
              <a:avLst/>
              <a:gdLst>
                <a:gd name="T0" fmla="*/ 232 w 250"/>
                <a:gd name="T1" fmla="*/ 0 h 36"/>
                <a:gd name="T2" fmla="*/ 18 w 250"/>
                <a:gd name="T3" fmla="*/ 0 h 36"/>
                <a:gd name="T4" fmla="*/ 0 w 250"/>
                <a:gd name="T5" fmla="*/ 18 h 36"/>
                <a:gd name="T6" fmla="*/ 18 w 250"/>
                <a:gd name="T7" fmla="*/ 36 h 36"/>
                <a:gd name="T8" fmla="*/ 232 w 250"/>
                <a:gd name="T9" fmla="*/ 36 h 36"/>
                <a:gd name="T10" fmla="*/ 250 w 250"/>
                <a:gd name="T11" fmla="*/ 18 h 36"/>
                <a:gd name="T12" fmla="*/ 232 w 250"/>
                <a:gd name="T13" fmla="*/ 0 h 36"/>
                <a:gd name="T14" fmla="*/ 65 w 250"/>
                <a:gd name="T15" fmla="*/ 21 h 36"/>
                <a:gd name="T16" fmla="*/ 18 w 250"/>
                <a:gd name="T17" fmla="*/ 21 h 36"/>
                <a:gd name="T18" fmla="*/ 15 w 250"/>
                <a:gd name="T19" fmla="*/ 18 h 36"/>
                <a:gd name="T20" fmla="*/ 18 w 250"/>
                <a:gd name="T21" fmla="*/ 15 h 36"/>
                <a:gd name="T22" fmla="*/ 65 w 250"/>
                <a:gd name="T23" fmla="*/ 15 h 36"/>
                <a:gd name="T24" fmla="*/ 65 w 250"/>
                <a:gd name="T25" fmla="*/ 21 h 36"/>
                <a:gd name="T26" fmla="*/ 100 w 250"/>
                <a:gd name="T27" fmla="*/ 21 h 36"/>
                <a:gd name="T28" fmla="*/ 78 w 250"/>
                <a:gd name="T29" fmla="*/ 21 h 36"/>
                <a:gd name="T30" fmla="*/ 78 w 250"/>
                <a:gd name="T31" fmla="*/ 15 h 36"/>
                <a:gd name="T32" fmla="*/ 100 w 250"/>
                <a:gd name="T33" fmla="*/ 15 h 36"/>
                <a:gd name="T34" fmla="*/ 100 w 250"/>
                <a:gd name="T35" fmla="*/ 21 h 36"/>
                <a:gd name="T36" fmla="*/ 232 w 250"/>
                <a:gd name="T37" fmla="*/ 21 h 36"/>
                <a:gd name="T38" fmla="*/ 209 w 250"/>
                <a:gd name="T39" fmla="*/ 21 h 36"/>
                <a:gd name="T40" fmla="*/ 209 w 250"/>
                <a:gd name="T41" fmla="*/ 15 h 36"/>
                <a:gd name="T42" fmla="*/ 232 w 250"/>
                <a:gd name="T43" fmla="*/ 15 h 36"/>
                <a:gd name="T44" fmla="*/ 235 w 250"/>
                <a:gd name="T45" fmla="*/ 18 h 36"/>
                <a:gd name="T46" fmla="*/ 232 w 250"/>
                <a:gd name="T47" fmla="*/ 2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0" h="36">
                  <a:moveTo>
                    <a:pt x="232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  <a:cubicBezTo>
                    <a:pt x="232" y="36"/>
                    <a:pt x="232" y="36"/>
                    <a:pt x="232" y="36"/>
                  </a:cubicBezTo>
                  <a:cubicBezTo>
                    <a:pt x="242" y="36"/>
                    <a:pt x="250" y="28"/>
                    <a:pt x="250" y="18"/>
                  </a:cubicBezTo>
                  <a:cubicBezTo>
                    <a:pt x="250" y="8"/>
                    <a:pt x="242" y="0"/>
                    <a:pt x="232" y="0"/>
                  </a:cubicBezTo>
                  <a:close/>
                  <a:moveTo>
                    <a:pt x="65" y="21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5" y="20"/>
                    <a:pt x="15" y="18"/>
                  </a:cubicBezTo>
                  <a:cubicBezTo>
                    <a:pt x="15" y="17"/>
                    <a:pt x="17" y="15"/>
                    <a:pt x="18" y="15"/>
                  </a:cubicBezTo>
                  <a:cubicBezTo>
                    <a:pt x="65" y="15"/>
                    <a:pt x="65" y="15"/>
                    <a:pt x="65" y="15"/>
                  </a:cubicBezTo>
                  <a:lnTo>
                    <a:pt x="65" y="21"/>
                  </a:lnTo>
                  <a:close/>
                  <a:moveTo>
                    <a:pt x="100" y="21"/>
                  </a:moveTo>
                  <a:cubicBezTo>
                    <a:pt x="78" y="21"/>
                    <a:pt x="78" y="21"/>
                    <a:pt x="78" y="21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100" y="15"/>
                    <a:pt x="100" y="15"/>
                    <a:pt x="100" y="15"/>
                  </a:cubicBezTo>
                  <a:lnTo>
                    <a:pt x="100" y="21"/>
                  </a:lnTo>
                  <a:close/>
                  <a:moveTo>
                    <a:pt x="232" y="21"/>
                  </a:moveTo>
                  <a:cubicBezTo>
                    <a:pt x="209" y="21"/>
                    <a:pt x="209" y="21"/>
                    <a:pt x="209" y="21"/>
                  </a:cubicBezTo>
                  <a:cubicBezTo>
                    <a:pt x="209" y="15"/>
                    <a:pt x="209" y="15"/>
                    <a:pt x="209" y="15"/>
                  </a:cubicBezTo>
                  <a:cubicBezTo>
                    <a:pt x="232" y="15"/>
                    <a:pt x="232" y="15"/>
                    <a:pt x="232" y="15"/>
                  </a:cubicBezTo>
                  <a:cubicBezTo>
                    <a:pt x="234" y="15"/>
                    <a:pt x="235" y="17"/>
                    <a:pt x="235" y="18"/>
                  </a:cubicBezTo>
                  <a:cubicBezTo>
                    <a:pt x="235" y="20"/>
                    <a:pt x="234" y="21"/>
                    <a:pt x="232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3" name="Freeform 30"/>
            <p:cNvSpPr/>
            <p:nvPr/>
          </p:nvSpPr>
          <p:spPr bwMode="auto">
            <a:xfrm>
              <a:off x="4919896" y="3976607"/>
              <a:ext cx="386765" cy="308740"/>
            </a:xfrm>
            <a:custGeom>
              <a:avLst/>
              <a:gdLst>
                <a:gd name="T0" fmla="*/ 194 w 195"/>
                <a:gd name="T1" fmla="*/ 154 h 154"/>
                <a:gd name="T2" fmla="*/ 195 w 195"/>
                <a:gd name="T3" fmla="*/ 151 h 154"/>
                <a:gd name="T4" fmla="*/ 195 w 195"/>
                <a:gd name="T5" fmla="*/ 138 h 154"/>
                <a:gd name="T6" fmla="*/ 191 w 195"/>
                <a:gd name="T7" fmla="*/ 140 h 154"/>
                <a:gd name="T8" fmla="*/ 163 w 195"/>
                <a:gd name="T9" fmla="*/ 146 h 154"/>
                <a:gd name="T10" fmla="*/ 142 w 195"/>
                <a:gd name="T11" fmla="*/ 143 h 154"/>
                <a:gd name="T12" fmla="*/ 16 w 195"/>
                <a:gd name="T13" fmla="*/ 143 h 154"/>
                <a:gd name="T14" fmla="*/ 16 w 195"/>
                <a:gd name="T15" fmla="*/ 16 h 154"/>
                <a:gd name="T16" fmla="*/ 151 w 195"/>
                <a:gd name="T17" fmla="*/ 16 h 154"/>
                <a:gd name="T18" fmla="*/ 160 w 195"/>
                <a:gd name="T19" fmla="*/ 15 h 154"/>
                <a:gd name="T20" fmla="*/ 169 w 195"/>
                <a:gd name="T21" fmla="*/ 16 h 154"/>
                <a:gd name="T22" fmla="*/ 178 w 195"/>
                <a:gd name="T23" fmla="*/ 16 h 154"/>
                <a:gd name="T24" fmla="*/ 178 w 195"/>
                <a:gd name="T25" fmla="*/ 18 h 154"/>
                <a:gd name="T26" fmla="*/ 195 w 195"/>
                <a:gd name="T27" fmla="*/ 26 h 154"/>
                <a:gd name="T28" fmla="*/ 195 w 195"/>
                <a:gd name="T29" fmla="*/ 15 h 154"/>
                <a:gd name="T30" fmla="*/ 180 w 195"/>
                <a:gd name="T31" fmla="*/ 0 h 154"/>
                <a:gd name="T32" fmla="*/ 15 w 195"/>
                <a:gd name="T33" fmla="*/ 0 h 154"/>
                <a:gd name="T34" fmla="*/ 0 w 195"/>
                <a:gd name="T35" fmla="*/ 15 h 154"/>
                <a:gd name="T36" fmla="*/ 0 w 195"/>
                <a:gd name="T37" fmla="*/ 151 h 154"/>
                <a:gd name="T38" fmla="*/ 1 w 195"/>
                <a:gd name="T39" fmla="*/ 154 h 154"/>
                <a:gd name="T40" fmla="*/ 194 w 195"/>
                <a:gd name="T41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5" h="154">
                  <a:moveTo>
                    <a:pt x="194" y="154"/>
                  </a:moveTo>
                  <a:cubicBezTo>
                    <a:pt x="195" y="153"/>
                    <a:pt x="195" y="152"/>
                    <a:pt x="195" y="151"/>
                  </a:cubicBezTo>
                  <a:cubicBezTo>
                    <a:pt x="195" y="138"/>
                    <a:pt x="195" y="138"/>
                    <a:pt x="195" y="138"/>
                  </a:cubicBezTo>
                  <a:cubicBezTo>
                    <a:pt x="193" y="138"/>
                    <a:pt x="192" y="139"/>
                    <a:pt x="191" y="140"/>
                  </a:cubicBezTo>
                  <a:cubicBezTo>
                    <a:pt x="182" y="144"/>
                    <a:pt x="172" y="146"/>
                    <a:pt x="163" y="146"/>
                  </a:cubicBezTo>
                  <a:cubicBezTo>
                    <a:pt x="156" y="146"/>
                    <a:pt x="149" y="145"/>
                    <a:pt x="142" y="143"/>
                  </a:cubicBezTo>
                  <a:cubicBezTo>
                    <a:pt x="16" y="143"/>
                    <a:pt x="16" y="143"/>
                    <a:pt x="16" y="143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1" y="16"/>
                    <a:pt x="151" y="16"/>
                    <a:pt x="151" y="16"/>
                  </a:cubicBezTo>
                  <a:cubicBezTo>
                    <a:pt x="154" y="15"/>
                    <a:pt x="157" y="15"/>
                    <a:pt x="160" y="15"/>
                  </a:cubicBezTo>
                  <a:cubicBezTo>
                    <a:pt x="163" y="15"/>
                    <a:pt x="166" y="15"/>
                    <a:pt x="169" y="16"/>
                  </a:cubicBezTo>
                  <a:cubicBezTo>
                    <a:pt x="178" y="16"/>
                    <a:pt x="178" y="16"/>
                    <a:pt x="178" y="16"/>
                  </a:cubicBezTo>
                  <a:cubicBezTo>
                    <a:pt x="178" y="18"/>
                    <a:pt x="178" y="18"/>
                    <a:pt x="178" y="18"/>
                  </a:cubicBezTo>
                  <a:cubicBezTo>
                    <a:pt x="184" y="20"/>
                    <a:pt x="189" y="22"/>
                    <a:pt x="195" y="26"/>
                  </a:cubicBezTo>
                  <a:cubicBezTo>
                    <a:pt x="195" y="15"/>
                    <a:pt x="195" y="15"/>
                    <a:pt x="195" y="15"/>
                  </a:cubicBezTo>
                  <a:cubicBezTo>
                    <a:pt x="195" y="7"/>
                    <a:pt x="188" y="0"/>
                    <a:pt x="18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2"/>
                    <a:pt x="0" y="153"/>
                    <a:pt x="1" y="154"/>
                  </a:cubicBezTo>
                  <a:lnTo>
                    <a:pt x="194" y="1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4" name="Freeform 31"/>
            <p:cNvSpPr/>
            <p:nvPr/>
          </p:nvSpPr>
          <p:spPr bwMode="auto">
            <a:xfrm>
              <a:off x="5002954" y="4047080"/>
              <a:ext cx="142625" cy="21813"/>
            </a:xfrm>
            <a:custGeom>
              <a:avLst/>
              <a:gdLst>
                <a:gd name="T0" fmla="*/ 72 w 72"/>
                <a:gd name="T1" fmla="*/ 0 h 11"/>
                <a:gd name="T2" fmla="*/ 0 w 72"/>
                <a:gd name="T3" fmla="*/ 0 h 11"/>
                <a:gd name="T4" fmla="*/ 0 w 72"/>
                <a:gd name="T5" fmla="*/ 11 h 11"/>
                <a:gd name="T6" fmla="*/ 64 w 72"/>
                <a:gd name="T7" fmla="*/ 11 h 11"/>
                <a:gd name="T8" fmla="*/ 72 w 72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">
                  <a:moveTo>
                    <a:pt x="7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6" y="7"/>
                    <a:pt x="69" y="3"/>
                    <a:pt x="7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5" name="Freeform 32"/>
            <p:cNvSpPr/>
            <p:nvPr/>
          </p:nvSpPr>
          <p:spPr bwMode="auto">
            <a:xfrm>
              <a:off x="5001277" y="4096579"/>
              <a:ext cx="114939" cy="22652"/>
            </a:xfrm>
            <a:custGeom>
              <a:avLst/>
              <a:gdLst>
                <a:gd name="T0" fmla="*/ 0 w 58"/>
                <a:gd name="T1" fmla="*/ 11 h 11"/>
                <a:gd name="T2" fmla="*/ 56 w 58"/>
                <a:gd name="T3" fmla="*/ 11 h 11"/>
                <a:gd name="T4" fmla="*/ 58 w 58"/>
                <a:gd name="T5" fmla="*/ 0 h 11"/>
                <a:gd name="T6" fmla="*/ 0 w 58"/>
                <a:gd name="T7" fmla="*/ 0 h 11"/>
                <a:gd name="T8" fmla="*/ 0 w 58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1">
                  <a:moveTo>
                    <a:pt x="0" y="11"/>
                  </a:moveTo>
                  <a:cubicBezTo>
                    <a:pt x="56" y="11"/>
                    <a:pt x="56" y="11"/>
                    <a:pt x="56" y="11"/>
                  </a:cubicBezTo>
                  <a:cubicBezTo>
                    <a:pt x="57" y="7"/>
                    <a:pt x="57" y="4"/>
                    <a:pt x="5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6" name="Freeform 33"/>
            <p:cNvSpPr/>
            <p:nvPr/>
          </p:nvSpPr>
          <p:spPr bwMode="auto">
            <a:xfrm>
              <a:off x="5001277" y="4148595"/>
              <a:ext cx="114939" cy="22652"/>
            </a:xfrm>
            <a:custGeom>
              <a:avLst/>
              <a:gdLst>
                <a:gd name="T0" fmla="*/ 0 w 58"/>
                <a:gd name="T1" fmla="*/ 0 h 11"/>
                <a:gd name="T2" fmla="*/ 0 w 58"/>
                <a:gd name="T3" fmla="*/ 11 h 11"/>
                <a:gd name="T4" fmla="*/ 58 w 58"/>
                <a:gd name="T5" fmla="*/ 11 h 11"/>
                <a:gd name="T6" fmla="*/ 56 w 58"/>
                <a:gd name="T7" fmla="*/ 0 h 11"/>
                <a:gd name="T8" fmla="*/ 0 w 5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1">
                  <a:moveTo>
                    <a:pt x="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8"/>
                    <a:pt x="56" y="4"/>
                    <a:pt x="5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7" name="Freeform 34"/>
            <p:cNvSpPr/>
            <p:nvPr/>
          </p:nvSpPr>
          <p:spPr bwMode="auto">
            <a:xfrm>
              <a:off x="4998759" y="4200611"/>
              <a:ext cx="145142" cy="22652"/>
            </a:xfrm>
            <a:custGeom>
              <a:avLst/>
              <a:gdLst>
                <a:gd name="T0" fmla="*/ 0 w 73"/>
                <a:gd name="T1" fmla="*/ 11 h 11"/>
                <a:gd name="T2" fmla="*/ 73 w 73"/>
                <a:gd name="T3" fmla="*/ 11 h 11"/>
                <a:gd name="T4" fmla="*/ 65 w 73"/>
                <a:gd name="T5" fmla="*/ 0 h 11"/>
                <a:gd name="T6" fmla="*/ 0 w 73"/>
                <a:gd name="T7" fmla="*/ 0 h 11"/>
                <a:gd name="T8" fmla="*/ 0 w 73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1">
                  <a:moveTo>
                    <a:pt x="0" y="11"/>
                  </a:moveTo>
                  <a:cubicBezTo>
                    <a:pt x="73" y="11"/>
                    <a:pt x="73" y="11"/>
                    <a:pt x="73" y="11"/>
                  </a:cubicBezTo>
                  <a:cubicBezTo>
                    <a:pt x="70" y="8"/>
                    <a:pt x="67" y="4"/>
                    <a:pt x="6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8" name="Freeform 35"/>
            <p:cNvSpPr>
              <a:spLocks noEditPoints="1"/>
            </p:cNvSpPr>
            <p:nvPr/>
          </p:nvSpPr>
          <p:spPr bwMode="auto">
            <a:xfrm>
              <a:off x="5104469" y="4000937"/>
              <a:ext cx="382570" cy="329715"/>
            </a:xfrm>
            <a:custGeom>
              <a:avLst/>
              <a:gdLst>
                <a:gd name="T0" fmla="*/ 184 w 193"/>
                <a:gd name="T1" fmla="*/ 131 h 165"/>
                <a:gd name="T2" fmla="*/ 129 w 193"/>
                <a:gd name="T3" fmla="*/ 91 h 165"/>
                <a:gd name="T4" fmla="*/ 125 w 193"/>
                <a:gd name="T5" fmla="*/ 89 h 165"/>
                <a:gd name="T6" fmla="*/ 121 w 193"/>
                <a:gd name="T7" fmla="*/ 42 h 165"/>
                <a:gd name="T8" fmla="*/ 41 w 193"/>
                <a:gd name="T9" fmla="*/ 14 h 165"/>
                <a:gd name="T10" fmla="*/ 15 w 193"/>
                <a:gd name="T11" fmla="*/ 95 h 165"/>
                <a:gd name="T12" fmla="*/ 95 w 193"/>
                <a:gd name="T13" fmla="*/ 123 h 165"/>
                <a:gd name="T14" fmla="*/ 105 w 193"/>
                <a:gd name="T15" fmla="*/ 117 h 165"/>
                <a:gd name="T16" fmla="*/ 108 w 193"/>
                <a:gd name="T17" fmla="*/ 120 h 165"/>
                <a:gd name="T18" fmla="*/ 163 w 193"/>
                <a:gd name="T19" fmla="*/ 160 h 165"/>
                <a:gd name="T20" fmla="*/ 184 w 193"/>
                <a:gd name="T21" fmla="*/ 157 h 165"/>
                <a:gd name="T22" fmla="*/ 188 w 193"/>
                <a:gd name="T23" fmla="*/ 152 h 165"/>
                <a:gd name="T24" fmla="*/ 184 w 193"/>
                <a:gd name="T25" fmla="*/ 131 h 165"/>
                <a:gd name="T26" fmla="*/ 87 w 193"/>
                <a:gd name="T27" fmla="*/ 106 h 165"/>
                <a:gd name="T28" fmla="*/ 32 w 193"/>
                <a:gd name="T29" fmla="*/ 87 h 165"/>
                <a:gd name="T30" fmla="*/ 49 w 193"/>
                <a:gd name="T31" fmla="*/ 31 h 165"/>
                <a:gd name="T32" fmla="*/ 104 w 193"/>
                <a:gd name="T33" fmla="*/ 51 h 165"/>
                <a:gd name="T34" fmla="*/ 87 w 193"/>
                <a:gd name="T35" fmla="*/ 10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3" h="165">
                  <a:moveTo>
                    <a:pt x="184" y="131"/>
                  </a:moveTo>
                  <a:cubicBezTo>
                    <a:pt x="129" y="91"/>
                    <a:pt x="129" y="91"/>
                    <a:pt x="129" y="91"/>
                  </a:cubicBezTo>
                  <a:cubicBezTo>
                    <a:pt x="128" y="90"/>
                    <a:pt x="126" y="89"/>
                    <a:pt x="125" y="89"/>
                  </a:cubicBezTo>
                  <a:cubicBezTo>
                    <a:pt x="130" y="74"/>
                    <a:pt x="129" y="57"/>
                    <a:pt x="121" y="42"/>
                  </a:cubicBezTo>
                  <a:cubicBezTo>
                    <a:pt x="106" y="12"/>
                    <a:pt x="70" y="0"/>
                    <a:pt x="41" y="14"/>
                  </a:cubicBezTo>
                  <a:cubicBezTo>
                    <a:pt x="12" y="29"/>
                    <a:pt x="0" y="65"/>
                    <a:pt x="15" y="95"/>
                  </a:cubicBezTo>
                  <a:cubicBezTo>
                    <a:pt x="30" y="125"/>
                    <a:pt x="66" y="138"/>
                    <a:pt x="95" y="123"/>
                  </a:cubicBezTo>
                  <a:cubicBezTo>
                    <a:pt x="99" y="122"/>
                    <a:pt x="102" y="120"/>
                    <a:pt x="105" y="117"/>
                  </a:cubicBezTo>
                  <a:cubicBezTo>
                    <a:pt x="106" y="118"/>
                    <a:pt x="107" y="119"/>
                    <a:pt x="108" y="120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65"/>
                    <a:pt x="180" y="163"/>
                    <a:pt x="184" y="157"/>
                  </a:cubicBezTo>
                  <a:cubicBezTo>
                    <a:pt x="188" y="152"/>
                    <a:pt x="188" y="152"/>
                    <a:pt x="188" y="152"/>
                  </a:cubicBezTo>
                  <a:cubicBezTo>
                    <a:pt x="193" y="145"/>
                    <a:pt x="191" y="136"/>
                    <a:pt x="184" y="131"/>
                  </a:cubicBezTo>
                  <a:close/>
                  <a:moveTo>
                    <a:pt x="87" y="106"/>
                  </a:moveTo>
                  <a:cubicBezTo>
                    <a:pt x="67" y="116"/>
                    <a:pt x="42" y="108"/>
                    <a:pt x="32" y="87"/>
                  </a:cubicBezTo>
                  <a:cubicBezTo>
                    <a:pt x="22" y="66"/>
                    <a:pt x="29" y="41"/>
                    <a:pt x="49" y="31"/>
                  </a:cubicBezTo>
                  <a:cubicBezTo>
                    <a:pt x="69" y="21"/>
                    <a:pt x="94" y="30"/>
                    <a:pt x="104" y="51"/>
                  </a:cubicBezTo>
                  <a:cubicBezTo>
                    <a:pt x="115" y="72"/>
                    <a:pt x="107" y="97"/>
                    <a:pt x="87" y="1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10226" y="426214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zh-CN" altLang="en-US" sz="2000">
                <a:ln>
                  <a:solidFill>
                    <a:prstClr val="white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方正行楷简体" panose="03000509000000000000" pitchFamily="65" charset="-122"/>
                <a:ea typeface="方正行楷简体" panose="03000509000000000000" pitchFamily="65" charset="-122"/>
              </a:rPr>
              <a:t>此处添加标题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4405086" y="811903"/>
            <a:ext cx="3338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2895900" y="826324"/>
            <a:ext cx="335220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50">
                <a:solidFill>
                  <a:prstClr val="white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</a:t>
            </a:r>
            <a:endParaRPr lang="zh-CN" altLang="en-US" sz="1050">
              <a:solidFill>
                <a:prstClr val="black"/>
              </a:solidFill>
            </a:endParaRPr>
          </a:p>
        </p:txBody>
      </p:sp>
      <p:pic>
        <p:nvPicPr>
          <p:cNvPr id="25" name="图片占位符 24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4" b="30884"/>
          <a:stretch>
            <a:fillRect/>
          </a:stretch>
        </p:blipFill>
        <p:spPr>
          <a:xfrm>
            <a:off x="218515" y="1274298"/>
            <a:ext cx="8706970" cy="1996661"/>
          </a:xfrm>
        </p:spPr>
      </p:pic>
      <p:sp>
        <p:nvSpPr>
          <p:cNvPr id="26" name="矩形 25"/>
          <p:cNvSpPr/>
          <p:nvPr/>
        </p:nvSpPr>
        <p:spPr>
          <a:xfrm>
            <a:off x="3774969" y="3471988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2000">
                <a:ln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此处添加标题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4469830" y="3872096"/>
            <a:ext cx="3338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735076" y="3872096"/>
            <a:ext cx="7803336" cy="79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05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dolor; Lorem ipsum dolor sit amet, consectetuer adipiscing elit. Lorem ipsum dolor sit amet, consectetuer adipiscing elit. Aenean commodo ligula eget dolor; Lorem ipsum dolor sit amet, consectetuer adipiscing elit. </a:t>
            </a:r>
            <a:endParaRPr lang="zh-CN" altLang="en-US" sz="1050">
              <a:solidFill>
                <a:schemeClr val="bg1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93018" y="428618"/>
            <a:ext cx="21579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en-US" altLang="zh-CN" sz="2800" b="1" kern="0">
                <a:ln w="12700">
                  <a:solidFill>
                    <a:prstClr val="white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方正行楷简体" panose="03000509000000000000" pitchFamily="65" charset="-122"/>
                <a:ea typeface="方正行楷简体" panose="03000509000000000000" pitchFamily="65" charset="-122"/>
                <a:cs typeface="Tahoma" panose="020B0604030504040204" pitchFamily="34" charset="0"/>
              </a:rPr>
              <a:t>CONTENTS</a:t>
            </a:r>
            <a:endParaRPr lang="zh-CN" altLang="en-US" sz="2800" b="1" kern="0">
              <a:ln w="12700">
                <a:solidFill>
                  <a:prstClr val="white"/>
                </a:solidFill>
              </a:ln>
              <a:blipFill>
                <a:blip r:embed="rId2"/>
                <a:stretch>
                  <a:fillRect/>
                </a:stretch>
              </a:blipFill>
              <a:latin typeface="方正行楷简体" panose="03000509000000000000" pitchFamily="65" charset="-122"/>
              <a:ea typeface="方正行楷简体" panose="03000509000000000000" pitchFamily="65" charset="-122"/>
              <a:cs typeface="Tahoma" panose="020B060403050404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93504" y="2175897"/>
            <a:ext cx="27655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zh-CN" altLang="en-US" sz="2000" b="1">
                <a:ln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第一章：此处添加标题</a:t>
            </a:r>
          </a:p>
        </p:txBody>
      </p:sp>
      <p:sp>
        <p:nvSpPr>
          <p:cNvPr id="4" name="矩形 3"/>
          <p:cNvSpPr/>
          <p:nvPr/>
        </p:nvSpPr>
        <p:spPr>
          <a:xfrm>
            <a:off x="5488604" y="2175897"/>
            <a:ext cx="27655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zh-CN" altLang="en-US" sz="2000" b="1">
                <a:ln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第二章：此处添加标题</a:t>
            </a:r>
          </a:p>
        </p:txBody>
      </p:sp>
      <p:sp>
        <p:nvSpPr>
          <p:cNvPr id="5" name="矩形 4"/>
          <p:cNvSpPr/>
          <p:nvPr/>
        </p:nvSpPr>
        <p:spPr>
          <a:xfrm>
            <a:off x="793504" y="3359975"/>
            <a:ext cx="27655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zh-CN" altLang="en-US" sz="2000" b="1">
                <a:ln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第三章：此处添加标题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5488604" y="3396156"/>
            <a:ext cx="27655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zh-CN" altLang="en-US" sz="2000" b="1">
                <a:ln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第四章：此处添加标题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4405085" y="935833"/>
            <a:ext cx="3338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961726" y="919829"/>
            <a:ext cx="522054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05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dolor; Lorem ipsum dolor sit amet, consectetuer adipiscing elit. </a:t>
            </a:r>
            <a:endParaRPr lang="zh-CN" altLang="en-US" sz="1050">
              <a:solidFill>
                <a:schemeClr val="bg1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517589" y="2922016"/>
            <a:ext cx="41088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zh-CN" altLang="en-US" sz="4800" kern="0" spc="300">
                <a:ln w="12700">
                  <a:solidFill>
                    <a:prstClr val="white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方正行楷简体" panose="03000509000000000000" pitchFamily="65" charset="-122"/>
                <a:ea typeface="方正行楷简体" panose="03000509000000000000" pitchFamily="65" charset="-122"/>
                <a:cs typeface="Tahoma" panose="020B0604030504040204" pitchFamily="34" charset="0"/>
              </a:rPr>
              <a:t>感谢大家观看</a:t>
            </a:r>
          </a:p>
        </p:txBody>
      </p:sp>
      <p:sp>
        <p:nvSpPr>
          <p:cNvPr id="6" name="矩形 5"/>
          <p:cNvSpPr/>
          <p:nvPr/>
        </p:nvSpPr>
        <p:spPr>
          <a:xfrm>
            <a:off x="2399769" y="3704910"/>
            <a:ext cx="4344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altLang="zh-CN" sz="1800" kern="0" spc="300">
                <a:ln w="12700">
                  <a:solidFill>
                    <a:prstClr val="white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方正行楷简体" panose="03000509000000000000" pitchFamily="65" charset="-122"/>
                <a:ea typeface="方正行楷简体" panose="03000509000000000000" pitchFamily="65" charset="-122"/>
                <a:cs typeface="Tahoma" panose="020B0604030504040204" pitchFamily="34" charset="0"/>
              </a:rPr>
              <a:t>THANK YOU FOR WATCHING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4405085" y="4168510"/>
            <a:ext cx="3338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961726" y="4168510"/>
            <a:ext cx="5220547" cy="486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900">
                <a:solidFill>
                  <a:prstClr val="white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dolor; Lorem ipsum dolor sit amet, consectetuer adipiscing elit. </a:t>
            </a:r>
            <a:endParaRPr lang="zh-CN" altLang="en-US" sz="900">
              <a:solidFill>
                <a:prstClr val="white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42724" y="2167170"/>
            <a:ext cx="20409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4800" b="1">
                <a:ln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第一节</a:t>
            </a:r>
          </a:p>
        </p:txBody>
      </p:sp>
      <p:sp>
        <p:nvSpPr>
          <p:cNvPr id="5" name="矩形 4"/>
          <p:cNvSpPr/>
          <p:nvPr/>
        </p:nvSpPr>
        <p:spPr>
          <a:xfrm>
            <a:off x="3969100" y="2101490"/>
            <a:ext cx="23391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zh-CN" altLang="en-US" sz="2800">
                <a:ln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此处添加标题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133192" y="2605788"/>
            <a:ext cx="3338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023996" y="2642656"/>
            <a:ext cx="4169741" cy="79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05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dolor; Lorem ipsum dolor sit amet, consectetuer adipiscing elit. </a:t>
            </a:r>
            <a:endParaRPr lang="zh-CN" altLang="en-US" sz="105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grpSp>
        <p:nvGrpSpPr>
          <p:cNvPr id="11" name="Group 90"/>
          <p:cNvGrpSpPr>
            <a:grpSpLocks noChangeAspect="1"/>
          </p:cNvGrpSpPr>
          <p:nvPr/>
        </p:nvGrpSpPr>
        <p:grpSpPr bwMode="auto">
          <a:xfrm>
            <a:off x="539433" y="936607"/>
            <a:ext cx="3233738" cy="3235325"/>
            <a:chOff x="423" y="875"/>
            <a:chExt cx="2037" cy="2038"/>
          </a:xfrm>
        </p:grpSpPr>
        <p:sp>
          <p:nvSpPr>
            <p:cNvPr id="12" name="Freeform 91"/>
            <p:cNvSpPr/>
            <p:nvPr/>
          </p:nvSpPr>
          <p:spPr bwMode="auto">
            <a:xfrm>
              <a:off x="1702" y="1160"/>
              <a:ext cx="42" cy="13"/>
            </a:xfrm>
            <a:custGeom>
              <a:avLst/>
              <a:gdLst>
                <a:gd name="T0" fmla="*/ 51 w 77"/>
                <a:gd name="T1" fmla="*/ 18 h 24"/>
                <a:gd name="T2" fmla="*/ 51 w 77"/>
                <a:gd name="T3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" h="24">
                  <a:moveTo>
                    <a:pt x="51" y="18"/>
                  </a:moveTo>
                  <a:cubicBezTo>
                    <a:pt x="77" y="24"/>
                    <a:pt x="0" y="0"/>
                    <a:pt x="51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92"/>
            <p:cNvSpPr/>
            <p:nvPr/>
          </p:nvSpPr>
          <p:spPr bwMode="auto">
            <a:xfrm>
              <a:off x="1524" y="1134"/>
              <a:ext cx="7" cy="2"/>
            </a:xfrm>
            <a:custGeom>
              <a:avLst/>
              <a:gdLst>
                <a:gd name="T0" fmla="*/ 0 w 12"/>
                <a:gd name="T1" fmla="*/ 0 h 5"/>
                <a:gd name="T2" fmla="*/ 9 w 12"/>
                <a:gd name="T3" fmla="*/ 5 h 5"/>
                <a:gd name="T4" fmla="*/ 12 w 12"/>
                <a:gd name="T5" fmla="*/ 5 h 5"/>
                <a:gd name="T6" fmla="*/ 0 w 1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5">
                  <a:moveTo>
                    <a:pt x="0" y="0"/>
                  </a:moveTo>
                  <a:cubicBezTo>
                    <a:pt x="2" y="2"/>
                    <a:pt x="5" y="4"/>
                    <a:pt x="9" y="5"/>
                  </a:cubicBezTo>
                  <a:cubicBezTo>
                    <a:pt x="10" y="5"/>
                    <a:pt x="11" y="5"/>
                    <a:pt x="12" y="5"/>
                  </a:cubicBezTo>
                  <a:cubicBezTo>
                    <a:pt x="7" y="4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93"/>
            <p:cNvSpPr/>
            <p:nvPr/>
          </p:nvSpPr>
          <p:spPr bwMode="auto">
            <a:xfrm>
              <a:off x="1834" y="2456"/>
              <a:ext cx="8" cy="5"/>
            </a:xfrm>
            <a:custGeom>
              <a:avLst/>
              <a:gdLst>
                <a:gd name="T0" fmla="*/ 0 w 16"/>
                <a:gd name="T1" fmla="*/ 8 h 8"/>
                <a:gd name="T2" fmla="*/ 16 w 16"/>
                <a:gd name="T3" fmla="*/ 0 h 8"/>
                <a:gd name="T4" fmla="*/ 0 w 16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8">
                  <a:moveTo>
                    <a:pt x="0" y="8"/>
                  </a:moveTo>
                  <a:cubicBezTo>
                    <a:pt x="5" y="5"/>
                    <a:pt x="10" y="2"/>
                    <a:pt x="16" y="0"/>
                  </a:cubicBezTo>
                  <a:cubicBezTo>
                    <a:pt x="8" y="1"/>
                    <a:pt x="3" y="3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94"/>
            <p:cNvSpPr/>
            <p:nvPr/>
          </p:nvSpPr>
          <p:spPr bwMode="auto">
            <a:xfrm>
              <a:off x="1541" y="1140"/>
              <a:ext cx="44" cy="5"/>
            </a:xfrm>
            <a:custGeom>
              <a:avLst/>
              <a:gdLst>
                <a:gd name="T0" fmla="*/ 83 w 83"/>
                <a:gd name="T1" fmla="*/ 9 h 9"/>
                <a:gd name="T2" fmla="*/ 0 w 83"/>
                <a:gd name="T3" fmla="*/ 0 h 9"/>
                <a:gd name="T4" fmla="*/ 83 w 8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3" h="9">
                  <a:moveTo>
                    <a:pt x="83" y="9"/>
                  </a:moveTo>
                  <a:cubicBezTo>
                    <a:pt x="55" y="5"/>
                    <a:pt x="28" y="2"/>
                    <a:pt x="0" y="0"/>
                  </a:cubicBezTo>
                  <a:cubicBezTo>
                    <a:pt x="24" y="5"/>
                    <a:pt x="54" y="7"/>
                    <a:pt x="83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95"/>
            <p:cNvSpPr/>
            <p:nvPr/>
          </p:nvSpPr>
          <p:spPr bwMode="auto">
            <a:xfrm>
              <a:off x="1531" y="1136"/>
              <a:ext cx="48" cy="5"/>
            </a:xfrm>
            <a:custGeom>
              <a:avLst/>
              <a:gdLst>
                <a:gd name="T0" fmla="*/ 0 w 89"/>
                <a:gd name="T1" fmla="*/ 0 h 8"/>
                <a:gd name="T2" fmla="*/ 89 w 89"/>
                <a:gd name="T3" fmla="*/ 8 h 8"/>
                <a:gd name="T4" fmla="*/ 0 w 89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8">
                  <a:moveTo>
                    <a:pt x="0" y="0"/>
                  </a:moveTo>
                  <a:cubicBezTo>
                    <a:pt x="22" y="7"/>
                    <a:pt x="57" y="8"/>
                    <a:pt x="89" y="8"/>
                  </a:cubicBezTo>
                  <a:cubicBezTo>
                    <a:pt x="59" y="5"/>
                    <a:pt x="29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96"/>
            <p:cNvSpPr/>
            <p:nvPr/>
          </p:nvSpPr>
          <p:spPr bwMode="auto">
            <a:xfrm>
              <a:off x="1427" y="1135"/>
              <a:ext cx="114" cy="5"/>
            </a:xfrm>
            <a:custGeom>
              <a:avLst/>
              <a:gdLst>
                <a:gd name="T0" fmla="*/ 0 w 210"/>
                <a:gd name="T1" fmla="*/ 10 h 10"/>
                <a:gd name="T2" fmla="*/ 210 w 210"/>
                <a:gd name="T3" fmla="*/ 10 h 10"/>
                <a:gd name="T4" fmla="*/ 189 w 210"/>
                <a:gd name="T5" fmla="*/ 3 h 10"/>
                <a:gd name="T6" fmla="*/ 0 w 2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" h="10">
                  <a:moveTo>
                    <a:pt x="0" y="10"/>
                  </a:moveTo>
                  <a:cubicBezTo>
                    <a:pt x="67" y="4"/>
                    <a:pt x="138" y="4"/>
                    <a:pt x="210" y="10"/>
                  </a:cubicBezTo>
                  <a:cubicBezTo>
                    <a:pt x="202" y="8"/>
                    <a:pt x="195" y="6"/>
                    <a:pt x="189" y="3"/>
                  </a:cubicBezTo>
                  <a:cubicBezTo>
                    <a:pt x="125" y="0"/>
                    <a:pt x="62" y="2"/>
                    <a:pt x="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97"/>
            <p:cNvSpPr/>
            <p:nvPr/>
          </p:nvSpPr>
          <p:spPr bwMode="auto">
            <a:xfrm>
              <a:off x="1089" y="2714"/>
              <a:ext cx="107" cy="55"/>
            </a:xfrm>
            <a:custGeom>
              <a:avLst/>
              <a:gdLst>
                <a:gd name="T0" fmla="*/ 157 w 199"/>
                <a:gd name="T1" fmla="*/ 44 h 102"/>
                <a:gd name="T2" fmla="*/ 83 w 199"/>
                <a:gd name="T3" fmla="*/ 5 h 102"/>
                <a:gd name="T4" fmla="*/ 30 w 199"/>
                <a:gd name="T5" fmla="*/ 6 h 102"/>
                <a:gd name="T6" fmla="*/ 0 w 199"/>
                <a:gd name="T7" fmla="*/ 29 h 102"/>
                <a:gd name="T8" fmla="*/ 4 w 199"/>
                <a:gd name="T9" fmla="*/ 33 h 102"/>
                <a:gd name="T10" fmla="*/ 21 w 199"/>
                <a:gd name="T11" fmla="*/ 19 h 102"/>
                <a:gd name="T12" fmla="*/ 96 w 199"/>
                <a:gd name="T13" fmla="*/ 24 h 102"/>
                <a:gd name="T14" fmla="*/ 182 w 199"/>
                <a:gd name="T15" fmla="*/ 102 h 102"/>
                <a:gd name="T16" fmla="*/ 157 w 199"/>
                <a:gd name="T17" fmla="*/ 4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102">
                  <a:moveTo>
                    <a:pt x="157" y="44"/>
                  </a:moveTo>
                  <a:cubicBezTo>
                    <a:pt x="138" y="21"/>
                    <a:pt x="103" y="14"/>
                    <a:pt x="83" y="5"/>
                  </a:cubicBezTo>
                  <a:cubicBezTo>
                    <a:pt x="66" y="0"/>
                    <a:pt x="44" y="3"/>
                    <a:pt x="30" y="6"/>
                  </a:cubicBezTo>
                  <a:cubicBezTo>
                    <a:pt x="9" y="12"/>
                    <a:pt x="4" y="19"/>
                    <a:pt x="0" y="29"/>
                  </a:cubicBezTo>
                  <a:cubicBezTo>
                    <a:pt x="0" y="29"/>
                    <a:pt x="1" y="49"/>
                    <a:pt x="4" y="33"/>
                  </a:cubicBezTo>
                  <a:cubicBezTo>
                    <a:pt x="6" y="35"/>
                    <a:pt x="11" y="23"/>
                    <a:pt x="21" y="19"/>
                  </a:cubicBezTo>
                  <a:cubicBezTo>
                    <a:pt x="44" y="14"/>
                    <a:pt x="72" y="17"/>
                    <a:pt x="96" y="24"/>
                  </a:cubicBezTo>
                  <a:cubicBezTo>
                    <a:pt x="138" y="37"/>
                    <a:pt x="168" y="68"/>
                    <a:pt x="182" y="102"/>
                  </a:cubicBezTo>
                  <a:cubicBezTo>
                    <a:pt x="199" y="92"/>
                    <a:pt x="148" y="43"/>
                    <a:pt x="157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98"/>
            <p:cNvSpPr/>
            <p:nvPr/>
          </p:nvSpPr>
          <p:spPr bwMode="auto">
            <a:xfrm>
              <a:off x="1063" y="2629"/>
              <a:ext cx="218" cy="79"/>
            </a:xfrm>
            <a:custGeom>
              <a:avLst/>
              <a:gdLst>
                <a:gd name="T0" fmla="*/ 353 w 404"/>
                <a:gd name="T1" fmla="*/ 107 h 146"/>
                <a:gd name="T2" fmla="*/ 389 w 404"/>
                <a:gd name="T3" fmla="*/ 106 h 146"/>
                <a:gd name="T4" fmla="*/ 354 w 404"/>
                <a:gd name="T5" fmla="*/ 100 h 146"/>
                <a:gd name="T6" fmla="*/ 343 w 404"/>
                <a:gd name="T7" fmla="*/ 100 h 146"/>
                <a:gd name="T8" fmla="*/ 328 w 404"/>
                <a:gd name="T9" fmla="*/ 115 h 146"/>
                <a:gd name="T10" fmla="*/ 252 w 404"/>
                <a:gd name="T11" fmla="*/ 76 h 146"/>
                <a:gd name="T12" fmla="*/ 70 w 404"/>
                <a:gd name="T13" fmla="*/ 32 h 146"/>
                <a:gd name="T14" fmla="*/ 0 w 404"/>
                <a:gd name="T15" fmla="*/ 14 h 146"/>
                <a:gd name="T16" fmla="*/ 56 w 404"/>
                <a:gd name="T17" fmla="*/ 42 h 146"/>
                <a:gd name="T18" fmla="*/ 118 w 404"/>
                <a:gd name="T19" fmla="*/ 38 h 146"/>
                <a:gd name="T20" fmla="*/ 113 w 404"/>
                <a:gd name="T21" fmla="*/ 41 h 146"/>
                <a:gd name="T22" fmla="*/ 277 w 404"/>
                <a:gd name="T23" fmla="*/ 116 h 146"/>
                <a:gd name="T24" fmla="*/ 305 w 404"/>
                <a:gd name="T25" fmla="*/ 140 h 146"/>
                <a:gd name="T26" fmla="*/ 404 w 404"/>
                <a:gd name="T27" fmla="*/ 120 h 146"/>
                <a:gd name="T28" fmla="*/ 353 w 404"/>
                <a:gd name="T29" fmla="*/ 10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4" h="146">
                  <a:moveTo>
                    <a:pt x="353" y="107"/>
                  </a:moveTo>
                  <a:cubicBezTo>
                    <a:pt x="353" y="99"/>
                    <a:pt x="389" y="106"/>
                    <a:pt x="389" y="106"/>
                  </a:cubicBezTo>
                  <a:cubicBezTo>
                    <a:pt x="377" y="102"/>
                    <a:pt x="366" y="100"/>
                    <a:pt x="354" y="100"/>
                  </a:cubicBezTo>
                  <a:cubicBezTo>
                    <a:pt x="350" y="98"/>
                    <a:pt x="347" y="99"/>
                    <a:pt x="343" y="100"/>
                  </a:cubicBezTo>
                  <a:cubicBezTo>
                    <a:pt x="334" y="101"/>
                    <a:pt x="335" y="113"/>
                    <a:pt x="328" y="115"/>
                  </a:cubicBezTo>
                  <a:cubicBezTo>
                    <a:pt x="307" y="135"/>
                    <a:pt x="266" y="87"/>
                    <a:pt x="252" y="76"/>
                  </a:cubicBezTo>
                  <a:cubicBezTo>
                    <a:pt x="195" y="34"/>
                    <a:pt x="134" y="21"/>
                    <a:pt x="70" y="32"/>
                  </a:cubicBezTo>
                  <a:cubicBezTo>
                    <a:pt x="46" y="36"/>
                    <a:pt x="32" y="0"/>
                    <a:pt x="0" y="14"/>
                  </a:cubicBezTo>
                  <a:cubicBezTo>
                    <a:pt x="20" y="22"/>
                    <a:pt x="38" y="23"/>
                    <a:pt x="56" y="42"/>
                  </a:cubicBezTo>
                  <a:cubicBezTo>
                    <a:pt x="75" y="47"/>
                    <a:pt x="98" y="34"/>
                    <a:pt x="118" y="38"/>
                  </a:cubicBezTo>
                  <a:cubicBezTo>
                    <a:pt x="118" y="40"/>
                    <a:pt x="116" y="41"/>
                    <a:pt x="113" y="41"/>
                  </a:cubicBezTo>
                  <a:cubicBezTo>
                    <a:pt x="201" y="48"/>
                    <a:pt x="212" y="78"/>
                    <a:pt x="277" y="116"/>
                  </a:cubicBezTo>
                  <a:cubicBezTo>
                    <a:pt x="285" y="121"/>
                    <a:pt x="296" y="138"/>
                    <a:pt x="305" y="140"/>
                  </a:cubicBezTo>
                  <a:cubicBezTo>
                    <a:pt x="338" y="146"/>
                    <a:pt x="348" y="94"/>
                    <a:pt x="404" y="120"/>
                  </a:cubicBezTo>
                  <a:cubicBezTo>
                    <a:pt x="388" y="107"/>
                    <a:pt x="371" y="103"/>
                    <a:pt x="353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99"/>
            <p:cNvSpPr/>
            <p:nvPr/>
          </p:nvSpPr>
          <p:spPr bwMode="auto">
            <a:xfrm>
              <a:off x="1027" y="2497"/>
              <a:ext cx="42" cy="49"/>
            </a:xfrm>
            <a:custGeom>
              <a:avLst/>
              <a:gdLst>
                <a:gd name="T0" fmla="*/ 51 w 78"/>
                <a:gd name="T1" fmla="*/ 75 h 91"/>
                <a:gd name="T2" fmla="*/ 62 w 78"/>
                <a:gd name="T3" fmla="*/ 63 h 91"/>
                <a:gd name="T4" fmla="*/ 66 w 78"/>
                <a:gd name="T5" fmla="*/ 51 h 91"/>
                <a:gd name="T6" fmla="*/ 50 w 78"/>
                <a:gd name="T7" fmla="*/ 62 h 91"/>
                <a:gd name="T8" fmla="*/ 31 w 78"/>
                <a:gd name="T9" fmla="*/ 63 h 91"/>
                <a:gd name="T10" fmla="*/ 21 w 78"/>
                <a:gd name="T11" fmla="*/ 50 h 91"/>
                <a:gd name="T12" fmla="*/ 28 w 78"/>
                <a:gd name="T13" fmla="*/ 27 h 91"/>
                <a:gd name="T14" fmla="*/ 39 w 78"/>
                <a:gd name="T15" fmla="*/ 16 h 91"/>
                <a:gd name="T16" fmla="*/ 45 w 78"/>
                <a:gd name="T17" fmla="*/ 23 h 91"/>
                <a:gd name="T18" fmla="*/ 58 w 78"/>
                <a:gd name="T19" fmla="*/ 37 h 91"/>
                <a:gd name="T20" fmla="*/ 69 w 78"/>
                <a:gd name="T21" fmla="*/ 44 h 91"/>
                <a:gd name="T22" fmla="*/ 76 w 78"/>
                <a:gd name="T23" fmla="*/ 37 h 91"/>
                <a:gd name="T24" fmla="*/ 47 w 78"/>
                <a:gd name="T25" fmla="*/ 6 h 91"/>
                <a:gd name="T26" fmla="*/ 12 w 78"/>
                <a:gd name="T27" fmla="*/ 29 h 91"/>
                <a:gd name="T28" fmla="*/ 1 w 78"/>
                <a:gd name="T29" fmla="*/ 46 h 91"/>
                <a:gd name="T30" fmla="*/ 14 w 78"/>
                <a:gd name="T31" fmla="*/ 62 h 91"/>
                <a:gd name="T32" fmla="*/ 31 w 78"/>
                <a:gd name="T33" fmla="*/ 84 h 91"/>
                <a:gd name="T34" fmla="*/ 36 w 78"/>
                <a:gd name="T35" fmla="*/ 91 h 91"/>
                <a:gd name="T36" fmla="*/ 41 w 78"/>
                <a:gd name="T37" fmla="*/ 87 h 91"/>
                <a:gd name="T38" fmla="*/ 51 w 78"/>
                <a:gd name="T39" fmla="*/ 7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8" h="91">
                  <a:moveTo>
                    <a:pt x="51" y="75"/>
                  </a:moveTo>
                  <a:cubicBezTo>
                    <a:pt x="54" y="71"/>
                    <a:pt x="59" y="66"/>
                    <a:pt x="62" y="63"/>
                  </a:cubicBezTo>
                  <a:cubicBezTo>
                    <a:pt x="68" y="58"/>
                    <a:pt x="69" y="55"/>
                    <a:pt x="66" y="51"/>
                  </a:cubicBezTo>
                  <a:cubicBezTo>
                    <a:pt x="63" y="47"/>
                    <a:pt x="62" y="47"/>
                    <a:pt x="50" y="62"/>
                  </a:cubicBezTo>
                  <a:cubicBezTo>
                    <a:pt x="40" y="74"/>
                    <a:pt x="38" y="74"/>
                    <a:pt x="31" y="63"/>
                  </a:cubicBezTo>
                  <a:cubicBezTo>
                    <a:pt x="28" y="59"/>
                    <a:pt x="24" y="54"/>
                    <a:pt x="21" y="50"/>
                  </a:cubicBezTo>
                  <a:cubicBezTo>
                    <a:pt x="14" y="43"/>
                    <a:pt x="14" y="42"/>
                    <a:pt x="28" y="27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9" y="26"/>
                    <a:pt x="54" y="33"/>
                    <a:pt x="58" y="37"/>
                  </a:cubicBezTo>
                  <a:cubicBezTo>
                    <a:pt x="63" y="44"/>
                    <a:pt x="64" y="45"/>
                    <a:pt x="69" y="44"/>
                  </a:cubicBezTo>
                  <a:cubicBezTo>
                    <a:pt x="76" y="43"/>
                    <a:pt x="78" y="41"/>
                    <a:pt x="76" y="37"/>
                  </a:cubicBezTo>
                  <a:cubicBezTo>
                    <a:pt x="73" y="32"/>
                    <a:pt x="52" y="10"/>
                    <a:pt x="47" y="6"/>
                  </a:cubicBezTo>
                  <a:cubicBezTo>
                    <a:pt x="40" y="0"/>
                    <a:pt x="36" y="3"/>
                    <a:pt x="12" y="29"/>
                  </a:cubicBezTo>
                  <a:cubicBezTo>
                    <a:pt x="5" y="36"/>
                    <a:pt x="0" y="45"/>
                    <a:pt x="1" y="46"/>
                  </a:cubicBezTo>
                  <a:cubicBezTo>
                    <a:pt x="1" y="46"/>
                    <a:pt x="7" y="54"/>
                    <a:pt x="14" y="62"/>
                  </a:cubicBezTo>
                  <a:cubicBezTo>
                    <a:pt x="21" y="71"/>
                    <a:pt x="29" y="81"/>
                    <a:pt x="31" y="84"/>
                  </a:cubicBezTo>
                  <a:cubicBezTo>
                    <a:pt x="36" y="91"/>
                    <a:pt x="36" y="91"/>
                    <a:pt x="36" y="91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43" y="84"/>
                    <a:pt x="48" y="79"/>
                    <a:pt x="51" y="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00"/>
            <p:cNvSpPr>
              <a:spLocks noEditPoints="1"/>
            </p:cNvSpPr>
            <p:nvPr/>
          </p:nvSpPr>
          <p:spPr bwMode="auto">
            <a:xfrm>
              <a:off x="856" y="2480"/>
              <a:ext cx="157" cy="165"/>
            </a:xfrm>
            <a:custGeom>
              <a:avLst/>
              <a:gdLst>
                <a:gd name="T0" fmla="*/ 282 w 291"/>
                <a:gd name="T1" fmla="*/ 179 h 304"/>
                <a:gd name="T2" fmla="*/ 202 w 291"/>
                <a:gd name="T3" fmla="*/ 96 h 304"/>
                <a:gd name="T4" fmla="*/ 164 w 291"/>
                <a:gd name="T5" fmla="*/ 51 h 304"/>
                <a:gd name="T6" fmla="*/ 127 w 291"/>
                <a:gd name="T7" fmla="*/ 12 h 304"/>
                <a:gd name="T8" fmla="*/ 119 w 291"/>
                <a:gd name="T9" fmla="*/ 7 h 304"/>
                <a:gd name="T10" fmla="*/ 115 w 291"/>
                <a:gd name="T11" fmla="*/ 3 h 304"/>
                <a:gd name="T12" fmla="*/ 111 w 291"/>
                <a:gd name="T13" fmla="*/ 2 h 304"/>
                <a:gd name="T14" fmla="*/ 102 w 291"/>
                <a:gd name="T15" fmla="*/ 5 h 304"/>
                <a:gd name="T16" fmla="*/ 95 w 291"/>
                <a:gd name="T17" fmla="*/ 13 h 304"/>
                <a:gd name="T18" fmla="*/ 63 w 291"/>
                <a:gd name="T19" fmla="*/ 49 h 304"/>
                <a:gd name="T20" fmla="*/ 43 w 291"/>
                <a:gd name="T21" fmla="*/ 70 h 304"/>
                <a:gd name="T22" fmla="*/ 21 w 291"/>
                <a:gd name="T23" fmla="*/ 91 h 304"/>
                <a:gd name="T24" fmla="*/ 2 w 291"/>
                <a:gd name="T25" fmla="*/ 111 h 304"/>
                <a:gd name="T26" fmla="*/ 2 w 291"/>
                <a:gd name="T27" fmla="*/ 118 h 304"/>
                <a:gd name="T28" fmla="*/ 8 w 291"/>
                <a:gd name="T29" fmla="*/ 118 h 304"/>
                <a:gd name="T30" fmla="*/ 17 w 291"/>
                <a:gd name="T31" fmla="*/ 123 h 304"/>
                <a:gd name="T32" fmla="*/ 28 w 291"/>
                <a:gd name="T33" fmla="*/ 137 h 304"/>
                <a:gd name="T34" fmla="*/ 98 w 291"/>
                <a:gd name="T35" fmla="*/ 210 h 304"/>
                <a:gd name="T36" fmla="*/ 110 w 291"/>
                <a:gd name="T37" fmla="*/ 226 h 304"/>
                <a:gd name="T38" fmla="*/ 130 w 291"/>
                <a:gd name="T39" fmla="*/ 255 h 304"/>
                <a:gd name="T40" fmla="*/ 150 w 291"/>
                <a:gd name="T41" fmla="*/ 282 h 304"/>
                <a:gd name="T42" fmla="*/ 173 w 291"/>
                <a:gd name="T43" fmla="*/ 298 h 304"/>
                <a:gd name="T44" fmla="*/ 206 w 291"/>
                <a:gd name="T45" fmla="*/ 268 h 304"/>
                <a:gd name="T46" fmla="*/ 259 w 291"/>
                <a:gd name="T47" fmla="*/ 221 h 304"/>
                <a:gd name="T48" fmla="*/ 282 w 291"/>
                <a:gd name="T49" fmla="*/ 200 h 304"/>
                <a:gd name="T50" fmla="*/ 284 w 291"/>
                <a:gd name="T51" fmla="*/ 198 h 304"/>
                <a:gd name="T52" fmla="*/ 291 w 291"/>
                <a:gd name="T53" fmla="*/ 192 h 304"/>
                <a:gd name="T54" fmla="*/ 282 w 291"/>
                <a:gd name="T55" fmla="*/ 179 h 304"/>
                <a:gd name="T56" fmla="*/ 267 w 291"/>
                <a:gd name="T57" fmla="*/ 198 h 304"/>
                <a:gd name="T58" fmla="*/ 249 w 291"/>
                <a:gd name="T59" fmla="*/ 216 h 304"/>
                <a:gd name="T60" fmla="*/ 203 w 291"/>
                <a:gd name="T61" fmla="*/ 255 h 304"/>
                <a:gd name="T62" fmla="*/ 169 w 291"/>
                <a:gd name="T63" fmla="*/ 286 h 304"/>
                <a:gd name="T64" fmla="*/ 162 w 291"/>
                <a:gd name="T65" fmla="*/ 278 h 304"/>
                <a:gd name="T66" fmla="*/ 121 w 291"/>
                <a:gd name="T67" fmla="*/ 221 h 304"/>
                <a:gd name="T68" fmla="*/ 107 w 291"/>
                <a:gd name="T69" fmla="*/ 203 h 304"/>
                <a:gd name="T70" fmla="*/ 23 w 291"/>
                <a:gd name="T71" fmla="*/ 109 h 304"/>
                <a:gd name="T72" fmla="*/ 36 w 291"/>
                <a:gd name="T73" fmla="*/ 92 h 304"/>
                <a:gd name="T74" fmla="*/ 51 w 291"/>
                <a:gd name="T75" fmla="*/ 75 h 304"/>
                <a:gd name="T76" fmla="*/ 77 w 291"/>
                <a:gd name="T77" fmla="*/ 48 h 304"/>
                <a:gd name="T78" fmla="*/ 99 w 291"/>
                <a:gd name="T79" fmla="*/ 25 h 304"/>
                <a:gd name="T80" fmla="*/ 114 w 291"/>
                <a:gd name="T81" fmla="*/ 22 h 304"/>
                <a:gd name="T82" fmla="*/ 117 w 291"/>
                <a:gd name="T83" fmla="*/ 22 h 304"/>
                <a:gd name="T84" fmla="*/ 123 w 291"/>
                <a:gd name="T85" fmla="*/ 24 h 304"/>
                <a:gd name="T86" fmla="*/ 173 w 291"/>
                <a:gd name="T87" fmla="*/ 78 h 304"/>
                <a:gd name="T88" fmla="*/ 225 w 291"/>
                <a:gd name="T89" fmla="*/ 137 h 304"/>
                <a:gd name="T90" fmla="*/ 250 w 291"/>
                <a:gd name="T91" fmla="*/ 163 h 304"/>
                <a:gd name="T92" fmla="*/ 274 w 291"/>
                <a:gd name="T93" fmla="*/ 189 h 304"/>
                <a:gd name="T94" fmla="*/ 267 w 291"/>
                <a:gd name="T95" fmla="*/ 198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1" h="304">
                  <a:moveTo>
                    <a:pt x="282" y="179"/>
                  </a:moveTo>
                  <a:cubicBezTo>
                    <a:pt x="253" y="151"/>
                    <a:pt x="209" y="105"/>
                    <a:pt x="202" y="96"/>
                  </a:cubicBezTo>
                  <a:cubicBezTo>
                    <a:pt x="200" y="92"/>
                    <a:pt x="183" y="72"/>
                    <a:pt x="164" y="51"/>
                  </a:cubicBezTo>
                  <a:cubicBezTo>
                    <a:pt x="136" y="20"/>
                    <a:pt x="129" y="12"/>
                    <a:pt x="127" y="12"/>
                  </a:cubicBezTo>
                  <a:cubicBezTo>
                    <a:pt x="124" y="12"/>
                    <a:pt x="122" y="10"/>
                    <a:pt x="119" y="7"/>
                  </a:cubicBezTo>
                  <a:cubicBezTo>
                    <a:pt x="117" y="4"/>
                    <a:pt x="115" y="2"/>
                    <a:pt x="115" y="3"/>
                  </a:cubicBezTo>
                  <a:cubicBezTo>
                    <a:pt x="114" y="3"/>
                    <a:pt x="112" y="3"/>
                    <a:pt x="111" y="2"/>
                  </a:cubicBezTo>
                  <a:cubicBezTo>
                    <a:pt x="108" y="0"/>
                    <a:pt x="107" y="1"/>
                    <a:pt x="102" y="5"/>
                  </a:cubicBezTo>
                  <a:cubicBezTo>
                    <a:pt x="99" y="8"/>
                    <a:pt x="96" y="11"/>
                    <a:pt x="95" y="13"/>
                  </a:cubicBezTo>
                  <a:cubicBezTo>
                    <a:pt x="93" y="18"/>
                    <a:pt x="85" y="27"/>
                    <a:pt x="63" y="49"/>
                  </a:cubicBezTo>
                  <a:cubicBezTo>
                    <a:pt x="55" y="58"/>
                    <a:pt x="46" y="67"/>
                    <a:pt x="43" y="70"/>
                  </a:cubicBezTo>
                  <a:cubicBezTo>
                    <a:pt x="40" y="73"/>
                    <a:pt x="30" y="83"/>
                    <a:pt x="21" y="91"/>
                  </a:cubicBezTo>
                  <a:cubicBezTo>
                    <a:pt x="13" y="100"/>
                    <a:pt x="4" y="109"/>
                    <a:pt x="2" y="111"/>
                  </a:cubicBezTo>
                  <a:cubicBezTo>
                    <a:pt x="0" y="114"/>
                    <a:pt x="1" y="116"/>
                    <a:pt x="2" y="118"/>
                  </a:cubicBezTo>
                  <a:cubicBezTo>
                    <a:pt x="3" y="119"/>
                    <a:pt x="5" y="119"/>
                    <a:pt x="8" y="118"/>
                  </a:cubicBezTo>
                  <a:cubicBezTo>
                    <a:pt x="11" y="117"/>
                    <a:pt x="13" y="118"/>
                    <a:pt x="17" y="123"/>
                  </a:cubicBezTo>
                  <a:cubicBezTo>
                    <a:pt x="19" y="126"/>
                    <a:pt x="25" y="133"/>
                    <a:pt x="28" y="137"/>
                  </a:cubicBezTo>
                  <a:cubicBezTo>
                    <a:pt x="37" y="148"/>
                    <a:pt x="91" y="204"/>
                    <a:pt x="98" y="210"/>
                  </a:cubicBezTo>
                  <a:cubicBezTo>
                    <a:pt x="101" y="213"/>
                    <a:pt x="106" y="219"/>
                    <a:pt x="110" y="226"/>
                  </a:cubicBezTo>
                  <a:cubicBezTo>
                    <a:pt x="113" y="232"/>
                    <a:pt x="122" y="245"/>
                    <a:pt x="130" y="255"/>
                  </a:cubicBezTo>
                  <a:cubicBezTo>
                    <a:pt x="137" y="264"/>
                    <a:pt x="146" y="277"/>
                    <a:pt x="150" y="282"/>
                  </a:cubicBezTo>
                  <a:cubicBezTo>
                    <a:pt x="166" y="303"/>
                    <a:pt x="167" y="304"/>
                    <a:pt x="173" y="298"/>
                  </a:cubicBezTo>
                  <a:cubicBezTo>
                    <a:pt x="175" y="296"/>
                    <a:pt x="190" y="283"/>
                    <a:pt x="206" y="268"/>
                  </a:cubicBezTo>
                  <a:cubicBezTo>
                    <a:pt x="223" y="253"/>
                    <a:pt x="246" y="232"/>
                    <a:pt x="259" y="221"/>
                  </a:cubicBezTo>
                  <a:cubicBezTo>
                    <a:pt x="274" y="209"/>
                    <a:pt x="282" y="201"/>
                    <a:pt x="282" y="200"/>
                  </a:cubicBezTo>
                  <a:cubicBezTo>
                    <a:pt x="282" y="198"/>
                    <a:pt x="282" y="198"/>
                    <a:pt x="284" y="198"/>
                  </a:cubicBezTo>
                  <a:cubicBezTo>
                    <a:pt x="288" y="199"/>
                    <a:pt x="291" y="196"/>
                    <a:pt x="291" y="192"/>
                  </a:cubicBezTo>
                  <a:cubicBezTo>
                    <a:pt x="291" y="188"/>
                    <a:pt x="289" y="185"/>
                    <a:pt x="282" y="179"/>
                  </a:cubicBezTo>
                  <a:close/>
                  <a:moveTo>
                    <a:pt x="267" y="198"/>
                  </a:moveTo>
                  <a:cubicBezTo>
                    <a:pt x="263" y="203"/>
                    <a:pt x="255" y="211"/>
                    <a:pt x="249" y="216"/>
                  </a:cubicBezTo>
                  <a:cubicBezTo>
                    <a:pt x="243" y="221"/>
                    <a:pt x="222" y="238"/>
                    <a:pt x="203" y="255"/>
                  </a:cubicBezTo>
                  <a:cubicBezTo>
                    <a:pt x="169" y="286"/>
                    <a:pt x="169" y="286"/>
                    <a:pt x="169" y="286"/>
                  </a:cubicBezTo>
                  <a:cubicBezTo>
                    <a:pt x="162" y="278"/>
                    <a:pt x="162" y="278"/>
                    <a:pt x="162" y="278"/>
                  </a:cubicBezTo>
                  <a:cubicBezTo>
                    <a:pt x="148" y="260"/>
                    <a:pt x="127" y="232"/>
                    <a:pt x="121" y="221"/>
                  </a:cubicBezTo>
                  <a:cubicBezTo>
                    <a:pt x="117" y="215"/>
                    <a:pt x="111" y="207"/>
                    <a:pt x="107" y="203"/>
                  </a:cubicBezTo>
                  <a:cubicBezTo>
                    <a:pt x="71" y="167"/>
                    <a:pt x="25" y="115"/>
                    <a:pt x="23" y="109"/>
                  </a:cubicBezTo>
                  <a:cubicBezTo>
                    <a:pt x="23" y="106"/>
                    <a:pt x="23" y="105"/>
                    <a:pt x="36" y="92"/>
                  </a:cubicBezTo>
                  <a:cubicBezTo>
                    <a:pt x="40" y="87"/>
                    <a:pt x="47" y="79"/>
                    <a:pt x="51" y="75"/>
                  </a:cubicBezTo>
                  <a:cubicBezTo>
                    <a:pt x="55" y="70"/>
                    <a:pt x="67" y="58"/>
                    <a:pt x="77" y="48"/>
                  </a:cubicBezTo>
                  <a:cubicBezTo>
                    <a:pt x="87" y="38"/>
                    <a:pt x="97" y="28"/>
                    <a:pt x="99" y="25"/>
                  </a:cubicBezTo>
                  <a:cubicBezTo>
                    <a:pt x="104" y="19"/>
                    <a:pt x="110" y="18"/>
                    <a:pt x="114" y="22"/>
                  </a:cubicBezTo>
                  <a:cubicBezTo>
                    <a:pt x="115" y="23"/>
                    <a:pt x="116" y="23"/>
                    <a:pt x="117" y="22"/>
                  </a:cubicBezTo>
                  <a:cubicBezTo>
                    <a:pt x="118" y="22"/>
                    <a:pt x="121" y="22"/>
                    <a:pt x="123" y="24"/>
                  </a:cubicBezTo>
                  <a:cubicBezTo>
                    <a:pt x="126" y="27"/>
                    <a:pt x="159" y="62"/>
                    <a:pt x="173" y="78"/>
                  </a:cubicBezTo>
                  <a:cubicBezTo>
                    <a:pt x="199" y="109"/>
                    <a:pt x="224" y="137"/>
                    <a:pt x="225" y="137"/>
                  </a:cubicBezTo>
                  <a:cubicBezTo>
                    <a:pt x="226" y="138"/>
                    <a:pt x="237" y="149"/>
                    <a:pt x="250" y="163"/>
                  </a:cubicBezTo>
                  <a:cubicBezTo>
                    <a:pt x="274" y="189"/>
                    <a:pt x="274" y="189"/>
                    <a:pt x="274" y="189"/>
                  </a:cubicBezTo>
                  <a:lnTo>
                    <a:pt x="267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01"/>
            <p:cNvSpPr/>
            <p:nvPr/>
          </p:nvSpPr>
          <p:spPr bwMode="auto">
            <a:xfrm>
              <a:off x="987" y="2457"/>
              <a:ext cx="49" cy="48"/>
            </a:xfrm>
            <a:custGeom>
              <a:avLst/>
              <a:gdLst>
                <a:gd name="T0" fmla="*/ 2 w 91"/>
                <a:gd name="T1" fmla="*/ 41 h 89"/>
                <a:gd name="T2" fmla="*/ 4 w 91"/>
                <a:gd name="T3" fmla="*/ 42 h 89"/>
                <a:gd name="T4" fmla="*/ 19 w 91"/>
                <a:gd name="T5" fmla="*/ 57 h 89"/>
                <a:gd name="T6" fmla="*/ 34 w 91"/>
                <a:gd name="T7" fmla="*/ 71 h 89"/>
                <a:gd name="T8" fmla="*/ 45 w 91"/>
                <a:gd name="T9" fmla="*/ 80 h 89"/>
                <a:gd name="T10" fmla="*/ 57 w 91"/>
                <a:gd name="T11" fmla="*/ 88 h 89"/>
                <a:gd name="T12" fmla="*/ 75 w 91"/>
                <a:gd name="T13" fmla="*/ 74 h 89"/>
                <a:gd name="T14" fmla="*/ 89 w 91"/>
                <a:gd name="T15" fmla="*/ 58 h 89"/>
                <a:gd name="T16" fmla="*/ 75 w 91"/>
                <a:gd name="T17" fmla="*/ 62 h 89"/>
                <a:gd name="T18" fmla="*/ 59 w 91"/>
                <a:gd name="T19" fmla="*/ 78 h 89"/>
                <a:gd name="T20" fmla="*/ 21 w 91"/>
                <a:gd name="T21" fmla="*/ 43 h 89"/>
                <a:gd name="T22" fmla="*/ 16 w 91"/>
                <a:gd name="T23" fmla="*/ 38 h 89"/>
                <a:gd name="T24" fmla="*/ 21 w 91"/>
                <a:gd name="T25" fmla="*/ 32 h 89"/>
                <a:gd name="T26" fmla="*/ 33 w 91"/>
                <a:gd name="T27" fmla="*/ 19 h 89"/>
                <a:gd name="T28" fmla="*/ 40 w 91"/>
                <a:gd name="T29" fmla="*/ 13 h 89"/>
                <a:gd name="T30" fmla="*/ 49 w 91"/>
                <a:gd name="T31" fmla="*/ 22 h 89"/>
                <a:gd name="T32" fmla="*/ 75 w 91"/>
                <a:gd name="T33" fmla="*/ 40 h 89"/>
                <a:gd name="T34" fmla="*/ 68 w 91"/>
                <a:gd name="T35" fmla="*/ 29 h 89"/>
                <a:gd name="T36" fmla="*/ 58 w 91"/>
                <a:gd name="T37" fmla="*/ 14 h 89"/>
                <a:gd name="T38" fmla="*/ 46 w 91"/>
                <a:gd name="T39" fmla="*/ 2 h 89"/>
                <a:gd name="T40" fmla="*/ 40 w 91"/>
                <a:gd name="T41" fmla="*/ 0 h 89"/>
                <a:gd name="T42" fmla="*/ 22 w 91"/>
                <a:gd name="T43" fmla="*/ 17 h 89"/>
                <a:gd name="T44" fmla="*/ 2 w 91"/>
                <a:gd name="T45" fmla="*/ 4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" h="89">
                  <a:moveTo>
                    <a:pt x="2" y="41"/>
                  </a:moveTo>
                  <a:cubicBezTo>
                    <a:pt x="3" y="42"/>
                    <a:pt x="3" y="42"/>
                    <a:pt x="4" y="42"/>
                  </a:cubicBezTo>
                  <a:cubicBezTo>
                    <a:pt x="5" y="42"/>
                    <a:pt x="12" y="49"/>
                    <a:pt x="19" y="57"/>
                  </a:cubicBezTo>
                  <a:cubicBezTo>
                    <a:pt x="26" y="64"/>
                    <a:pt x="33" y="71"/>
                    <a:pt x="34" y="71"/>
                  </a:cubicBezTo>
                  <a:cubicBezTo>
                    <a:pt x="35" y="71"/>
                    <a:pt x="40" y="76"/>
                    <a:pt x="45" y="80"/>
                  </a:cubicBezTo>
                  <a:cubicBezTo>
                    <a:pt x="51" y="86"/>
                    <a:pt x="55" y="89"/>
                    <a:pt x="57" y="88"/>
                  </a:cubicBezTo>
                  <a:cubicBezTo>
                    <a:pt x="59" y="88"/>
                    <a:pt x="65" y="83"/>
                    <a:pt x="75" y="74"/>
                  </a:cubicBezTo>
                  <a:cubicBezTo>
                    <a:pt x="90" y="61"/>
                    <a:pt x="91" y="60"/>
                    <a:pt x="89" y="58"/>
                  </a:cubicBezTo>
                  <a:cubicBezTo>
                    <a:pt x="86" y="53"/>
                    <a:pt x="80" y="55"/>
                    <a:pt x="75" y="62"/>
                  </a:cubicBezTo>
                  <a:cubicBezTo>
                    <a:pt x="69" y="70"/>
                    <a:pt x="61" y="78"/>
                    <a:pt x="59" y="78"/>
                  </a:cubicBezTo>
                  <a:cubicBezTo>
                    <a:pt x="57" y="78"/>
                    <a:pt x="28" y="52"/>
                    <a:pt x="21" y="43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4" y="28"/>
                    <a:pt x="29" y="23"/>
                    <a:pt x="33" y="19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8" y="31"/>
                    <a:pt x="74" y="41"/>
                    <a:pt x="75" y="40"/>
                  </a:cubicBezTo>
                  <a:cubicBezTo>
                    <a:pt x="76" y="39"/>
                    <a:pt x="72" y="35"/>
                    <a:pt x="68" y="29"/>
                  </a:cubicBezTo>
                  <a:cubicBezTo>
                    <a:pt x="63" y="24"/>
                    <a:pt x="59" y="17"/>
                    <a:pt x="58" y="14"/>
                  </a:cubicBezTo>
                  <a:cubicBezTo>
                    <a:pt x="54" y="7"/>
                    <a:pt x="52" y="5"/>
                    <a:pt x="46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6" y="32"/>
                    <a:pt x="0" y="39"/>
                    <a:pt x="2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02"/>
            <p:cNvSpPr>
              <a:spLocks noEditPoints="1"/>
            </p:cNvSpPr>
            <p:nvPr/>
          </p:nvSpPr>
          <p:spPr bwMode="auto">
            <a:xfrm>
              <a:off x="998" y="2526"/>
              <a:ext cx="43" cy="45"/>
            </a:xfrm>
            <a:custGeom>
              <a:avLst/>
              <a:gdLst>
                <a:gd name="T0" fmla="*/ 64 w 80"/>
                <a:gd name="T1" fmla="*/ 24 h 84"/>
                <a:gd name="T2" fmla="*/ 37 w 80"/>
                <a:gd name="T3" fmla="*/ 2 h 84"/>
                <a:gd name="T4" fmla="*/ 6 w 80"/>
                <a:gd name="T5" fmla="*/ 34 h 84"/>
                <a:gd name="T6" fmla="*/ 18 w 80"/>
                <a:gd name="T7" fmla="*/ 66 h 84"/>
                <a:gd name="T8" fmla="*/ 26 w 80"/>
                <a:gd name="T9" fmla="*/ 76 h 84"/>
                <a:gd name="T10" fmla="*/ 38 w 80"/>
                <a:gd name="T11" fmla="*/ 84 h 84"/>
                <a:gd name="T12" fmla="*/ 51 w 80"/>
                <a:gd name="T13" fmla="*/ 77 h 84"/>
                <a:gd name="T14" fmla="*/ 74 w 80"/>
                <a:gd name="T15" fmla="*/ 52 h 84"/>
                <a:gd name="T16" fmla="*/ 80 w 80"/>
                <a:gd name="T17" fmla="*/ 45 h 84"/>
                <a:gd name="T18" fmla="*/ 74 w 80"/>
                <a:gd name="T19" fmla="*/ 38 h 84"/>
                <a:gd name="T20" fmla="*/ 64 w 80"/>
                <a:gd name="T21" fmla="*/ 24 h 84"/>
                <a:gd name="T22" fmla="*/ 60 w 80"/>
                <a:gd name="T23" fmla="*/ 54 h 84"/>
                <a:gd name="T24" fmla="*/ 53 w 80"/>
                <a:gd name="T25" fmla="*/ 61 h 84"/>
                <a:gd name="T26" fmla="*/ 45 w 80"/>
                <a:gd name="T27" fmla="*/ 65 h 84"/>
                <a:gd name="T28" fmla="*/ 23 w 80"/>
                <a:gd name="T29" fmla="*/ 54 h 84"/>
                <a:gd name="T30" fmla="*/ 19 w 80"/>
                <a:gd name="T31" fmla="*/ 50 h 84"/>
                <a:gd name="T32" fmla="*/ 29 w 80"/>
                <a:gd name="T33" fmla="*/ 26 h 84"/>
                <a:gd name="T34" fmla="*/ 40 w 80"/>
                <a:gd name="T35" fmla="*/ 16 h 84"/>
                <a:gd name="T36" fmla="*/ 45 w 80"/>
                <a:gd name="T37" fmla="*/ 22 h 84"/>
                <a:gd name="T38" fmla="*/ 51 w 80"/>
                <a:gd name="T39" fmla="*/ 29 h 84"/>
                <a:gd name="T40" fmla="*/ 58 w 80"/>
                <a:gd name="T41" fmla="*/ 39 h 84"/>
                <a:gd name="T42" fmla="*/ 65 w 80"/>
                <a:gd name="T43" fmla="*/ 47 h 84"/>
                <a:gd name="T44" fmla="*/ 60 w 80"/>
                <a:gd name="T45" fmla="*/ 5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84">
                  <a:moveTo>
                    <a:pt x="64" y="24"/>
                  </a:moveTo>
                  <a:cubicBezTo>
                    <a:pt x="54" y="9"/>
                    <a:pt x="43" y="0"/>
                    <a:pt x="37" y="2"/>
                  </a:cubicBezTo>
                  <a:cubicBezTo>
                    <a:pt x="33" y="4"/>
                    <a:pt x="11" y="26"/>
                    <a:pt x="6" y="34"/>
                  </a:cubicBezTo>
                  <a:cubicBezTo>
                    <a:pt x="0" y="44"/>
                    <a:pt x="1" y="46"/>
                    <a:pt x="18" y="66"/>
                  </a:cubicBezTo>
                  <a:cubicBezTo>
                    <a:pt x="21" y="70"/>
                    <a:pt x="24" y="73"/>
                    <a:pt x="26" y="76"/>
                  </a:cubicBezTo>
                  <a:cubicBezTo>
                    <a:pt x="33" y="83"/>
                    <a:pt x="34" y="84"/>
                    <a:pt x="38" y="84"/>
                  </a:cubicBezTo>
                  <a:cubicBezTo>
                    <a:pt x="42" y="84"/>
                    <a:pt x="44" y="83"/>
                    <a:pt x="51" y="77"/>
                  </a:cubicBezTo>
                  <a:cubicBezTo>
                    <a:pt x="62" y="67"/>
                    <a:pt x="68" y="60"/>
                    <a:pt x="74" y="52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70" y="34"/>
                    <a:pt x="66" y="28"/>
                    <a:pt x="64" y="24"/>
                  </a:cubicBezTo>
                  <a:close/>
                  <a:moveTo>
                    <a:pt x="60" y="54"/>
                  </a:moveTo>
                  <a:cubicBezTo>
                    <a:pt x="57" y="58"/>
                    <a:pt x="54" y="61"/>
                    <a:pt x="53" y="61"/>
                  </a:cubicBezTo>
                  <a:cubicBezTo>
                    <a:pt x="51" y="61"/>
                    <a:pt x="48" y="63"/>
                    <a:pt x="45" y="65"/>
                  </a:cubicBezTo>
                  <a:cubicBezTo>
                    <a:pt x="38" y="70"/>
                    <a:pt x="36" y="69"/>
                    <a:pt x="23" y="54"/>
                  </a:cubicBezTo>
                  <a:cubicBezTo>
                    <a:pt x="22" y="52"/>
                    <a:pt x="20" y="51"/>
                    <a:pt x="19" y="50"/>
                  </a:cubicBezTo>
                  <a:cubicBezTo>
                    <a:pt x="12" y="41"/>
                    <a:pt x="14" y="41"/>
                    <a:pt x="29" y="2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9" y="26"/>
                    <a:pt x="51" y="29"/>
                    <a:pt x="51" y="29"/>
                  </a:cubicBezTo>
                  <a:cubicBezTo>
                    <a:pt x="51" y="30"/>
                    <a:pt x="54" y="34"/>
                    <a:pt x="58" y="39"/>
                  </a:cubicBezTo>
                  <a:cubicBezTo>
                    <a:pt x="65" y="47"/>
                    <a:pt x="65" y="47"/>
                    <a:pt x="65" y="47"/>
                  </a:cubicBezTo>
                  <a:lnTo>
                    <a:pt x="60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03"/>
            <p:cNvSpPr>
              <a:spLocks noEditPoints="1"/>
            </p:cNvSpPr>
            <p:nvPr/>
          </p:nvSpPr>
          <p:spPr bwMode="auto">
            <a:xfrm>
              <a:off x="959" y="2486"/>
              <a:ext cx="44" cy="47"/>
            </a:xfrm>
            <a:custGeom>
              <a:avLst/>
              <a:gdLst>
                <a:gd name="T0" fmla="*/ 38 w 81"/>
                <a:gd name="T1" fmla="*/ 2 h 87"/>
                <a:gd name="T2" fmla="*/ 5 w 81"/>
                <a:gd name="T3" fmla="*/ 26 h 87"/>
                <a:gd name="T4" fmla="*/ 3 w 81"/>
                <a:gd name="T5" fmla="*/ 44 h 87"/>
                <a:gd name="T6" fmla="*/ 4 w 81"/>
                <a:gd name="T7" fmla="*/ 45 h 87"/>
                <a:gd name="T8" fmla="*/ 25 w 81"/>
                <a:gd name="T9" fmla="*/ 67 h 87"/>
                <a:gd name="T10" fmla="*/ 42 w 81"/>
                <a:gd name="T11" fmla="*/ 87 h 87"/>
                <a:gd name="T12" fmla="*/ 48 w 81"/>
                <a:gd name="T13" fmla="*/ 84 h 87"/>
                <a:gd name="T14" fmla="*/ 52 w 81"/>
                <a:gd name="T15" fmla="*/ 78 h 87"/>
                <a:gd name="T16" fmla="*/ 71 w 81"/>
                <a:gd name="T17" fmla="*/ 62 h 87"/>
                <a:gd name="T18" fmla="*/ 77 w 81"/>
                <a:gd name="T19" fmla="*/ 57 h 87"/>
                <a:gd name="T20" fmla="*/ 79 w 81"/>
                <a:gd name="T21" fmla="*/ 53 h 87"/>
                <a:gd name="T22" fmla="*/ 81 w 81"/>
                <a:gd name="T23" fmla="*/ 49 h 87"/>
                <a:gd name="T24" fmla="*/ 62 w 81"/>
                <a:gd name="T25" fmla="*/ 25 h 87"/>
                <a:gd name="T26" fmla="*/ 38 w 81"/>
                <a:gd name="T27" fmla="*/ 2 h 87"/>
                <a:gd name="T28" fmla="*/ 70 w 81"/>
                <a:gd name="T29" fmla="*/ 45 h 87"/>
                <a:gd name="T30" fmla="*/ 53 w 81"/>
                <a:gd name="T31" fmla="*/ 63 h 87"/>
                <a:gd name="T32" fmla="*/ 44 w 81"/>
                <a:gd name="T33" fmla="*/ 72 h 87"/>
                <a:gd name="T34" fmla="*/ 29 w 81"/>
                <a:gd name="T35" fmla="*/ 54 h 87"/>
                <a:gd name="T36" fmla="*/ 13 w 81"/>
                <a:gd name="T37" fmla="*/ 36 h 87"/>
                <a:gd name="T38" fmla="*/ 17 w 81"/>
                <a:gd name="T39" fmla="*/ 30 h 87"/>
                <a:gd name="T40" fmla="*/ 26 w 81"/>
                <a:gd name="T41" fmla="*/ 19 h 87"/>
                <a:gd name="T42" fmla="*/ 52 w 81"/>
                <a:gd name="T43" fmla="*/ 30 h 87"/>
                <a:gd name="T44" fmla="*/ 67 w 81"/>
                <a:gd name="T45" fmla="*/ 44 h 87"/>
                <a:gd name="T46" fmla="*/ 70 w 81"/>
                <a:gd name="T47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1" h="87">
                  <a:moveTo>
                    <a:pt x="38" y="2"/>
                  </a:moveTo>
                  <a:cubicBezTo>
                    <a:pt x="30" y="0"/>
                    <a:pt x="25" y="3"/>
                    <a:pt x="5" y="26"/>
                  </a:cubicBezTo>
                  <a:cubicBezTo>
                    <a:pt x="0" y="31"/>
                    <a:pt x="0" y="41"/>
                    <a:pt x="3" y="44"/>
                  </a:cubicBezTo>
                  <a:cubicBezTo>
                    <a:pt x="3" y="44"/>
                    <a:pt x="4" y="45"/>
                    <a:pt x="4" y="45"/>
                  </a:cubicBezTo>
                  <a:cubicBezTo>
                    <a:pt x="5" y="46"/>
                    <a:pt x="15" y="56"/>
                    <a:pt x="25" y="67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51" y="82"/>
                    <a:pt x="53" y="80"/>
                    <a:pt x="52" y="78"/>
                  </a:cubicBezTo>
                  <a:cubicBezTo>
                    <a:pt x="52" y="75"/>
                    <a:pt x="69" y="61"/>
                    <a:pt x="71" y="62"/>
                  </a:cubicBezTo>
                  <a:cubicBezTo>
                    <a:pt x="73" y="63"/>
                    <a:pt x="77" y="59"/>
                    <a:pt x="77" y="57"/>
                  </a:cubicBezTo>
                  <a:cubicBezTo>
                    <a:pt x="76" y="56"/>
                    <a:pt x="77" y="54"/>
                    <a:pt x="79" y="53"/>
                  </a:cubicBezTo>
                  <a:cubicBezTo>
                    <a:pt x="80" y="52"/>
                    <a:pt x="81" y="50"/>
                    <a:pt x="81" y="49"/>
                  </a:cubicBezTo>
                  <a:cubicBezTo>
                    <a:pt x="81" y="47"/>
                    <a:pt x="73" y="38"/>
                    <a:pt x="62" y="25"/>
                  </a:cubicBezTo>
                  <a:cubicBezTo>
                    <a:pt x="45" y="6"/>
                    <a:pt x="42" y="3"/>
                    <a:pt x="38" y="2"/>
                  </a:cubicBezTo>
                  <a:close/>
                  <a:moveTo>
                    <a:pt x="70" y="45"/>
                  </a:moveTo>
                  <a:cubicBezTo>
                    <a:pt x="69" y="47"/>
                    <a:pt x="62" y="54"/>
                    <a:pt x="53" y="6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9" y="28"/>
                    <a:pt x="23" y="23"/>
                    <a:pt x="26" y="19"/>
                  </a:cubicBezTo>
                  <a:cubicBezTo>
                    <a:pt x="34" y="12"/>
                    <a:pt x="34" y="12"/>
                    <a:pt x="52" y="30"/>
                  </a:cubicBezTo>
                  <a:cubicBezTo>
                    <a:pt x="59" y="38"/>
                    <a:pt x="66" y="44"/>
                    <a:pt x="67" y="44"/>
                  </a:cubicBezTo>
                  <a:cubicBezTo>
                    <a:pt x="69" y="45"/>
                    <a:pt x="70" y="45"/>
                    <a:pt x="70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04"/>
            <p:cNvSpPr/>
            <p:nvPr/>
          </p:nvSpPr>
          <p:spPr bwMode="auto">
            <a:xfrm>
              <a:off x="923" y="2448"/>
              <a:ext cx="47" cy="48"/>
            </a:xfrm>
            <a:custGeom>
              <a:avLst/>
              <a:gdLst>
                <a:gd name="T0" fmla="*/ 16 w 87"/>
                <a:gd name="T1" fmla="*/ 63 h 89"/>
                <a:gd name="T2" fmla="*/ 29 w 87"/>
                <a:gd name="T3" fmla="*/ 76 h 89"/>
                <a:gd name="T4" fmla="*/ 44 w 87"/>
                <a:gd name="T5" fmla="*/ 89 h 89"/>
                <a:gd name="T6" fmla="*/ 56 w 87"/>
                <a:gd name="T7" fmla="*/ 78 h 89"/>
                <a:gd name="T8" fmla="*/ 73 w 87"/>
                <a:gd name="T9" fmla="*/ 62 h 89"/>
                <a:gd name="T10" fmla="*/ 81 w 87"/>
                <a:gd name="T11" fmla="*/ 52 h 89"/>
                <a:gd name="T12" fmla="*/ 84 w 87"/>
                <a:gd name="T13" fmla="*/ 46 h 89"/>
                <a:gd name="T14" fmla="*/ 79 w 87"/>
                <a:gd name="T15" fmla="*/ 41 h 89"/>
                <a:gd name="T16" fmla="*/ 63 w 87"/>
                <a:gd name="T17" fmla="*/ 57 h 89"/>
                <a:gd name="T18" fmla="*/ 44 w 87"/>
                <a:gd name="T19" fmla="*/ 77 h 89"/>
                <a:gd name="T20" fmla="*/ 30 w 87"/>
                <a:gd name="T21" fmla="*/ 62 h 89"/>
                <a:gd name="T22" fmla="*/ 21 w 87"/>
                <a:gd name="T23" fmla="*/ 33 h 89"/>
                <a:gd name="T24" fmla="*/ 33 w 87"/>
                <a:gd name="T25" fmla="*/ 21 h 89"/>
                <a:gd name="T26" fmla="*/ 42 w 87"/>
                <a:gd name="T27" fmla="*/ 18 h 89"/>
                <a:gd name="T28" fmla="*/ 50 w 87"/>
                <a:gd name="T29" fmla="*/ 23 h 89"/>
                <a:gd name="T30" fmla="*/ 62 w 87"/>
                <a:gd name="T31" fmla="*/ 32 h 89"/>
                <a:gd name="T32" fmla="*/ 71 w 87"/>
                <a:gd name="T33" fmla="*/ 30 h 89"/>
                <a:gd name="T34" fmla="*/ 58 w 87"/>
                <a:gd name="T35" fmla="*/ 16 h 89"/>
                <a:gd name="T36" fmla="*/ 34 w 87"/>
                <a:gd name="T37" fmla="*/ 6 h 89"/>
                <a:gd name="T38" fmla="*/ 16 w 87"/>
                <a:gd name="T39" fmla="*/ 22 h 89"/>
                <a:gd name="T40" fmla="*/ 2 w 87"/>
                <a:gd name="T41" fmla="*/ 37 h 89"/>
                <a:gd name="T42" fmla="*/ 9 w 87"/>
                <a:gd name="T43" fmla="*/ 59 h 89"/>
                <a:gd name="T44" fmla="*/ 16 w 87"/>
                <a:gd name="T45" fmla="*/ 6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89">
                  <a:moveTo>
                    <a:pt x="16" y="63"/>
                  </a:moveTo>
                  <a:cubicBezTo>
                    <a:pt x="17" y="63"/>
                    <a:pt x="23" y="68"/>
                    <a:pt x="29" y="76"/>
                  </a:cubicBezTo>
                  <a:cubicBezTo>
                    <a:pt x="38" y="85"/>
                    <a:pt x="42" y="89"/>
                    <a:pt x="44" y="89"/>
                  </a:cubicBezTo>
                  <a:cubicBezTo>
                    <a:pt x="46" y="89"/>
                    <a:pt x="50" y="85"/>
                    <a:pt x="56" y="78"/>
                  </a:cubicBezTo>
                  <a:cubicBezTo>
                    <a:pt x="62" y="73"/>
                    <a:pt x="69" y="65"/>
                    <a:pt x="73" y="62"/>
                  </a:cubicBezTo>
                  <a:cubicBezTo>
                    <a:pt x="76" y="58"/>
                    <a:pt x="80" y="54"/>
                    <a:pt x="81" y="52"/>
                  </a:cubicBezTo>
                  <a:cubicBezTo>
                    <a:pt x="82" y="50"/>
                    <a:pt x="83" y="47"/>
                    <a:pt x="84" y="46"/>
                  </a:cubicBezTo>
                  <a:cubicBezTo>
                    <a:pt x="87" y="44"/>
                    <a:pt x="83" y="39"/>
                    <a:pt x="79" y="41"/>
                  </a:cubicBezTo>
                  <a:cubicBezTo>
                    <a:pt x="78" y="41"/>
                    <a:pt x="71" y="49"/>
                    <a:pt x="63" y="57"/>
                  </a:cubicBezTo>
                  <a:cubicBezTo>
                    <a:pt x="50" y="73"/>
                    <a:pt x="46" y="77"/>
                    <a:pt x="44" y="77"/>
                  </a:cubicBezTo>
                  <a:cubicBezTo>
                    <a:pt x="44" y="77"/>
                    <a:pt x="37" y="70"/>
                    <a:pt x="30" y="62"/>
                  </a:cubicBezTo>
                  <a:cubicBezTo>
                    <a:pt x="13" y="43"/>
                    <a:pt x="13" y="41"/>
                    <a:pt x="21" y="33"/>
                  </a:cubicBezTo>
                  <a:cubicBezTo>
                    <a:pt x="25" y="30"/>
                    <a:pt x="30" y="25"/>
                    <a:pt x="33" y="21"/>
                  </a:cubicBezTo>
                  <a:cubicBezTo>
                    <a:pt x="38" y="16"/>
                    <a:pt x="39" y="16"/>
                    <a:pt x="42" y="18"/>
                  </a:cubicBezTo>
                  <a:cubicBezTo>
                    <a:pt x="44" y="20"/>
                    <a:pt x="48" y="22"/>
                    <a:pt x="50" y="23"/>
                  </a:cubicBezTo>
                  <a:cubicBezTo>
                    <a:pt x="53" y="24"/>
                    <a:pt x="58" y="28"/>
                    <a:pt x="62" y="32"/>
                  </a:cubicBezTo>
                  <a:cubicBezTo>
                    <a:pt x="72" y="41"/>
                    <a:pt x="75" y="40"/>
                    <a:pt x="71" y="30"/>
                  </a:cubicBezTo>
                  <a:cubicBezTo>
                    <a:pt x="68" y="25"/>
                    <a:pt x="66" y="22"/>
                    <a:pt x="58" y="16"/>
                  </a:cubicBezTo>
                  <a:cubicBezTo>
                    <a:pt x="37" y="0"/>
                    <a:pt x="39" y="1"/>
                    <a:pt x="34" y="6"/>
                  </a:cubicBezTo>
                  <a:cubicBezTo>
                    <a:pt x="31" y="9"/>
                    <a:pt x="23" y="16"/>
                    <a:pt x="16" y="22"/>
                  </a:cubicBezTo>
                  <a:cubicBezTo>
                    <a:pt x="9" y="29"/>
                    <a:pt x="3" y="36"/>
                    <a:pt x="2" y="37"/>
                  </a:cubicBezTo>
                  <a:cubicBezTo>
                    <a:pt x="0" y="43"/>
                    <a:pt x="4" y="53"/>
                    <a:pt x="9" y="59"/>
                  </a:cubicBezTo>
                  <a:cubicBezTo>
                    <a:pt x="11" y="61"/>
                    <a:pt x="14" y="63"/>
                    <a:pt x="16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05"/>
            <p:cNvSpPr/>
            <p:nvPr/>
          </p:nvSpPr>
          <p:spPr bwMode="auto">
            <a:xfrm>
              <a:off x="954" y="2422"/>
              <a:ext cx="44" cy="41"/>
            </a:xfrm>
            <a:custGeom>
              <a:avLst/>
              <a:gdLst>
                <a:gd name="T0" fmla="*/ 4 w 80"/>
                <a:gd name="T1" fmla="*/ 49 h 77"/>
                <a:gd name="T2" fmla="*/ 21 w 80"/>
                <a:gd name="T3" fmla="*/ 64 h 77"/>
                <a:gd name="T4" fmla="*/ 37 w 80"/>
                <a:gd name="T5" fmla="*/ 77 h 77"/>
                <a:gd name="T6" fmla="*/ 48 w 80"/>
                <a:gd name="T7" fmla="*/ 69 h 77"/>
                <a:gd name="T8" fmla="*/ 68 w 80"/>
                <a:gd name="T9" fmla="*/ 50 h 77"/>
                <a:gd name="T10" fmla="*/ 79 w 80"/>
                <a:gd name="T11" fmla="*/ 39 h 77"/>
                <a:gd name="T12" fmla="*/ 73 w 80"/>
                <a:gd name="T13" fmla="*/ 36 h 77"/>
                <a:gd name="T14" fmla="*/ 55 w 80"/>
                <a:gd name="T15" fmla="*/ 52 h 77"/>
                <a:gd name="T16" fmla="*/ 40 w 80"/>
                <a:gd name="T17" fmla="*/ 67 h 77"/>
                <a:gd name="T18" fmla="*/ 17 w 80"/>
                <a:gd name="T19" fmla="*/ 47 h 77"/>
                <a:gd name="T20" fmla="*/ 18 w 80"/>
                <a:gd name="T21" fmla="*/ 31 h 77"/>
                <a:gd name="T22" fmla="*/ 33 w 80"/>
                <a:gd name="T23" fmla="*/ 16 h 77"/>
                <a:gd name="T24" fmla="*/ 47 w 80"/>
                <a:gd name="T25" fmla="*/ 25 h 77"/>
                <a:gd name="T26" fmla="*/ 56 w 80"/>
                <a:gd name="T27" fmla="*/ 28 h 77"/>
                <a:gd name="T28" fmla="*/ 40 w 80"/>
                <a:gd name="T29" fmla="*/ 7 h 77"/>
                <a:gd name="T30" fmla="*/ 38 w 80"/>
                <a:gd name="T31" fmla="*/ 7 h 77"/>
                <a:gd name="T32" fmla="*/ 22 w 80"/>
                <a:gd name="T33" fmla="*/ 2 h 77"/>
                <a:gd name="T34" fmla="*/ 2 w 80"/>
                <a:gd name="T35" fmla="*/ 39 h 77"/>
                <a:gd name="T36" fmla="*/ 2 w 80"/>
                <a:gd name="T37" fmla="*/ 47 h 77"/>
                <a:gd name="T38" fmla="*/ 4 w 80"/>
                <a:gd name="T39" fmla="*/ 4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0" h="77">
                  <a:moveTo>
                    <a:pt x="4" y="49"/>
                  </a:moveTo>
                  <a:cubicBezTo>
                    <a:pt x="7" y="51"/>
                    <a:pt x="15" y="58"/>
                    <a:pt x="21" y="64"/>
                  </a:cubicBezTo>
                  <a:cubicBezTo>
                    <a:pt x="28" y="71"/>
                    <a:pt x="35" y="76"/>
                    <a:pt x="37" y="77"/>
                  </a:cubicBezTo>
                  <a:cubicBezTo>
                    <a:pt x="39" y="77"/>
                    <a:pt x="42" y="75"/>
                    <a:pt x="48" y="69"/>
                  </a:cubicBezTo>
                  <a:cubicBezTo>
                    <a:pt x="53" y="64"/>
                    <a:pt x="62" y="56"/>
                    <a:pt x="68" y="50"/>
                  </a:cubicBezTo>
                  <a:cubicBezTo>
                    <a:pt x="74" y="45"/>
                    <a:pt x="79" y="40"/>
                    <a:pt x="79" y="39"/>
                  </a:cubicBezTo>
                  <a:cubicBezTo>
                    <a:pt x="80" y="36"/>
                    <a:pt x="77" y="34"/>
                    <a:pt x="73" y="36"/>
                  </a:cubicBezTo>
                  <a:cubicBezTo>
                    <a:pt x="72" y="37"/>
                    <a:pt x="63" y="44"/>
                    <a:pt x="55" y="52"/>
                  </a:cubicBezTo>
                  <a:cubicBezTo>
                    <a:pt x="47" y="61"/>
                    <a:pt x="41" y="67"/>
                    <a:pt x="40" y="67"/>
                  </a:cubicBezTo>
                  <a:cubicBezTo>
                    <a:pt x="37" y="66"/>
                    <a:pt x="20" y="51"/>
                    <a:pt x="17" y="47"/>
                  </a:cubicBezTo>
                  <a:cubicBezTo>
                    <a:pt x="14" y="42"/>
                    <a:pt x="14" y="41"/>
                    <a:pt x="18" y="31"/>
                  </a:cubicBezTo>
                  <a:cubicBezTo>
                    <a:pt x="26" y="13"/>
                    <a:pt x="26" y="13"/>
                    <a:pt x="33" y="16"/>
                  </a:cubicBezTo>
                  <a:cubicBezTo>
                    <a:pt x="37" y="18"/>
                    <a:pt x="43" y="21"/>
                    <a:pt x="47" y="25"/>
                  </a:cubicBezTo>
                  <a:cubicBezTo>
                    <a:pt x="55" y="31"/>
                    <a:pt x="56" y="31"/>
                    <a:pt x="56" y="28"/>
                  </a:cubicBezTo>
                  <a:cubicBezTo>
                    <a:pt x="57" y="24"/>
                    <a:pt x="41" y="4"/>
                    <a:pt x="40" y="7"/>
                  </a:cubicBezTo>
                  <a:cubicBezTo>
                    <a:pt x="40" y="8"/>
                    <a:pt x="39" y="8"/>
                    <a:pt x="38" y="7"/>
                  </a:cubicBezTo>
                  <a:cubicBezTo>
                    <a:pt x="36" y="3"/>
                    <a:pt x="24" y="0"/>
                    <a:pt x="22" y="2"/>
                  </a:cubicBezTo>
                  <a:cubicBezTo>
                    <a:pt x="18" y="6"/>
                    <a:pt x="4" y="31"/>
                    <a:pt x="2" y="39"/>
                  </a:cubicBezTo>
                  <a:cubicBezTo>
                    <a:pt x="0" y="43"/>
                    <a:pt x="0" y="45"/>
                    <a:pt x="2" y="47"/>
                  </a:cubicBezTo>
                  <a:cubicBezTo>
                    <a:pt x="2" y="47"/>
                    <a:pt x="3" y="48"/>
                    <a:pt x="4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06"/>
            <p:cNvSpPr>
              <a:spLocks noEditPoints="1"/>
            </p:cNvSpPr>
            <p:nvPr/>
          </p:nvSpPr>
          <p:spPr bwMode="auto">
            <a:xfrm>
              <a:off x="2258" y="2148"/>
              <a:ext cx="202" cy="211"/>
            </a:xfrm>
            <a:custGeom>
              <a:avLst/>
              <a:gdLst>
                <a:gd name="T0" fmla="*/ 33 w 375"/>
                <a:gd name="T1" fmla="*/ 282 h 391"/>
                <a:gd name="T2" fmla="*/ 195 w 375"/>
                <a:gd name="T3" fmla="*/ 388 h 391"/>
                <a:gd name="T4" fmla="*/ 358 w 375"/>
                <a:gd name="T5" fmla="*/ 265 h 391"/>
                <a:gd name="T6" fmla="*/ 370 w 375"/>
                <a:gd name="T7" fmla="*/ 149 h 391"/>
                <a:gd name="T8" fmla="*/ 329 w 375"/>
                <a:gd name="T9" fmla="*/ 61 h 391"/>
                <a:gd name="T10" fmla="*/ 213 w 375"/>
                <a:gd name="T11" fmla="*/ 2 h 391"/>
                <a:gd name="T12" fmla="*/ 59 w 375"/>
                <a:gd name="T13" fmla="*/ 48 h 391"/>
                <a:gd name="T14" fmla="*/ 2 w 375"/>
                <a:gd name="T15" fmla="*/ 193 h 391"/>
                <a:gd name="T16" fmla="*/ 16 w 375"/>
                <a:gd name="T17" fmla="*/ 215 h 391"/>
                <a:gd name="T18" fmla="*/ 170 w 375"/>
                <a:gd name="T19" fmla="*/ 370 h 391"/>
                <a:gd name="T20" fmla="*/ 196 w 375"/>
                <a:gd name="T21" fmla="*/ 373 h 391"/>
                <a:gd name="T22" fmla="*/ 320 w 375"/>
                <a:gd name="T23" fmla="*/ 303 h 391"/>
                <a:gd name="T24" fmla="*/ 229 w 375"/>
                <a:gd name="T25" fmla="*/ 375 h 391"/>
                <a:gd name="T26" fmla="*/ 239 w 375"/>
                <a:gd name="T27" fmla="*/ 345 h 391"/>
                <a:gd name="T28" fmla="*/ 278 w 375"/>
                <a:gd name="T29" fmla="*/ 314 h 391"/>
                <a:gd name="T30" fmla="*/ 306 w 375"/>
                <a:gd name="T31" fmla="*/ 284 h 391"/>
                <a:gd name="T32" fmla="*/ 328 w 375"/>
                <a:gd name="T33" fmla="*/ 272 h 391"/>
                <a:gd name="T34" fmla="*/ 320 w 375"/>
                <a:gd name="T35" fmla="*/ 303 h 391"/>
                <a:gd name="T36" fmla="*/ 352 w 375"/>
                <a:gd name="T37" fmla="*/ 246 h 391"/>
                <a:gd name="T38" fmla="*/ 237 w 375"/>
                <a:gd name="T39" fmla="*/ 29 h 391"/>
                <a:gd name="T40" fmla="*/ 338 w 375"/>
                <a:gd name="T41" fmla="*/ 113 h 391"/>
                <a:gd name="T42" fmla="*/ 348 w 375"/>
                <a:gd name="T43" fmla="*/ 166 h 391"/>
                <a:gd name="T44" fmla="*/ 349 w 375"/>
                <a:gd name="T45" fmla="*/ 193 h 391"/>
                <a:gd name="T46" fmla="*/ 318 w 375"/>
                <a:gd name="T47" fmla="*/ 221 h 391"/>
                <a:gd name="T48" fmla="*/ 298 w 375"/>
                <a:gd name="T49" fmla="*/ 263 h 391"/>
                <a:gd name="T50" fmla="*/ 263 w 375"/>
                <a:gd name="T51" fmla="*/ 284 h 391"/>
                <a:gd name="T52" fmla="*/ 280 w 375"/>
                <a:gd name="T53" fmla="*/ 293 h 391"/>
                <a:gd name="T54" fmla="*/ 231 w 375"/>
                <a:gd name="T55" fmla="*/ 304 h 391"/>
                <a:gd name="T56" fmla="*/ 205 w 375"/>
                <a:gd name="T57" fmla="*/ 331 h 391"/>
                <a:gd name="T58" fmla="*/ 206 w 375"/>
                <a:gd name="T59" fmla="*/ 349 h 391"/>
                <a:gd name="T60" fmla="*/ 160 w 375"/>
                <a:gd name="T61" fmla="*/ 339 h 391"/>
                <a:gd name="T62" fmla="*/ 131 w 375"/>
                <a:gd name="T63" fmla="*/ 324 h 391"/>
                <a:gd name="T64" fmla="*/ 116 w 375"/>
                <a:gd name="T65" fmla="*/ 333 h 391"/>
                <a:gd name="T66" fmla="*/ 49 w 375"/>
                <a:gd name="T67" fmla="*/ 246 h 391"/>
                <a:gd name="T68" fmla="*/ 84 w 375"/>
                <a:gd name="T69" fmla="*/ 264 h 391"/>
                <a:gd name="T70" fmla="*/ 99 w 375"/>
                <a:gd name="T71" fmla="*/ 293 h 391"/>
                <a:gd name="T72" fmla="*/ 129 w 375"/>
                <a:gd name="T73" fmla="*/ 268 h 391"/>
                <a:gd name="T74" fmla="*/ 163 w 375"/>
                <a:gd name="T75" fmla="*/ 253 h 391"/>
                <a:gd name="T76" fmla="*/ 200 w 375"/>
                <a:gd name="T77" fmla="*/ 256 h 391"/>
                <a:gd name="T78" fmla="*/ 206 w 375"/>
                <a:gd name="T79" fmla="*/ 218 h 391"/>
                <a:gd name="T80" fmla="*/ 231 w 375"/>
                <a:gd name="T81" fmla="*/ 216 h 391"/>
                <a:gd name="T82" fmla="*/ 259 w 375"/>
                <a:gd name="T83" fmla="*/ 183 h 391"/>
                <a:gd name="T84" fmla="*/ 264 w 375"/>
                <a:gd name="T85" fmla="*/ 138 h 391"/>
                <a:gd name="T86" fmla="*/ 274 w 375"/>
                <a:gd name="T87" fmla="*/ 126 h 391"/>
                <a:gd name="T88" fmla="*/ 285 w 375"/>
                <a:gd name="T89" fmla="*/ 97 h 391"/>
                <a:gd name="T90" fmla="*/ 260 w 375"/>
                <a:gd name="T91" fmla="*/ 68 h 391"/>
                <a:gd name="T92" fmla="*/ 259 w 375"/>
                <a:gd name="T93" fmla="*/ 49 h 391"/>
                <a:gd name="T94" fmla="*/ 58 w 375"/>
                <a:gd name="T95" fmla="*/ 65 h 391"/>
                <a:gd name="T96" fmla="*/ 134 w 375"/>
                <a:gd name="T97" fmla="*/ 24 h 391"/>
                <a:gd name="T98" fmla="*/ 200 w 375"/>
                <a:gd name="T99" fmla="*/ 56 h 391"/>
                <a:gd name="T100" fmla="*/ 229 w 375"/>
                <a:gd name="T101" fmla="*/ 46 h 391"/>
                <a:gd name="T102" fmla="*/ 229 w 375"/>
                <a:gd name="T103" fmla="*/ 86 h 391"/>
                <a:gd name="T104" fmla="*/ 238 w 375"/>
                <a:gd name="T105" fmla="*/ 97 h 391"/>
                <a:gd name="T106" fmla="*/ 233 w 375"/>
                <a:gd name="T107" fmla="*/ 126 h 391"/>
                <a:gd name="T108" fmla="*/ 222 w 375"/>
                <a:gd name="T109" fmla="*/ 172 h 391"/>
                <a:gd name="T110" fmla="*/ 196 w 375"/>
                <a:gd name="T111" fmla="*/ 190 h 391"/>
                <a:gd name="T112" fmla="*/ 177 w 375"/>
                <a:gd name="T113" fmla="*/ 210 h 391"/>
                <a:gd name="T114" fmla="*/ 123 w 375"/>
                <a:gd name="T115" fmla="*/ 231 h 391"/>
                <a:gd name="T116" fmla="*/ 98 w 375"/>
                <a:gd name="T117" fmla="*/ 248 h 391"/>
                <a:gd name="T118" fmla="*/ 69 w 375"/>
                <a:gd name="T119" fmla="*/ 236 h 391"/>
                <a:gd name="T120" fmla="*/ 56 w 375"/>
                <a:gd name="T121" fmla="*/ 237 h 391"/>
                <a:gd name="T122" fmla="*/ 36 w 375"/>
                <a:gd name="T123" fmla="*/ 19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5" h="391">
                  <a:moveTo>
                    <a:pt x="2" y="208"/>
                  </a:moveTo>
                  <a:cubicBezTo>
                    <a:pt x="4" y="214"/>
                    <a:pt x="6" y="224"/>
                    <a:pt x="7" y="230"/>
                  </a:cubicBezTo>
                  <a:cubicBezTo>
                    <a:pt x="8" y="235"/>
                    <a:pt x="9" y="240"/>
                    <a:pt x="9" y="239"/>
                  </a:cubicBezTo>
                  <a:cubicBezTo>
                    <a:pt x="10" y="239"/>
                    <a:pt x="11" y="243"/>
                    <a:pt x="13" y="248"/>
                  </a:cubicBezTo>
                  <a:cubicBezTo>
                    <a:pt x="16" y="257"/>
                    <a:pt x="23" y="268"/>
                    <a:pt x="33" y="282"/>
                  </a:cubicBezTo>
                  <a:cubicBezTo>
                    <a:pt x="36" y="285"/>
                    <a:pt x="40" y="291"/>
                    <a:pt x="42" y="294"/>
                  </a:cubicBezTo>
                  <a:cubicBezTo>
                    <a:pt x="48" y="305"/>
                    <a:pt x="59" y="316"/>
                    <a:pt x="70" y="325"/>
                  </a:cubicBezTo>
                  <a:cubicBezTo>
                    <a:pt x="77" y="330"/>
                    <a:pt x="89" y="339"/>
                    <a:pt x="96" y="346"/>
                  </a:cubicBezTo>
                  <a:cubicBezTo>
                    <a:pt x="122" y="367"/>
                    <a:pt x="163" y="386"/>
                    <a:pt x="187" y="387"/>
                  </a:cubicBezTo>
                  <a:cubicBezTo>
                    <a:pt x="191" y="387"/>
                    <a:pt x="194" y="388"/>
                    <a:pt x="195" y="388"/>
                  </a:cubicBezTo>
                  <a:cubicBezTo>
                    <a:pt x="196" y="389"/>
                    <a:pt x="211" y="391"/>
                    <a:pt x="219" y="391"/>
                  </a:cubicBezTo>
                  <a:cubicBezTo>
                    <a:pt x="223" y="391"/>
                    <a:pt x="228" y="390"/>
                    <a:pt x="230" y="388"/>
                  </a:cubicBezTo>
                  <a:cubicBezTo>
                    <a:pt x="254" y="377"/>
                    <a:pt x="270" y="366"/>
                    <a:pt x="292" y="349"/>
                  </a:cubicBezTo>
                  <a:cubicBezTo>
                    <a:pt x="305" y="339"/>
                    <a:pt x="343" y="295"/>
                    <a:pt x="350" y="280"/>
                  </a:cubicBezTo>
                  <a:cubicBezTo>
                    <a:pt x="353" y="275"/>
                    <a:pt x="356" y="268"/>
                    <a:pt x="358" y="265"/>
                  </a:cubicBezTo>
                  <a:cubicBezTo>
                    <a:pt x="360" y="263"/>
                    <a:pt x="364" y="252"/>
                    <a:pt x="367" y="243"/>
                  </a:cubicBezTo>
                  <a:cubicBezTo>
                    <a:pt x="372" y="230"/>
                    <a:pt x="373" y="221"/>
                    <a:pt x="374" y="208"/>
                  </a:cubicBezTo>
                  <a:cubicBezTo>
                    <a:pt x="374" y="198"/>
                    <a:pt x="374" y="187"/>
                    <a:pt x="374" y="182"/>
                  </a:cubicBezTo>
                  <a:cubicBezTo>
                    <a:pt x="375" y="178"/>
                    <a:pt x="374" y="169"/>
                    <a:pt x="372" y="163"/>
                  </a:cubicBezTo>
                  <a:cubicBezTo>
                    <a:pt x="371" y="157"/>
                    <a:pt x="370" y="150"/>
                    <a:pt x="370" y="149"/>
                  </a:cubicBezTo>
                  <a:cubicBezTo>
                    <a:pt x="370" y="147"/>
                    <a:pt x="367" y="141"/>
                    <a:pt x="364" y="134"/>
                  </a:cubicBezTo>
                  <a:cubicBezTo>
                    <a:pt x="355" y="115"/>
                    <a:pt x="351" y="107"/>
                    <a:pt x="349" y="101"/>
                  </a:cubicBezTo>
                  <a:cubicBezTo>
                    <a:pt x="348" y="98"/>
                    <a:pt x="344" y="91"/>
                    <a:pt x="341" y="86"/>
                  </a:cubicBezTo>
                  <a:cubicBezTo>
                    <a:pt x="337" y="80"/>
                    <a:pt x="336" y="77"/>
                    <a:pt x="337" y="74"/>
                  </a:cubicBezTo>
                  <a:cubicBezTo>
                    <a:pt x="339" y="72"/>
                    <a:pt x="335" y="66"/>
                    <a:pt x="329" y="61"/>
                  </a:cubicBezTo>
                  <a:cubicBezTo>
                    <a:pt x="327" y="60"/>
                    <a:pt x="320" y="53"/>
                    <a:pt x="313" y="47"/>
                  </a:cubicBezTo>
                  <a:cubicBezTo>
                    <a:pt x="295" y="30"/>
                    <a:pt x="289" y="25"/>
                    <a:pt x="283" y="26"/>
                  </a:cubicBezTo>
                  <a:cubicBezTo>
                    <a:pt x="280" y="26"/>
                    <a:pt x="270" y="23"/>
                    <a:pt x="260" y="19"/>
                  </a:cubicBezTo>
                  <a:cubicBezTo>
                    <a:pt x="250" y="16"/>
                    <a:pt x="236" y="11"/>
                    <a:pt x="230" y="9"/>
                  </a:cubicBezTo>
                  <a:cubicBezTo>
                    <a:pt x="223" y="7"/>
                    <a:pt x="215" y="4"/>
                    <a:pt x="213" y="2"/>
                  </a:cubicBezTo>
                  <a:cubicBezTo>
                    <a:pt x="211" y="1"/>
                    <a:pt x="204" y="0"/>
                    <a:pt x="198" y="0"/>
                  </a:cubicBezTo>
                  <a:cubicBezTo>
                    <a:pt x="191" y="0"/>
                    <a:pt x="182" y="0"/>
                    <a:pt x="177" y="0"/>
                  </a:cubicBezTo>
                  <a:cubicBezTo>
                    <a:pt x="172" y="0"/>
                    <a:pt x="166" y="0"/>
                    <a:pt x="164" y="1"/>
                  </a:cubicBezTo>
                  <a:cubicBezTo>
                    <a:pt x="160" y="3"/>
                    <a:pt x="143" y="6"/>
                    <a:pt x="125" y="8"/>
                  </a:cubicBezTo>
                  <a:cubicBezTo>
                    <a:pt x="109" y="10"/>
                    <a:pt x="96" y="18"/>
                    <a:pt x="59" y="48"/>
                  </a:cubicBezTo>
                  <a:cubicBezTo>
                    <a:pt x="52" y="53"/>
                    <a:pt x="48" y="57"/>
                    <a:pt x="45" y="60"/>
                  </a:cubicBezTo>
                  <a:cubicBezTo>
                    <a:pt x="44" y="60"/>
                    <a:pt x="44" y="61"/>
                    <a:pt x="43" y="61"/>
                  </a:cubicBezTo>
                  <a:cubicBezTo>
                    <a:pt x="40" y="65"/>
                    <a:pt x="38" y="68"/>
                    <a:pt x="34" y="75"/>
                  </a:cubicBezTo>
                  <a:cubicBezTo>
                    <a:pt x="19" y="109"/>
                    <a:pt x="3" y="131"/>
                    <a:pt x="3" y="175"/>
                  </a:cubicBezTo>
                  <a:cubicBezTo>
                    <a:pt x="3" y="182"/>
                    <a:pt x="3" y="190"/>
                    <a:pt x="2" y="193"/>
                  </a:cubicBezTo>
                  <a:cubicBezTo>
                    <a:pt x="0" y="196"/>
                    <a:pt x="1" y="202"/>
                    <a:pt x="2" y="208"/>
                  </a:cubicBezTo>
                  <a:close/>
                  <a:moveTo>
                    <a:pt x="33" y="240"/>
                  </a:moveTo>
                  <a:cubicBezTo>
                    <a:pt x="31" y="242"/>
                    <a:pt x="29" y="245"/>
                    <a:pt x="29" y="246"/>
                  </a:cubicBezTo>
                  <a:cubicBezTo>
                    <a:pt x="26" y="248"/>
                    <a:pt x="19" y="232"/>
                    <a:pt x="17" y="221"/>
                  </a:cubicBezTo>
                  <a:cubicBezTo>
                    <a:pt x="16" y="215"/>
                    <a:pt x="16" y="215"/>
                    <a:pt x="16" y="215"/>
                  </a:cubicBezTo>
                  <a:cubicBezTo>
                    <a:pt x="26" y="225"/>
                    <a:pt x="26" y="225"/>
                    <a:pt x="26" y="225"/>
                  </a:cubicBezTo>
                  <a:cubicBezTo>
                    <a:pt x="36" y="235"/>
                    <a:pt x="36" y="235"/>
                    <a:pt x="36" y="235"/>
                  </a:cubicBezTo>
                  <a:lnTo>
                    <a:pt x="33" y="240"/>
                  </a:lnTo>
                  <a:close/>
                  <a:moveTo>
                    <a:pt x="176" y="369"/>
                  </a:moveTo>
                  <a:cubicBezTo>
                    <a:pt x="176" y="370"/>
                    <a:pt x="173" y="370"/>
                    <a:pt x="170" y="370"/>
                  </a:cubicBezTo>
                  <a:cubicBezTo>
                    <a:pt x="168" y="370"/>
                    <a:pt x="166" y="369"/>
                    <a:pt x="167" y="369"/>
                  </a:cubicBezTo>
                  <a:cubicBezTo>
                    <a:pt x="167" y="368"/>
                    <a:pt x="170" y="367"/>
                    <a:pt x="173" y="368"/>
                  </a:cubicBezTo>
                  <a:cubicBezTo>
                    <a:pt x="175" y="368"/>
                    <a:pt x="177" y="368"/>
                    <a:pt x="176" y="369"/>
                  </a:cubicBezTo>
                  <a:close/>
                  <a:moveTo>
                    <a:pt x="198" y="368"/>
                  </a:moveTo>
                  <a:cubicBezTo>
                    <a:pt x="197" y="370"/>
                    <a:pt x="196" y="372"/>
                    <a:pt x="196" y="373"/>
                  </a:cubicBezTo>
                  <a:cubicBezTo>
                    <a:pt x="194" y="375"/>
                    <a:pt x="186" y="374"/>
                    <a:pt x="184" y="373"/>
                  </a:cubicBezTo>
                  <a:cubicBezTo>
                    <a:pt x="183" y="372"/>
                    <a:pt x="183" y="371"/>
                    <a:pt x="184" y="370"/>
                  </a:cubicBezTo>
                  <a:cubicBezTo>
                    <a:pt x="186" y="368"/>
                    <a:pt x="189" y="366"/>
                    <a:pt x="193" y="366"/>
                  </a:cubicBezTo>
                  <a:cubicBezTo>
                    <a:pt x="197" y="365"/>
                    <a:pt x="198" y="366"/>
                    <a:pt x="198" y="368"/>
                  </a:cubicBezTo>
                  <a:close/>
                  <a:moveTo>
                    <a:pt x="320" y="303"/>
                  </a:moveTo>
                  <a:cubicBezTo>
                    <a:pt x="301" y="325"/>
                    <a:pt x="290" y="336"/>
                    <a:pt x="284" y="341"/>
                  </a:cubicBezTo>
                  <a:cubicBezTo>
                    <a:pt x="271" y="350"/>
                    <a:pt x="260" y="357"/>
                    <a:pt x="258" y="358"/>
                  </a:cubicBezTo>
                  <a:cubicBezTo>
                    <a:pt x="257" y="358"/>
                    <a:pt x="254" y="360"/>
                    <a:pt x="251" y="363"/>
                  </a:cubicBezTo>
                  <a:cubicBezTo>
                    <a:pt x="249" y="365"/>
                    <a:pt x="243" y="369"/>
                    <a:pt x="239" y="370"/>
                  </a:cubicBezTo>
                  <a:cubicBezTo>
                    <a:pt x="235" y="372"/>
                    <a:pt x="231" y="374"/>
                    <a:pt x="229" y="375"/>
                  </a:cubicBezTo>
                  <a:cubicBezTo>
                    <a:pt x="227" y="378"/>
                    <a:pt x="218" y="377"/>
                    <a:pt x="215" y="374"/>
                  </a:cubicBezTo>
                  <a:cubicBezTo>
                    <a:pt x="214" y="373"/>
                    <a:pt x="214" y="369"/>
                    <a:pt x="215" y="365"/>
                  </a:cubicBezTo>
                  <a:cubicBezTo>
                    <a:pt x="216" y="357"/>
                    <a:pt x="216" y="357"/>
                    <a:pt x="216" y="357"/>
                  </a:cubicBezTo>
                  <a:cubicBezTo>
                    <a:pt x="226" y="352"/>
                    <a:pt x="226" y="352"/>
                    <a:pt x="226" y="352"/>
                  </a:cubicBezTo>
                  <a:cubicBezTo>
                    <a:pt x="232" y="350"/>
                    <a:pt x="237" y="346"/>
                    <a:pt x="239" y="345"/>
                  </a:cubicBezTo>
                  <a:cubicBezTo>
                    <a:pt x="242" y="344"/>
                    <a:pt x="242" y="344"/>
                    <a:pt x="240" y="349"/>
                  </a:cubicBezTo>
                  <a:cubicBezTo>
                    <a:pt x="239" y="352"/>
                    <a:pt x="237" y="355"/>
                    <a:pt x="236" y="356"/>
                  </a:cubicBezTo>
                  <a:cubicBezTo>
                    <a:pt x="234" y="357"/>
                    <a:pt x="235" y="363"/>
                    <a:pt x="238" y="364"/>
                  </a:cubicBezTo>
                  <a:cubicBezTo>
                    <a:pt x="243" y="367"/>
                    <a:pt x="247" y="363"/>
                    <a:pt x="252" y="350"/>
                  </a:cubicBezTo>
                  <a:cubicBezTo>
                    <a:pt x="252" y="328"/>
                    <a:pt x="272" y="328"/>
                    <a:pt x="278" y="314"/>
                  </a:cubicBezTo>
                  <a:cubicBezTo>
                    <a:pt x="277" y="314"/>
                    <a:pt x="279" y="312"/>
                    <a:pt x="280" y="309"/>
                  </a:cubicBezTo>
                  <a:cubicBezTo>
                    <a:pt x="285" y="304"/>
                    <a:pt x="286" y="307"/>
                    <a:pt x="282" y="319"/>
                  </a:cubicBezTo>
                  <a:cubicBezTo>
                    <a:pt x="279" y="329"/>
                    <a:pt x="279" y="333"/>
                    <a:pt x="283" y="332"/>
                  </a:cubicBezTo>
                  <a:cubicBezTo>
                    <a:pt x="290" y="330"/>
                    <a:pt x="297" y="312"/>
                    <a:pt x="295" y="301"/>
                  </a:cubicBezTo>
                  <a:cubicBezTo>
                    <a:pt x="294" y="296"/>
                    <a:pt x="295" y="295"/>
                    <a:pt x="306" y="284"/>
                  </a:cubicBezTo>
                  <a:cubicBezTo>
                    <a:pt x="312" y="278"/>
                    <a:pt x="318" y="273"/>
                    <a:pt x="318" y="274"/>
                  </a:cubicBezTo>
                  <a:cubicBezTo>
                    <a:pt x="319" y="274"/>
                    <a:pt x="319" y="277"/>
                    <a:pt x="318" y="280"/>
                  </a:cubicBezTo>
                  <a:cubicBezTo>
                    <a:pt x="318" y="283"/>
                    <a:pt x="317" y="288"/>
                    <a:pt x="317" y="291"/>
                  </a:cubicBezTo>
                  <a:cubicBezTo>
                    <a:pt x="317" y="295"/>
                    <a:pt x="317" y="296"/>
                    <a:pt x="320" y="295"/>
                  </a:cubicBezTo>
                  <a:cubicBezTo>
                    <a:pt x="325" y="294"/>
                    <a:pt x="328" y="284"/>
                    <a:pt x="328" y="272"/>
                  </a:cubicBezTo>
                  <a:cubicBezTo>
                    <a:pt x="328" y="267"/>
                    <a:pt x="327" y="263"/>
                    <a:pt x="327" y="262"/>
                  </a:cubicBezTo>
                  <a:cubicBezTo>
                    <a:pt x="326" y="261"/>
                    <a:pt x="328" y="259"/>
                    <a:pt x="330" y="256"/>
                  </a:cubicBezTo>
                  <a:cubicBezTo>
                    <a:pt x="343" y="238"/>
                    <a:pt x="346" y="236"/>
                    <a:pt x="343" y="249"/>
                  </a:cubicBezTo>
                  <a:cubicBezTo>
                    <a:pt x="341" y="256"/>
                    <a:pt x="342" y="262"/>
                    <a:pt x="346" y="261"/>
                  </a:cubicBezTo>
                  <a:cubicBezTo>
                    <a:pt x="352" y="260"/>
                    <a:pt x="337" y="284"/>
                    <a:pt x="320" y="303"/>
                  </a:cubicBezTo>
                  <a:close/>
                  <a:moveTo>
                    <a:pt x="360" y="210"/>
                  </a:moveTo>
                  <a:cubicBezTo>
                    <a:pt x="363" y="210"/>
                    <a:pt x="359" y="238"/>
                    <a:pt x="356" y="241"/>
                  </a:cubicBezTo>
                  <a:cubicBezTo>
                    <a:pt x="355" y="242"/>
                    <a:pt x="354" y="244"/>
                    <a:pt x="354" y="245"/>
                  </a:cubicBezTo>
                  <a:cubicBezTo>
                    <a:pt x="354" y="246"/>
                    <a:pt x="354" y="248"/>
                    <a:pt x="353" y="249"/>
                  </a:cubicBezTo>
                  <a:cubicBezTo>
                    <a:pt x="352" y="249"/>
                    <a:pt x="352" y="248"/>
                    <a:pt x="352" y="246"/>
                  </a:cubicBezTo>
                  <a:cubicBezTo>
                    <a:pt x="354" y="236"/>
                    <a:pt x="354" y="231"/>
                    <a:pt x="352" y="229"/>
                  </a:cubicBezTo>
                  <a:cubicBezTo>
                    <a:pt x="351" y="228"/>
                    <a:pt x="351" y="224"/>
                    <a:pt x="354" y="218"/>
                  </a:cubicBezTo>
                  <a:cubicBezTo>
                    <a:pt x="356" y="215"/>
                    <a:pt x="358" y="212"/>
                    <a:pt x="359" y="210"/>
                  </a:cubicBezTo>
                  <a:cubicBezTo>
                    <a:pt x="360" y="210"/>
                    <a:pt x="360" y="210"/>
                    <a:pt x="360" y="210"/>
                  </a:cubicBezTo>
                  <a:close/>
                  <a:moveTo>
                    <a:pt x="237" y="29"/>
                  </a:moveTo>
                  <a:cubicBezTo>
                    <a:pt x="242" y="31"/>
                    <a:pt x="249" y="34"/>
                    <a:pt x="254" y="36"/>
                  </a:cubicBezTo>
                  <a:cubicBezTo>
                    <a:pt x="258" y="38"/>
                    <a:pt x="266" y="40"/>
                    <a:pt x="272" y="42"/>
                  </a:cubicBezTo>
                  <a:cubicBezTo>
                    <a:pt x="294" y="49"/>
                    <a:pt x="315" y="68"/>
                    <a:pt x="330" y="96"/>
                  </a:cubicBezTo>
                  <a:cubicBezTo>
                    <a:pt x="333" y="102"/>
                    <a:pt x="335" y="108"/>
                    <a:pt x="335" y="109"/>
                  </a:cubicBezTo>
                  <a:cubicBezTo>
                    <a:pt x="336" y="110"/>
                    <a:pt x="337" y="112"/>
                    <a:pt x="338" y="113"/>
                  </a:cubicBezTo>
                  <a:cubicBezTo>
                    <a:pt x="340" y="116"/>
                    <a:pt x="343" y="122"/>
                    <a:pt x="350" y="141"/>
                  </a:cubicBezTo>
                  <a:cubicBezTo>
                    <a:pt x="352" y="148"/>
                    <a:pt x="352" y="148"/>
                    <a:pt x="352" y="148"/>
                  </a:cubicBezTo>
                  <a:cubicBezTo>
                    <a:pt x="341" y="158"/>
                    <a:pt x="341" y="158"/>
                    <a:pt x="341" y="158"/>
                  </a:cubicBezTo>
                  <a:cubicBezTo>
                    <a:pt x="332" y="167"/>
                    <a:pt x="330" y="169"/>
                    <a:pt x="332" y="171"/>
                  </a:cubicBezTo>
                  <a:cubicBezTo>
                    <a:pt x="335" y="174"/>
                    <a:pt x="342" y="172"/>
                    <a:pt x="348" y="166"/>
                  </a:cubicBezTo>
                  <a:cubicBezTo>
                    <a:pt x="355" y="160"/>
                    <a:pt x="358" y="160"/>
                    <a:pt x="355" y="167"/>
                  </a:cubicBezTo>
                  <a:cubicBezTo>
                    <a:pt x="352" y="172"/>
                    <a:pt x="340" y="184"/>
                    <a:pt x="336" y="184"/>
                  </a:cubicBezTo>
                  <a:cubicBezTo>
                    <a:pt x="332" y="184"/>
                    <a:pt x="333" y="189"/>
                    <a:pt x="337" y="194"/>
                  </a:cubicBezTo>
                  <a:cubicBezTo>
                    <a:pt x="339" y="196"/>
                    <a:pt x="342" y="197"/>
                    <a:pt x="344" y="196"/>
                  </a:cubicBezTo>
                  <a:cubicBezTo>
                    <a:pt x="345" y="195"/>
                    <a:pt x="348" y="194"/>
                    <a:pt x="349" y="193"/>
                  </a:cubicBezTo>
                  <a:cubicBezTo>
                    <a:pt x="351" y="192"/>
                    <a:pt x="351" y="193"/>
                    <a:pt x="351" y="196"/>
                  </a:cubicBezTo>
                  <a:cubicBezTo>
                    <a:pt x="350" y="201"/>
                    <a:pt x="347" y="204"/>
                    <a:pt x="345" y="202"/>
                  </a:cubicBezTo>
                  <a:cubicBezTo>
                    <a:pt x="344" y="201"/>
                    <a:pt x="339" y="203"/>
                    <a:pt x="333" y="206"/>
                  </a:cubicBezTo>
                  <a:cubicBezTo>
                    <a:pt x="325" y="210"/>
                    <a:pt x="322" y="211"/>
                    <a:pt x="320" y="209"/>
                  </a:cubicBezTo>
                  <a:cubicBezTo>
                    <a:pt x="313" y="204"/>
                    <a:pt x="312" y="210"/>
                    <a:pt x="318" y="221"/>
                  </a:cubicBezTo>
                  <a:cubicBezTo>
                    <a:pt x="319" y="224"/>
                    <a:pt x="329" y="224"/>
                    <a:pt x="335" y="220"/>
                  </a:cubicBezTo>
                  <a:cubicBezTo>
                    <a:pt x="342" y="216"/>
                    <a:pt x="343" y="216"/>
                    <a:pt x="339" y="223"/>
                  </a:cubicBezTo>
                  <a:cubicBezTo>
                    <a:pt x="334" y="235"/>
                    <a:pt x="326" y="245"/>
                    <a:pt x="322" y="246"/>
                  </a:cubicBezTo>
                  <a:cubicBezTo>
                    <a:pt x="321" y="246"/>
                    <a:pt x="315" y="250"/>
                    <a:pt x="311" y="253"/>
                  </a:cubicBezTo>
                  <a:cubicBezTo>
                    <a:pt x="307" y="257"/>
                    <a:pt x="301" y="261"/>
                    <a:pt x="298" y="263"/>
                  </a:cubicBezTo>
                  <a:cubicBezTo>
                    <a:pt x="292" y="267"/>
                    <a:pt x="291" y="269"/>
                    <a:pt x="295" y="272"/>
                  </a:cubicBezTo>
                  <a:cubicBezTo>
                    <a:pt x="299" y="274"/>
                    <a:pt x="299" y="275"/>
                    <a:pt x="296" y="278"/>
                  </a:cubicBezTo>
                  <a:cubicBezTo>
                    <a:pt x="293" y="280"/>
                    <a:pt x="292" y="280"/>
                    <a:pt x="290" y="278"/>
                  </a:cubicBezTo>
                  <a:cubicBezTo>
                    <a:pt x="288" y="277"/>
                    <a:pt x="285" y="277"/>
                    <a:pt x="281" y="279"/>
                  </a:cubicBezTo>
                  <a:cubicBezTo>
                    <a:pt x="267" y="284"/>
                    <a:pt x="264" y="285"/>
                    <a:pt x="263" y="284"/>
                  </a:cubicBezTo>
                  <a:cubicBezTo>
                    <a:pt x="262" y="284"/>
                    <a:pt x="261" y="286"/>
                    <a:pt x="260" y="290"/>
                  </a:cubicBezTo>
                  <a:cubicBezTo>
                    <a:pt x="259" y="294"/>
                    <a:pt x="259" y="296"/>
                    <a:pt x="261" y="294"/>
                  </a:cubicBezTo>
                  <a:cubicBezTo>
                    <a:pt x="262" y="293"/>
                    <a:pt x="265" y="293"/>
                    <a:pt x="266" y="294"/>
                  </a:cubicBezTo>
                  <a:cubicBezTo>
                    <a:pt x="268" y="295"/>
                    <a:pt x="272" y="295"/>
                    <a:pt x="276" y="294"/>
                  </a:cubicBezTo>
                  <a:cubicBezTo>
                    <a:pt x="279" y="293"/>
                    <a:pt x="281" y="292"/>
                    <a:pt x="280" y="293"/>
                  </a:cubicBezTo>
                  <a:cubicBezTo>
                    <a:pt x="279" y="294"/>
                    <a:pt x="274" y="298"/>
                    <a:pt x="270" y="301"/>
                  </a:cubicBezTo>
                  <a:cubicBezTo>
                    <a:pt x="266" y="305"/>
                    <a:pt x="263" y="307"/>
                    <a:pt x="262" y="306"/>
                  </a:cubicBezTo>
                  <a:cubicBezTo>
                    <a:pt x="261" y="305"/>
                    <a:pt x="257" y="306"/>
                    <a:pt x="252" y="307"/>
                  </a:cubicBezTo>
                  <a:cubicBezTo>
                    <a:pt x="245" y="310"/>
                    <a:pt x="244" y="310"/>
                    <a:pt x="239" y="306"/>
                  </a:cubicBezTo>
                  <a:cubicBezTo>
                    <a:pt x="235" y="302"/>
                    <a:pt x="234" y="302"/>
                    <a:pt x="231" y="304"/>
                  </a:cubicBezTo>
                  <a:cubicBezTo>
                    <a:pt x="226" y="309"/>
                    <a:pt x="234" y="321"/>
                    <a:pt x="243" y="322"/>
                  </a:cubicBezTo>
                  <a:cubicBezTo>
                    <a:pt x="247" y="323"/>
                    <a:pt x="245" y="324"/>
                    <a:pt x="236" y="331"/>
                  </a:cubicBezTo>
                  <a:cubicBezTo>
                    <a:pt x="231" y="335"/>
                    <a:pt x="228" y="336"/>
                    <a:pt x="227" y="334"/>
                  </a:cubicBezTo>
                  <a:cubicBezTo>
                    <a:pt x="226" y="333"/>
                    <a:pt x="221" y="332"/>
                    <a:pt x="217" y="332"/>
                  </a:cubicBezTo>
                  <a:cubicBezTo>
                    <a:pt x="213" y="332"/>
                    <a:pt x="207" y="332"/>
                    <a:pt x="205" y="331"/>
                  </a:cubicBezTo>
                  <a:cubicBezTo>
                    <a:pt x="203" y="330"/>
                    <a:pt x="200" y="330"/>
                    <a:pt x="199" y="331"/>
                  </a:cubicBezTo>
                  <a:cubicBezTo>
                    <a:pt x="198" y="332"/>
                    <a:pt x="197" y="332"/>
                    <a:pt x="196" y="331"/>
                  </a:cubicBezTo>
                  <a:cubicBezTo>
                    <a:pt x="194" y="329"/>
                    <a:pt x="194" y="333"/>
                    <a:pt x="196" y="336"/>
                  </a:cubicBezTo>
                  <a:cubicBezTo>
                    <a:pt x="197" y="337"/>
                    <a:pt x="200" y="341"/>
                    <a:pt x="203" y="344"/>
                  </a:cubicBezTo>
                  <a:cubicBezTo>
                    <a:pt x="205" y="346"/>
                    <a:pt x="207" y="349"/>
                    <a:pt x="206" y="349"/>
                  </a:cubicBezTo>
                  <a:cubicBezTo>
                    <a:pt x="206" y="350"/>
                    <a:pt x="202" y="351"/>
                    <a:pt x="198" y="352"/>
                  </a:cubicBezTo>
                  <a:cubicBezTo>
                    <a:pt x="192" y="354"/>
                    <a:pt x="189" y="353"/>
                    <a:pt x="188" y="351"/>
                  </a:cubicBezTo>
                  <a:cubicBezTo>
                    <a:pt x="180" y="341"/>
                    <a:pt x="168" y="329"/>
                    <a:pt x="166" y="330"/>
                  </a:cubicBezTo>
                  <a:cubicBezTo>
                    <a:pt x="161" y="331"/>
                    <a:pt x="160" y="332"/>
                    <a:pt x="161" y="335"/>
                  </a:cubicBezTo>
                  <a:cubicBezTo>
                    <a:pt x="161" y="336"/>
                    <a:pt x="161" y="338"/>
                    <a:pt x="160" y="339"/>
                  </a:cubicBezTo>
                  <a:cubicBezTo>
                    <a:pt x="158" y="341"/>
                    <a:pt x="159" y="343"/>
                    <a:pt x="164" y="347"/>
                  </a:cubicBezTo>
                  <a:cubicBezTo>
                    <a:pt x="169" y="350"/>
                    <a:pt x="170" y="353"/>
                    <a:pt x="169" y="354"/>
                  </a:cubicBezTo>
                  <a:cubicBezTo>
                    <a:pt x="167" y="356"/>
                    <a:pt x="154" y="352"/>
                    <a:pt x="150" y="349"/>
                  </a:cubicBezTo>
                  <a:cubicBezTo>
                    <a:pt x="147" y="346"/>
                    <a:pt x="139" y="332"/>
                    <a:pt x="137" y="326"/>
                  </a:cubicBezTo>
                  <a:cubicBezTo>
                    <a:pt x="137" y="324"/>
                    <a:pt x="135" y="323"/>
                    <a:pt x="131" y="324"/>
                  </a:cubicBezTo>
                  <a:cubicBezTo>
                    <a:pt x="127" y="325"/>
                    <a:pt x="127" y="326"/>
                    <a:pt x="127" y="328"/>
                  </a:cubicBezTo>
                  <a:cubicBezTo>
                    <a:pt x="128" y="329"/>
                    <a:pt x="127" y="330"/>
                    <a:pt x="126" y="331"/>
                  </a:cubicBezTo>
                  <a:cubicBezTo>
                    <a:pt x="124" y="331"/>
                    <a:pt x="125" y="336"/>
                    <a:pt x="129" y="340"/>
                  </a:cubicBezTo>
                  <a:cubicBezTo>
                    <a:pt x="131" y="343"/>
                    <a:pt x="131" y="343"/>
                    <a:pt x="128" y="342"/>
                  </a:cubicBezTo>
                  <a:cubicBezTo>
                    <a:pt x="126" y="341"/>
                    <a:pt x="121" y="337"/>
                    <a:pt x="116" y="333"/>
                  </a:cubicBezTo>
                  <a:cubicBezTo>
                    <a:pt x="101" y="321"/>
                    <a:pt x="90" y="314"/>
                    <a:pt x="75" y="306"/>
                  </a:cubicBezTo>
                  <a:cubicBezTo>
                    <a:pt x="59" y="297"/>
                    <a:pt x="57" y="295"/>
                    <a:pt x="43" y="272"/>
                  </a:cubicBezTo>
                  <a:cubicBezTo>
                    <a:pt x="34" y="259"/>
                    <a:pt x="34" y="259"/>
                    <a:pt x="34" y="259"/>
                  </a:cubicBezTo>
                  <a:cubicBezTo>
                    <a:pt x="41" y="253"/>
                    <a:pt x="41" y="253"/>
                    <a:pt x="41" y="253"/>
                  </a:cubicBezTo>
                  <a:cubicBezTo>
                    <a:pt x="44" y="249"/>
                    <a:pt x="48" y="246"/>
                    <a:pt x="49" y="246"/>
                  </a:cubicBezTo>
                  <a:cubicBezTo>
                    <a:pt x="50" y="246"/>
                    <a:pt x="56" y="249"/>
                    <a:pt x="62" y="252"/>
                  </a:cubicBezTo>
                  <a:cubicBezTo>
                    <a:pt x="73" y="257"/>
                    <a:pt x="73" y="257"/>
                    <a:pt x="73" y="257"/>
                  </a:cubicBezTo>
                  <a:cubicBezTo>
                    <a:pt x="67" y="263"/>
                    <a:pt x="67" y="263"/>
                    <a:pt x="67" y="263"/>
                  </a:cubicBezTo>
                  <a:cubicBezTo>
                    <a:pt x="61" y="269"/>
                    <a:pt x="61" y="272"/>
                    <a:pt x="65" y="276"/>
                  </a:cubicBezTo>
                  <a:cubicBezTo>
                    <a:pt x="66" y="277"/>
                    <a:pt x="81" y="269"/>
                    <a:pt x="84" y="264"/>
                  </a:cubicBezTo>
                  <a:cubicBezTo>
                    <a:pt x="85" y="262"/>
                    <a:pt x="87" y="262"/>
                    <a:pt x="92" y="264"/>
                  </a:cubicBezTo>
                  <a:cubicBezTo>
                    <a:pt x="96" y="266"/>
                    <a:pt x="100" y="268"/>
                    <a:pt x="102" y="268"/>
                  </a:cubicBezTo>
                  <a:cubicBezTo>
                    <a:pt x="105" y="268"/>
                    <a:pt x="105" y="269"/>
                    <a:pt x="104" y="271"/>
                  </a:cubicBezTo>
                  <a:cubicBezTo>
                    <a:pt x="104" y="272"/>
                    <a:pt x="101" y="276"/>
                    <a:pt x="99" y="281"/>
                  </a:cubicBezTo>
                  <a:cubicBezTo>
                    <a:pt x="96" y="288"/>
                    <a:pt x="96" y="290"/>
                    <a:pt x="99" y="293"/>
                  </a:cubicBezTo>
                  <a:cubicBezTo>
                    <a:pt x="103" y="297"/>
                    <a:pt x="103" y="297"/>
                    <a:pt x="103" y="297"/>
                  </a:cubicBezTo>
                  <a:cubicBezTo>
                    <a:pt x="109" y="289"/>
                    <a:pt x="109" y="289"/>
                    <a:pt x="109" y="289"/>
                  </a:cubicBezTo>
                  <a:cubicBezTo>
                    <a:pt x="112" y="285"/>
                    <a:pt x="116" y="280"/>
                    <a:pt x="118" y="278"/>
                  </a:cubicBezTo>
                  <a:cubicBezTo>
                    <a:pt x="120" y="275"/>
                    <a:pt x="122" y="272"/>
                    <a:pt x="123" y="271"/>
                  </a:cubicBezTo>
                  <a:cubicBezTo>
                    <a:pt x="123" y="269"/>
                    <a:pt x="126" y="268"/>
                    <a:pt x="129" y="268"/>
                  </a:cubicBezTo>
                  <a:cubicBezTo>
                    <a:pt x="131" y="268"/>
                    <a:pt x="136" y="267"/>
                    <a:pt x="139" y="266"/>
                  </a:cubicBezTo>
                  <a:cubicBezTo>
                    <a:pt x="145" y="263"/>
                    <a:pt x="146" y="265"/>
                    <a:pt x="144" y="271"/>
                  </a:cubicBezTo>
                  <a:cubicBezTo>
                    <a:pt x="142" y="276"/>
                    <a:pt x="142" y="288"/>
                    <a:pt x="144" y="290"/>
                  </a:cubicBezTo>
                  <a:cubicBezTo>
                    <a:pt x="148" y="293"/>
                    <a:pt x="159" y="272"/>
                    <a:pt x="159" y="261"/>
                  </a:cubicBezTo>
                  <a:cubicBezTo>
                    <a:pt x="160" y="258"/>
                    <a:pt x="161" y="255"/>
                    <a:pt x="163" y="253"/>
                  </a:cubicBezTo>
                  <a:cubicBezTo>
                    <a:pt x="165" y="251"/>
                    <a:pt x="172" y="246"/>
                    <a:pt x="178" y="242"/>
                  </a:cubicBezTo>
                  <a:cubicBezTo>
                    <a:pt x="185" y="237"/>
                    <a:pt x="190" y="233"/>
                    <a:pt x="191" y="233"/>
                  </a:cubicBezTo>
                  <a:cubicBezTo>
                    <a:pt x="194" y="233"/>
                    <a:pt x="194" y="239"/>
                    <a:pt x="192" y="244"/>
                  </a:cubicBezTo>
                  <a:cubicBezTo>
                    <a:pt x="190" y="247"/>
                    <a:pt x="191" y="250"/>
                    <a:pt x="193" y="253"/>
                  </a:cubicBezTo>
                  <a:cubicBezTo>
                    <a:pt x="197" y="259"/>
                    <a:pt x="200" y="260"/>
                    <a:pt x="200" y="256"/>
                  </a:cubicBezTo>
                  <a:cubicBezTo>
                    <a:pt x="201" y="255"/>
                    <a:pt x="202" y="253"/>
                    <a:pt x="203" y="252"/>
                  </a:cubicBezTo>
                  <a:cubicBezTo>
                    <a:pt x="204" y="251"/>
                    <a:pt x="205" y="247"/>
                    <a:pt x="205" y="244"/>
                  </a:cubicBezTo>
                  <a:cubicBezTo>
                    <a:pt x="205" y="241"/>
                    <a:pt x="205" y="238"/>
                    <a:pt x="206" y="237"/>
                  </a:cubicBezTo>
                  <a:cubicBezTo>
                    <a:pt x="205" y="232"/>
                    <a:pt x="204" y="227"/>
                    <a:pt x="203" y="222"/>
                  </a:cubicBezTo>
                  <a:cubicBezTo>
                    <a:pt x="203" y="222"/>
                    <a:pt x="205" y="220"/>
                    <a:pt x="206" y="218"/>
                  </a:cubicBezTo>
                  <a:cubicBezTo>
                    <a:pt x="207" y="217"/>
                    <a:pt x="212" y="211"/>
                    <a:pt x="216" y="205"/>
                  </a:cubicBezTo>
                  <a:cubicBezTo>
                    <a:pt x="225" y="195"/>
                    <a:pt x="225" y="195"/>
                    <a:pt x="225" y="195"/>
                  </a:cubicBezTo>
                  <a:cubicBezTo>
                    <a:pt x="226" y="202"/>
                    <a:pt x="226" y="202"/>
                    <a:pt x="226" y="202"/>
                  </a:cubicBezTo>
                  <a:cubicBezTo>
                    <a:pt x="227" y="206"/>
                    <a:pt x="227" y="210"/>
                    <a:pt x="227" y="211"/>
                  </a:cubicBezTo>
                  <a:cubicBezTo>
                    <a:pt x="227" y="212"/>
                    <a:pt x="229" y="214"/>
                    <a:pt x="231" y="216"/>
                  </a:cubicBezTo>
                  <a:cubicBezTo>
                    <a:pt x="234" y="219"/>
                    <a:pt x="236" y="219"/>
                    <a:pt x="238" y="217"/>
                  </a:cubicBezTo>
                  <a:cubicBezTo>
                    <a:pt x="240" y="216"/>
                    <a:pt x="240" y="211"/>
                    <a:pt x="237" y="197"/>
                  </a:cubicBezTo>
                  <a:cubicBezTo>
                    <a:pt x="232" y="183"/>
                    <a:pt x="235" y="178"/>
                    <a:pt x="241" y="167"/>
                  </a:cubicBezTo>
                  <a:cubicBezTo>
                    <a:pt x="244" y="163"/>
                    <a:pt x="245" y="164"/>
                    <a:pt x="245" y="168"/>
                  </a:cubicBezTo>
                  <a:cubicBezTo>
                    <a:pt x="245" y="173"/>
                    <a:pt x="255" y="184"/>
                    <a:pt x="259" y="183"/>
                  </a:cubicBezTo>
                  <a:cubicBezTo>
                    <a:pt x="262" y="183"/>
                    <a:pt x="261" y="178"/>
                    <a:pt x="256" y="162"/>
                  </a:cubicBezTo>
                  <a:cubicBezTo>
                    <a:pt x="252" y="149"/>
                    <a:pt x="251" y="138"/>
                    <a:pt x="255" y="134"/>
                  </a:cubicBezTo>
                  <a:cubicBezTo>
                    <a:pt x="256" y="133"/>
                    <a:pt x="257" y="131"/>
                    <a:pt x="257" y="129"/>
                  </a:cubicBezTo>
                  <a:cubicBezTo>
                    <a:pt x="257" y="128"/>
                    <a:pt x="258" y="126"/>
                    <a:pt x="259" y="126"/>
                  </a:cubicBezTo>
                  <a:cubicBezTo>
                    <a:pt x="261" y="126"/>
                    <a:pt x="265" y="137"/>
                    <a:pt x="264" y="138"/>
                  </a:cubicBezTo>
                  <a:cubicBezTo>
                    <a:pt x="263" y="139"/>
                    <a:pt x="265" y="141"/>
                    <a:pt x="267" y="142"/>
                  </a:cubicBezTo>
                  <a:cubicBezTo>
                    <a:pt x="269" y="144"/>
                    <a:pt x="272" y="146"/>
                    <a:pt x="273" y="147"/>
                  </a:cubicBezTo>
                  <a:cubicBezTo>
                    <a:pt x="274" y="148"/>
                    <a:pt x="276" y="147"/>
                    <a:pt x="277" y="145"/>
                  </a:cubicBezTo>
                  <a:cubicBezTo>
                    <a:pt x="280" y="142"/>
                    <a:pt x="279" y="140"/>
                    <a:pt x="277" y="134"/>
                  </a:cubicBezTo>
                  <a:cubicBezTo>
                    <a:pt x="275" y="130"/>
                    <a:pt x="273" y="126"/>
                    <a:pt x="274" y="126"/>
                  </a:cubicBezTo>
                  <a:cubicBezTo>
                    <a:pt x="275" y="125"/>
                    <a:pt x="273" y="123"/>
                    <a:pt x="271" y="121"/>
                  </a:cubicBezTo>
                  <a:cubicBezTo>
                    <a:pt x="265" y="118"/>
                    <a:pt x="261" y="106"/>
                    <a:pt x="263" y="99"/>
                  </a:cubicBezTo>
                  <a:cubicBezTo>
                    <a:pt x="263" y="96"/>
                    <a:pt x="264" y="93"/>
                    <a:pt x="263" y="92"/>
                  </a:cubicBezTo>
                  <a:cubicBezTo>
                    <a:pt x="263" y="89"/>
                    <a:pt x="267" y="89"/>
                    <a:pt x="271" y="92"/>
                  </a:cubicBezTo>
                  <a:cubicBezTo>
                    <a:pt x="274" y="95"/>
                    <a:pt x="283" y="99"/>
                    <a:pt x="285" y="97"/>
                  </a:cubicBezTo>
                  <a:cubicBezTo>
                    <a:pt x="288" y="94"/>
                    <a:pt x="286" y="88"/>
                    <a:pt x="279" y="83"/>
                  </a:cubicBezTo>
                  <a:cubicBezTo>
                    <a:pt x="275" y="80"/>
                    <a:pt x="270" y="77"/>
                    <a:pt x="268" y="75"/>
                  </a:cubicBezTo>
                  <a:cubicBezTo>
                    <a:pt x="266" y="73"/>
                    <a:pt x="264" y="72"/>
                    <a:pt x="263" y="72"/>
                  </a:cubicBezTo>
                  <a:cubicBezTo>
                    <a:pt x="263" y="73"/>
                    <a:pt x="261" y="72"/>
                    <a:pt x="260" y="71"/>
                  </a:cubicBezTo>
                  <a:cubicBezTo>
                    <a:pt x="259" y="70"/>
                    <a:pt x="259" y="69"/>
                    <a:pt x="260" y="68"/>
                  </a:cubicBezTo>
                  <a:cubicBezTo>
                    <a:pt x="261" y="67"/>
                    <a:pt x="260" y="66"/>
                    <a:pt x="257" y="64"/>
                  </a:cubicBezTo>
                  <a:cubicBezTo>
                    <a:pt x="255" y="63"/>
                    <a:pt x="254" y="61"/>
                    <a:pt x="255" y="61"/>
                  </a:cubicBezTo>
                  <a:cubicBezTo>
                    <a:pt x="256" y="59"/>
                    <a:pt x="263" y="60"/>
                    <a:pt x="263" y="62"/>
                  </a:cubicBezTo>
                  <a:cubicBezTo>
                    <a:pt x="263" y="64"/>
                    <a:pt x="272" y="68"/>
                    <a:pt x="275" y="67"/>
                  </a:cubicBezTo>
                  <a:cubicBezTo>
                    <a:pt x="284" y="63"/>
                    <a:pt x="276" y="54"/>
                    <a:pt x="259" y="49"/>
                  </a:cubicBezTo>
                  <a:cubicBezTo>
                    <a:pt x="249" y="47"/>
                    <a:pt x="248" y="46"/>
                    <a:pt x="239" y="36"/>
                  </a:cubicBezTo>
                  <a:cubicBezTo>
                    <a:pt x="229" y="26"/>
                    <a:pt x="229" y="26"/>
                    <a:pt x="229" y="26"/>
                  </a:cubicBezTo>
                  <a:lnTo>
                    <a:pt x="237" y="29"/>
                  </a:lnTo>
                  <a:close/>
                  <a:moveTo>
                    <a:pt x="15" y="162"/>
                  </a:moveTo>
                  <a:cubicBezTo>
                    <a:pt x="28" y="130"/>
                    <a:pt x="36" y="91"/>
                    <a:pt x="58" y="65"/>
                  </a:cubicBezTo>
                  <a:cubicBezTo>
                    <a:pt x="62" y="61"/>
                    <a:pt x="66" y="58"/>
                    <a:pt x="70" y="56"/>
                  </a:cubicBezTo>
                  <a:cubicBezTo>
                    <a:pt x="72" y="55"/>
                    <a:pt x="77" y="52"/>
                    <a:pt x="81" y="48"/>
                  </a:cubicBezTo>
                  <a:cubicBezTo>
                    <a:pt x="85" y="45"/>
                    <a:pt x="90" y="42"/>
                    <a:pt x="91" y="41"/>
                  </a:cubicBezTo>
                  <a:cubicBezTo>
                    <a:pt x="93" y="41"/>
                    <a:pt x="96" y="39"/>
                    <a:pt x="99" y="37"/>
                  </a:cubicBezTo>
                  <a:cubicBezTo>
                    <a:pt x="108" y="29"/>
                    <a:pt x="120" y="24"/>
                    <a:pt x="134" y="24"/>
                  </a:cubicBezTo>
                  <a:cubicBezTo>
                    <a:pt x="141" y="23"/>
                    <a:pt x="150" y="22"/>
                    <a:pt x="154" y="20"/>
                  </a:cubicBezTo>
                  <a:cubicBezTo>
                    <a:pt x="160" y="18"/>
                    <a:pt x="179" y="15"/>
                    <a:pt x="188" y="16"/>
                  </a:cubicBezTo>
                  <a:cubicBezTo>
                    <a:pt x="193" y="16"/>
                    <a:pt x="201" y="23"/>
                    <a:pt x="200" y="27"/>
                  </a:cubicBezTo>
                  <a:cubicBezTo>
                    <a:pt x="199" y="28"/>
                    <a:pt x="199" y="31"/>
                    <a:pt x="200" y="31"/>
                  </a:cubicBezTo>
                  <a:cubicBezTo>
                    <a:pt x="202" y="33"/>
                    <a:pt x="202" y="44"/>
                    <a:pt x="200" y="56"/>
                  </a:cubicBezTo>
                  <a:cubicBezTo>
                    <a:pt x="200" y="59"/>
                    <a:pt x="201" y="63"/>
                    <a:pt x="203" y="66"/>
                  </a:cubicBezTo>
                  <a:cubicBezTo>
                    <a:pt x="207" y="71"/>
                    <a:pt x="208" y="72"/>
                    <a:pt x="210" y="70"/>
                  </a:cubicBezTo>
                  <a:cubicBezTo>
                    <a:pt x="211" y="68"/>
                    <a:pt x="212" y="65"/>
                    <a:pt x="212" y="62"/>
                  </a:cubicBezTo>
                  <a:cubicBezTo>
                    <a:pt x="212" y="56"/>
                    <a:pt x="214" y="38"/>
                    <a:pt x="216" y="38"/>
                  </a:cubicBezTo>
                  <a:cubicBezTo>
                    <a:pt x="219" y="39"/>
                    <a:pt x="228" y="45"/>
                    <a:pt x="229" y="46"/>
                  </a:cubicBezTo>
                  <a:cubicBezTo>
                    <a:pt x="229" y="48"/>
                    <a:pt x="231" y="50"/>
                    <a:pt x="234" y="53"/>
                  </a:cubicBezTo>
                  <a:cubicBezTo>
                    <a:pt x="236" y="55"/>
                    <a:pt x="240" y="61"/>
                    <a:pt x="242" y="66"/>
                  </a:cubicBezTo>
                  <a:cubicBezTo>
                    <a:pt x="247" y="75"/>
                    <a:pt x="247" y="76"/>
                    <a:pt x="243" y="79"/>
                  </a:cubicBezTo>
                  <a:cubicBezTo>
                    <a:pt x="240" y="80"/>
                    <a:pt x="237" y="81"/>
                    <a:pt x="236" y="81"/>
                  </a:cubicBezTo>
                  <a:cubicBezTo>
                    <a:pt x="235" y="82"/>
                    <a:pt x="232" y="83"/>
                    <a:pt x="229" y="86"/>
                  </a:cubicBezTo>
                  <a:cubicBezTo>
                    <a:pt x="227" y="88"/>
                    <a:pt x="224" y="89"/>
                    <a:pt x="223" y="89"/>
                  </a:cubicBezTo>
                  <a:cubicBezTo>
                    <a:pt x="222" y="89"/>
                    <a:pt x="220" y="90"/>
                    <a:pt x="218" y="92"/>
                  </a:cubicBezTo>
                  <a:cubicBezTo>
                    <a:pt x="215" y="95"/>
                    <a:pt x="215" y="97"/>
                    <a:pt x="216" y="99"/>
                  </a:cubicBezTo>
                  <a:cubicBezTo>
                    <a:pt x="218" y="103"/>
                    <a:pt x="224" y="103"/>
                    <a:pt x="230" y="99"/>
                  </a:cubicBezTo>
                  <a:cubicBezTo>
                    <a:pt x="233" y="98"/>
                    <a:pt x="236" y="97"/>
                    <a:pt x="238" y="97"/>
                  </a:cubicBezTo>
                  <a:cubicBezTo>
                    <a:pt x="240" y="97"/>
                    <a:pt x="242" y="96"/>
                    <a:pt x="243" y="95"/>
                  </a:cubicBezTo>
                  <a:cubicBezTo>
                    <a:pt x="245" y="93"/>
                    <a:pt x="249" y="94"/>
                    <a:pt x="249" y="99"/>
                  </a:cubicBezTo>
                  <a:cubicBezTo>
                    <a:pt x="249" y="101"/>
                    <a:pt x="249" y="107"/>
                    <a:pt x="248" y="112"/>
                  </a:cubicBezTo>
                  <a:cubicBezTo>
                    <a:pt x="247" y="121"/>
                    <a:pt x="247" y="121"/>
                    <a:pt x="247" y="121"/>
                  </a:cubicBezTo>
                  <a:cubicBezTo>
                    <a:pt x="233" y="126"/>
                    <a:pt x="233" y="126"/>
                    <a:pt x="233" y="126"/>
                  </a:cubicBezTo>
                  <a:cubicBezTo>
                    <a:pt x="225" y="129"/>
                    <a:pt x="218" y="130"/>
                    <a:pt x="217" y="130"/>
                  </a:cubicBezTo>
                  <a:cubicBezTo>
                    <a:pt x="214" y="127"/>
                    <a:pt x="211" y="130"/>
                    <a:pt x="211" y="135"/>
                  </a:cubicBezTo>
                  <a:cubicBezTo>
                    <a:pt x="213" y="143"/>
                    <a:pt x="220" y="148"/>
                    <a:pt x="224" y="145"/>
                  </a:cubicBezTo>
                  <a:cubicBezTo>
                    <a:pt x="227" y="142"/>
                    <a:pt x="238" y="139"/>
                    <a:pt x="238" y="142"/>
                  </a:cubicBezTo>
                  <a:cubicBezTo>
                    <a:pt x="238" y="145"/>
                    <a:pt x="227" y="164"/>
                    <a:pt x="222" y="172"/>
                  </a:cubicBezTo>
                  <a:cubicBezTo>
                    <a:pt x="216" y="180"/>
                    <a:pt x="206" y="182"/>
                    <a:pt x="198" y="175"/>
                  </a:cubicBezTo>
                  <a:cubicBezTo>
                    <a:pt x="195" y="173"/>
                    <a:pt x="190" y="171"/>
                    <a:pt x="187" y="171"/>
                  </a:cubicBezTo>
                  <a:cubicBezTo>
                    <a:pt x="182" y="171"/>
                    <a:pt x="182" y="171"/>
                    <a:pt x="182" y="176"/>
                  </a:cubicBezTo>
                  <a:cubicBezTo>
                    <a:pt x="182" y="181"/>
                    <a:pt x="183" y="182"/>
                    <a:pt x="188" y="184"/>
                  </a:cubicBezTo>
                  <a:cubicBezTo>
                    <a:pt x="191" y="186"/>
                    <a:pt x="195" y="188"/>
                    <a:pt x="196" y="190"/>
                  </a:cubicBezTo>
                  <a:cubicBezTo>
                    <a:pt x="198" y="191"/>
                    <a:pt x="202" y="193"/>
                    <a:pt x="204" y="193"/>
                  </a:cubicBezTo>
                  <a:cubicBezTo>
                    <a:pt x="209" y="193"/>
                    <a:pt x="209" y="193"/>
                    <a:pt x="208" y="195"/>
                  </a:cubicBezTo>
                  <a:cubicBezTo>
                    <a:pt x="208" y="197"/>
                    <a:pt x="203" y="201"/>
                    <a:pt x="199" y="206"/>
                  </a:cubicBezTo>
                  <a:cubicBezTo>
                    <a:pt x="194" y="209"/>
                    <a:pt x="189" y="214"/>
                    <a:pt x="189" y="216"/>
                  </a:cubicBezTo>
                  <a:cubicBezTo>
                    <a:pt x="187" y="220"/>
                    <a:pt x="186" y="219"/>
                    <a:pt x="177" y="210"/>
                  </a:cubicBezTo>
                  <a:cubicBezTo>
                    <a:pt x="165" y="198"/>
                    <a:pt x="154" y="194"/>
                    <a:pt x="149" y="199"/>
                  </a:cubicBezTo>
                  <a:cubicBezTo>
                    <a:pt x="145" y="203"/>
                    <a:pt x="147" y="207"/>
                    <a:pt x="156" y="210"/>
                  </a:cubicBezTo>
                  <a:cubicBezTo>
                    <a:pt x="164" y="213"/>
                    <a:pt x="178" y="224"/>
                    <a:pt x="177" y="226"/>
                  </a:cubicBezTo>
                  <a:cubicBezTo>
                    <a:pt x="165" y="232"/>
                    <a:pt x="163" y="249"/>
                    <a:pt x="137" y="232"/>
                  </a:cubicBezTo>
                  <a:cubicBezTo>
                    <a:pt x="136" y="226"/>
                    <a:pt x="115" y="220"/>
                    <a:pt x="123" y="231"/>
                  </a:cubicBezTo>
                  <a:cubicBezTo>
                    <a:pt x="142" y="253"/>
                    <a:pt x="112" y="270"/>
                    <a:pt x="110" y="252"/>
                  </a:cubicBezTo>
                  <a:cubicBezTo>
                    <a:pt x="109" y="247"/>
                    <a:pt x="105" y="237"/>
                    <a:pt x="101" y="229"/>
                  </a:cubicBezTo>
                  <a:cubicBezTo>
                    <a:pt x="98" y="224"/>
                    <a:pt x="97" y="223"/>
                    <a:pt x="94" y="223"/>
                  </a:cubicBezTo>
                  <a:cubicBezTo>
                    <a:pt x="86" y="223"/>
                    <a:pt x="86" y="227"/>
                    <a:pt x="93" y="237"/>
                  </a:cubicBezTo>
                  <a:cubicBezTo>
                    <a:pt x="95" y="240"/>
                    <a:pt x="97" y="245"/>
                    <a:pt x="98" y="248"/>
                  </a:cubicBezTo>
                  <a:cubicBezTo>
                    <a:pt x="98" y="253"/>
                    <a:pt x="98" y="254"/>
                    <a:pt x="95" y="253"/>
                  </a:cubicBezTo>
                  <a:cubicBezTo>
                    <a:pt x="93" y="253"/>
                    <a:pt x="90" y="251"/>
                    <a:pt x="88" y="249"/>
                  </a:cubicBezTo>
                  <a:cubicBezTo>
                    <a:pt x="86" y="246"/>
                    <a:pt x="83" y="245"/>
                    <a:pt x="82" y="245"/>
                  </a:cubicBezTo>
                  <a:cubicBezTo>
                    <a:pt x="81" y="245"/>
                    <a:pt x="77" y="244"/>
                    <a:pt x="74" y="243"/>
                  </a:cubicBezTo>
                  <a:cubicBezTo>
                    <a:pt x="68" y="241"/>
                    <a:pt x="68" y="241"/>
                    <a:pt x="69" y="236"/>
                  </a:cubicBezTo>
                  <a:cubicBezTo>
                    <a:pt x="69" y="233"/>
                    <a:pt x="69" y="229"/>
                    <a:pt x="68" y="229"/>
                  </a:cubicBezTo>
                  <a:cubicBezTo>
                    <a:pt x="67" y="228"/>
                    <a:pt x="66" y="224"/>
                    <a:pt x="66" y="220"/>
                  </a:cubicBezTo>
                  <a:cubicBezTo>
                    <a:pt x="65" y="214"/>
                    <a:pt x="60" y="209"/>
                    <a:pt x="58" y="212"/>
                  </a:cubicBezTo>
                  <a:cubicBezTo>
                    <a:pt x="57" y="212"/>
                    <a:pt x="56" y="218"/>
                    <a:pt x="56" y="225"/>
                  </a:cubicBezTo>
                  <a:cubicBezTo>
                    <a:pt x="56" y="237"/>
                    <a:pt x="56" y="237"/>
                    <a:pt x="56" y="237"/>
                  </a:cubicBezTo>
                  <a:cubicBezTo>
                    <a:pt x="51" y="233"/>
                    <a:pt x="51" y="233"/>
                    <a:pt x="51" y="233"/>
                  </a:cubicBezTo>
                  <a:cubicBezTo>
                    <a:pt x="49" y="231"/>
                    <a:pt x="45" y="227"/>
                    <a:pt x="43" y="225"/>
                  </a:cubicBezTo>
                  <a:cubicBezTo>
                    <a:pt x="40" y="222"/>
                    <a:pt x="39" y="219"/>
                    <a:pt x="39" y="208"/>
                  </a:cubicBezTo>
                  <a:cubicBezTo>
                    <a:pt x="40" y="201"/>
                    <a:pt x="39" y="195"/>
                    <a:pt x="38" y="195"/>
                  </a:cubicBezTo>
                  <a:cubicBezTo>
                    <a:pt x="38" y="195"/>
                    <a:pt x="37" y="193"/>
                    <a:pt x="36" y="191"/>
                  </a:cubicBezTo>
                  <a:cubicBezTo>
                    <a:pt x="35" y="188"/>
                    <a:pt x="34" y="186"/>
                    <a:pt x="33" y="186"/>
                  </a:cubicBezTo>
                  <a:cubicBezTo>
                    <a:pt x="30" y="187"/>
                    <a:pt x="24" y="197"/>
                    <a:pt x="25" y="200"/>
                  </a:cubicBezTo>
                  <a:cubicBezTo>
                    <a:pt x="26" y="205"/>
                    <a:pt x="24" y="204"/>
                    <a:pt x="20" y="199"/>
                  </a:cubicBezTo>
                  <a:cubicBezTo>
                    <a:pt x="16" y="193"/>
                    <a:pt x="14" y="174"/>
                    <a:pt x="15" y="1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07"/>
            <p:cNvSpPr>
              <a:spLocks noEditPoints="1"/>
            </p:cNvSpPr>
            <p:nvPr/>
          </p:nvSpPr>
          <p:spPr bwMode="auto">
            <a:xfrm>
              <a:off x="423" y="958"/>
              <a:ext cx="1981" cy="1918"/>
            </a:xfrm>
            <a:custGeom>
              <a:avLst/>
              <a:gdLst>
                <a:gd name="T0" fmla="*/ 3340 w 3670"/>
                <a:gd name="T1" fmla="*/ 1295 h 3553"/>
                <a:gd name="T2" fmla="*/ 3362 w 3670"/>
                <a:gd name="T3" fmla="*/ 1176 h 3553"/>
                <a:gd name="T4" fmla="*/ 3049 w 3670"/>
                <a:gd name="T5" fmla="*/ 482 h 3553"/>
                <a:gd name="T6" fmla="*/ 2675 w 3670"/>
                <a:gd name="T7" fmla="*/ 138 h 3553"/>
                <a:gd name="T8" fmla="*/ 738 w 3670"/>
                <a:gd name="T9" fmla="*/ 1611 h 3553"/>
                <a:gd name="T10" fmla="*/ 827 w 3670"/>
                <a:gd name="T11" fmla="*/ 1120 h 3553"/>
                <a:gd name="T12" fmla="*/ 300 w 3670"/>
                <a:gd name="T13" fmla="*/ 1454 h 3553"/>
                <a:gd name="T14" fmla="*/ 405 w 3670"/>
                <a:gd name="T15" fmla="*/ 1944 h 3553"/>
                <a:gd name="T16" fmla="*/ 227 w 3670"/>
                <a:gd name="T17" fmla="*/ 2518 h 3553"/>
                <a:gd name="T18" fmla="*/ 796 w 3670"/>
                <a:gd name="T19" fmla="*/ 2988 h 3553"/>
                <a:gd name="T20" fmla="*/ 2247 w 3670"/>
                <a:gd name="T21" fmla="*/ 3012 h 3553"/>
                <a:gd name="T22" fmla="*/ 2668 w 3670"/>
                <a:gd name="T23" fmla="*/ 3004 h 3553"/>
                <a:gd name="T24" fmla="*/ 2974 w 3670"/>
                <a:gd name="T25" fmla="*/ 2833 h 3553"/>
                <a:gd name="T26" fmla="*/ 3156 w 3670"/>
                <a:gd name="T27" fmla="*/ 3024 h 3553"/>
                <a:gd name="T28" fmla="*/ 3414 w 3670"/>
                <a:gd name="T29" fmla="*/ 3021 h 3553"/>
                <a:gd name="T30" fmla="*/ 3600 w 3670"/>
                <a:gd name="T31" fmla="*/ 2829 h 3553"/>
                <a:gd name="T32" fmla="*/ 3272 w 3670"/>
                <a:gd name="T33" fmla="*/ 2465 h 3553"/>
                <a:gd name="T34" fmla="*/ 3275 w 3670"/>
                <a:gd name="T35" fmla="*/ 1880 h 3553"/>
                <a:gd name="T36" fmla="*/ 3280 w 3670"/>
                <a:gd name="T37" fmla="*/ 761 h 3553"/>
                <a:gd name="T38" fmla="*/ 3366 w 3670"/>
                <a:gd name="T39" fmla="*/ 430 h 3553"/>
                <a:gd name="T40" fmla="*/ 3344 w 3670"/>
                <a:gd name="T41" fmla="*/ 809 h 3553"/>
                <a:gd name="T42" fmla="*/ 3278 w 3670"/>
                <a:gd name="T43" fmla="*/ 538 h 3553"/>
                <a:gd name="T44" fmla="*/ 3213 w 3670"/>
                <a:gd name="T45" fmla="*/ 503 h 3553"/>
                <a:gd name="T46" fmla="*/ 2610 w 3670"/>
                <a:gd name="T47" fmla="*/ 99 h 3553"/>
                <a:gd name="T48" fmla="*/ 2642 w 3670"/>
                <a:gd name="T49" fmla="*/ 105 h 3553"/>
                <a:gd name="T50" fmla="*/ 952 w 3670"/>
                <a:gd name="T51" fmla="*/ 517 h 3553"/>
                <a:gd name="T52" fmla="*/ 738 w 3670"/>
                <a:gd name="T53" fmla="*/ 541 h 3553"/>
                <a:gd name="T54" fmla="*/ 27 w 3670"/>
                <a:gd name="T55" fmla="*/ 1665 h 3553"/>
                <a:gd name="T56" fmla="*/ 242 w 3670"/>
                <a:gd name="T57" fmla="*/ 1738 h 3553"/>
                <a:gd name="T58" fmla="*/ 168 w 3670"/>
                <a:gd name="T59" fmla="*/ 1744 h 3553"/>
                <a:gd name="T60" fmla="*/ 230 w 3670"/>
                <a:gd name="T61" fmla="*/ 1756 h 3553"/>
                <a:gd name="T62" fmla="*/ 179 w 3670"/>
                <a:gd name="T63" fmla="*/ 1933 h 3553"/>
                <a:gd name="T64" fmla="*/ 148 w 3670"/>
                <a:gd name="T65" fmla="*/ 1757 h 3553"/>
                <a:gd name="T66" fmla="*/ 224 w 3670"/>
                <a:gd name="T67" fmla="*/ 1690 h 3553"/>
                <a:gd name="T68" fmla="*/ 538 w 3670"/>
                <a:gd name="T69" fmla="*/ 1798 h 3553"/>
                <a:gd name="T70" fmla="*/ 494 w 3670"/>
                <a:gd name="T71" fmla="*/ 1533 h 3553"/>
                <a:gd name="T72" fmla="*/ 650 w 3670"/>
                <a:gd name="T73" fmla="*/ 1755 h 3553"/>
                <a:gd name="T74" fmla="*/ 630 w 3670"/>
                <a:gd name="T75" fmla="*/ 2527 h 3553"/>
                <a:gd name="T76" fmla="*/ 617 w 3670"/>
                <a:gd name="T77" fmla="*/ 2200 h 3553"/>
                <a:gd name="T78" fmla="*/ 689 w 3670"/>
                <a:gd name="T79" fmla="*/ 2547 h 3553"/>
                <a:gd name="T80" fmla="*/ 743 w 3670"/>
                <a:gd name="T81" fmla="*/ 2561 h 3553"/>
                <a:gd name="T82" fmla="*/ 641 w 3670"/>
                <a:gd name="T83" fmla="*/ 1977 h 3553"/>
                <a:gd name="T84" fmla="*/ 1145 w 3670"/>
                <a:gd name="T85" fmla="*/ 2798 h 3553"/>
                <a:gd name="T86" fmla="*/ 1185 w 3670"/>
                <a:gd name="T87" fmla="*/ 2838 h 3553"/>
                <a:gd name="T88" fmla="*/ 1925 w 3670"/>
                <a:gd name="T89" fmla="*/ 2970 h 3553"/>
                <a:gd name="T90" fmla="*/ 2216 w 3670"/>
                <a:gd name="T91" fmla="*/ 3294 h 3553"/>
                <a:gd name="T92" fmla="*/ 2380 w 3670"/>
                <a:gd name="T93" fmla="*/ 3172 h 3553"/>
                <a:gd name="T94" fmla="*/ 2481 w 3670"/>
                <a:gd name="T95" fmla="*/ 2981 h 3553"/>
                <a:gd name="T96" fmla="*/ 2978 w 3670"/>
                <a:gd name="T97" fmla="*/ 2822 h 3553"/>
                <a:gd name="T98" fmla="*/ 3221 w 3670"/>
                <a:gd name="T99" fmla="*/ 3099 h 3553"/>
                <a:gd name="T100" fmla="*/ 3326 w 3670"/>
                <a:gd name="T101" fmla="*/ 2540 h 3553"/>
                <a:gd name="T102" fmla="*/ 3516 w 3670"/>
                <a:gd name="T103" fmla="*/ 2908 h 3553"/>
                <a:gd name="T104" fmla="*/ 3090 w 3670"/>
                <a:gd name="T105" fmla="*/ 2930 h 3553"/>
                <a:gd name="T106" fmla="*/ 2985 w 3670"/>
                <a:gd name="T107" fmla="*/ 2577 h 3553"/>
                <a:gd name="T108" fmla="*/ 3129 w 3670"/>
                <a:gd name="T109" fmla="*/ 2388 h 3553"/>
                <a:gd name="T110" fmla="*/ 3410 w 3670"/>
                <a:gd name="T111" fmla="*/ 2166 h 3553"/>
                <a:gd name="T112" fmla="*/ 3347 w 3670"/>
                <a:gd name="T113" fmla="*/ 1872 h 3553"/>
                <a:gd name="T114" fmla="*/ 3520 w 3670"/>
                <a:gd name="T115" fmla="*/ 1967 h 3553"/>
                <a:gd name="T116" fmla="*/ 3393 w 3670"/>
                <a:gd name="T117" fmla="*/ 2203 h 3553"/>
                <a:gd name="T118" fmla="*/ 3241 w 3670"/>
                <a:gd name="T119" fmla="*/ 2123 h 3553"/>
                <a:gd name="T120" fmla="*/ 3352 w 3670"/>
                <a:gd name="T121" fmla="*/ 1308 h 3553"/>
                <a:gd name="T122" fmla="*/ 3426 w 3670"/>
                <a:gd name="T123" fmla="*/ 1382 h 3553"/>
                <a:gd name="T124" fmla="*/ 3262 w 3670"/>
                <a:gd name="T125" fmla="*/ 1526 h 3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70" h="3553">
                  <a:moveTo>
                    <a:pt x="3359" y="1756"/>
                  </a:moveTo>
                  <a:cubicBezTo>
                    <a:pt x="3359" y="1758"/>
                    <a:pt x="3362" y="1760"/>
                    <a:pt x="3364" y="1760"/>
                  </a:cubicBezTo>
                  <a:cubicBezTo>
                    <a:pt x="3366" y="1759"/>
                    <a:pt x="3368" y="1758"/>
                    <a:pt x="3369" y="1757"/>
                  </a:cubicBezTo>
                  <a:cubicBezTo>
                    <a:pt x="3369" y="1756"/>
                    <a:pt x="3371" y="1754"/>
                    <a:pt x="3373" y="1751"/>
                  </a:cubicBezTo>
                  <a:cubicBezTo>
                    <a:pt x="3375" y="1749"/>
                    <a:pt x="3376" y="1748"/>
                    <a:pt x="3376" y="1748"/>
                  </a:cubicBezTo>
                  <a:cubicBezTo>
                    <a:pt x="3377" y="1748"/>
                    <a:pt x="3378" y="1749"/>
                    <a:pt x="3378" y="1749"/>
                  </a:cubicBezTo>
                  <a:cubicBezTo>
                    <a:pt x="3379" y="1750"/>
                    <a:pt x="3380" y="1752"/>
                    <a:pt x="3382" y="1753"/>
                  </a:cubicBezTo>
                  <a:cubicBezTo>
                    <a:pt x="3382" y="1754"/>
                    <a:pt x="3383" y="1755"/>
                    <a:pt x="3384" y="1756"/>
                  </a:cubicBezTo>
                  <a:cubicBezTo>
                    <a:pt x="3393" y="1765"/>
                    <a:pt x="3425" y="1779"/>
                    <a:pt x="3446" y="1784"/>
                  </a:cubicBezTo>
                  <a:cubicBezTo>
                    <a:pt x="3455" y="1786"/>
                    <a:pt x="3475" y="1785"/>
                    <a:pt x="3478" y="1780"/>
                  </a:cubicBezTo>
                  <a:cubicBezTo>
                    <a:pt x="3478" y="1780"/>
                    <a:pt x="3481" y="1778"/>
                    <a:pt x="3485" y="1776"/>
                  </a:cubicBezTo>
                  <a:cubicBezTo>
                    <a:pt x="3489" y="1774"/>
                    <a:pt x="3494" y="1771"/>
                    <a:pt x="3496" y="1769"/>
                  </a:cubicBezTo>
                  <a:cubicBezTo>
                    <a:pt x="3497" y="1767"/>
                    <a:pt x="3500" y="1765"/>
                    <a:pt x="3501" y="1765"/>
                  </a:cubicBezTo>
                  <a:cubicBezTo>
                    <a:pt x="3504" y="1764"/>
                    <a:pt x="3506" y="1762"/>
                    <a:pt x="3508" y="1761"/>
                  </a:cubicBezTo>
                  <a:cubicBezTo>
                    <a:pt x="3517" y="1755"/>
                    <a:pt x="3526" y="1752"/>
                    <a:pt x="3534" y="1749"/>
                  </a:cubicBezTo>
                  <a:cubicBezTo>
                    <a:pt x="3545" y="1745"/>
                    <a:pt x="3555" y="1741"/>
                    <a:pt x="3567" y="1733"/>
                  </a:cubicBezTo>
                  <a:cubicBezTo>
                    <a:pt x="3596" y="1716"/>
                    <a:pt x="3606" y="1709"/>
                    <a:pt x="3615" y="1696"/>
                  </a:cubicBezTo>
                  <a:cubicBezTo>
                    <a:pt x="3618" y="1693"/>
                    <a:pt x="3620" y="1691"/>
                    <a:pt x="3620" y="1691"/>
                  </a:cubicBezTo>
                  <a:cubicBezTo>
                    <a:pt x="3624" y="1689"/>
                    <a:pt x="3637" y="1671"/>
                    <a:pt x="3643" y="1661"/>
                  </a:cubicBezTo>
                  <a:cubicBezTo>
                    <a:pt x="3663" y="1629"/>
                    <a:pt x="3670" y="1600"/>
                    <a:pt x="3666" y="1571"/>
                  </a:cubicBezTo>
                  <a:cubicBezTo>
                    <a:pt x="3664" y="1556"/>
                    <a:pt x="3661" y="1547"/>
                    <a:pt x="3654" y="1537"/>
                  </a:cubicBezTo>
                  <a:cubicBezTo>
                    <a:pt x="3641" y="1515"/>
                    <a:pt x="3617" y="1500"/>
                    <a:pt x="3587" y="1493"/>
                  </a:cubicBezTo>
                  <a:cubicBezTo>
                    <a:pt x="3584" y="1493"/>
                    <a:pt x="3574" y="1490"/>
                    <a:pt x="3562" y="1485"/>
                  </a:cubicBezTo>
                  <a:cubicBezTo>
                    <a:pt x="3559" y="1483"/>
                    <a:pt x="3553" y="1479"/>
                    <a:pt x="3550" y="1476"/>
                  </a:cubicBezTo>
                  <a:cubicBezTo>
                    <a:pt x="3550" y="1475"/>
                    <a:pt x="3550" y="1475"/>
                    <a:pt x="3550" y="1475"/>
                  </a:cubicBezTo>
                  <a:cubicBezTo>
                    <a:pt x="3544" y="1470"/>
                    <a:pt x="3545" y="1470"/>
                    <a:pt x="3545" y="1469"/>
                  </a:cubicBezTo>
                  <a:cubicBezTo>
                    <a:pt x="3558" y="1444"/>
                    <a:pt x="3559" y="1437"/>
                    <a:pt x="3560" y="1434"/>
                  </a:cubicBezTo>
                  <a:cubicBezTo>
                    <a:pt x="3560" y="1431"/>
                    <a:pt x="3560" y="1428"/>
                    <a:pt x="3560" y="1428"/>
                  </a:cubicBezTo>
                  <a:cubicBezTo>
                    <a:pt x="3562" y="1425"/>
                    <a:pt x="3558" y="1402"/>
                    <a:pt x="3558" y="1401"/>
                  </a:cubicBezTo>
                  <a:cubicBezTo>
                    <a:pt x="3557" y="1393"/>
                    <a:pt x="3558" y="1392"/>
                    <a:pt x="3560" y="1392"/>
                  </a:cubicBezTo>
                  <a:cubicBezTo>
                    <a:pt x="3564" y="1391"/>
                    <a:pt x="3568" y="1382"/>
                    <a:pt x="3568" y="1381"/>
                  </a:cubicBezTo>
                  <a:cubicBezTo>
                    <a:pt x="3570" y="1376"/>
                    <a:pt x="3569" y="1374"/>
                    <a:pt x="3568" y="1373"/>
                  </a:cubicBezTo>
                  <a:cubicBezTo>
                    <a:pt x="3568" y="1373"/>
                    <a:pt x="3568" y="1373"/>
                    <a:pt x="3568" y="1373"/>
                  </a:cubicBezTo>
                  <a:cubicBezTo>
                    <a:pt x="3566" y="1371"/>
                    <a:pt x="3563" y="1371"/>
                    <a:pt x="3560" y="1372"/>
                  </a:cubicBezTo>
                  <a:cubicBezTo>
                    <a:pt x="3556" y="1374"/>
                    <a:pt x="3544" y="1371"/>
                    <a:pt x="3534" y="1366"/>
                  </a:cubicBezTo>
                  <a:cubicBezTo>
                    <a:pt x="3530" y="1363"/>
                    <a:pt x="3528" y="1362"/>
                    <a:pt x="3526" y="1363"/>
                  </a:cubicBezTo>
                  <a:cubicBezTo>
                    <a:pt x="3524" y="1363"/>
                    <a:pt x="3523" y="1365"/>
                    <a:pt x="3522" y="1366"/>
                  </a:cubicBezTo>
                  <a:cubicBezTo>
                    <a:pt x="3520" y="1371"/>
                    <a:pt x="3521" y="1378"/>
                    <a:pt x="3525" y="1380"/>
                  </a:cubicBezTo>
                  <a:cubicBezTo>
                    <a:pt x="3526" y="1380"/>
                    <a:pt x="3526" y="1381"/>
                    <a:pt x="3526" y="1381"/>
                  </a:cubicBezTo>
                  <a:cubicBezTo>
                    <a:pt x="3528" y="1382"/>
                    <a:pt x="3528" y="1384"/>
                    <a:pt x="3529" y="1384"/>
                  </a:cubicBezTo>
                  <a:cubicBezTo>
                    <a:pt x="3527" y="1386"/>
                    <a:pt x="3528" y="1393"/>
                    <a:pt x="3529" y="1395"/>
                  </a:cubicBezTo>
                  <a:cubicBezTo>
                    <a:pt x="3529" y="1396"/>
                    <a:pt x="3529" y="1398"/>
                    <a:pt x="3529" y="1399"/>
                  </a:cubicBezTo>
                  <a:cubicBezTo>
                    <a:pt x="3527" y="1397"/>
                    <a:pt x="3522" y="1393"/>
                    <a:pt x="3518" y="1388"/>
                  </a:cubicBezTo>
                  <a:cubicBezTo>
                    <a:pt x="3514" y="1383"/>
                    <a:pt x="3509" y="1378"/>
                    <a:pt x="3506" y="1376"/>
                  </a:cubicBezTo>
                  <a:cubicBezTo>
                    <a:pt x="3504" y="1374"/>
                    <a:pt x="3499" y="1368"/>
                    <a:pt x="3496" y="1364"/>
                  </a:cubicBezTo>
                  <a:cubicBezTo>
                    <a:pt x="3492" y="1359"/>
                    <a:pt x="3487" y="1352"/>
                    <a:pt x="3483" y="1349"/>
                  </a:cubicBezTo>
                  <a:cubicBezTo>
                    <a:pt x="3482" y="1347"/>
                    <a:pt x="3482" y="1347"/>
                    <a:pt x="3482" y="1347"/>
                  </a:cubicBezTo>
                  <a:cubicBezTo>
                    <a:pt x="3479" y="1345"/>
                    <a:pt x="3475" y="1341"/>
                    <a:pt x="3474" y="1338"/>
                  </a:cubicBezTo>
                  <a:cubicBezTo>
                    <a:pt x="3466" y="1326"/>
                    <a:pt x="3464" y="1322"/>
                    <a:pt x="3460" y="1320"/>
                  </a:cubicBezTo>
                  <a:cubicBezTo>
                    <a:pt x="3459" y="1320"/>
                    <a:pt x="3458" y="1319"/>
                    <a:pt x="3458" y="1319"/>
                  </a:cubicBezTo>
                  <a:cubicBezTo>
                    <a:pt x="3457" y="1317"/>
                    <a:pt x="3456" y="1316"/>
                    <a:pt x="3455" y="1315"/>
                  </a:cubicBezTo>
                  <a:cubicBezTo>
                    <a:pt x="3454" y="1314"/>
                    <a:pt x="3452" y="1312"/>
                    <a:pt x="3449" y="1309"/>
                  </a:cubicBezTo>
                  <a:cubicBezTo>
                    <a:pt x="3449" y="1309"/>
                    <a:pt x="3449" y="1309"/>
                    <a:pt x="3449" y="1309"/>
                  </a:cubicBezTo>
                  <a:cubicBezTo>
                    <a:pt x="3444" y="1305"/>
                    <a:pt x="3437" y="1301"/>
                    <a:pt x="3432" y="1298"/>
                  </a:cubicBezTo>
                  <a:cubicBezTo>
                    <a:pt x="3420" y="1292"/>
                    <a:pt x="3407" y="1287"/>
                    <a:pt x="3399" y="1286"/>
                  </a:cubicBezTo>
                  <a:cubicBezTo>
                    <a:pt x="3396" y="1285"/>
                    <a:pt x="3389" y="1285"/>
                    <a:pt x="3385" y="1286"/>
                  </a:cubicBezTo>
                  <a:cubicBezTo>
                    <a:pt x="3380" y="1286"/>
                    <a:pt x="3377" y="1286"/>
                    <a:pt x="3377" y="1286"/>
                  </a:cubicBezTo>
                  <a:cubicBezTo>
                    <a:pt x="3377" y="1286"/>
                    <a:pt x="3377" y="1286"/>
                    <a:pt x="3377" y="1286"/>
                  </a:cubicBezTo>
                  <a:cubicBezTo>
                    <a:pt x="3373" y="1286"/>
                    <a:pt x="3365" y="1288"/>
                    <a:pt x="3359" y="1290"/>
                  </a:cubicBezTo>
                  <a:cubicBezTo>
                    <a:pt x="3357" y="1290"/>
                    <a:pt x="3356" y="1290"/>
                    <a:pt x="3355" y="1291"/>
                  </a:cubicBezTo>
                  <a:cubicBezTo>
                    <a:pt x="3354" y="1290"/>
                    <a:pt x="3352" y="1290"/>
                    <a:pt x="3346" y="1293"/>
                  </a:cubicBezTo>
                  <a:cubicBezTo>
                    <a:pt x="3343" y="1294"/>
                    <a:pt x="3340" y="1294"/>
                    <a:pt x="3340" y="1295"/>
                  </a:cubicBezTo>
                  <a:cubicBezTo>
                    <a:pt x="3338" y="1294"/>
                    <a:pt x="3334" y="1294"/>
                    <a:pt x="3332" y="1295"/>
                  </a:cubicBezTo>
                  <a:cubicBezTo>
                    <a:pt x="3330" y="1295"/>
                    <a:pt x="3328" y="1295"/>
                    <a:pt x="3328" y="1295"/>
                  </a:cubicBezTo>
                  <a:cubicBezTo>
                    <a:pt x="3326" y="1294"/>
                    <a:pt x="3319" y="1292"/>
                    <a:pt x="3313" y="1290"/>
                  </a:cubicBezTo>
                  <a:cubicBezTo>
                    <a:pt x="3302" y="1287"/>
                    <a:pt x="3294" y="1282"/>
                    <a:pt x="3291" y="1280"/>
                  </a:cubicBezTo>
                  <a:cubicBezTo>
                    <a:pt x="3291" y="1279"/>
                    <a:pt x="3291" y="1279"/>
                    <a:pt x="3291" y="1279"/>
                  </a:cubicBezTo>
                  <a:cubicBezTo>
                    <a:pt x="3290" y="1278"/>
                    <a:pt x="3290" y="1278"/>
                    <a:pt x="3290" y="1278"/>
                  </a:cubicBezTo>
                  <a:cubicBezTo>
                    <a:pt x="3289" y="1277"/>
                    <a:pt x="3285" y="1277"/>
                    <a:pt x="3283" y="1277"/>
                  </a:cubicBezTo>
                  <a:cubicBezTo>
                    <a:pt x="3279" y="1278"/>
                    <a:pt x="3278" y="1278"/>
                    <a:pt x="3277" y="1280"/>
                  </a:cubicBezTo>
                  <a:cubicBezTo>
                    <a:pt x="3277" y="1282"/>
                    <a:pt x="3277" y="1282"/>
                    <a:pt x="3277" y="1282"/>
                  </a:cubicBezTo>
                  <a:cubicBezTo>
                    <a:pt x="3278" y="1283"/>
                    <a:pt x="3278" y="1283"/>
                    <a:pt x="3278" y="1283"/>
                  </a:cubicBezTo>
                  <a:cubicBezTo>
                    <a:pt x="3279" y="1284"/>
                    <a:pt x="3279" y="1284"/>
                    <a:pt x="3280" y="1285"/>
                  </a:cubicBezTo>
                  <a:cubicBezTo>
                    <a:pt x="3281" y="1285"/>
                    <a:pt x="3281" y="1285"/>
                    <a:pt x="3282" y="1286"/>
                  </a:cubicBezTo>
                  <a:cubicBezTo>
                    <a:pt x="3282" y="1286"/>
                    <a:pt x="3282" y="1286"/>
                    <a:pt x="3282" y="1286"/>
                  </a:cubicBezTo>
                  <a:cubicBezTo>
                    <a:pt x="3282" y="1287"/>
                    <a:pt x="3283" y="1288"/>
                    <a:pt x="3283" y="1288"/>
                  </a:cubicBezTo>
                  <a:cubicBezTo>
                    <a:pt x="3288" y="1293"/>
                    <a:pt x="3327" y="1313"/>
                    <a:pt x="3335" y="1315"/>
                  </a:cubicBezTo>
                  <a:cubicBezTo>
                    <a:pt x="3342" y="1317"/>
                    <a:pt x="3346" y="1320"/>
                    <a:pt x="3355" y="1333"/>
                  </a:cubicBezTo>
                  <a:cubicBezTo>
                    <a:pt x="3358" y="1336"/>
                    <a:pt x="3361" y="1340"/>
                    <a:pt x="3364" y="1342"/>
                  </a:cubicBezTo>
                  <a:cubicBezTo>
                    <a:pt x="3365" y="1343"/>
                    <a:pt x="3365" y="1343"/>
                    <a:pt x="3365" y="1343"/>
                  </a:cubicBezTo>
                  <a:cubicBezTo>
                    <a:pt x="3368" y="1346"/>
                    <a:pt x="3372" y="1352"/>
                    <a:pt x="3375" y="1357"/>
                  </a:cubicBezTo>
                  <a:cubicBezTo>
                    <a:pt x="3375" y="1356"/>
                    <a:pt x="3374" y="1356"/>
                    <a:pt x="3373" y="1356"/>
                  </a:cubicBezTo>
                  <a:cubicBezTo>
                    <a:pt x="3361" y="1351"/>
                    <a:pt x="3352" y="1350"/>
                    <a:pt x="3344" y="1352"/>
                  </a:cubicBezTo>
                  <a:cubicBezTo>
                    <a:pt x="3341" y="1353"/>
                    <a:pt x="3334" y="1355"/>
                    <a:pt x="3328" y="1357"/>
                  </a:cubicBezTo>
                  <a:cubicBezTo>
                    <a:pt x="3294" y="1368"/>
                    <a:pt x="3275" y="1410"/>
                    <a:pt x="3263" y="1441"/>
                  </a:cubicBezTo>
                  <a:cubicBezTo>
                    <a:pt x="3262" y="1445"/>
                    <a:pt x="3260" y="1451"/>
                    <a:pt x="3258" y="1454"/>
                  </a:cubicBezTo>
                  <a:cubicBezTo>
                    <a:pt x="3253" y="1467"/>
                    <a:pt x="3252" y="1482"/>
                    <a:pt x="3251" y="1498"/>
                  </a:cubicBezTo>
                  <a:cubicBezTo>
                    <a:pt x="3251" y="1510"/>
                    <a:pt x="3250" y="1522"/>
                    <a:pt x="3248" y="1532"/>
                  </a:cubicBezTo>
                  <a:cubicBezTo>
                    <a:pt x="3247" y="1534"/>
                    <a:pt x="3247" y="1537"/>
                    <a:pt x="3247" y="1542"/>
                  </a:cubicBezTo>
                  <a:cubicBezTo>
                    <a:pt x="3247" y="1545"/>
                    <a:pt x="3246" y="1549"/>
                    <a:pt x="3246" y="1553"/>
                  </a:cubicBezTo>
                  <a:cubicBezTo>
                    <a:pt x="3246" y="1553"/>
                    <a:pt x="3246" y="1554"/>
                    <a:pt x="3246" y="1554"/>
                  </a:cubicBezTo>
                  <a:cubicBezTo>
                    <a:pt x="3234" y="1409"/>
                    <a:pt x="3203" y="1266"/>
                    <a:pt x="3152" y="1130"/>
                  </a:cubicBezTo>
                  <a:cubicBezTo>
                    <a:pt x="3152" y="1129"/>
                    <a:pt x="3152" y="1128"/>
                    <a:pt x="3151" y="1127"/>
                  </a:cubicBezTo>
                  <a:cubicBezTo>
                    <a:pt x="3149" y="1121"/>
                    <a:pt x="3149" y="1109"/>
                    <a:pt x="3150" y="1051"/>
                  </a:cubicBezTo>
                  <a:cubicBezTo>
                    <a:pt x="3146" y="971"/>
                    <a:pt x="3141" y="920"/>
                    <a:pt x="3146" y="853"/>
                  </a:cubicBezTo>
                  <a:cubicBezTo>
                    <a:pt x="3148" y="854"/>
                    <a:pt x="3172" y="889"/>
                    <a:pt x="3179" y="903"/>
                  </a:cubicBezTo>
                  <a:cubicBezTo>
                    <a:pt x="3181" y="907"/>
                    <a:pt x="3186" y="916"/>
                    <a:pt x="3191" y="923"/>
                  </a:cubicBezTo>
                  <a:cubicBezTo>
                    <a:pt x="3195" y="930"/>
                    <a:pt x="3198" y="937"/>
                    <a:pt x="3198" y="937"/>
                  </a:cubicBezTo>
                  <a:cubicBezTo>
                    <a:pt x="3198" y="938"/>
                    <a:pt x="3200" y="941"/>
                    <a:pt x="3202" y="944"/>
                  </a:cubicBezTo>
                  <a:cubicBezTo>
                    <a:pt x="3204" y="948"/>
                    <a:pt x="3207" y="955"/>
                    <a:pt x="3209" y="960"/>
                  </a:cubicBezTo>
                  <a:cubicBezTo>
                    <a:pt x="3211" y="965"/>
                    <a:pt x="3213" y="971"/>
                    <a:pt x="3215" y="972"/>
                  </a:cubicBezTo>
                  <a:cubicBezTo>
                    <a:pt x="3220" y="977"/>
                    <a:pt x="3220" y="993"/>
                    <a:pt x="3217" y="1063"/>
                  </a:cubicBezTo>
                  <a:cubicBezTo>
                    <a:pt x="3215" y="1103"/>
                    <a:pt x="3213" y="1143"/>
                    <a:pt x="3213" y="1151"/>
                  </a:cubicBezTo>
                  <a:cubicBezTo>
                    <a:pt x="3214" y="1163"/>
                    <a:pt x="3215" y="1166"/>
                    <a:pt x="3219" y="1168"/>
                  </a:cubicBezTo>
                  <a:cubicBezTo>
                    <a:pt x="3222" y="1169"/>
                    <a:pt x="3224" y="1170"/>
                    <a:pt x="3225" y="1169"/>
                  </a:cubicBezTo>
                  <a:cubicBezTo>
                    <a:pt x="3227" y="1167"/>
                    <a:pt x="3229" y="1152"/>
                    <a:pt x="3227" y="1146"/>
                  </a:cubicBezTo>
                  <a:cubicBezTo>
                    <a:pt x="3226" y="1142"/>
                    <a:pt x="3227" y="1117"/>
                    <a:pt x="3229" y="1088"/>
                  </a:cubicBezTo>
                  <a:cubicBezTo>
                    <a:pt x="3230" y="1060"/>
                    <a:pt x="3232" y="1029"/>
                    <a:pt x="3232" y="1020"/>
                  </a:cubicBezTo>
                  <a:cubicBezTo>
                    <a:pt x="3233" y="1003"/>
                    <a:pt x="3233" y="1003"/>
                    <a:pt x="3233" y="1003"/>
                  </a:cubicBezTo>
                  <a:cubicBezTo>
                    <a:pt x="3236" y="1009"/>
                    <a:pt x="3236" y="1009"/>
                    <a:pt x="3236" y="1009"/>
                  </a:cubicBezTo>
                  <a:cubicBezTo>
                    <a:pt x="3244" y="1020"/>
                    <a:pt x="3254" y="1039"/>
                    <a:pt x="3259" y="1049"/>
                  </a:cubicBezTo>
                  <a:cubicBezTo>
                    <a:pt x="3271" y="1080"/>
                    <a:pt x="3273" y="1084"/>
                    <a:pt x="3275" y="1087"/>
                  </a:cubicBezTo>
                  <a:cubicBezTo>
                    <a:pt x="3277" y="1089"/>
                    <a:pt x="3278" y="1095"/>
                    <a:pt x="3278" y="1111"/>
                  </a:cubicBezTo>
                  <a:cubicBezTo>
                    <a:pt x="3277" y="1146"/>
                    <a:pt x="3278" y="1165"/>
                    <a:pt x="3280" y="1168"/>
                  </a:cubicBezTo>
                  <a:cubicBezTo>
                    <a:pt x="3281" y="1170"/>
                    <a:pt x="3284" y="1171"/>
                    <a:pt x="3287" y="1171"/>
                  </a:cubicBezTo>
                  <a:cubicBezTo>
                    <a:pt x="3291" y="1171"/>
                    <a:pt x="3291" y="1169"/>
                    <a:pt x="3292" y="1155"/>
                  </a:cubicBezTo>
                  <a:cubicBezTo>
                    <a:pt x="3293" y="1146"/>
                    <a:pt x="3292" y="1134"/>
                    <a:pt x="3292" y="1129"/>
                  </a:cubicBezTo>
                  <a:cubicBezTo>
                    <a:pt x="3291" y="1112"/>
                    <a:pt x="3292" y="1091"/>
                    <a:pt x="3294" y="1089"/>
                  </a:cubicBezTo>
                  <a:cubicBezTo>
                    <a:pt x="3296" y="1087"/>
                    <a:pt x="3301" y="1087"/>
                    <a:pt x="3312" y="1090"/>
                  </a:cubicBezTo>
                  <a:cubicBezTo>
                    <a:pt x="3321" y="1091"/>
                    <a:pt x="3332" y="1092"/>
                    <a:pt x="3338" y="1092"/>
                  </a:cubicBezTo>
                  <a:cubicBezTo>
                    <a:pt x="3348" y="1092"/>
                    <a:pt x="3348" y="1092"/>
                    <a:pt x="3348" y="1092"/>
                  </a:cubicBezTo>
                  <a:cubicBezTo>
                    <a:pt x="3348" y="1102"/>
                    <a:pt x="3348" y="1102"/>
                    <a:pt x="3348" y="1102"/>
                  </a:cubicBezTo>
                  <a:cubicBezTo>
                    <a:pt x="3344" y="1204"/>
                    <a:pt x="3344" y="1204"/>
                    <a:pt x="3352" y="1208"/>
                  </a:cubicBezTo>
                  <a:cubicBezTo>
                    <a:pt x="3361" y="1213"/>
                    <a:pt x="3362" y="1209"/>
                    <a:pt x="3362" y="1176"/>
                  </a:cubicBezTo>
                  <a:cubicBezTo>
                    <a:pt x="3361" y="1159"/>
                    <a:pt x="3362" y="1145"/>
                    <a:pt x="3362" y="1144"/>
                  </a:cubicBezTo>
                  <a:cubicBezTo>
                    <a:pt x="3363" y="1144"/>
                    <a:pt x="3365" y="1146"/>
                    <a:pt x="3368" y="1150"/>
                  </a:cubicBezTo>
                  <a:cubicBezTo>
                    <a:pt x="3378" y="1162"/>
                    <a:pt x="3388" y="1169"/>
                    <a:pt x="3398" y="1171"/>
                  </a:cubicBezTo>
                  <a:cubicBezTo>
                    <a:pt x="3409" y="1173"/>
                    <a:pt x="3409" y="1173"/>
                    <a:pt x="3409" y="1173"/>
                  </a:cubicBezTo>
                  <a:cubicBezTo>
                    <a:pt x="3407" y="1194"/>
                    <a:pt x="3407" y="1194"/>
                    <a:pt x="3407" y="1194"/>
                  </a:cubicBezTo>
                  <a:cubicBezTo>
                    <a:pt x="3404" y="1232"/>
                    <a:pt x="3404" y="1236"/>
                    <a:pt x="3409" y="1241"/>
                  </a:cubicBezTo>
                  <a:cubicBezTo>
                    <a:pt x="3411" y="1243"/>
                    <a:pt x="3414" y="1245"/>
                    <a:pt x="3416" y="1245"/>
                  </a:cubicBezTo>
                  <a:cubicBezTo>
                    <a:pt x="3420" y="1244"/>
                    <a:pt x="3422" y="1228"/>
                    <a:pt x="3419" y="1221"/>
                  </a:cubicBezTo>
                  <a:cubicBezTo>
                    <a:pt x="3416" y="1215"/>
                    <a:pt x="3417" y="1201"/>
                    <a:pt x="3422" y="1173"/>
                  </a:cubicBezTo>
                  <a:cubicBezTo>
                    <a:pt x="3424" y="1167"/>
                    <a:pt x="3423" y="1160"/>
                    <a:pt x="3422" y="1157"/>
                  </a:cubicBezTo>
                  <a:cubicBezTo>
                    <a:pt x="3420" y="1149"/>
                    <a:pt x="3419" y="1132"/>
                    <a:pt x="3420" y="1094"/>
                  </a:cubicBezTo>
                  <a:cubicBezTo>
                    <a:pt x="3420" y="1079"/>
                    <a:pt x="3420" y="1064"/>
                    <a:pt x="3420" y="1062"/>
                  </a:cubicBezTo>
                  <a:cubicBezTo>
                    <a:pt x="3419" y="1061"/>
                    <a:pt x="3419" y="1048"/>
                    <a:pt x="3419" y="1034"/>
                  </a:cubicBezTo>
                  <a:cubicBezTo>
                    <a:pt x="3420" y="997"/>
                    <a:pt x="3419" y="953"/>
                    <a:pt x="3417" y="920"/>
                  </a:cubicBezTo>
                  <a:cubicBezTo>
                    <a:pt x="3416" y="905"/>
                    <a:pt x="3415" y="880"/>
                    <a:pt x="3416" y="864"/>
                  </a:cubicBezTo>
                  <a:cubicBezTo>
                    <a:pt x="3416" y="838"/>
                    <a:pt x="3416" y="820"/>
                    <a:pt x="3413" y="780"/>
                  </a:cubicBezTo>
                  <a:cubicBezTo>
                    <a:pt x="3412" y="772"/>
                    <a:pt x="3411" y="752"/>
                    <a:pt x="3411" y="736"/>
                  </a:cubicBezTo>
                  <a:cubicBezTo>
                    <a:pt x="3411" y="720"/>
                    <a:pt x="3410" y="705"/>
                    <a:pt x="3409" y="704"/>
                  </a:cubicBezTo>
                  <a:cubicBezTo>
                    <a:pt x="3407" y="700"/>
                    <a:pt x="3406" y="692"/>
                    <a:pt x="3407" y="677"/>
                  </a:cubicBezTo>
                  <a:cubicBezTo>
                    <a:pt x="3407" y="670"/>
                    <a:pt x="3406" y="654"/>
                    <a:pt x="3406" y="641"/>
                  </a:cubicBezTo>
                  <a:cubicBezTo>
                    <a:pt x="3406" y="629"/>
                    <a:pt x="3407" y="619"/>
                    <a:pt x="3408" y="619"/>
                  </a:cubicBezTo>
                  <a:cubicBezTo>
                    <a:pt x="3408" y="619"/>
                    <a:pt x="3412" y="620"/>
                    <a:pt x="3416" y="622"/>
                  </a:cubicBezTo>
                  <a:cubicBezTo>
                    <a:pt x="3423" y="626"/>
                    <a:pt x="3440" y="629"/>
                    <a:pt x="3440" y="627"/>
                  </a:cubicBezTo>
                  <a:cubicBezTo>
                    <a:pt x="3440" y="626"/>
                    <a:pt x="3442" y="626"/>
                    <a:pt x="3445" y="627"/>
                  </a:cubicBezTo>
                  <a:cubicBezTo>
                    <a:pt x="3447" y="627"/>
                    <a:pt x="3451" y="627"/>
                    <a:pt x="3453" y="627"/>
                  </a:cubicBezTo>
                  <a:cubicBezTo>
                    <a:pt x="3455" y="626"/>
                    <a:pt x="3457" y="625"/>
                    <a:pt x="3458" y="626"/>
                  </a:cubicBezTo>
                  <a:cubicBezTo>
                    <a:pt x="3459" y="626"/>
                    <a:pt x="3461" y="624"/>
                    <a:pt x="3464" y="621"/>
                  </a:cubicBezTo>
                  <a:cubicBezTo>
                    <a:pt x="3466" y="618"/>
                    <a:pt x="3467" y="615"/>
                    <a:pt x="3467" y="610"/>
                  </a:cubicBezTo>
                  <a:cubicBezTo>
                    <a:pt x="3467" y="609"/>
                    <a:pt x="3467" y="607"/>
                    <a:pt x="3467" y="605"/>
                  </a:cubicBezTo>
                  <a:cubicBezTo>
                    <a:pt x="3466" y="595"/>
                    <a:pt x="3465" y="592"/>
                    <a:pt x="3456" y="584"/>
                  </a:cubicBezTo>
                  <a:cubicBezTo>
                    <a:pt x="3445" y="572"/>
                    <a:pt x="3437" y="568"/>
                    <a:pt x="3420" y="563"/>
                  </a:cubicBezTo>
                  <a:cubicBezTo>
                    <a:pt x="3410" y="561"/>
                    <a:pt x="3408" y="560"/>
                    <a:pt x="3407" y="555"/>
                  </a:cubicBezTo>
                  <a:cubicBezTo>
                    <a:pt x="3404" y="524"/>
                    <a:pt x="3410" y="492"/>
                    <a:pt x="3406" y="461"/>
                  </a:cubicBezTo>
                  <a:cubicBezTo>
                    <a:pt x="3405" y="460"/>
                    <a:pt x="3405" y="450"/>
                    <a:pt x="3405" y="439"/>
                  </a:cubicBezTo>
                  <a:cubicBezTo>
                    <a:pt x="3407" y="408"/>
                    <a:pt x="3409" y="410"/>
                    <a:pt x="3375" y="409"/>
                  </a:cubicBezTo>
                  <a:cubicBezTo>
                    <a:pt x="3359" y="409"/>
                    <a:pt x="3343" y="408"/>
                    <a:pt x="3340" y="409"/>
                  </a:cubicBezTo>
                  <a:cubicBezTo>
                    <a:pt x="3332" y="410"/>
                    <a:pt x="3332" y="410"/>
                    <a:pt x="3316" y="408"/>
                  </a:cubicBezTo>
                  <a:cubicBezTo>
                    <a:pt x="3309" y="408"/>
                    <a:pt x="3302" y="406"/>
                    <a:pt x="3301" y="405"/>
                  </a:cubicBezTo>
                  <a:cubicBezTo>
                    <a:pt x="3299" y="403"/>
                    <a:pt x="3297" y="403"/>
                    <a:pt x="3295" y="406"/>
                  </a:cubicBezTo>
                  <a:cubicBezTo>
                    <a:pt x="3293" y="409"/>
                    <a:pt x="3288" y="409"/>
                    <a:pt x="3259" y="408"/>
                  </a:cubicBezTo>
                  <a:cubicBezTo>
                    <a:pt x="3240" y="407"/>
                    <a:pt x="3224" y="407"/>
                    <a:pt x="3223" y="408"/>
                  </a:cubicBezTo>
                  <a:cubicBezTo>
                    <a:pt x="3220" y="409"/>
                    <a:pt x="3218" y="410"/>
                    <a:pt x="3175" y="409"/>
                  </a:cubicBezTo>
                  <a:cubicBezTo>
                    <a:pt x="3149" y="409"/>
                    <a:pt x="3142" y="410"/>
                    <a:pt x="3140" y="412"/>
                  </a:cubicBezTo>
                  <a:cubicBezTo>
                    <a:pt x="3135" y="417"/>
                    <a:pt x="3136" y="421"/>
                    <a:pt x="3143" y="423"/>
                  </a:cubicBezTo>
                  <a:cubicBezTo>
                    <a:pt x="3149" y="426"/>
                    <a:pt x="3149" y="426"/>
                    <a:pt x="3149" y="426"/>
                  </a:cubicBezTo>
                  <a:cubicBezTo>
                    <a:pt x="3148" y="446"/>
                    <a:pt x="3148" y="446"/>
                    <a:pt x="3148" y="446"/>
                  </a:cubicBezTo>
                  <a:cubicBezTo>
                    <a:pt x="3147" y="466"/>
                    <a:pt x="3147" y="475"/>
                    <a:pt x="3149" y="493"/>
                  </a:cubicBezTo>
                  <a:cubicBezTo>
                    <a:pt x="3149" y="500"/>
                    <a:pt x="3149" y="506"/>
                    <a:pt x="3147" y="507"/>
                  </a:cubicBezTo>
                  <a:cubicBezTo>
                    <a:pt x="3146" y="508"/>
                    <a:pt x="3145" y="514"/>
                    <a:pt x="3145" y="520"/>
                  </a:cubicBezTo>
                  <a:cubicBezTo>
                    <a:pt x="3145" y="532"/>
                    <a:pt x="3145" y="532"/>
                    <a:pt x="3146" y="533"/>
                  </a:cubicBezTo>
                  <a:cubicBezTo>
                    <a:pt x="3146" y="534"/>
                    <a:pt x="3137" y="534"/>
                    <a:pt x="3126" y="533"/>
                  </a:cubicBezTo>
                  <a:cubicBezTo>
                    <a:pt x="3109" y="534"/>
                    <a:pt x="3095" y="527"/>
                    <a:pt x="3078" y="521"/>
                  </a:cubicBezTo>
                  <a:cubicBezTo>
                    <a:pt x="3077" y="520"/>
                    <a:pt x="3074" y="519"/>
                    <a:pt x="3072" y="517"/>
                  </a:cubicBezTo>
                  <a:cubicBezTo>
                    <a:pt x="3064" y="512"/>
                    <a:pt x="3063" y="492"/>
                    <a:pt x="3070" y="488"/>
                  </a:cubicBezTo>
                  <a:cubicBezTo>
                    <a:pt x="3072" y="487"/>
                    <a:pt x="3073" y="489"/>
                    <a:pt x="3075" y="490"/>
                  </a:cubicBezTo>
                  <a:cubicBezTo>
                    <a:pt x="3075" y="491"/>
                    <a:pt x="3075" y="491"/>
                    <a:pt x="3075" y="491"/>
                  </a:cubicBezTo>
                  <a:cubicBezTo>
                    <a:pt x="3075" y="491"/>
                    <a:pt x="3076" y="493"/>
                    <a:pt x="3077" y="494"/>
                  </a:cubicBezTo>
                  <a:cubicBezTo>
                    <a:pt x="3079" y="497"/>
                    <a:pt x="3083" y="501"/>
                    <a:pt x="3086" y="504"/>
                  </a:cubicBezTo>
                  <a:cubicBezTo>
                    <a:pt x="3124" y="528"/>
                    <a:pt x="3115" y="477"/>
                    <a:pt x="3088" y="468"/>
                  </a:cubicBezTo>
                  <a:cubicBezTo>
                    <a:pt x="3084" y="467"/>
                    <a:pt x="3080" y="468"/>
                    <a:pt x="3079" y="469"/>
                  </a:cubicBezTo>
                  <a:cubicBezTo>
                    <a:pt x="3078" y="469"/>
                    <a:pt x="3074" y="470"/>
                    <a:pt x="3070" y="470"/>
                  </a:cubicBezTo>
                  <a:cubicBezTo>
                    <a:pt x="3059" y="469"/>
                    <a:pt x="3053" y="472"/>
                    <a:pt x="3049" y="482"/>
                  </a:cubicBezTo>
                  <a:cubicBezTo>
                    <a:pt x="3041" y="501"/>
                    <a:pt x="3047" y="517"/>
                    <a:pt x="3070" y="532"/>
                  </a:cubicBezTo>
                  <a:cubicBezTo>
                    <a:pt x="3079" y="537"/>
                    <a:pt x="3087" y="542"/>
                    <a:pt x="3089" y="543"/>
                  </a:cubicBezTo>
                  <a:cubicBezTo>
                    <a:pt x="3100" y="545"/>
                    <a:pt x="3111" y="547"/>
                    <a:pt x="3126" y="549"/>
                  </a:cubicBezTo>
                  <a:cubicBezTo>
                    <a:pt x="3135" y="550"/>
                    <a:pt x="3143" y="551"/>
                    <a:pt x="3144" y="552"/>
                  </a:cubicBezTo>
                  <a:cubicBezTo>
                    <a:pt x="3145" y="554"/>
                    <a:pt x="3143" y="607"/>
                    <a:pt x="3141" y="610"/>
                  </a:cubicBezTo>
                  <a:cubicBezTo>
                    <a:pt x="3139" y="613"/>
                    <a:pt x="3139" y="611"/>
                    <a:pt x="3136" y="669"/>
                  </a:cubicBezTo>
                  <a:cubicBezTo>
                    <a:pt x="3133" y="716"/>
                    <a:pt x="3132" y="723"/>
                    <a:pt x="3129" y="724"/>
                  </a:cubicBezTo>
                  <a:cubicBezTo>
                    <a:pt x="3127" y="724"/>
                    <a:pt x="3124" y="723"/>
                    <a:pt x="3121" y="721"/>
                  </a:cubicBezTo>
                  <a:cubicBezTo>
                    <a:pt x="3116" y="717"/>
                    <a:pt x="3108" y="716"/>
                    <a:pt x="3107" y="720"/>
                  </a:cubicBezTo>
                  <a:cubicBezTo>
                    <a:pt x="3106" y="721"/>
                    <a:pt x="3102" y="722"/>
                    <a:pt x="3095" y="721"/>
                  </a:cubicBezTo>
                  <a:cubicBezTo>
                    <a:pt x="3084" y="720"/>
                    <a:pt x="3083" y="720"/>
                    <a:pt x="3081" y="725"/>
                  </a:cubicBezTo>
                  <a:cubicBezTo>
                    <a:pt x="3079" y="729"/>
                    <a:pt x="3077" y="732"/>
                    <a:pt x="3076" y="732"/>
                  </a:cubicBezTo>
                  <a:cubicBezTo>
                    <a:pt x="3075" y="733"/>
                    <a:pt x="3076" y="734"/>
                    <a:pt x="3078" y="735"/>
                  </a:cubicBezTo>
                  <a:cubicBezTo>
                    <a:pt x="3096" y="762"/>
                    <a:pt x="3127" y="809"/>
                    <a:pt x="3130" y="838"/>
                  </a:cubicBezTo>
                  <a:cubicBezTo>
                    <a:pt x="3130" y="844"/>
                    <a:pt x="3131" y="855"/>
                    <a:pt x="3132" y="862"/>
                  </a:cubicBezTo>
                  <a:cubicBezTo>
                    <a:pt x="3135" y="926"/>
                    <a:pt x="3138" y="989"/>
                    <a:pt x="3137" y="1054"/>
                  </a:cubicBezTo>
                  <a:cubicBezTo>
                    <a:pt x="3137" y="1066"/>
                    <a:pt x="3136" y="1079"/>
                    <a:pt x="3136" y="1090"/>
                  </a:cubicBezTo>
                  <a:cubicBezTo>
                    <a:pt x="3110" y="1025"/>
                    <a:pt x="3079" y="962"/>
                    <a:pt x="3043" y="900"/>
                  </a:cubicBezTo>
                  <a:cubicBezTo>
                    <a:pt x="2965" y="768"/>
                    <a:pt x="2867" y="647"/>
                    <a:pt x="2753" y="544"/>
                  </a:cubicBezTo>
                  <a:cubicBezTo>
                    <a:pt x="2739" y="532"/>
                    <a:pt x="2668" y="491"/>
                    <a:pt x="2597" y="453"/>
                  </a:cubicBezTo>
                  <a:cubicBezTo>
                    <a:pt x="2605" y="450"/>
                    <a:pt x="2612" y="445"/>
                    <a:pt x="2617" y="436"/>
                  </a:cubicBezTo>
                  <a:cubicBezTo>
                    <a:pt x="2617" y="436"/>
                    <a:pt x="2617" y="436"/>
                    <a:pt x="2617" y="436"/>
                  </a:cubicBezTo>
                  <a:cubicBezTo>
                    <a:pt x="2618" y="434"/>
                    <a:pt x="2620" y="432"/>
                    <a:pt x="2621" y="430"/>
                  </a:cubicBezTo>
                  <a:cubicBezTo>
                    <a:pt x="2626" y="422"/>
                    <a:pt x="2633" y="412"/>
                    <a:pt x="2634" y="402"/>
                  </a:cubicBezTo>
                  <a:cubicBezTo>
                    <a:pt x="2635" y="394"/>
                    <a:pt x="2640" y="383"/>
                    <a:pt x="2644" y="375"/>
                  </a:cubicBezTo>
                  <a:cubicBezTo>
                    <a:pt x="2648" y="366"/>
                    <a:pt x="2653" y="357"/>
                    <a:pt x="2658" y="347"/>
                  </a:cubicBezTo>
                  <a:cubicBezTo>
                    <a:pt x="2660" y="344"/>
                    <a:pt x="2663" y="341"/>
                    <a:pt x="2665" y="338"/>
                  </a:cubicBezTo>
                  <a:cubicBezTo>
                    <a:pt x="2669" y="332"/>
                    <a:pt x="2671" y="327"/>
                    <a:pt x="2674" y="321"/>
                  </a:cubicBezTo>
                  <a:cubicBezTo>
                    <a:pt x="2681" y="311"/>
                    <a:pt x="2689" y="302"/>
                    <a:pt x="2698" y="293"/>
                  </a:cubicBezTo>
                  <a:cubicBezTo>
                    <a:pt x="2705" y="287"/>
                    <a:pt x="2713" y="279"/>
                    <a:pt x="2721" y="274"/>
                  </a:cubicBezTo>
                  <a:cubicBezTo>
                    <a:pt x="2729" y="269"/>
                    <a:pt x="2735" y="259"/>
                    <a:pt x="2740" y="251"/>
                  </a:cubicBezTo>
                  <a:cubicBezTo>
                    <a:pt x="2749" y="236"/>
                    <a:pt x="2748" y="222"/>
                    <a:pt x="2746" y="204"/>
                  </a:cubicBezTo>
                  <a:cubicBezTo>
                    <a:pt x="2745" y="197"/>
                    <a:pt x="2744" y="190"/>
                    <a:pt x="2738" y="185"/>
                  </a:cubicBezTo>
                  <a:cubicBezTo>
                    <a:pt x="2731" y="176"/>
                    <a:pt x="2723" y="176"/>
                    <a:pt x="2714" y="172"/>
                  </a:cubicBezTo>
                  <a:cubicBezTo>
                    <a:pt x="2708" y="169"/>
                    <a:pt x="2701" y="167"/>
                    <a:pt x="2694" y="168"/>
                  </a:cubicBezTo>
                  <a:cubicBezTo>
                    <a:pt x="2687" y="170"/>
                    <a:pt x="2680" y="168"/>
                    <a:pt x="2673" y="169"/>
                  </a:cubicBezTo>
                  <a:cubicBezTo>
                    <a:pt x="2676" y="164"/>
                    <a:pt x="2679" y="158"/>
                    <a:pt x="2682" y="152"/>
                  </a:cubicBezTo>
                  <a:cubicBezTo>
                    <a:pt x="2695" y="130"/>
                    <a:pt x="2716" y="116"/>
                    <a:pt x="2740" y="109"/>
                  </a:cubicBezTo>
                  <a:cubicBezTo>
                    <a:pt x="2746" y="108"/>
                    <a:pt x="2744" y="100"/>
                    <a:pt x="2739" y="100"/>
                  </a:cubicBezTo>
                  <a:cubicBezTo>
                    <a:pt x="2727" y="99"/>
                    <a:pt x="2712" y="106"/>
                    <a:pt x="2702" y="112"/>
                  </a:cubicBezTo>
                  <a:cubicBezTo>
                    <a:pt x="2696" y="114"/>
                    <a:pt x="2691" y="118"/>
                    <a:pt x="2687" y="122"/>
                  </a:cubicBezTo>
                  <a:cubicBezTo>
                    <a:pt x="2686" y="122"/>
                    <a:pt x="2685" y="122"/>
                    <a:pt x="2683" y="121"/>
                  </a:cubicBezTo>
                  <a:cubicBezTo>
                    <a:pt x="2682" y="121"/>
                    <a:pt x="2681" y="120"/>
                    <a:pt x="2680" y="120"/>
                  </a:cubicBezTo>
                  <a:cubicBezTo>
                    <a:pt x="2680" y="118"/>
                    <a:pt x="2679" y="116"/>
                    <a:pt x="2677" y="116"/>
                  </a:cubicBezTo>
                  <a:cubicBezTo>
                    <a:pt x="2676" y="115"/>
                    <a:pt x="2675" y="115"/>
                    <a:pt x="2674" y="115"/>
                  </a:cubicBezTo>
                  <a:cubicBezTo>
                    <a:pt x="2673" y="113"/>
                    <a:pt x="2671" y="110"/>
                    <a:pt x="2670" y="107"/>
                  </a:cubicBezTo>
                  <a:cubicBezTo>
                    <a:pt x="2667" y="99"/>
                    <a:pt x="2665" y="92"/>
                    <a:pt x="2661" y="84"/>
                  </a:cubicBezTo>
                  <a:cubicBezTo>
                    <a:pt x="2657" y="77"/>
                    <a:pt x="2653" y="69"/>
                    <a:pt x="2649" y="62"/>
                  </a:cubicBezTo>
                  <a:cubicBezTo>
                    <a:pt x="2644" y="55"/>
                    <a:pt x="2642" y="47"/>
                    <a:pt x="2636" y="41"/>
                  </a:cubicBezTo>
                  <a:cubicBezTo>
                    <a:pt x="2628" y="31"/>
                    <a:pt x="2616" y="21"/>
                    <a:pt x="2605" y="15"/>
                  </a:cubicBezTo>
                  <a:cubicBezTo>
                    <a:pt x="2595" y="11"/>
                    <a:pt x="2582" y="8"/>
                    <a:pt x="2571" y="11"/>
                  </a:cubicBezTo>
                  <a:cubicBezTo>
                    <a:pt x="2570" y="11"/>
                    <a:pt x="2570" y="10"/>
                    <a:pt x="2569" y="10"/>
                  </a:cubicBezTo>
                  <a:cubicBezTo>
                    <a:pt x="2565" y="8"/>
                    <a:pt x="2560" y="7"/>
                    <a:pt x="2556" y="5"/>
                  </a:cubicBezTo>
                  <a:cubicBezTo>
                    <a:pt x="2552" y="3"/>
                    <a:pt x="2550" y="1"/>
                    <a:pt x="2545" y="0"/>
                  </a:cubicBezTo>
                  <a:cubicBezTo>
                    <a:pt x="2545" y="0"/>
                    <a:pt x="2544" y="1"/>
                    <a:pt x="2544" y="1"/>
                  </a:cubicBezTo>
                  <a:cubicBezTo>
                    <a:pt x="2544" y="1"/>
                    <a:pt x="2544" y="1"/>
                    <a:pt x="2543" y="1"/>
                  </a:cubicBezTo>
                  <a:cubicBezTo>
                    <a:pt x="2540" y="0"/>
                    <a:pt x="2538" y="4"/>
                    <a:pt x="2541" y="6"/>
                  </a:cubicBezTo>
                  <a:cubicBezTo>
                    <a:pt x="2553" y="17"/>
                    <a:pt x="2555" y="36"/>
                    <a:pt x="2558" y="52"/>
                  </a:cubicBezTo>
                  <a:cubicBezTo>
                    <a:pt x="2562" y="70"/>
                    <a:pt x="2571" y="81"/>
                    <a:pt x="2583" y="94"/>
                  </a:cubicBezTo>
                  <a:cubicBezTo>
                    <a:pt x="2597" y="108"/>
                    <a:pt x="2610" y="118"/>
                    <a:pt x="2628" y="127"/>
                  </a:cubicBezTo>
                  <a:cubicBezTo>
                    <a:pt x="2636" y="131"/>
                    <a:pt x="2643" y="133"/>
                    <a:pt x="2653" y="134"/>
                  </a:cubicBezTo>
                  <a:cubicBezTo>
                    <a:pt x="2661" y="135"/>
                    <a:pt x="2667" y="137"/>
                    <a:pt x="2675" y="138"/>
                  </a:cubicBezTo>
                  <a:cubicBezTo>
                    <a:pt x="2673" y="140"/>
                    <a:pt x="2671" y="143"/>
                    <a:pt x="2669" y="146"/>
                  </a:cubicBezTo>
                  <a:cubicBezTo>
                    <a:pt x="2668" y="149"/>
                    <a:pt x="2663" y="156"/>
                    <a:pt x="2659" y="165"/>
                  </a:cubicBezTo>
                  <a:cubicBezTo>
                    <a:pt x="2658" y="165"/>
                    <a:pt x="2658" y="165"/>
                    <a:pt x="2658" y="165"/>
                  </a:cubicBezTo>
                  <a:cubicBezTo>
                    <a:pt x="2657" y="164"/>
                    <a:pt x="2656" y="163"/>
                    <a:pt x="2655" y="163"/>
                  </a:cubicBezTo>
                  <a:cubicBezTo>
                    <a:pt x="2652" y="159"/>
                    <a:pt x="2646" y="159"/>
                    <a:pt x="2643" y="156"/>
                  </a:cubicBezTo>
                  <a:cubicBezTo>
                    <a:pt x="2641" y="154"/>
                    <a:pt x="2639" y="153"/>
                    <a:pt x="2638" y="153"/>
                  </a:cubicBezTo>
                  <a:cubicBezTo>
                    <a:pt x="2635" y="150"/>
                    <a:pt x="2633" y="148"/>
                    <a:pt x="2632" y="147"/>
                  </a:cubicBezTo>
                  <a:cubicBezTo>
                    <a:pt x="2622" y="137"/>
                    <a:pt x="2614" y="127"/>
                    <a:pt x="2604" y="120"/>
                  </a:cubicBezTo>
                  <a:cubicBezTo>
                    <a:pt x="2586" y="107"/>
                    <a:pt x="2553" y="116"/>
                    <a:pt x="2538" y="130"/>
                  </a:cubicBezTo>
                  <a:cubicBezTo>
                    <a:pt x="2529" y="138"/>
                    <a:pt x="2523" y="149"/>
                    <a:pt x="2518" y="160"/>
                  </a:cubicBezTo>
                  <a:cubicBezTo>
                    <a:pt x="2513" y="173"/>
                    <a:pt x="2514" y="188"/>
                    <a:pt x="2514" y="201"/>
                  </a:cubicBezTo>
                  <a:cubicBezTo>
                    <a:pt x="2514" y="215"/>
                    <a:pt x="2519" y="228"/>
                    <a:pt x="2520" y="241"/>
                  </a:cubicBezTo>
                  <a:cubicBezTo>
                    <a:pt x="2521" y="254"/>
                    <a:pt x="2517" y="266"/>
                    <a:pt x="2513" y="284"/>
                  </a:cubicBezTo>
                  <a:cubicBezTo>
                    <a:pt x="2505" y="319"/>
                    <a:pt x="2471" y="368"/>
                    <a:pt x="2490" y="402"/>
                  </a:cubicBezTo>
                  <a:cubicBezTo>
                    <a:pt x="2459" y="390"/>
                    <a:pt x="2438" y="384"/>
                    <a:pt x="2436" y="391"/>
                  </a:cubicBezTo>
                  <a:cubicBezTo>
                    <a:pt x="2437" y="393"/>
                    <a:pt x="2439" y="395"/>
                    <a:pt x="2441" y="396"/>
                  </a:cubicBezTo>
                  <a:cubicBezTo>
                    <a:pt x="2433" y="397"/>
                    <a:pt x="2427" y="396"/>
                    <a:pt x="2420" y="393"/>
                  </a:cubicBezTo>
                  <a:cubicBezTo>
                    <a:pt x="2348" y="367"/>
                    <a:pt x="2272" y="353"/>
                    <a:pt x="2196" y="342"/>
                  </a:cubicBezTo>
                  <a:cubicBezTo>
                    <a:pt x="2183" y="340"/>
                    <a:pt x="2163" y="340"/>
                    <a:pt x="2141" y="339"/>
                  </a:cubicBezTo>
                  <a:cubicBezTo>
                    <a:pt x="2162" y="342"/>
                    <a:pt x="2183" y="345"/>
                    <a:pt x="2204" y="349"/>
                  </a:cubicBezTo>
                  <a:cubicBezTo>
                    <a:pt x="2217" y="350"/>
                    <a:pt x="2228" y="351"/>
                    <a:pt x="2238" y="353"/>
                  </a:cubicBezTo>
                  <a:cubicBezTo>
                    <a:pt x="2300" y="365"/>
                    <a:pt x="2403" y="375"/>
                    <a:pt x="2455" y="415"/>
                  </a:cubicBezTo>
                  <a:cubicBezTo>
                    <a:pt x="2374" y="387"/>
                    <a:pt x="2290" y="364"/>
                    <a:pt x="2204" y="349"/>
                  </a:cubicBezTo>
                  <a:cubicBezTo>
                    <a:pt x="2188" y="348"/>
                    <a:pt x="2171" y="347"/>
                    <a:pt x="2153" y="347"/>
                  </a:cubicBezTo>
                  <a:cubicBezTo>
                    <a:pt x="2341" y="372"/>
                    <a:pt x="2530" y="434"/>
                    <a:pt x="2680" y="529"/>
                  </a:cubicBezTo>
                  <a:cubicBezTo>
                    <a:pt x="2909" y="674"/>
                    <a:pt x="3073" y="967"/>
                    <a:pt x="3154" y="1218"/>
                  </a:cubicBezTo>
                  <a:cubicBezTo>
                    <a:pt x="3245" y="1500"/>
                    <a:pt x="3248" y="1822"/>
                    <a:pt x="3169" y="2107"/>
                  </a:cubicBezTo>
                  <a:cubicBezTo>
                    <a:pt x="3133" y="2237"/>
                    <a:pt x="3071" y="2359"/>
                    <a:pt x="2991" y="2467"/>
                  </a:cubicBezTo>
                  <a:cubicBezTo>
                    <a:pt x="2918" y="2566"/>
                    <a:pt x="2827" y="2632"/>
                    <a:pt x="2737" y="2712"/>
                  </a:cubicBezTo>
                  <a:cubicBezTo>
                    <a:pt x="2740" y="2711"/>
                    <a:pt x="2743" y="2709"/>
                    <a:pt x="2747" y="2708"/>
                  </a:cubicBezTo>
                  <a:cubicBezTo>
                    <a:pt x="2744" y="2710"/>
                    <a:pt x="2740" y="2711"/>
                    <a:pt x="2737" y="2713"/>
                  </a:cubicBezTo>
                  <a:cubicBezTo>
                    <a:pt x="2737" y="2713"/>
                    <a:pt x="2737" y="2712"/>
                    <a:pt x="2737" y="2712"/>
                  </a:cubicBezTo>
                  <a:cubicBezTo>
                    <a:pt x="2694" y="2734"/>
                    <a:pt x="2656" y="2769"/>
                    <a:pt x="2611" y="2788"/>
                  </a:cubicBezTo>
                  <a:cubicBezTo>
                    <a:pt x="2611" y="2786"/>
                    <a:pt x="2612" y="2785"/>
                    <a:pt x="2613" y="2784"/>
                  </a:cubicBezTo>
                  <a:cubicBezTo>
                    <a:pt x="2013" y="3090"/>
                    <a:pt x="1086" y="2992"/>
                    <a:pt x="820" y="2308"/>
                  </a:cubicBezTo>
                  <a:cubicBezTo>
                    <a:pt x="821" y="2313"/>
                    <a:pt x="823" y="2319"/>
                    <a:pt x="824" y="2324"/>
                  </a:cubicBezTo>
                  <a:cubicBezTo>
                    <a:pt x="822" y="2315"/>
                    <a:pt x="819" y="2307"/>
                    <a:pt x="816" y="2298"/>
                  </a:cubicBezTo>
                  <a:cubicBezTo>
                    <a:pt x="813" y="2288"/>
                    <a:pt x="809" y="2279"/>
                    <a:pt x="806" y="2269"/>
                  </a:cubicBezTo>
                  <a:cubicBezTo>
                    <a:pt x="800" y="2252"/>
                    <a:pt x="794" y="2236"/>
                    <a:pt x="790" y="2219"/>
                  </a:cubicBezTo>
                  <a:cubicBezTo>
                    <a:pt x="795" y="2236"/>
                    <a:pt x="800" y="2253"/>
                    <a:pt x="806" y="2269"/>
                  </a:cubicBezTo>
                  <a:cubicBezTo>
                    <a:pt x="810" y="2279"/>
                    <a:pt x="813" y="2288"/>
                    <a:pt x="816" y="2298"/>
                  </a:cubicBezTo>
                  <a:cubicBezTo>
                    <a:pt x="818" y="2301"/>
                    <a:pt x="819" y="2304"/>
                    <a:pt x="820" y="2308"/>
                  </a:cubicBezTo>
                  <a:cubicBezTo>
                    <a:pt x="804" y="2246"/>
                    <a:pt x="773" y="2184"/>
                    <a:pt x="761" y="2120"/>
                  </a:cubicBezTo>
                  <a:cubicBezTo>
                    <a:pt x="744" y="2033"/>
                    <a:pt x="735" y="1945"/>
                    <a:pt x="733" y="1856"/>
                  </a:cubicBezTo>
                  <a:cubicBezTo>
                    <a:pt x="734" y="1856"/>
                    <a:pt x="735" y="1856"/>
                    <a:pt x="736" y="1856"/>
                  </a:cubicBezTo>
                  <a:cubicBezTo>
                    <a:pt x="737" y="1856"/>
                    <a:pt x="737" y="1856"/>
                    <a:pt x="737" y="1856"/>
                  </a:cubicBezTo>
                  <a:cubicBezTo>
                    <a:pt x="738" y="1855"/>
                    <a:pt x="738" y="1855"/>
                    <a:pt x="738" y="1855"/>
                  </a:cubicBezTo>
                  <a:cubicBezTo>
                    <a:pt x="739" y="1852"/>
                    <a:pt x="738" y="1849"/>
                    <a:pt x="737" y="1847"/>
                  </a:cubicBezTo>
                  <a:cubicBezTo>
                    <a:pt x="737" y="1845"/>
                    <a:pt x="736" y="1844"/>
                    <a:pt x="737" y="1843"/>
                  </a:cubicBezTo>
                  <a:cubicBezTo>
                    <a:pt x="739" y="1840"/>
                    <a:pt x="739" y="1840"/>
                    <a:pt x="739" y="1840"/>
                  </a:cubicBezTo>
                  <a:cubicBezTo>
                    <a:pt x="735" y="1839"/>
                    <a:pt x="735" y="1839"/>
                    <a:pt x="735" y="1839"/>
                  </a:cubicBezTo>
                  <a:cubicBezTo>
                    <a:pt x="734" y="1839"/>
                    <a:pt x="734" y="1839"/>
                    <a:pt x="734" y="1839"/>
                  </a:cubicBezTo>
                  <a:cubicBezTo>
                    <a:pt x="734" y="1839"/>
                    <a:pt x="733" y="1839"/>
                    <a:pt x="732" y="1839"/>
                  </a:cubicBezTo>
                  <a:cubicBezTo>
                    <a:pt x="730" y="1774"/>
                    <a:pt x="731" y="1709"/>
                    <a:pt x="735" y="1643"/>
                  </a:cubicBezTo>
                  <a:cubicBezTo>
                    <a:pt x="735" y="1643"/>
                    <a:pt x="735" y="1643"/>
                    <a:pt x="735" y="1644"/>
                  </a:cubicBezTo>
                  <a:cubicBezTo>
                    <a:pt x="737" y="1652"/>
                    <a:pt x="737" y="1652"/>
                    <a:pt x="737" y="1652"/>
                  </a:cubicBezTo>
                  <a:cubicBezTo>
                    <a:pt x="741" y="1644"/>
                    <a:pt x="741" y="1644"/>
                    <a:pt x="741" y="1644"/>
                  </a:cubicBezTo>
                  <a:cubicBezTo>
                    <a:pt x="742" y="1642"/>
                    <a:pt x="742" y="1638"/>
                    <a:pt x="741" y="1634"/>
                  </a:cubicBezTo>
                  <a:cubicBezTo>
                    <a:pt x="741" y="1631"/>
                    <a:pt x="741" y="1627"/>
                    <a:pt x="742" y="1626"/>
                  </a:cubicBezTo>
                  <a:cubicBezTo>
                    <a:pt x="742" y="1625"/>
                    <a:pt x="742" y="1625"/>
                    <a:pt x="742" y="1625"/>
                  </a:cubicBezTo>
                  <a:cubicBezTo>
                    <a:pt x="742" y="1625"/>
                    <a:pt x="742" y="1625"/>
                    <a:pt x="742" y="1625"/>
                  </a:cubicBezTo>
                  <a:cubicBezTo>
                    <a:pt x="742" y="1624"/>
                    <a:pt x="741" y="1621"/>
                    <a:pt x="738" y="1611"/>
                  </a:cubicBezTo>
                  <a:cubicBezTo>
                    <a:pt x="738" y="1611"/>
                    <a:pt x="738" y="1610"/>
                    <a:pt x="738" y="1609"/>
                  </a:cubicBezTo>
                  <a:cubicBezTo>
                    <a:pt x="746" y="1503"/>
                    <a:pt x="763" y="1397"/>
                    <a:pt x="791" y="1295"/>
                  </a:cubicBezTo>
                  <a:cubicBezTo>
                    <a:pt x="795" y="1284"/>
                    <a:pt x="798" y="1273"/>
                    <a:pt x="802" y="1262"/>
                  </a:cubicBezTo>
                  <a:cubicBezTo>
                    <a:pt x="805" y="1258"/>
                    <a:pt x="807" y="1254"/>
                    <a:pt x="808" y="1251"/>
                  </a:cubicBezTo>
                  <a:cubicBezTo>
                    <a:pt x="811" y="1244"/>
                    <a:pt x="812" y="1238"/>
                    <a:pt x="812" y="1235"/>
                  </a:cubicBezTo>
                  <a:cubicBezTo>
                    <a:pt x="826" y="1198"/>
                    <a:pt x="844" y="1162"/>
                    <a:pt x="865" y="1128"/>
                  </a:cubicBezTo>
                  <a:cubicBezTo>
                    <a:pt x="869" y="1125"/>
                    <a:pt x="872" y="1122"/>
                    <a:pt x="873" y="1119"/>
                  </a:cubicBezTo>
                  <a:cubicBezTo>
                    <a:pt x="874" y="1117"/>
                    <a:pt x="875" y="1114"/>
                    <a:pt x="874" y="1113"/>
                  </a:cubicBezTo>
                  <a:cubicBezTo>
                    <a:pt x="918" y="1042"/>
                    <a:pt x="973" y="976"/>
                    <a:pt x="1030" y="919"/>
                  </a:cubicBezTo>
                  <a:cubicBezTo>
                    <a:pt x="1093" y="854"/>
                    <a:pt x="1165" y="797"/>
                    <a:pt x="1243" y="752"/>
                  </a:cubicBezTo>
                  <a:cubicBezTo>
                    <a:pt x="1296" y="722"/>
                    <a:pt x="1388" y="710"/>
                    <a:pt x="1432" y="672"/>
                  </a:cubicBezTo>
                  <a:cubicBezTo>
                    <a:pt x="1429" y="673"/>
                    <a:pt x="1426" y="673"/>
                    <a:pt x="1424" y="673"/>
                  </a:cubicBezTo>
                  <a:cubicBezTo>
                    <a:pt x="1414" y="676"/>
                    <a:pt x="1405" y="678"/>
                    <a:pt x="1395" y="680"/>
                  </a:cubicBezTo>
                  <a:cubicBezTo>
                    <a:pt x="1405" y="677"/>
                    <a:pt x="1414" y="675"/>
                    <a:pt x="1424" y="673"/>
                  </a:cubicBezTo>
                  <a:cubicBezTo>
                    <a:pt x="1477" y="661"/>
                    <a:pt x="1532" y="653"/>
                    <a:pt x="1587" y="647"/>
                  </a:cubicBezTo>
                  <a:cubicBezTo>
                    <a:pt x="1526" y="649"/>
                    <a:pt x="1466" y="658"/>
                    <a:pt x="1407" y="675"/>
                  </a:cubicBezTo>
                  <a:cubicBezTo>
                    <a:pt x="1314" y="701"/>
                    <a:pt x="1222" y="748"/>
                    <a:pt x="1138" y="808"/>
                  </a:cubicBezTo>
                  <a:cubicBezTo>
                    <a:pt x="1139" y="807"/>
                    <a:pt x="1139" y="806"/>
                    <a:pt x="1139" y="805"/>
                  </a:cubicBezTo>
                  <a:cubicBezTo>
                    <a:pt x="1142" y="795"/>
                    <a:pt x="1145" y="779"/>
                    <a:pt x="1145" y="770"/>
                  </a:cubicBezTo>
                  <a:cubicBezTo>
                    <a:pt x="1145" y="760"/>
                    <a:pt x="1146" y="752"/>
                    <a:pt x="1146" y="750"/>
                  </a:cubicBezTo>
                  <a:cubicBezTo>
                    <a:pt x="1147" y="744"/>
                    <a:pt x="1144" y="718"/>
                    <a:pt x="1141" y="709"/>
                  </a:cubicBezTo>
                  <a:cubicBezTo>
                    <a:pt x="1139" y="703"/>
                    <a:pt x="1137" y="696"/>
                    <a:pt x="1137" y="694"/>
                  </a:cubicBezTo>
                  <a:cubicBezTo>
                    <a:pt x="1137" y="691"/>
                    <a:pt x="1135" y="684"/>
                    <a:pt x="1132" y="678"/>
                  </a:cubicBezTo>
                  <a:cubicBezTo>
                    <a:pt x="1129" y="672"/>
                    <a:pt x="1121" y="654"/>
                    <a:pt x="1114" y="638"/>
                  </a:cubicBezTo>
                  <a:cubicBezTo>
                    <a:pt x="1108" y="622"/>
                    <a:pt x="1101" y="608"/>
                    <a:pt x="1100" y="607"/>
                  </a:cubicBezTo>
                  <a:cubicBezTo>
                    <a:pt x="1099" y="606"/>
                    <a:pt x="1094" y="600"/>
                    <a:pt x="1089" y="593"/>
                  </a:cubicBezTo>
                  <a:cubicBezTo>
                    <a:pt x="1084" y="586"/>
                    <a:pt x="1079" y="580"/>
                    <a:pt x="1077" y="578"/>
                  </a:cubicBezTo>
                  <a:cubicBezTo>
                    <a:pt x="1072" y="574"/>
                    <a:pt x="1061" y="558"/>
                    <a:pt x="1062" y="558"/>
                  </a:cubicBezTo>
                  <a:cubicBezTo>
                    <a:pt x="1062" y="558"/>
                    <a:pt x="1060" y="556"/>
                    <a:pt x="1057" y="553"/>
                  </a:cubicBezTo>
                  <a:cubicBezTo>
                    <a:pt x="1056" y="552"/>
                    <a:pt x="1054" y="550"/>
                    <a:pt x="1052" y="549"/>
                  </a:cubicBezTo>
                  <a:cubicBezTo>
                    <a:pt x="1054" y="548"/>
                    <a:pt x="1055" y="546"/>
                    <a:pt x="1056" y="543"/>
                  </a:cubicBezTo>
                  <a:cubicBezTo>
                    <a:pt x="1058" y="523"/>
                    <a:pt x="1053" y="488"/>
                    <a:pt x="1037" y="473"/>
                  </a:cubicBezTo>
                  <a:cubicBezTo>
                    <a:pt x="1025" y="462"/>
                    <a:pt x="1009" y="456"/>
                    <a:pt x="993" y="454"/>
                  </a:cubicBezTo>
                  <a:cubicBezTo>
                    <a:pt x="994" y="451"/>
                    <a:pt x="994" y="448"/>
                    <a:pt x="992" y="444"/>
                  </a:cubicBezTo>
                  <a:cubicBezTo>
                    <a:pt x="969" y="409"/>
                    <a:pt x="945" y="381"/>
                    <a:pt x="901" y="377"/>
                  </a:cubicBezTo>
                  <a:cubicBezTo>
                    <a:pt x="868" y="374"/>
                    <a:pt x="835" y="384"/>
                    <a:pt x="806" y="399"/>
                  </a:cubicBezTo>
                  <a:cubicBezTo>
                    <a:pt x="753" y="426"/>
                    <a:pt x="696" y="493"/>
                    <a:pt x="719" y="557"/>
                  </a:cubicBezTo>
                  <a:cubicBezTo>
                    <a:pt x="720" y="558"/>
                    <a:pt x="721" y="559"/>
                    <a:pt x="722" y="560"/>
                  </a:cubicBezTo>
                  <a:cubicBezTo>
                    <a:pt x="703" y="591"/>
                    <a:pt x="714" y="637"/>
                    <a:pt x="737" y="663"/>
                  </a:cubicBezTo>
                  <a:cubicBezTo>
                    <a:pt x="738" y="664"/>
                    <a:pt x="739" y="665"/>
                    <a:pt x="740" y="665"/>
                  </a:cubicBezTo>
                  <a:cubicBezTo>
                    <a:pt x="735" y="677"/>
                    <a:pt x="732" y="686"/>
                    <a:pt x="732" y="692"/>
                  </a:cubicBezTo>
                  <a:cubicBezTo>
                    <a:pt x="732" y="694"/>
                    <a:pt x="732" y="700"/>
                    <a:pt x="731" y="705"/>
                  </a:cubicBezTo>
                  <a:cubicBezTo>
                    <a:pt x="727" y="731"/>
                    <a:pt x="727" y="751"/>
                    <a:pt x="732" y="780"/>
                  </a:cubicBezTo>
                  <a:cubicBezTo>
                    <a:pt x="734" y="788"/>
                    <a:pt x="735" y="797"/>
                    <a:pt x="736" y="800"/>
                  </a:cubicBezTo>
                  <a:cubicBezTo>
                    <a:pt x="737" y="816"/>
                    <a:pt x="743" y="841"/>
                    <a:pt x="747" y="849"/>
                  </a:cubicBezTo>
                  <a:cubicBezTo>
                    <a:pt x="752" y="860"/>
                    <a:pt x="762" y="873"/>
                    <a:pt x="771" y="879"/>
                  </a:cubicBezTo>
                  <a:cubicBezTo>
                    <a:pt x="774" y="881"/>
                    <a:pt x="777" y="884"/>
                    <a:pt x="777" y="885"/>
                  </a:cubicBezTo>
                  <a:cubicBezTo>
                    <a:pt x="778" y="887"/>
                    <a:pt x="782" y="892"/>
                    <a:pt x="787" y="897"/>
                  </a:cubicBezTo>
                  <a:cubicBezTo>
                    <a:pt x="792" y="903"/>
                    <a:pt x="797" y="909"/>
                    <a:pt x="799" y="911"/>
                  </a:cubicBezTo>
                  <a:cubicBezTo>
                    <a:pt x="802" y="914"/>
                    <a:pt x="817" y="925"/>
                    <a:pt x="836" y="939"/>
                  </a:cubicBezTo>
                  <a:cubicBezTo>
                    <a:pt x="837" y="940"/>
                    <a:pt x="839" y="941"/>
                    <a:pt x="841" y="942"/>
                  </a:cubicBezTo>
                  <a:cubicBezTo>
                    <a:pt x="841" y="942"/>
                    <a:pt x="840" y="942"/>
                    <a:pt x="840" y="942"/>
                  </a:cubicBezTo>
                  <a:cubicBezTo>
                    <a:pt x="831" y="966"/>
                    <a:pt x="812" y="1017"/>
                    <a:pt x="855" y="1017"/>
                  </a:cubicBezTo>
                  <a:cubicBezTo>
                    <a:pt x="879" y="1017"/>
                    <a:pt x="893" y="988"/>
                    <a:pt x="899" y="966"/>
                  </a:cubicBezTo>
                  <a:cubicBezTo>
                    <a:pt x="900" y="965"/>
                    <a:pt x="901" y="964"/>
                    <a:pt x="902" y="963"/>
                  </a:cubicBezTo>
                  <a:cubicBezTo>
                    <a:pt x="902" y="961"/>
                    <a:pt x="903" y="960"/>
                    <a:pt x="903" y="959"/>
                  </a:cubicBezTo>
                  <a:cubicBezTo>
                    <a:pt x="907" y="960"/>
                    <a:pt x="912" y="960"/>
                    <a:pt x="916" y="960"/>
                  </a:cubicBezTo>
                  <a:cubicBezTo>
                    <a:pt x="929" y="960"/>
                    <a:pt x="943" y="960"/>
                    <a:pt x="948" y="960"/>
                  </a:cubicBezTo>
                  <a:cubicBezTo>
                    <a:pt x="952" y="960"/>
                    <a:pt x="963" y="958"/>
                    <a:pt x="976" y="954"/>
                  </a:cubicBezTo>
                  <a:cubicBezTo>
                    <a:pt x="932" y="1002"/>
                    <a:pt x="892" y="1055"/>
                    <a:pt x="860" y="1110"/>
                  </a:cubicBezTo>
                  <a:cubicBezTo>
                    <a:pt x="857" y="1111"/>
                    <a:pt x="853" y="1112"/>
                    <a:pt x="850" y="1113"/>
                  </a:cubicBezTo>
                  <a:cubicBezTo>
                    <a:pt x="841" y="1116"/>
                    <a:pt x="831" y="1119"/>
                    <a:pt x="827" y="1120"/>
                  </a:cubicBezTo>
                  <a:cubicBezTo>
                    <a:pt x="818" y="1122"/>
                    <a:pt x="813" y="1110"/>
                    <a:pt x="822" y="1108"/>
                  </a:cubicBezTo>
                  <a:cubicBezTo>
                    <a:pt x="831" y="1105"/>
                    <a:pt x="838" y="1077"/>
                    <a:pt x="833" y="1062"/>
                  </a:cubicBezTo>
                  <a:cubicBezTo>
                    <a:pt x="824" y="1032"/>
                    <a:pt x="785" y="1005"/>
                    <a:pt x="761" y="1012"/>
                  </a:cubicBezTo>
                  <a:cubicBezTo>
                    <a:pt x="743" y="1017"/>
                    <a:pt x="721" y="1034"/>
                    <a:pt x="717" y="1045"/>
                  </a:cubicBezTo>
                  <a:cubicBezTo>
                    <a:pt x="713" y="1057"/>
                    <a:pt x="722" y="1081"/>
                    <a:pt x="729" y="1081"/>
                  </a:cubicBezTo>
                  <a:cubicBezTo>
                    <a:pt x="732" y="1081"/>
                    <a:pt x="736" y="1071"/>
                    <a:pt x="737" y="1058"/>
                  </a:cubicBezTo>
                  <a:cubicBezTo>
                    <a:pt x="740" y="1037"/>
                    <a:pt x="741" y="1035"/>
                    <a:pt x="756" y="1031"/>
                  </a:cubicBezTo>
                  <a:cubicBezTo>
                    <a:pt x="769" y="1027"/>
                    <a:pt x="776" y="1028"/>
                    <a:pt x="791" y="1036"/>
                  </a:cubicBezTo>
                  <a:cubicBezTo>
                    <a:pt x="809" y="1046"/>
                    <a:pt x="811" y="1049"/>
                    <a:pt x="814" y="1065"/>
                  </a:cubicBezTo>
                  <a:cubicBezTo>
                    <a:pt x="818" y="1084"/>
                    <a:pt x="813" y="1095"/>
                    <a:pt x="785" y="1132"/>
                  </a:cubicBezTo>
                  <a:cubicBezTo>
                    <a:pt x="779" y="1141"/>
                    <a:pt x="776" y="1148"/>
                    <a:pt x="778" y="1150"/>
                  </a:cubicBezTo>
                  <a:cubicBezTo>
                    <a:pt x="781" y="1151"/>
                    <a:pt x="795" y="1150"/>
                    <a:pt x="810" y="1146"/>
                  </a:cubicBezTo>
                  <a:cubicBezTo>
                    <a:pt x="823" y="1144"/>
                    <a:pt x="835" y="1141"/>
                    <a:pt x="844" y="1137"/>
                  </a:cubicBezTo>
                  <a:cubicBezTo>
                    <a:pt x="823" y="1176"/>
                    <a:pt x="805" y="1216"/>
                    <a:pt x="791" y="1256"/>
                  </a:cubicBezTo>
                  <a:cubicBezTo>
                    <a:pt x="773" y="1272"/>
                    <a:pt x="746" y="1281"/>
                    <a:pt x="724" y="1275"/>
                  </a:cubicBezTo>
                  <a:cubicBezTo>
                    <a:pt x="704" y="1270"/>
                    <a:pt x="696" y="1260"/>
                    <a:pt x="696" y="1237"/>
                  </a:cubicBezTo>
                  <a:cubicBezTo>
                    <a:pt x="697" y="1218"/>
                    <a:pt x="717" y="1177"/>
                    <a:pt x="728" y="1174"/>
                  </a:cubicBezTo>
                  <a:cubicBezTo>
                    <a:pt x="737" y="1171"/>
                    <a:pt x="745" y="1176"/>
                    <a:pt x="740" y="1181"/>
                  </a:cubicBezTo>
                  <a:cubicBezTo>
                    <a:pt x="733" y="1189"/>
                    <a:pt x="742" y="1190"/>
                    <a:pt x="755" y="1184"/>
                  </a:cubicBezTo>
                  <a:cubicBezTo>
                    <a:pt x="765" y="1179"/>
                    <a:pt x="767" y="1175"/>
                    <a:pt x="766" y="1167"/>
                  </a:cubicBezTo>
                  <a:cubicBezTo>
                    <a:pt x="763" y="1154"/>
                    <a:pt x="751" y="1150"/>
                    <a:pt x="731" y="1155"/>
                  </a:cubicBezTo>
                  <a:cubicBezTo>
                    <a:pt x="705" y="1163"/>
                    <a:pt x="679" y="1204"/>
                    <a:pt x="678" y="1241"/>
                  </a:cubicBezTo>
                  <a:cubicBezTo>
                    <a:pt x="676" y="1274"/>
                    <a:pt x="691" y="1294"/>
                    <a:pt x="720" y="1299"/>
                  </a:cubicBezTo>
                  <a:cubicBezTo>
                    <a:pt x="741" y="1303"/>
                    <a:pt x="772" y="1295"/>
                    <a:pt x="777" y="1285"/>
                  </a:cubicBezTo>
                  <a:cubicBezTo>
                    <a:pt x="778" y="1282"/>
                    <a:pt x="780" y="1279"/>
                    <a:pt x="784" y="1276"/>
                  </a:cubicBezTo>
                  <a:cubicBezTo>
                    <a:pt x="753" y="1369"/>
                    <a:pt x="734" y="1469"/>
                    <a:pt x="723" y="1572"/>
                  </a:cubicBezTo>
                  <a:cubicBezTo>
                    <a:pt x="721" y="1568"/>
                    <a:pt x="719" y="1564"/>
                    <a:pt x="716" y="1561"/>
                  </a:cubicBezTo>
                  <a:cubicBezTo>
                    <a:pt x="709" y="1551"/>
                    <a:pt x="708" y="1549"/>
                    <a:pt x="704" y="1544"/>
                  </a:cubicBezTo>
                  <a:cubicBezTo>
                    <a:pt x="702" y="1541"/>
                    <a:pt x="697" y="1536"/>
                    <a:pt x="693" y="1534"/>
                  </a:cubicBezTo>
                  <a:cubicBezTo>
                    <a:pt x="689" y="1532"/>
                    <a:pt x="687" y="1530"/>
                    <a:pt x="683" y="1530"/>
                  </a:cubicBezTo>
                  <a:cubicBezTo>
                    <a:pt x="680" y="1530"/>
                    <a:pt x="677" y="1531"/>
                    <a:pt x="672" y="1531"/>
                  </a:cubicBezTo>
                  <a:cubicBezTo>
                    <a:pt x="665" y="1532"/>
                    <a:pt x="656" y="1534"/>
                    <a:pt x="652" y="1536"/>
                  </a:cubicBezTo>
                  <a:cubicBezTo>
                    <a:pt x="616" y="1554"/>
                    <a:pt x="617" y="1603"/>
                    <a:pt x="621" y="1639"/>
                  </a:cubicBezTo>
                  <a:cubicBezTo>
                    <a:pt x="623" y="1656"/>
                    <a:pt x="624" y="1669"/>
                    <a:pt x="624" y="1670"/>
                  </a:cubicBezTo>
                  <a:cubicBezTo>
                    <a:pt x="624" y="1672"/>
                    <a:pt x="624" y="1672"/>
                    <a:pt x="624" y="1672"/>
                  </a:cubicBezTo>
                  <a:cubicBezTo>
                    <a:pt x="617" y="1672"/>
                    <a:pt x="617" y="1672"/>
                    <a:pt x="617" y="1672"/>
                  </a:cubicBezTo>
                  <a:cubicBezTo>
                    <a:pt x="608" y="1672"/>
                    <a:pt x="607" y="1673"/>
                    <a:pt x="600" y="1678"/>
                  </a:cubicBezTo>
                  <a:cubicBezTo>
                    <a:pt x="596" y="1680"/>
                    <a:pt x="591" y="1684"/>
                    <a:pt x="590" y="1685"/>
                  </a:cubicBezTo>
                  <a:cubicBezTo>
                    <a:pt x="589" y="1686"/>
                    <a:pt x="588" y="1687"/>
                    <a:pt x="586" y="1688"/>
                  </a:cubicBezTo>
                  <a:cubicBezTo>
                    <a:pt x="583" y="1665"/>
                    <a:pt x="583" y="1665"/>
                    <a:pt x="583" y="1665"/>
                  </a:cubicBezTo>
                  <a:cubicBezTo>
                    <a:pt x="581" y="1642"/>
                    <a:pt x="580" y="1636"/>
                    <a:pt x="577" y="1632"/>
                  </a:cubicBezTo>
                  <a:cubicBezTo>
                    <a:pt x="575" y="1629"/>
                    <a:pt x="573" y="1626"/>
                    <a:pt x="572" y="1625"/>
                  </a:cubicBezTo>
                  <a:cubicBezTo>
                    <a:pt x="570" y="1621"/>
                    <a:pt x="567" y="1611"/>
                    <a:pt x="564" y="1602"/>
                  </a:cubicBezTo>
                  <a:cubicBezTo>
                    <a:pt x="562" y="1590"/>
                    <a:pt x="556" y="1580"/>
                    <a:pt x="548" y="1572"/>
                  </a:cubicBezTo>
                  <a:cubicBezTo>
                    <a:pt x="544" y="1569"/>
                    <a:pt x="534" y="1554"/>
                    <a:pt x="533" y="1551"/>
                  </a:cubicBezTo>
                  <a:cubicBezTo>
                    <a:pt x="533" y="1551"/>
                    <a:pt x="532" y="1550"/>
                    <a:pt x="528" y="1545"/>
                  </a:cubicBezTo>
                  <a:cubicBezTo>
                    <a:pt x="526" y="1543"/>
                    <a:pt x="524" y="1542"/>
                    <a:pt x="524" y="1541"/>
                  </a:cubicBezTo>
                  <a:cubicBezTo>
                    <a:pt x="524" y="1540"/>
                    <a:pt x="522" y="1538"/>
                    <a:pt x="516" y="1532"/>
                  </a:cubicBezTo>
                  <a:cubicBezTo>
                    <a:pt x="511" y="1527"/>
                    <a:pt x="491" y="1512"/>
                    <a:pt x="486" y="1511"/>
                  </a:cubicBezTo>
                  <a:cubicBezTo>
                    <a:pt x="485" y="1510"/>
                    <a:pt x="483" y="1509"/>
                    <a:pt x="479" y="1506"/>
                  </a:cubicBezTo>
                  <a:cubicBezTo>
                    <a:pt x="475" y="1504"/>
                    <a:pt x="467" y="1498"/>
                    <a:pt x="460" y="1495"/>
                  </a:cubicBezTo>
                  <a:cubicBezTo>
                    <a:pt x="448" y="1489"/>
                    <a:pt x="441" y="1485"/>
                    <a:pt x="421" y="1474"/>
                  </a:cubicBezTo>
                  <a:cubicBezTo>
                    <a:pt x="412" y="1469"/>
                    <a:pt x="384" y="1458"/>
                    <a:pt x="378" y="1458"/>
                  </a:cubicBezTo>
                  <a:cubicBezTo>
                    <a:pt x="377" y="1458"/>
                    <a:pt x="377" y="1458"/>
                    <a:pt x="377" y="1458"/>
                  </a:cubicBezTo>
                  <a:cubicBezTo>
                    <a:pt x="376" y="1458"/>
                    <a:pt x="375" y="1458"/>
                    <a:pt x="374" y="1458"/>
                  </a:cubicBezTo>
                  <a:cubicBezTo>
                    <a:pt x="372" y="1457"/>
                    <a:pt x="369" y="1457"/>
                    <a:pt x="367" y="1456"/>
                  </a:cubicBezTo>
                  <a:cubicBezTo>
                    <a:pt x="365" y="1456"/>
                    <a:pt x="361" y="1454"/>
                    <a:pt x="358" y="1454"/>
                  </a:cubicBezTo>
                  <a:cubicBezTo>
                    <a:pt x="355" y="1453"/>
                    <a:pt x="348" y="1452"/>
                    <a:pt x="341" y="1452"/>
                  </a:cubicBezTo>
                  <a:cubicBezTo>
                    <a:pt x="340" y="1452"/>
                    <a:pt x="340" y="1452"/>
                    <a:pt x="340" y="1452"/>
                  </a:cubicBezTo>
                  <a:cubicBezTo>
                    <a:pt x="334" y="1452"/>
                    <a:pt x="328" y="1452"/>
                    <a:pt x="327" y="1452"/>
                  </a:cubicBezTo>
                  <a:cubicBezTo>
                    <a:pt x="327" y="1452"/>
                    <a:pt x="326" y="1452"/>
                    <a:pt x="326" y="1452"/>
                  </a:cubicBezTo>
                  <a:cubicBezTo>
                    <a:pt x="322" y="1452"/>
                    <a:pt x="311" y="1452"/>
                    <a:pt x="300" y="1454"/>
                  </a:cubicBezTo>
                  <a:cubicBezTo>
                    <a:pt x="287" y="1455"/>
                    <a:pt x="277" y="1456"/>
                    <a:pt x="274" y="1456"/>
                  </a:cubicBezTo>
                  <a:cubicBezTo>
                    <a:pt x="274" y="1456"/>
                    <a:pt x="274" y="1456"/>
                    <a:pt x="274" y="1456"/>
                  </a:cubicBezTo>
                  <a:cubicBezTo>
                    <a:pt x="265" y="1455"/>
                    <a:pt x="251" y="1456"/>
                    <a:pt x="226" y="1459"/>
                  </a:cubicBezTo>
                  <a:cubicBezTo>
                    <a:pt x="200" y="1462"/>
                    <a:pt x="193" y="1464"/>
                    <a:pt x="186" y="1469"/>
                  </a:cubicBezTo>
                  <a:cubicBezTo>
                    <a:pt x="185" y="1470"/>
                    <a:pt x="185" y="1470"/>
                    <a:pt x="184" y="1470"/>
                  </a:cubicBezTo>
                  <a:cubicBezTo>
                    <a:pt x="183" y="1470"/>
                    <a:pt x="181" y="1470"/>
                    <a:pt x="180" y="1471"/>
                  </a:cubicBezTo>
                  <a:cubicBezTo>
                    <a:pt x="180" y="1472"/>
                    <a:pt x="179" y="1472"/>
                    <a:pt x="179" y="1473"/>
                  </a:cubicBezTo>
                  <a:cubicBezTo>
                    <a:pt x="179" y="1473"/>
                    <a:pt x="179" y="1474"/>
                    <a:pt x="178" y="1474"/>
                  </a:cubicBezTo>
                  <a:cubicBezTo>
                    <a:pt x="176" y="1475"/>
                    <a:pt x="172" y="1478"/>
                    <a:pt x="170" y="1480"/>
                  </a:cubicBezTo>
                  <a:cubicBezTo>
                    <a:pt x="168" y="1482"/>
                    <a:pt x="162" y="1486"/>
                    <a:pt x="157" y="1489"/>
                  </a:cubicBezTo>
                  <a:cubicBezTo>
                    <a:pt x="155" y="1491"/>
                    <a:pt x="150" y="1494"/>
                    <a:pt x="147" y="1496"/>
                  </a:cubicBezTo>
                  <a:cubicBezTo>
                    <a:pt x="146" y="1496"/>
                    <a:pt x="145" y="1497"/>
                    <a:pt x="144" y="1499"/>
                  </a:cubicBezTo>
                  <a:cubicBezTo>
                    <a:pt x="143" y="1499"/>
                    <a:pt x="143" y="1500"/>
                    <a:pt x="142" y="1500"/>
                  </a:cubicBezTo>
                  <a:cubicBezTo>
                    <a:pt x="140" y="1500"/>
                    <a:pt x="138" y="1501"/>
                    <a:pt x="137" y="1503"/>
                  </a:cubicBezTo>
                  <a:cubicBezTo>
                    <a:pt x="135" y="1507"/>
                    <a:pt x="107" y="1526"/>
                    <a:pt x="102" y="1528"/>
                  </a:cubicBezTo>
                  <a:cubicBezTo>
                    <a:pt x="101" y="1527"/>
                    <a:pt x="101" y="1527"/>
                    <a:pt x="101" y="1527"/>
                  </a:cubicBezTo>
                  <a:cubicBezTo>
                    <a:pt x="99" y="1527"/>
                    <a:pt x="99" y="1527"/>
                    <a:pt x="99" y="1527"/>
                  </a:cubicBezTo>
                  <a:cubicBezTo>
                    <a:pt x="98" y="1528"/>
                    <a:pt x="98" y="1528"/>
                    <a:pt x="98" y="1528"/>
                  </a:cubicBezTo>
                  <a:cubicBezTo>
                    <a:pt x="98" y="1529"/>
                    <a:pt x="97" y="1530"/>
                    <a:pt x="97" y="1531"/>
                  </a:cubicBezTo>
                  <a:cubicBezTo>
                    <a:pt x="97" y="1531"/>
                    <a:pt x="97" y="1531"/>
                    <a:pt x="96" y="1531"/>
                  </a:cubicBezTo>
                  <a:cubicBezTo>
                    <a:pt x="94" y="1532"/>
                    <a:pt x="90" y="1535"/>
                    <a:pt x="87" y="1538"/>
                  </a:cubicBezTo>
                  <a:cubicBezTo>
                    <a:pt x="64" y="1560"/>
                    <a:pt x="48" y="1579"/>
                    <a:pt x="41" y="1592"/>
                  </a:cubicBezTo>
                  <a:cubicBezTo>
                    <a:pt x="40" y="1593"/>
                    <a:pt x="40" y="1593"/>
                    <a:pt x="40" y="1593"/>
                  </a:cubicBezTo>
                  <a:cubicBezTo>
                    <a:pt x="35" y="1606"/>
                    <a:pt x="29" y="1618"/>
                    <a:pt x="21" y="1629"/>
                  </a:cubicBezTo>
                  <a:cubicBezTo>
                    <a:pt x="18" y="1633"/>
                    <a:pt x="11" y="1641"/>
                    <a:pt x="11" y="1643"/>
                  </a:cubicBezTo>
                  <a:cubicBezTo>
                    <a:pt x="11" y="1644"/>
                    <a:pt x="9" y="1647"/>
                    <a:pt x="7" y="1650"/>
                  </a:cubicBezTo>
                  <a:cubicBezTo>
                    <a:pt x="2" y="1656"/>
                    <a:pt x="0" y="1661"/>
                    <a:pt x="0" y="1665"/>
                  </a:cubicBezTo>
                  <a:cubicBezTo>
                    <a:pt x="1" y="1671"/>
                    <a:pt x="8" y="1674"/>
                    <a:pt x="18" y="1677"/>
                  </a:cubicBezTo>
                  <a:cubicBezTo>
                    <a:pt x="19" y="1678"/>
                    <a:pt x="29" y="1681"/>
                    <a:pt x="33" y="1682"/>
                  </a:cubicBezTo>
                  <a:cubicBezTo>
                    <a:pt x="33" y="1682"/>
                    <a:pt x="33" y="1683"/>
                    <a:pt x="33" y="1684"/>
                  </a:cubicBezTo>
                  <a:cubicBezTo>
                    <a:pt x="33" y="1687"/>
                    <a:pt x="34" y="1700"/>
                    <a:pt x="35" y="1710"/>
                  </a:cubicBezTo>
                  <a:cubicBezTo>
                    <a:pt x="36" y="1720"/>
                    <a:pt x="37" y="1726"/>
                    <a:pt x="37" y="1728"/>
                  </a:cubicBezTo>
                  <a:cubicBezTo>
                    <a:pt x="37" y="1729"/>
                    <a:pt x="37" y="1729"/>
                    <a:pt x="37" y="1729"/>
                  </a:cubicBezTo>
                  <a:cubicBezTo>
                    <a:pt x="36" y="1730"/>
                    <a:pt x="35" y="1732"/>
                    <a:pt x="43" y="1787"/>
                  </a:cubicBezTo>
                  <a:cubicBezTo>
                    <a:pt x="50" y="1842"/>
                    <a:pt x="51" y="1843"/>
                    <a:pt x="52" y="1844"/>
                  </a:cubicBezTo>
                  <a:cubicBezTo>
                    <a:pt x="53" y="1844"/>
                    <a:pt x="54" y="1847"/>
                    <a:pt x="55" y="1851"/>
                  </a:cubicBezTo>
                  <a:cubicBezTo>
                    <a:pt x="57" y="1861"/>
                    <a:pt x="64" y="1874"/>
                    <a:pt x="70" y="1881"/>
                  </a:cubicBezTo>
                  <a:cubicBezTo>
                    <a:pt x="76" y="1890"/>
                    <a:pt x="80" y="1895"/>
                    <a:pt x="80" y="1896"/>
                  </a:cubicBezTo>
                  <a:cubicBezTo>
                    <a:pt x="81" y="1901"/>
                    <a:pt x="98" y="1910"/>
                    <a:pt x="100" y="1911"/>
                  </a:cubicBezTo>
                  <a:cubicBezTo>
                    <a:pt x="118" y="1921"/>
                    <a:pt x="120" y="1922"/>
                    <a:pt x="129" y="1928"/>
                  </a:cubicBezTo>
                  <a:cubicBezTo>
                    <a:pt x="141" y="1937"/>
                    <a:pt x="150" y="1941"/>
                    <a:pt x="163" y="1944"/>
                  </a:cubicBezTo>
                  <a:cubicBezTo>
                    <a:pt x="169" y="1945"/>
                    <a:pt x="175" y="1947"/>
                    <a:pt x="177" y="1948"/>
                  </a:cubicBezTo>
                  <a:cubicBezTo>
                    <a:pt x="179" y="1949"/>
                    <a:pt x="187" y="1952"/>
                    <a:pt x="195" y="1954"/>
                  </a:cubicBezTo>
                  <a:cubicBezTo>
                    <a:pt x="201" y="1957"/>
                    <a:pt x="214" y="1961"/>
                    <a:pt x="216" y="1962"/>
                  </a:cubicBezTo>
                  <a:cubicBezTo>
                    <a:pt x="218" y="1963"/>
                    <a:pt x="228" y="1966"/>
                    <a:pt x="231" y="1966"/>
                  </a:cubicBezTo>
                  <a:cubicBezTo>
                    <a:pt x="234" y="1966"/>
                    <a:pt x="236" y="1966"/>
                    <a:pt x="237" y="1967"/>
                  </a:cubicBezTo>
                  <a:cubicBezTo>
                    <a:pt x="237" y="1967"/>
                    <a:pt x="237" y="1967"/>
                    <a:pt x="237" y="1967"/>
                  </a:cubicBezTo>
                  <a:cubicBezTo>
                    <a:pt x="238" y="1968"/>
                    <a:pt x="238" y="1969"/>
                    <a:pt x="247" y="1970"/>
                  </a:cubicBezTo>
                  <a:cubicBezTo>
                    <a:pt x="251" y="1970"/>
                    <a:pt x="254" y="1971"/>
                    <a:pt x="254" y="1971"/>
                  </a:cubicBezTo>
                  <a:cubicBezTo>
                    <a:pt x="255" y="1972"/>
                    <a:pt x="256" y="1972"/>
                    <a:pt x="259" y="1972"/>
                  </a:cubicBezTo>
                  <a:cubicBezTo>
                    <a:pt x="260" y="1972"/>
                    <a:pt x="261" y="1972"/>
                    <a:pt x="262" y="1972"/>
                  </a:cubicBezTo>
                  <a:cubicBezTo>
                    <a:pt x="264" y="1972"/>
                    <a:pt x="267" y="1972"/>
                    <a:pt x="267" y="1973"/>
                  </a:cubicBezTo>
                  <a:cubicBezTo>
                    <a:pt x="268" y="1973"/>
                    <a:pt x="269" y="1973"/>
                    <a:pt x="273" y="1973"/>
                  </a:cubicBezTo>
                  <a:cubicBezTo>
                    <a:pt x="276" y="1973"/>
                    <a:pt x="278" y="1973"/>
                    <a:pt x="281" y="1973"/>
                  </a:cubicBezTo>
                  <a:cubicBezTo>
                    <a:pt x="284" y="1973"/>
                    <a:pt x="287" y="1972"/>
                    <a:pt x="288" y="1972"/>
                  </a:cubicBezTo>
                  <a:cubicBezTo>
                    <a:pt x="289" y="1973"/>
                    <a:pt x="290" y="1973"/>
                    <a:pt x="291" y="1973"/>
                  </a:cubicBezTo>
                  <a:cubicBezTo>
                    <a:pt x="295" y="1973"/>
                    <a:pt x="314" y="1970"/>
                    <a:pt x="332" y="1967"/>
                  </a:cubicBezTo>
                  <a:cubicBezTo>
                    <a:pt x="338" y="1966"/>
                    <a:pt x="348" y="1964"/>
                    <a:pt x="353" y="1961"/>
                  </a:cubicBezTo>
                  <a:cubicBezTo>
                    <a:pt x="358" y="1959"/>
                    <a:pt x="367" y="1956"/>
                    <a:pt x="373" y="1955"/>
                  </a:cubicBezTo>
                  <a:cubicBezTo>
                    <a:pt x="377" y="1954"/>
                    <a:pt x="386" y="1951"/>
                    <a:pt x="388" y="1950"/>
                  </a:cubicBezTo>
                  <a:cubicBezTo>
                    <a:pt x="388" y="1949"/>
                    <a:pt x="390" y="1949"/>
                    <a:pt x="394" y="1948"/>
                  </a:cubicBezTo>
                  <a:cubicBezTo>
                    <a:pt x="397" y="1947"/>
                    <a:pt x="402" y="1945"/>
                    <a:pt x="405" y="1944"/>
                  </a:cubicBezTo>
                  <a:cubicBezTo>
                    <a:pt x="408" y="1942"/>
                    <a:pt x="411" y="1941"/>
                    <a:pt x="411" y="1941"/>
                  </a:cubicBezTo>
                  <a:cubicBezTo>
                    <a:pt x="418" y="1940"/>
                    <a:pt x="452" y="1925"/>
                    <a:pt x="455" y="1921"/>
                  </a:cubicBezTo>
                  <a:cubicBezTo>
                    <a:pt x="456" y="1920"/>
                    <a:pt x="457" y="1919"/>
                    <a:pt x="457" y="1919"/>
                  </a:cubicBezTo>
                  <a:cubicBezTo>
                    <a:pt x="462" y="1918"/>
                    <a:pt x="485" y="1893"/>
                    <a:pt x="490" y="1885"/>
                  </a:cubicBezTo>
                  <a:cubicBezTo>
                    <a:pt x="498" y="1872"/>
                    <a:pt x="508" y="1857"/>
                    <a:pt x="513" y="1850"/>
                  </a:cubicBezTo>
                  <a:cubicBezTo>
                    <a:pt x="517" y="1846"/>
                    <a:pt x="522" y="1838"/>
                    <a:pt x="526" y="1831"/>
                  </a:cubicBezTo>
                  <a:cubicBezTo>
                    <a:pt x="530" y="1825"/>
                    <a:pt x="532" y="1822"/>
                    <a:pt x="533" y="1821"/>
                  </a:cubicBezTo>
                  <a:cubicBezTo>
                    <a:pt x="535" y="1822"/>
                    <a:pt x="537" y="1823"/>
                    <a:pt x="539" y="1824"/>
                  </a:cubicBezTo>
                  <a:cubicBezTo>
                    <a:pt x="542" y="1825"/>
                    <a:pt x="546" y="1827"/>
                    <a:pt x="549" y="1826"/>
                  </a:cubicBezTo>
                  <a:cubicBezTo>
                    <a:pt x="551" y="1826"/>
                    <a:pt x="553" y="1826"/>
                    <a:pt x="554" y="1827"/>
                  </a:cubicBezTo>
                  <a:cubicBezTo>
                    <a:pt x="555" y="1827"/>
                    <a:pt x="559" y="1828"/>
                    <a:pt x="561" y="1829"/>
                  </a:cubicBezTo>
                  <a:cubicBezTo>
                    <a:pt x="564" y="1830"/>
                    <a:pt x="570" y="1831"/>
                    <a:pt x="574" y="1831"/>
                  </a:cubicBezTo>
                  <a:cubicBezTo>
                    <a:pt x="574" y="1831"/>
                    <a:pt x="574" y="1831"/>
                    <a:pt x="574" y="1831"/>
                  </a:cubicBezTo>
                  <a:cubicBezTo>
                    <a:pt x="578" y="1831"/>
                    <a:pt x="582" y="1830"/>
                    <a:pt x="584" y="1828"/>
                  </a:cubicBezTo>
                  <a:cubicBezTo>
                    <a:pt x="587" y="1825"/>
                    <a:pt x="587" y="1821"/>
                    <a:pt x="587" y="1814"/>
                  </a:cubicBezTo>
                  <a:cubicBezTo>
                    <a:pt x="586" y="1803"/>
                    <a:pt x="587" y="1790"/>
                    <a:pt x="588" y="1789"/>
                  </a:cubicBezTo>
                  <a:cubicBezTo>
                    <a:pt x="592" y="1781"/>
                    <a:pt x="591" y="1761"/>
                    <a:pt x="590" y="1749"/>
                  </a:cubicBezTo>
                  <a:cubicBezTo>
                    <a:pt x="590" y="1740"/>
                    <a:pt x="589" y="1732"/>
                    <a:pt x="590" y="1729"/>
                  </a:cubicBezTo>
                  <a:cubicBezTo>
                    <a:pt x="590" y="1729"/>
                    <a:pt x="590" y="1730"/>
                    <a:pt x="591" y="1730"/>
                  </a:cubicBezTo>
                  <a:cubicBezTo>
                    <a:pt x="595" y="1731"/>
                    <a:pt x="604" y="1731"/>
                    <a:pt x="608" y="1731"/>
                  </a:cubicBezTo>
                  <a:cubicBezTo>
                    <a:pt x="613" y="1731"/>
                    <a:pt x="618" y="1731"/>
                    <a:pt x="622" y="1730"/>
                  </a:cubicBezTo>
                  <a:cubicBezTo>
                    <a:pt x="629" y="1730"/>
                    <a:pt x="629" y="1730"/>
                    <a:pt x="629" y="1730"/>
                  </a:cubicBezTo>
                  <a:cubicBezTo>
                    <a:pt x="630" y="1734"/>
                    <a:pt x="630" y="1734"/>
                    <a:pt x="630" y="1734"/>
                  </a:cubicBezTo>
                  <a:cubicBezTo>
                    <a:pt x="631" y="1740"/>
                    <a:pt x="632" y="1742"/>
                    <a:pt x="632" y="1743"/>
                  </a:cubicBezTo>
                  <a:cubicBezTo>
                    <a:pt x="632" y="1744"/>
                    <a:pt x="634" y="1748"/>
                    <a:pt x="635" y="1754"/>
                  </a:cubicBezTo>
                  <a:cubicBezTo>
                    <a:pt x="641" y="1802"/>
                    <a:pt x="660" y="1821"/>
                    <a:pt x="698" y="1853"/>
                  </a:cubicBezTo>
                  <a:cubicBezTo>
                    <a:pt x="701" y="1855"/>
                    <a:pt x="707" y="1857"/>
                    <a:pt x="717" y="1857"/>
                  </a:cubicBezTo>
                  <a:cubicBezTo>
                    <a:pt x="718" y="1892"/>
                    <a:pt x="721" y="1927"/>
                    <a:pt x="724" y="1961"/>
                  </a:cubicBezTo>
                  <a:cubicBezTo>
                    <a:pt x="721" y="1958"/>
                    <a:pt x="718" y="1956"/>
                    <a:pt x="716" y="1954"/>
                  </a:cubicBezTo>
                  <a:cubicBezTo>
                    <a:pt x="714" y="1953"/>
                    <a:pt x="703" y="1947"/>
                    <a:pt x="708" y="1949"/>
                  </a:cubicBezTo>
                  <a:cubicBezTo>
                    <a:pt x="706" y="1948"/>
                    <a:pt x="705" y="1948"/>
                    <a:pt x="705" y="1948"/>
                  </a:cubicBezTo>
                  <a:cubicBezTo>
                    <a:pt x="705" y="1948"/>
                    <a:pt x="704" y="1948"/>
                    <a:pt x="704" y="1948"/>
                  </a:cubicBezTo>
                  <a:cubicBezTo>
                    <a:pt x="702" y="1948"/>
                    <a:pt x="700" y="1948"/>
                    <a:pt x="699" y="1947"/>
                  </a:cubicBezTo>
                  <a:cubicBezTo>
                    <a:pt x="663" y="1946"/>
                    <a:pt x="625" y="1956"/>
                    <a:pt x="592" y="1963"/>
                  </a:cubicBezTo>
                  <a:cubicBezTo>
                    <a:pt x="567" y="1968"/>
                    <a:pt x="543" y="1977"/>
                    <a:pt x="518" y="1982"/>
                  </a:cubicBezTo>
                  <a:cubicBezTo>
                    <a:pt x="504" y="1984"/>
                    <a:pt x="491" y="1991"/>
                    <a:pt x="477" y="1995"/>
                  </a:cubicBezTo>
                  <a:cubicBezTo>
                    <a:pt x="462" y="1998"/>
                    <a:pt x="447" y="2000"/>
                    <a:pt x="432" y="2002"/>
                  </a:cubicBezTo>
                  <a:cubicBezTo>
                    <a:pt x="401" y="2008"/>
                    <a:pt x="371" y="2016"/>
                    <a:pt x="340" y="2021"/>
                  </a:cubicBezTo>
                  <a:cubicBezTo>
                    <a:pt x="324" y="2024"/>
                    <a:pt x="309" y="2027"/>
                    <a:pt x="293" y="2030"/>
                  </a:cubicBezTo>
                  <a:cubicBezTo>
                    <a:pt x="293" y="2030"/>
                    <a:pt x="293" y="2030"/>
                    <a:pt x="293" y="2030"/>
                  </a:cubicBezTo>
                  <a:cubicBezTo>
                    <a:pt x="292" y="2030"/>
                    <a:pt x="291" y="2030"/>
                    <a:pt x="290" y="2031"/>
                  </a:cubicBezTo>
                  <a:cubicBezTo>
                    <a:pt x="287" y="2031"/>
                    <a:pt x="285" y="2032"/>
                    <a:pt x="283" y="2032"/>
                  </a:cubicBezTo>
                  <a:cubicBezTo>
                    <a:pt x="283" y="2032"/>
                    <a:pt x="282" y="2032"/>
                    <a:pt x="282" y="2033"/>
                  </a:cubicBezTo>
                  <a:cubicBezTo>
                    <a:pt x="282" y="2033"/>
                    <a:pt x="281" y="2034"/>
                    <a:pt x="280" y="2034"/>
                  </a:cubicBezTo>
                  <a:cubicBezTo>
                    <a:pt x="278" y="2037"/>
                    <a:pt x="275" y="2039"/>
                    <a:pt x="273" y="2042"/>
                  </a:cubicBezTo>
                  <a:cubicBezTo>
                    <a:pt x="269" y="2048"/>
                    <a:pt x="265" y="2054"/>
                    <a:pt x="262" y="2060"/>
                  </a:cubicBezTo>
                  <a:cubicBezTo>
                    <a:pt x="262" y="2065"/>
                    <a:pt x="262" y="2070"/>
                    <a:pt x="262" y="2076"/>
                  </a:cubicBezTo>
                  <a:cubicBezTo>
                    <a:pt x="261" y="2077"/>
                    <a:pt x="261" y="2078"/>
                    <a:pt x="261" y="2078"/>
                  </a:cubicBezTo>
                  <a:cubicBezTo>
                    <a:pt x="258" y="2088"/>
                    <a:pt x="259" y="2099"/>
                    <a:pt x="260" y="2109"/>
                  </a:cubicBezTo>
                  <a:cubicBezTo>
                    <a:pt x="260" y="2110"/>
                    <a:pt x="260" y="2112"/>
                    <a:pt x="260" y="2112"/>
                  </a:cubicBezTo>
                  <a:cubicBezTo>
                    <a:pt x="263" y="2128"/>
                    <a:pt x="261" y="2144"/>
                    <a:pt x="263" y="2160"/>
                  </a:cubicBezTo>
                  <a:cubicBezTo>
                    <a:pt x="264" y="2177"/>
                    <a:pt x="267" y="2194"/>
                    <a:pt x="268" y="2212"/>
                  </a:cubicBezTo>
                  <a:cubicBezTo>
                    <a:pt x="269" y="2223"/>
                    <a:pt x="271" y="2235"/>
                    <a:pt x="272" y="2246"/>
                  </a:cubicBezTo>
                  <a:cubicBezTo>
                    <a:pt x="269" y="2246"/>
                    <a:pt x="266" y="2248"/>
                    <a:pt x="265" y="2251"/>
                  </a:cubicBezTo>
                  <a:cubicBezTo>
                    <a:pt x="262" y="2258"/>
                    <a:pt x="262" y="2265"/>
                    <a:pt x="263" y="2272"/>
                  </a:cubicBezTo>
                  <a:cubicBezTo>
                    <a:pt x="261" y="2274"/>
                    <a:pt x="259" y="2277"/>
                    <a:pt x="260" y="2281"/>
                  </a:cubicBezTo>
                  <a:cubicBezTo>
                    <a:pt x="261" y="2289"/>
                    <a:pt x="261" y="2299"/>
                    <a:pt x="263" y="2309"/>
                  </a:cubicBezTo>
                  <a:cubicBezTo>
                    <a:pt x="259" y="2311"/>
                    <a:pt x="253" y="2311"/>
                    <a:pt x="250" y="2312"/>
                  </a:cubicBezTo>
                  <a:cubicBezTo>
                    <a:pt x="241" y="2316"/>
                    <a:pt x="231" y="2323"/>
                    <a:pt x="223" y="2330"/>
                  </a:cubicBezTo>
                  <a:cubicBezTo>
                    <a:pt x="212" y="2339"/>
                    <a:pt x="191" y="2351"/>
                    <a:pt x="195" y="2368"/>
                  </a:cubicBezTo>
                  <a:cubicBezTo>
                    <a:pt x="200" y="2395"/>
                    <a:pt x="206" y="2422"/>
                    <a:pt x="211" y="2449"/>
                  </a:cubicBezTo>
                  <a:cubicBezTo>
                    <a:pt x="215" y="2472"/>
                    <a:pt x="218" y="2496"/>
                    <a:pt x="227" y="2518"/>
                  </a:cubicBezTo>
                  <a:cubicBezTo>
                    <a:pt x="233" y="2534"/>
                    <a:pt x="241" y="2556"/>
                    <a:pt x="255" y="2566"/>
                  </a:cubicBezTo>
                  <a:cubicBezTo>
                    <a:pt x="273" y="2579"/>
                    <a:pt x="290" y="2575"/>
                    <a:pt x="310" y="2577"/>
                  </a:cubicBezTo>
                  <a:cubicBezTo>
                    <a:pt x="322" y="2577"/>
                    <a:pt x="327" y="2583"/>
                    <a:pt x="329" y="2590"/>
                  </a:cubicBezTo>
                  <a:cubicBezTo>
                    <a:pt x="326" y="2591"/>
                    <a:pt x="324" y="2593"/>
                    <a:pt x="322" y="2596"/>
                  </a:cubicBezTo>
                  <a:cubicBezTo>
                    <a:pt x="318" y="2602"/>
                    <a:pt x="320" y="2609"/>
                    <a:pt x="322" y="2616"/>
                  </a:cubicBezTo>
                  <a:cubicBezTo>
                    <a:pt x="323" y="2622"/>
                    <a:pt x="325" y="2627"/>
                    <a:pt x="329" y="2632"/>
                  </a:cubicBezTo>
                  <a:cubicBezTo>
                    <a:pt x="329" y="2637"/>
                    <a:pt x="331" y="2642"/>
                    <a:pt x="334" y="2648"/>
                  </a:cubicBezTo>
                  <a:cubicBezTo>
                    <a:pt x="337" y="2655"/>
                    <a:pt x="347" y="2653"/>
                    <a:pt x="348" y="2645"/>
                  </a:cubicBezTo>
                  <a:cubicBezTo>
                    <a:pt x="349" y="2646"/>
                    <a:pt x="349" y="2647"/>
                    <a:pt x="349" y="2648"/>
                  </a:cubicBezTo>
                  <a:cubicBezTo>
                    <a:pt x="351" y="2660"/>
                    <a:pt x="354" y="2673"/>
                    <a:pt x="358" y="2685"/>
                  </a:cubicBezTo>
                  <a:cubicBezTo>
                    <a:pt x="358" y="2688"/>
                    <a:pt x="358" y="2692"/>
                    <a:pt x="359" y="2695"/>
                  </a:cubicBezTo>
                  <a:cubicBezTo>
                    <a:pt x="360" y="2709"/>
                    <a:pt x="367" y="2722"/>
                    <a:pt x="370" y="2735"/>
                  </a:cubicBezTo>
                  <a:cubicBezTo>
                    <a:pt x="371" y="2739"/>
                    <a:pt x="372" y="2742"/>
                    <a:pt x="372" y="2745"/>
                  </a:cubicBezTo>
                  <a:cubicBezTo>
                    <a:pt x="373" y="2748"/>
                    <a:pt x="374" y="2751"/>
                    <a:pt x="375" y="2754"/>
                  </a:cubicBezTo>
                  <a:cubicBezTo>
                    <a:pt x="377" y="2764"/>
                    <a:pt x="380" y="2774"/>
                    <a:pt x="383" y="2783"/>
                  </a:cubicBezTo>
                  <a:cubicBezTo>
                    <a:pt x="385" y="2792"/>
                    <a:pt x="389" y="2800"/>
                    <a:pt x="394" y="2807"/>
                  </a:cubicBezTo>
                  <a:cubicBezTo>
                    <a:pt x="395" y="2812"/>
                    <a:pt x="397" y="2817"/>
                    <a:pt x="398" y="2822"/>
                  </a:cubicBezTo>
                  <a:cubicBezTo>
                    <a:pt x="399" y="2822"/>
                    <a:pt x="399" y="2822"/>
                    <a:pt x="400" y="2823"/>
                  </a:cubicBezTo>
                  <a:cubicBezTo>
                    <a:pt x="405" y="2829"/>
                    <a:pt x="410" y="2834"/>
                    <a:pt x="415" y="2839"/>
                  </a:cubicBezTo>
                  <a:cubicBezTo>
                    <a:pt x="418" y="2839"/>
                    <a:pt x="421" y="2838"/>
                    <a:pt x="423" y="2837"/>
                  </a:cubicBezTo>
                  <a:cubicBezTo>
                    <a:pt x="424" y="2837"/>
                    <a:pt x="424" y="2837"/>
                    <a:pt x="425" y="2837"/>
                  </a:cubicBezTo>
                  <a:cubicBezTo>
                    <a:pt x="434" y="2839"/>
                    <a:pt x="444" y="2839"/>
                    <a:pt x="451" y="2837"/>
                  </a:cubicBezTo>
                  <a:cubicBezTo>
                    <a:pt x="452" y="2837"/>
                    <a:pt x="452" y="2837"/>
                    <a:pt x="452" y="2837"/>
                  </a:cubicBezTo>
                  <a:cubicBezTo>
                    <a:pt x="456" y="2836"/>
                    <a:pt x="460" y="2836"/>
                    <a:pt x="463" y="2835"/>
                  </a:cubicBezTo>
                  <a:cubicBezTo>
                    <a:pt x="484" y="2833"/>
                    <a:pt x="504" y="2832"/>
                    <a:pt x="525" y="2829"/>
                  </a:cubicBezTo>
                  <a:cubicBezTo>
                    <a:pt x="566" y="2823"/>
                    <a:pt x="607" y="2815"/>
                    <a:pt x="648" y="2810"/>
                  </a:cubicBezTo>
                  <a:cubicBezTo>
                    <a:pt x="650" y="2811"/>
                    <a:pt x="652" y="2811"/>
                    <a:pt x="653" y="2810"/>
                  </a:cubicBezTo>
                  <a:cubicBezTo>
                    <a:pt x="693" y="2805"/>
                    <a:pt x="729" y="2792"/>
                    <a:pt x="768" y="2785"/>
                  </a:cubicBezTo>
                  <a:cubicBezTo>
                    <a:pt x="787" y="2781"/>
                    <a:pt x="806" y="2776"/>
                    <a:pt x="825" y="2769"/>
                  </a:cubicBezTo>
                  <a:cubicBezTo>
                    <a:pt x="825" y="2770"/>
                    <a:pt x="825" y="2770"/>
                    <a:pt x="825" y="2771"/>
                  </a:cubicBezTo>
                  <a:cubicBezTo>
                    <a:pt x="826" y="2772"/>
                    <a:pt x="826" y="2773"/>
                    <a:pt x="827" y="2774"/>
                  </a:cubicBezTo>
                  <a:cubicBezTo>
                    <a:pt x="829" y="2780"/>
                    <a:pt x="837" y="2780"/>
                    <a:pt x="841" y="2775"/>
                  </a:cubicBezTo>
                  <a:cubicBezTo>
                    <a:pt x="858" y="2773"/>
                    <a:pt x="875" y="2767"/>
                    <a:pt x="889" y="2758"/>
                  </a:cubicBezTo>
                  <a:cubicBezTo>
                    <a:pt x="905" y="2749"/>
                    <a:pt x="924" y="2738"/>
                    <a:pt x="930" y="2720"/>
                  </a:cubicBezTo>
                  <a:cubicBezTo>
                    <a:pt x="933" y="2709"/>
                    <a:pt x="934" y="2699"/>
                    <a:pt x="934" y="2688"/>
                  </a:cubicBezTo>
                  <a:cubicBezTo>
                    <a:pt x="939" y="2690"/>
                    <a:pt x="945" y="2687"/>
                    <a:pt x="947" y="2682"/>
                  </a:cubicBezTo>
                  <a:cubicBezTo>
                    <a:pt x="956" y="2680"/>
                    <a:pt x="960" y="2667"/>
                    <a:pt x="952" y="2661"/>
                  </a:cubicBezTo>
                  <a:cubicBezTo>
                    <a:pt x="951" y="2661"/>
                    <a:pt x="951" y="2661"/>
                    <a:pt x="951" y="2661"/>
                  </a:cubicBezTo>
                  <a:cubicBezTo>
                    <a:pt x="951" y="2660"/>
                    <a:pt x="950" y="2660"/>
                    <a:pt x="950" y="2659"/>
                  </a:cubicBezTo>
                  <a:cubicBezTo>
                    <a:pt x="949" y="2658"/>
                    <a:pt x="949" y="2657"/>
                    <a:pt x="948" y="2656"/>
                  </a:cubicBezTo>
                  <a:cubicBezTo>
                    <a:pt x="946" y="2652"/>
                    <a:pt x="943" y="2648"/>
                    <a:pt x="939" y="2645"/>
                  </a:cubicBezTo>
                  <a:cubicBezTo>
                    <a:pt x="937" y="2643"/>
                    <a:pt x="934" y="2643"/>
                    <a:pt x="932" y="2643"/>
                  </a:cubicBezTo>
                  <a:cubicBezTo>
                    <a:pt x="930" y="2642"/>
                    <a:pt x="928" y="2641"/>
                    <a:pt x="926" y="2641"/>
                  </a:cubicBezTo>
                  <a:cubicBezTo>
                    <a:pt x="924" y="2635"/>
                    <a:pt x="921" y="2629"/>
                    <a:pt x="917" y="2625"/>
                  </a:cubicBezTo>
                  <a:cubicBezTo>
                    <a:pt x="915" y="2612"/>
                    <a:pt x="911" y="2598"/>
                    <a:pt x="910" y="2585"/>
                  </a:cubicBezTo>
                  <a:cubicBezTo>
                    <a:pt x="907" y="2553"/>
                    <a:pt x="898" y="2523"/>
                    <a:pt x="893" y="2492"/>
                  </a:cubicBezTo>
                  <a:cubicBezTo>
                    <a:pt x="892" y="2490"/>
                    <a:pt x="892" y="2489"/>
                    <a:pt x="892" y="2487"/>
                  </a:cubicBezTo>
                  <a:cubicBezTo>
                    <a:pt x="934" y="2553"/>
                    <a:pt x="983" y="2614"/>
                    <a:pt x="1040" y="2669"/>
                  </a:cubicBezTo>
                  <a:cubicBezTo>
                    <a:pt x="1038" y="2669"/>
                    <a:pt x="1037" y="2668"/>
                    <a:pt x="1036" y="2667"/>
                  </a:cubicBezTo>
                  <a:cubicBezTo>
                    <a:pt x="1030" y="2674"/>
                    <a:pt x="1023" y="2680"/>
                    <a:pt x="1015" y="2683"/>
                  </a:cubicBezTo>
                  <a:cubicBezTo>
                    <a:pt x="1007" y="2689"/>
                    <a:pt x="999" y="2696"/>
                    <a:pt x="996" y="2698"/>
                  </a:cubicBezTo>
                  <a:cubicBezTo>
                    <a:pt x="980" y="2713"/>
                    <a:pt x="962" y="2731"/>
                    <a:pt x="955" y="2738"/>
                  </a:cubicBezTo>
                  <a:cubicBezTo>
                    <a:pt x="938" y="2756"/>
                    <a:pt x="925" y="2769"/>
                    <a:pt x="900" y="2793"/>
                  </a:cubicBezTo>
                  <a:cubicBezTo>
                    <a:pt x="885" y="2806"/>
                    <a:pt x="869" y="2821"/>
                    <a:pt x="865" y="2825"/>
                  </a:cubicBezTo>
                  <a:cubicBezTo>
                    <a:pt x="860" y="2830"/>
                    <a:pt x="855" y="2834"/>
                    <a:pt x="854" y="2835"/>
                  </a:cubicBezTo>
                  <a:cubicBezTo>
                    <a:pt x="852" y="2835"/>
                    <a:pt x="847" y="2839"/>
                    <a:pt x="844" y="2844"/>
                  </a:cubicBezTo>
                  <a:cubicBezTo>
                    <a:pt x="837" y="2852"/>
                    <a:pt x="816" y="2870"/>
                    <a:pt x="806" y="2878"/>
                  </a:cubicBezTo>
                  <a:cubicBezTo>
                    <a:pt x="785" y="2894"/>
                    <a:pt x="784" y="2896"/>
                    <a:pt x="776" y="2913"/>
                  </a:cubicBezTo>
                  <a:cubicBezTo>
                    <a:pt x="770" y="2928"/>
                    <a:pt x="770" y="2931"/>
                    <a:pt x="771" y="2939"/>
                  </a:cubicBezTo>
                  <a:cubicBezTo>
                    <a:pt x="772" y="2944"/>
                    <a:pt x="774" y="2951"/>
                    <a:pt x="775" y="2955"/>
                  </a:cubicBezTo>
                  <a:cubicBezTo>
                    <a:pt x="777" y="2958"/>
                    <a:pt x="778" y="2963"/>
                    <a:pt x="778" y="2964"/>
                  </a:cubicBezTo>
                  <a:cubicBezTo>
                    <a:pt x="778" y="2966"/>
                    <a:pt x="786" y="2976"/>
                    <a:pt x="796" y="2988"/>
                  </a:cubicBezTo>
                  <a:cubicBezTo>
                    <a:pt x="806" y="3000"/>
                    <a:pt x="818" y="3014"/>
                    <a:pt x="824" y="3021"/>
                  </a:cubicBezTo>
                  <a:cubicBezTo>
                    <a:pt x="829" y="3028"/>
                    <a:pt x="843" y="3045"/>
                    <a:pt x="854" y="3059"/>
                  </a:cubicBezTo>
                  <a:cubicBezTo>
                    <a:pt x="867" y="3074"/>
                    <a:pt x="875" y="3085"/>
                    <a:pt x="875" y="3087"/>
                  </a:cubicBezTo>
                  <a:cubicBezTo>
                    <a:pt x="875" y="3089"/>
                    <a:pt x="886" y="3102"/>
                    <a:pt x="899" y="3116"/>
                  </a:cubicBezTo>
                  <a:cubicBezTo>
                    <a:pt x="911" y="3130"/>
                    <a:pt x="925" y="3145"/>
                    <a:pt x="930" y="3148"/>
                  </a:cubicBezTo>
                  <a:cubicBezTo>
                    <a:pt x="939" y="3155"/>
                    <a:pt x="951" y="3160"/>
                    <a:pt x="959" y="3160"/>
                  </a:cubicBezTo>
                  <a:cubicBezTo>
                    <a:pt x="967" y="3160"/>
                    <a:pt x="976" y="3159"/>
                    <a:pt x="978" y="3158"/>
                  </a:cubicBezTo>
                  <a:cubicBezTo>
                    <a:pt x="979" y="3157"/>
                    <a:pt x="982" y="3156"/>
                    <a:pt x="985" y="3155"/>
                  </a:cubicBezTo>
                  <a:cubicBezTo>
                    <a:pt x="997" y="3151"/>
                    <a:pt x="1007" y="3145"/>
                    <a:pt x="1018" y="3136"/>
                  </a:cubicBezTo>
                  <a:cubicBezTo>
                    <a:pt x="1034" y="3122"/>
                    <a:pt x="1076" y="3082"/>
                    <a:pt x="1079" y="3076"/>
                  </a:cubicBezTo>
                  <a:cubicBezTo>
                    <a:pt x="1080" y="3074"/>
                    <a:pt x="1083" y="3071"/>
                    <a:pt x="1084" y="3070"/>
                  </a:cubicBezTo>
                  <a:cubicBezTo>
                    <a:pt x="1097" y="3058"/>
                    <a:pt x="1137" y="3020"/>
                    <a:pt x="1151" y="3006"/>
                  </a:cubicBezTo>
                  <a:cubicBezTo>
                    <a:pt x="1137" y="3051"/>
                    <a:pt x="1130" y="3096"/>
                    <a:pt x="1143" y="3136"/>
                  </a:cubicBezTo>
                  <a:cubicBezTo>
                    <a:pt x="1160" y="3188"/>
                    <a:pt x="1176" y="3241"/>
                    <a:pt x="1191" y="3294"/>
                  </a:cubicBezTo>
                  <a:cubicBezTo>
                    <a:pt x="1191" y="3295"/>
                    <a:pt x="1192" y="3296"/>
                    <a:pt x="1192" y="3298"/>
                  </a:cubicBezTo>
                  <a:cubicBezTo>
                    <a:pt x="1193" y="3306"/>
                    <a:pt x="1194" y="3314"/>
                    <a:pt x="1195" y="3322"/>
                  </a:cubicBezTo>
                  <a:cubicBezTo>
                    <a:pt x="1196" y="3321"/>
                    <a:pt x="1196" y="3319"/>
                    <a:pt x="1197" y="3317"/>
                  </a:cubicBezTo>
                  <a:cubicBezTo>
                    <a:pt x="1217" y="3394"/>
                    <a:pt x="1232" y="3471"/>
                    <a:pt x="1236" y="3548"/>
                  </a:cubicBezTo>
                  <a:cubicBezTo>
                    <a:pt x="1260" y="3532"/>
                    <a:pt x="1284" y="3516"/>
                    <a:pt x="1307" y="3499"/>
                  </a:cubicBezTo>
                  <a:cubicBezTo>
                    <a:pt x="1323" y="3487"/>
                    <a:pt x="1340" y="3474"/>
                    <a:pt x="1355" y="3461"/>
                  </a:cubicBezTo>
                  <a:cubicBezTo>
                    <a:pt x="1361" y="3457"/>
                    <a:pt x="1392" y="3438"/>
                    <a:pt x="1373" y="3445"/>
                  </a:cubicBezTo>
                  <a:cubicBezTo>
                    <a:pt x="1387" y="3440"/>
                    <a:pt x="1399" y="3411"/>
                    <a:pt x="1415" y="3410"/>
                  </a:cubicBezTo>
                  <a:cubicBezTo>
                    <a:pt x="1414" y="3411"/>
                    <a:pt x="1413" y="3412"/>
                    <a:pt x="1413" y="3413"/>
                  </a:cubicBezTo>
                  <a:cubicBezTo>
                    <a:pt x="1481" y="3383"/>
                    <a:pt x="1561" y="3309"/>
                    <a:pt x="1603" y="3256"/>
                  </a:cubicBezTo>
                  <a:cubicBezTo>
                    <a:pt x="1639" y="3210"/>
                    <a:pt x="1646" y="3148"/>
                    <a:pt x="1662" y="3094"/>
                  </a:cubicBezTo>
                  <a:cubicBezTo>
                    <a:pt x="1670" y="3065"/>
                    <a:pt x="1694" y="2998"/>
                    <a:pt x="1706" y="2963"/>
                  </a:cubicBezTo>
                  <a:cubicBezTo>
                    <a:pt x="1727" y="2966"/>
                    <a:pt x="1748" y="2967"/>
                    <a:pt x="1769" y="2968"/>
                  </a:cubicBezTo>
                  <a:cubicBezTo>
                    <a:pt x="1762" y="2977"/>
                    <a:pt x="1756" y="2984"/>
                    <a:pt x="1753" y="2988"/>
                  </a:cubicBezTo>
                  <a:cubicBezTo>
                    <a:pt x="1749" y="2994"/>
                    <a:pt x="1741" y="3007"/>
                    <a:pt x="1734" y="3017"/>
                  </a:cubicBezTo>
                  <a:cubicBezTo>
                    <a:pt x="1724" y="3033"/>
                    <a:pt x="1699" y="3096"/>
                    <a:pt x="1703" y="3096"/>
                  </a:cubicBezTo>
                  <a:cubicBezTo>
                    <a:pt x="1703" y="3096"/>
                    <a:pt x="1702" y="3101"/>
                    <a:pt x="1699" y="3106"/>
                  </a:cubicBezTo>
                  <a:cubicBezTo>
                    <a:pt x="1689" y="3126"/>
                    <a:pt x="1684" y="3181"/>
                    <a:pt x="1688" y="3215"/>
                  </a:cubicBezTo>
                  <a:cubicBezTo>
                    <a:pt x="1695" y="3263"/>
                    <a:pt x="1700" y="3285"/>
                    <a:pt x="1704" y="3285"/>
                  </a:cubicBezTo>
                  <a:cubicBezTo>
                    <a:pt x="1705" y="3285"/>
                    <a:pt x="1706" y="3288"/>
                    <a:pt x="1706" y="3291"/>
                  </a:cubicBezTo>
                  <a:cubicBezTo>
                    <a:pt x="1706" y="3294"/>
                    <a:pt x="1709" y="3298"/>
                    <a:pt x="1712" y="3299"/>
                  </a:cubicBezTo>
                  <a:cubicBezTo>
                    <a:pt x="1715" y="3301"/>
                    <a:pt x="1717" y="3304"/>
                    <a:pt x="1717" y="3306"/>
                  </a:cubicBezTo>
                  <a:cubicBezTo>
                    <a:pt x="1717" y="3308"/>
                    <a:pt x="1719" y="3311"/>
                    <a:pt x="1722" y="3313"/>
                  </a:cubicBezTo>
                  <a:cubicBezTo>
                    <a:pt x="1724" y="3315"/>
                    <a:pt x="1729" y="3322"/>
                    <a:pt x="1733" y="3330"/>
                  </a:cubicBezTo>
                  <a:cubicBezTo>
                    <a:pt x="1737" y="3338"/>
                    <a:pt x="1741" y="3345"/>
                    <a:pt x="1743" y="3347"/>
                  </a:cubicBezTo>
                  <a:cubicBezTo>
                    <a:pt x="1745" y="3348"/>
                    <a:pt x="1749" y="3354"/>
                    <a:pt x="1753" y="3359"/>
                  </a:cubicBezTo>
                  <a:cubicBezTo>
                    <a:pt x="1756" y="3364"/>
                    <a:pt x="1760" y="3369"/>
                    <a:pt x="1760" y="3370"/>
                  </a:cubicBezTo>
                  <a:cubicBezTo>
                    <a:pt x="1761" y="3371"/>
                    <a:pt x="1764" y="3376"/>
                    <a:pt x="1767" y="3382"/>
                  </a:cubicBezTo>
                  <a:cubicBezTo>
                    <a:pt x="1771" y="3388"/>
                    <a:pt x="1777" y="3394"/>
                    <a:pt x="1784" y="3397"/>
                  </a:cubicBezTo>
                  <a:cubicBezTo>
                    <a:pt x="1804" y="3407"/>
                    <a:pt x="1831" y="3423"/>
                    <a:pt x="1836" y="3428"/>
                  </a:cubicBezTo>
                  <a:cubicBezTo>
                    <a:pt x="1845" y="3436"/>
                    <a:pt x="1852" y="3438"/>
                    <a:pt x="1872" y="3440"/>
                  </a:cubicBezTo>
                  <a:cubicBezTo>
                    <a:pt x="1883" y="3441"/>
                    <a:pt x="1894" y="3443"/>
                    <a:pt x="1897" y="3444"/>
                  </a:cubicBezTo>
                  <a:cubicBezTo>
                    <a:pt x="1906" y="3449"/>
                    <a:pt x="1934" y="3456"/>
                    <a:pt x="1955" y="3458"/>
                  </a:cubicBezTo>
                  <a:cubicBezTo>
                    <a:pt x="1991" y="3462"/>
                    <a:pt x="2061" y="3465"/>
                    <a:pt x="2075" y="3463"/>
                  </a:cubicBezTo>
                  <a:cubicBezTo>
                    <a:pt x="2084" y="3462"/>
                    <a:pt x="2090" y="3463"/>
                    <a:pt x="2093" y="3465"/>
                  </a:cubicBezTo>
                  <a:cubicBezTo>
                    <a:pt x="2100" y="3470"/>
                    <a:pt x="2101" y="3470"/>
                    <a:pt x="2108" y="3463"/>
                  </a:cubicBezTo>
                  <a:cubicBezTo>
                    <a:pt x="2111" y="3460"/>
                    <a:pt x="2114" y="3458"/>
                    <a:pt x="2116" y="3458"/>
                  </a:cubicBezTo>
                  <a:cubicBezTo>
                    <a:pt x="2121" y="3458"/>
                    <a:pt x="2158" y="3438"/>
                    <a:pt x="2169" y="3429"/>
                  </a:cubicBezTo>
                  <a:cubicBezTo>
                    <a:pt x="2176" y="3424"/>
                    <a:pt x="2190" y="3410"/>
                    <a:pt x="2201" y="3397"/>
                  </a:cubicBezTo>
                  <a:cubicBezTo>
                    <a:pt x="2219" y="3377"/>
                    <a:pt x="2225" y="3367"/>
                    <a:pt x="2246" y="3326"/>
                  </a:cubicBezTo>
                  <a:cubicBezTo>
                    <a:pt x="2259" y="3300"/>
                    <a:pt x="2271" y="3275"/>
                    <a:pt x="2272" y="3270"/>
                  </a:cubicBezTo>
                  <a:cubicBezTo>
                    <a:pt x="2290" y="3221"/>
                    <a:pt x="2290" y="3225"/>
                    <a:pt x="2290" y="3175"/>
                  </a:cubicBezTo>
                  <a:cubicBezTo>
                    <a:pt x="2290" y="3128"/>
                    <a:pt x="2290" y="3127"/>
                    <a:pt x="2280" y="3095"/>
                  </a:cubicBezTo>
                  <a:cubicBezTo>
                    <a:pt x="2275" y="3078"/>
                    <a:pt x="2270" y="3062"/>
                    <a:pt x="2270" y="3060"/>
                  </a:cubicBezTo>
                  <a:cubicBezTo>
                    <a:pt x="2270" y="3058"/>
                    <a:pt x="2267" y="3051"/>
                    <a:pt x="2264" y="3044"/>
                  </a:cubicBezTo>
                  <a:cubicBezTo>
                    <a:pt x="2260" y="3036"/>
                    <a:pt x="2258" y="3030"/>
                    <a:pt x="2259" y="3030"/>
                  </a:cubicBezTo>
                  <a:cubicBezTo>
                    <a:pt x="2260" y="3030"/>
                    <a:pt x="2258" y="3028"/>
                    <a:pt x="2255" y="3024"/>
                  </a:cubicBezTo>
                  <a:cubicBezTo>
                    <a:pt x="2252" y="3021"/>
                    <a:pt x="2249" y="3015"/>
                    <a:pt x="2247" y="3012"/>
                  </a:cubicBezTo>
                  <a:cubicBezTo>
                    <a:pt x="2245" y="3004"/>
                    <a:pt x="2198" y="2956"/>
                    <a:pt x="2181" y="2943"/>
                  </a:cubicBezTo>
                  <a:cubicBezTo>
                    <a:pt x="2291" y="2924"/>
                    <a:pt x="2399" y="2897"/>
                    <a:pt x="2502" y="2858"/>
                  </a:cubicBezTo>
                  <a:cubicBezTo>
                    <a:pt x="2501" y="2861"/>
                    <a:pt x="2500" y="2864"/>
                    <a:pt x="2499" y="2868"/>
                  </a:cubicBezTo>
                  <a:cubicBezTo>
                    <a:pt x="2496" y="2877"/>
                    <a:pt x="2492" y="2886"/>
                    <a:pt x="2487" y="2895"/>
                  </a:cubicBezTo>
                  <a:cubicBezTo>
                    <a:pt x="2488" y="2895"/>
                    <a:pt x="2488" y="2894"/>
                    <a:pt x="2489" y="2894"/>
                  </a:cubicBezTo>
                  <a:cubicBezTo>
                    <a:pt x="2479" y="2916"/>
                    <a:pt x="2470" y="2938"/>
                    <a:pt x="2460" y="2961"/>
                  </a:cubicBezTo>
                  <a:cubicBezTo>
                    <a:pt x="2456" y="2972"/>
                    <a:pt x="2451" y="2981"/>
                    <a:pt x="2449" y="2983"/>
                  </a:cubicBezTo>
                  <a:cubicBezTo>
                    <a:pt x="2448" y="2984"/>
                    <a:pt x="2446" y="2986"/>
                    <a:pt x="2445" y="2987"/>
                  </a:cubicBezTo>
                  <a:cubicBezTo>
                    <a:pt x="2444" y="2988"/>
                    <a:pt x="2442" y="2992"/>
                    <a:pt x="2440" y="2994"/>
                  </a:cubicBezTo>
                  <a:cubicBezTo>
                    <a:pt x="2438" y="2997"/>
                    <a:pt x="2436" y="3005"/>
                    <a:pt x="2435" y="3011"/>
                  </a:cubicBezTo>
                  <a:cubicBezTo>
                    <a:pt x="2434" y="3019"/>
                    <a:pt x="2430" y="3030"/>
                    <a:pt x="2423" y="3042"/>
                  </a:cubicBezTo>
                  <a:cubicBezTo>
                    <a:pt x="2417" y="3052"/>
                    <a:pt x="2413" y="3062"/>
                    <a:pt x="2413" y="3063"/>
                  </a:cubicBezTo>
                  <a:cubicBezTo>
                    <a:pt x="2415" y="3068"/>
                    <a:pt x="2381" y="3137"/>
                    <a:pt x="2375" y="3142"/>
                  </a:cubicBezTo>
                  <a:cubicBezTo>
                    <a:pt x="2365" y="3149"/>
                    <a:pt x="2348" y="3186"/>
                    <a:pt x="2350" y="3198"/>
                  </a:cubicBezTo>
                  <a:cubicBezTo>
                    <a:pt x="2350" y="3201"/>
                    <a:pt x="2346" y="3208"/>
                    <a:pt x="2342" y="3215"/>
                  </a:cubicBezTo>
                  <a:cubicBezTo>
                    <a:pt x="2337" y="3223"/>
                    <a:pt x="2332" y="3230"/>
                    <a:pt x="2331" y="3233"/>
                  </a:cubicBezTo>
                  <a:cubicBezTo>
                    <a:pt x="2306" y="3278"/>
                    <a:pt x="2283" y="3324"/>
                    <a:pt x="2260" y="3371"/>
                  </a:cubicBezTo>
                  <a:cubicBezTo>
                    <a:pt x="2258" y="3376"/>
                    <a:pt x="2256" y="3381"/>
                    <a:pt x="2254" y="3386"/>
                  </a:cubicBezTo>
                  <a:cubicBezTo>
                    <a:pt x="2248" y="3399"/>
                    <a:pt x="2244" y="3408"/>
                    <a:pt x="2244" y="3409"/>
                  </a:cubicBezTo>
                  <a:cubicBezTo>
                    <a:pt x="2245" y="3411"/>
                    <a:pt x="2249" y="3412"/>
                    <a:pt x="2254" y="3412"/>
                  </a:cubicBezTo>
                  <a:cubicBezTo>
                    <a:pt x="2262" y="3412"/>
                    <a:pt x="2262" y="3412"/>
                    <a:pt x="2269" y="3392"/>
                  </a:cubicBezTo>
                  <a:cubicBezTo>
                    <a:pt x="2289" y="3336"/>
                    <a:pt x="2320" y="3286"/>
                    <a:pt x="2348" y="3234"/>
                  </a:cubicBezTo>
                  <a:cubicBezTo>
                    <a:pt x="2351" y="3227"/>
                    <a:pt x="2352" y="3228"/>
                    <a:pt x="2359" y="3255"/>
                  </a:cubicBezTo>
                  <a:cubicBezTo>
                    <a:pt x="2367" y="3287"/>
                    <a:pt x="2389" y="3344"/>
                    <a:pt x="2394" y="3346"/>
                  </a:cubicBezTo>
                  <a:cubicBezTo>
                    <a:pt x="2395" y="3347"/>
                    <a:pt x="2399" y="3353"/>
                    <a:pt x="2402" y="3360"/>
                  </a:cubicBezTo>
                  <a:cubicBezTo>
                    <a:pt x="2405" y="3366"/>
                    <a:pt x="2414" y="3379"/>
                    <a:pt x="2422" y="3387"/>
                  </a:cubicBezTo>
                  <a:cubicBezTo>
                    <a:pt x="2430" y="3395"/>
                    <a:pt x="2440" y="3407"/>
                    <a:pt x="2444" y="3412"/>
                  </a:cubicBezTo>
                  <a:cubicBezTo>
                    <a:pt x="2456" y="3428"/>
                    <a:pt x="2505" y="3448"/>
                    <a:pt x="2518" y="3443"/>
                  </a:cubicBezTo>
                  <a:cubicBezTo>
                    <a:pt x="2519" y="3442"/>
                    <a:pt x="2525" y="3441"/>
                    <a:pt x="2531" y="3440"/>
                  </a:cubicBezTo>
                  <a:cubicBezTo>
                    <a:pt x="2542" y="3438"/>
                    <a:pt x="2543" y="3438"/>
                    <a:pt x="2542" y="3443"/>
                  </a:cubicBezTo>
                  <a:cubicBezTo>
                    <a:pt x="2494" y="3547"/>
                    <a:pt x="2494" y="3547"/>
                    <a:pt x="2494" y="3547"/>
                  </a:cubicBezTo>
                  <a:cubicBezTo>
                    <a:pt x="2501" y="3550"/>
                    <a:pt x="2501" y="3550"/>
                    <a:pt x="2501" y="3550"/>
                  </a:cubicBezTo>
                  <a:cubicBezTo>
                    <a:pt x="2506" y="3553"/>
                    <a:pt x="2508" y="3552"/>
                    <a:pt x="2511" y="3545"/>
                  </a:cubicBezTo>
                  <a:cubicBezTo>
                    <a:pt x="2524" y="3514"/>
                    <a:pt x="2539" y="3484"/>
                    <a:pt x="2552" y="3453"/>
                  </a:cubicBezTo>
                  <a:cubicBezTo>
                    <a:pt x="2555" y="3446"/>
                    <a:pt x="2564" y="3425"/>
                    <a:pt x="2583" y="3385"/>
                  </a:cubicBezTo>
                  <a:cubicBezTo>
                    <a:pt x="2594" y="3362"/>
                    <a:pt x="2604" y="3341"/>
                    <a:pt x="2605" y="3338"/>
                  </a:cubicBezTo>
                  <a:cubicBezTo>
                    <a:pt x="2607" y="3333"/>
                    <a:pt x="2623" y="3306"/>
                    <a:pt x="2637" y="3283"/>
                  </a:cubicBezTo>
                  <a:cubicBezTo>
                    <a:pt x="2641" y="3277"/>
                    <a:pt x="2654" y="3252"/>
                    <a:pt x="2667" y="3228"/>
                  </a:cubicBezTo>
                  <a:cubicBezTo>
                    <a:pt x="2679" y="3204"/>
                    <a:pt x="2697" y="3166"/>
                    <a:pt x="2707" y="3144"/>
                  </a:cubicBezTo>
                  <a:cubicBezTo>
                    <a:pt x="2717" y="3122"/>
                    <a:pt x="2733" y="3088"/>
                    <a:pt x="2741" y="3069"/>
                  </a:cubicBezTo>
                  <a:cubicBezTo>
                    <a:pt x="2750" y="3050"/>
                    <a:pt x="2758" y="3032"/>
                    <a:pt x="2759" y="3030"/>
                  </a:cubicBezTo>
                  <a:cubicBezTo>
                    <a:pt x="2789" y="2955"/>
                    <a:pt x="2823" y="2882"/>
                    <a:pt x="2854" y="2808"/>
                  </a:cubicBezTo>
                  <a:cubicBezTo>
                    <a:pt x="2857" y="2799"/>
                    <a:pt x="2850" y="2793"/>
                    <a:pt x="2841" y="2796"/>
                  </a:cubicBezTo>
                  <a:cubicBezTo>
                    <a:pt x="2835" y="2798"/>
                    <a:pt x="2835" y="2799"/>
                    <a:pt x="2837" y="2803"/>
                  </a:cubicBezTo>
                  <a:cubicBezTo>
                    <a:pt x="2828" y="2818"/>
                    <a:pt x="2793" y="2918"/>
                    <a:pt x="2782" y="2944"/>
                  </a:cubicBezTo>
                  <a:cubicBezTo>
                    <a:pt x="2744" y="3030"/>
                    <a:pt x="2735" y="3052"/>
                    <a:pt x="2738" y="3056"/>
                  </a:cubicBezTo>
                  <a:cubicBezTo>
                    <a:pt x="2740" y="3059"/>
                    <a:pt x="2739" y="3060"/>
                    <a:pt x="2735" y="3062"/>
                  </a:cubicBezTo>
                  <a:cubicBezTo>
                    <a:pt x="2732" y="3063"/>
                    <a:pt x="2721" y="3085"/>
                    <a:pt x="2701" y="3127"/>
                  </a:cubicBezTo>
                  <a:cubicBezTo>
                    <a:pt x="2655" y="3225"/>
                    <a:pt x="2656" y="3225"/>
                    <a:pt x="2654" y="3221"/>
                  </a:cubicBezTo>
                  <a:cubicBezTo>
                    <a:pt x="2654" y="3219"/>
                    <a:pt x="2653" y="3211"/>
                    <a:pt x="2652" y="3204"/>
                  </a:cubicBezTo>
                  <a:cubicBezTo>
                    <a:pt x="2652" y="3197"/>
                    <a:pt x="2648" y="3183"/>
                    <a:pt x="2643" y="3172"/>
                  </a:cubicBezTo>
                  <a:cubicBezTo>
                    <a:pt x="2638" y="3162"/>
                    <a:pt x="2634" y="3153"/>
                    <a:pt x="2634" y="3152"/>
                  </a:cubicBezTo>
                  <a:cubicBezTo>
                    <a:pt x="2633" y="3152"/>
                    <a:pt x="2639" y="3152"/>
                    <a:pt x="2646" y="3153"/>
                  </a:cubicBezTo>
                  <a:cubicBezTo>
                    <a:pt x="2664" y="3156"/>
                    <a:pt x="2682" y="3147"/>
                    <a:pt x="2687" y="3133"/>
                  </a:cubicBezTo>
                  <a:cubicBezTo>
                    <a:pt x="2691" y="3123"/>
                    <a:pt x="2689" y="3105"/>
                    <a:pt x="2684" y="3092"/>
                  </a:cubicBezTo>
                  <a:cubicBezTo>
                    <a:pt x="2682" y="3089"/>
                    <a:pt x="2681" y="3084"/>
                    <a:pt x="2682" y="3083"/>
                  </a:cubicBezTo>
                  <a:cubicBezTo>
                    <a:pt x="2683" y="3081"/>
                    <a:pt x="2681" y="3078"/>
                    <a:pt x="2679" y="3076"/>
                  </a:cubicBezTo>
                  <a:cubicBezTo>
                    <a:pt x="2676" y="3073"/>
                    <a:pt x="2675" y="3070"/>
                    <a:pt x="2675" y="3069"/>
                  </a:cubicBezTo>
                  <a:cubicBezTo>
                    <a:pt x="2676" y="3068"/>
                    <a:pt x="2674" y="3065"/>
                    <a:pt x="2672" y="3063"/>
                  </a:cubicBezTo>
                  <a:cubicBezTo>
                    <a:pt x="2669" y="3060"/>
                    <a:pt x="2668" y="3056"/>
                    <a:pt x="2669" y="3054"/>
                  </a:cubicBezTo>
                  <a:cubicBezTo>
                    <a:pt x="2671" y="3050"/>
                    <a:pt x="2668" y="3035"/>
                    <a:pt x="2660" y="3004"/>
                  </a:cubicBezTo>
                  <a:cubicBezTo>
                    <a:pt x="2656" y="2993"/>
                    <a:pt x="2660" y="2993"/>
                    <a:pt x="2668" y="3004"/>
                  </a:cubicBezTo>
                  <a:cubicBezTo>
                    <a:pt x="2672" y="3010"/>
                    <a:pt x="2677" y="3015"/>
                    <a:pt x="2681" y="3015"/>
                  </a:cubicBezTo>
                  <a:cubicBezTo>
                    <a:pt x="2685" y="3016"/>
                    <a:pt x="2689" y="3019"/>
                    <a:pt x="2691" y="3021"/>
                  </a:cubicBezTo>
                  <a:cubicBezTo>
                    <a:pt x="2695" y="3027"/>
                    <a:pt x="2702" y="3026"/>
                    <a:pt x="2724" y="3018"/>
                  </a:cubicBezTo>
                  <a:cubicBezTo>
                    <a:pt x="2745" y="3010"/>
                    <a:pt x="2761" y="2987"/>
                    <a:pt x="2762" y="2965"/>
                  </a:cubicBezTo>
                  <a:cubicBezTo>
                    <a:pt x="2762" y="2959"/>
                    <a:pt x="2763" y="2944"/>
                    <a:pt x="2764" y="2932"/>
                  </a:cubicBezTo>
                  <a:cubicBezTo>
                    <a:pt x="2765" y="2917"/>
                    <a:pt x="2763" y="2899"/>
                    <a:pt x="2758" y="2876"/>
                  </a:cubicBezTo>
                  <a:cubicBezTo>
                    <a:pt x="2754" y="2858"/>
                    <a:pt x="2750" y="2836"/>
                    <a:pt x="2750" y="2827"/>
                  </a:cubicBezTo>
                  <a:cubicBezTo>
                    <a:pt x="2750" y="2819"/>
                    <a:pt x="2747" y="2805"/>
                    <a:pt x="2744" y="2797"/>
                  </a:cubicBezTo>
                  <a:cubicBezTo>
                    <a:pt x="2742" y="2788"/>
                    <a:pt x="2740" y="2777"/>
                    <a:pt x="2740" y="2773"/>
                  </a:cubicBezTo>
                  <a:cubicBezTo>
                    <a:pt x="2741" y="2768"/>
                    <a:pt x="2740" y="2764"/>
                    <a:pt x="2739" y="2763"/>
                  </a:cubicBezTo>
                  <a:cubicBezTo>
                    <a:pt x="2737" y="2762"/>
                    <a:pt x="2735" y="2755"/>
                    <a:pt x="2733" y="2745"/>
                  </a:cubicBezTo>
                  <a:cubicBezTo>
                    <a:pt x="2731" y="2746"/>
                    <a:pt x="2729" y="2747"/>
                    <a:pt x="2726" y="2749"/>
                  </a:cubicBezTo>
                  <a:cubicBezTo>
                    <a:pt x="2723" y="2750"/>
                    <a:pt x="2720" y="2752"/>
                    <a:pt x="2717" y="2753"/>
                  </a:cubicBezTo>
                  <a:cubicBezTo>
                    <a:pt x="2763" y="2725"/>
                    <a:pt x="2806" y="2694"/>
                    <a:pt x="2848" y="2659"/>
                  </a:cubicBezTo>
                  <a:cubicBezTo>
                    <a:pt x="2848" y="2660"/>
                    <a:pt x="2847" y="2660"/>
                    <a:pt x="2848" y="2660"/>
                  </a:cubicBezTo>
                  <a:cubicBezTo>
                    <a:pt x="2848" y="2661"/>
                    <a:pt x="2848" y="2661"/>
                    <a:pt x="2847" y="2662"/>
                  </a:cubicBezTo>
                  <a:cubicBezTo>
                    <a:pt x="2845" y="2663"/>
                    <a:pt x="2840" y="2670"/>
                    <a:pt x="2841" y="2671"/>
                  </a:cubicBezTo>
                  <a:cubicBezTo>
                    <a:pt x="2841" y="2672"/>
                    <a:pt x="2840" y="2674"/>
                    <a:pt x="2838" y="2676"/>
                  </a:cubicBezTo>
                  <a:cubicBezTo>
                    <a:pt x="2836" y="2678"/>
                    <a:pt x="2834" y="2682"/>
                    <a:pt x="2834" y="2684"/>
                  </a:cubicBezTo>
                  <a:cubicBezTo>
                    <a:pt x="2833" y="2686"/>
                    <a:pt x="2833" y="2689"/>
                    <a:pt x="2832" y="2690"/>
                  </a:cubicBezTo>
                  <a:cubicBezTo>
                    <a:pt x="2831" y="2691"/>
                    <a:pt x="2831" y="2694"/>
                    <a:pt x="2832" y="2697"/>
                  </a:cubicBezTo>
                  <a:cubicBezTo>
                    <a:pt x="2832" y="2699"/>
                    <a:pt x="2832" y="2702"/>
                    <a:pt x="2832" y="2703"/>
                  </a:cubicBezTo>
                  <a:cubicBezTo>
                    <a:pt x="2831" y="2703"/>
                    <a:pt x="2831" y="2704"/>
                    <a:pt x="2832" y="2704"/>
                  </a:cubicBezTo>
                  <a:cubicBezTo>
                    <a:pt x="2833" y="2705"/>
                    <a:pt x="2834" y="2706"/>
                    <a:pt x="2833" y="2706"/>
                  </a:cubicBezTo>
                  <a:cubicBezTo>
                    <a:pt x="2831" y="2708"/>
                    <a:pt x="2834" y="2715"/>
                    <a:pt x="2838" y="2720"/>
                  </a:cubicBezTo>
                  <a:cubicBezTo>
                    <a:pt x="2841" y="2724"/>
                    <a:pt x="2848" y="2728"/>
                    <a:pt x="2850" y="2728"/>
                  </a:cubicBezTo>
                  <a:cubicBezTo>
                    <a:pt x="2852" y="2727"/>
                    <a:pt x="2856" y="2727"/>
                    <a:pt x="2860" y="2727"/>
                  </a:cubicBezTo>
                  <a:cubicBezTo>
                    <a:pt x="2863" y="2728"/>
                    <a:pt x="2868" y="2727"/>
                    <a:pt x="2871" y="2726"/>
                  </a:cubicBezTo>
                  <a:cubicBezTo>
                    <a:pt x="2875" y="2725"/>
                    <a:pt x="2877" y="2727"/>
                    <a:pt x="2875" y="2730"/>
                  </a:cubicBezTo>
                  <a:cubicBezTo>
                    <a:pt x="2874" y="2731"/>
                    <a:pt x="2874" y="2735"/>
                    <a:pt x="2874" y="2740"/>
                  </a:cubicBezTo>
                  <a:cubicBezTo>
                    <a:pt x="2875" y="2744"/>
                    <a:pt x="2875" y="2748"/>
                    <a:pt x="2874" y="2749"/>
                  </a:cubicBezTo>
                  <a:cubicBezTo>
                    <a:pt x="2874" y="2749"/>
                    <a:pt x="2873" y="2749"/>
                    <a:pt x="2873" y="2748"/>
                  </a:cubicBezTo>
                  <a:cubicBezTo>
                    <a:pt x="2873" y="2747"/>
                    <a:pt x="2872" y="2747"/>
                    <a:pt x="2872" y="2748"/>
                  </a:cubicBezTo>
                  <a:cubicBezTo>
                    <a:pt x="2872" y="2749"/>
                    <a:pt x="2873" y="2751"/>
                    <a:pt x="2874" y="2753"/>
                  </a:cubicBezTo>
                  <a:cubicBezTo>
                    <a:pt x="2875" y="2755"/>
                    <a:pt x="2876" y="2757"/>
                    <a:pt x="2875" y="2757"/>
                  </a:cubicBezTo>
                  <a:cubicBezTo>
                    <a:pt x="2874" y="2757"/>
                    <a:pt x="2876" y="2759"/>
                    <a:pt x="2878" y="2762"/>
                  </a:cubicBezTo>
                  <a:cubicBezTo>
                    <a:pt x="2881" y="2765"/>
                    <a:pt x="2882" y="2766"/>
                    <a:pt x="2880" y="2766"/>
                  </a:cubicBezTo>
                  <a:cubicBezTo>
                    <a:pt x="2879" y="2767"/>
                    <a:pt x="2879" y="2767"/>
                    <a:pt x="2882" y="2768"/>
                  </a:cubicBezTo>
                  <a:cubicBezTo>
                    <a:pt x="2884" y="2769"/>
                    <a:pt x="2886" y="2770"/>
                    <a:pt x="2886" y="2771"/>
                  </a:cubicBezTo>
                  <a:cubicBezTo>
                    <a:pt x="2886" y="2772"/>
                    <a:pt x="2886" y="2771"/>
                    <a:pt x="2887" y="2770"/>
                  </a:cubicBezTo>
                  <a:cubicBezTo>
                    <a:pt x="2888" y="2769"/>
                    <a:pt x="2888" y="2768"/>
                    <a:pt x="2889" y="2769"/>
                  </a:cubicBezTo>
                  <a:cubicBezTo>
                    <a:pt x="2889" y="2772"/>
                    <a:pt x="2892" y="2773"/>
                    <a:pt x="2894" y="2771"/>
                  </a:cubicBezTo>
                  <a:cubicBezTo>
                    <a:pt x="2895" y="2771"/>
                    <a:pt x="2896" y="2770"/>
                    <a:pt x="2897" y="2771"/>
                  </a:cubicBezTo>
                  <a:cubicBezTo>
                    <a:pt x="2897" y="2771"/>
                    <a:pt x="2900" y="2771"/>
                    <a:pt x="2903" y="2770"/>
                  </a:cubicBezTo>
                  <a:cubicBezTo>
                    <a:pt x="2906" y="2770"/>
                    <a:pt x="2909" y="2770"/>
                    <a:pt x="2910" y="2770"/>
                  </a:cubicBezTo>
                  <a:cubicBezTo>
                    <a:pt x="2910" y="2770"/>
                    <a:pt x="2911" y="2770"/>
                    <a:pt x="2912" y="2769"/>
                  </a:cubicBezTo>
                  <a:cubicBezTo>
                    <a:pt x="2915" y="2766"/>
                    <a:pt x="2917" y="2768"/>
                    <a:pt x="2916" y="2774"/>
                  </a:cubicBezTo>
                  <a:cubicBezTo>
                    <a:pt x="2915" y="2782"/>
                    <a:pt x="2917" y="2791"/>
                    <a:pt x="2920" y="2796"/>
                  </a:cubicBezTo>
                  <a:cubicBezTo>
                    <a:pt x="2921" y="2798"/>
                    <a:pt x="2923" y="2801"/>
                    <a:pt x="2923" y="2802"/>
                  </a:cubicBezTo>
                  <a:cubicBezTo>
                    <a:pt x="2924" y="2803"/>
                    <a:pt x="2925" y="2803"/>
                    <a:pt x="2926" y="2802"/>
                  </a:cubicBezTo>
                  <a:cubicBezTo>
                    <a:pt x="2927" y="2802"/>
                    <a:pt x="2928" y="2802"/>
                    <a:pt x="2929" y="2804"/>
                  </a:cubicBezTo>
                  <a:cubicBezTo>
                    <a:pt x="2930" y="2806"/>
                    <a:pt x="2931" y="2806"/>
                    <a:pt x="2932" y="2806"/>
                  </a:cubicBezTo>
                  <a:cubicBezTo>
                    <a:pt x="2933" y="2805"/>
                    <a:pt x="2934" y="2806"/>
                    <a:pt x="2934" y="2806"/>
                  </a:cubicBezTo>
                  <a:cubicBezTo>
                    <a:pt x="2935" y="2807"/>
                    <a:pt x="2936" y="2807"/>
                    <a:pt x="2937" y="2806"/>
                  </a:cubicBezTo>
                  <a:cubicBezTo>
                    <a:pt x="2939" y="2806"/>
                    <a:pt x="2941" y="2805"/>
                    <a:pt x="2942" y="2806"/>
                  </a:cubicBezTo>
                  <a:cubicBezTo>
                    <a:pt x="2942" y="2807"/>
                    <a:pt x="2943" y="2807"/>
                    <a:pt x="2944" y="2806"/>
                  </a:cubicBezTo>
                  <a:cubicBezTo>
                    <a:pt x="2945" y="2806"/>
                    <a:pt x="2947" y="2806"/>
                    <a:pt x="2948" y="2806"/>
                  </a:cubicBezTo>
                  <a:cubicBezTo>
                    <a:pt x="2949" y="2807"/>
                    <a:pt x="2953" y="2806"/>
                    <a:pt x="2956" y="2805"/>
                  </a:cubicBezTo>
                  <a:cubicBezTo>
                    <a:pt x="2963" y="2802"/>
                    <a:pt x="2967" y="2803"/>
                    <a:pt x="2966" y="2808"/>
                  </a:cubicBezTo>
                  <a:cubicBezTo>
                    <a:pt x="2966" y="2809"/>
                    <a:pt x="2966" y="2812"/>
                    <a:pt x="2967" y="2813"/>
                  </a:cubicBezTo>
                  <a:cubicBezTo>
                    <a:pt x="2968" y="2815"/>
                    <a:pt x="2969" y="2819"/>
                    <a:pt x="2969" y="2822"/>
                  </a:cubicBezTo>
                  <a:cubicBezTo>
                    <a:pt x="2970" y="2826"/>
                    <a:pt x="2972" y="2830"/>
                    <a:pt x="2974" y="2833"/>
                  </a:cubicBezTo>
                  <a:cubicBezTo>
                    <a:pt x="2978" y="2838"/>
                    <a:pt x="2978" y="2838"/>
                    <a:pt x="2978" y="2838"/>
                  </a:cubicBezTo>
                  <a:cubicBezTo>
                    <a:pt x="2987" y="2838"/>
                    <a:pt x="2987" y="2838"/>
                    <a:pt x="2987" y="2838"/>
                  </a:cubicBezTo>
                  <a:cubicBezTo>
                    <a:pt x="2995" y="2838"/>
                    <a:pt x="2998" y="2838"/>
                    <a:pt x="3000" y="2841"/>
                  </a:cubicBezTo>
                  <a:cubicBezTo>
                    <a:pt x="3001" y="2842"/>
                    <a:pt x="3002" y="2844"/>
                    <a:pt x="3002" y="2845"/>
                  </a:cubicBezTo>
                  <a:cubicBezTo>
                    <a:pt x="3001" y="2845"/>
                    <a:pt x="3002" y="2846"/>
                    <a:pt x="3004" y="2846"/>
                  </a:cubicBezTo>
                  <a:cubicBezTo>
                    <a:pt x="3006" y="2846"/>
                    <a:pt x="3007" y="2846"/>
                    <a:pt x="3004" y="2852"/>
                  </a:cubicBezTo>
                  <a:cubicBezTo>
                    <a:pt x="3002" y="2855"/>
                    <a:pt x="3001" y="2860"/>
                    <a:pt x="3001" y="2862"/>
                  </a:cubicBezTo>
                  <a:cubicBezTo>
                    <a:pt x="3001" y="2864"/>
                    <a:pt x="3000" y="2866"/>
                    <a:pt x="3000" y="2866"/>
                  </a:cubicBezTo>
                  <a:cubicBezTo>
                    <a:pt x="2999" y="2867"/>
                    <a:pt x="3000" y="2868"/>
                    <a:pt x="3000" y="2870"/>
                  </a:cubicBezTo>
                  <a:cubicBezTo>
                    <a:pt x="3001" y="2871"/>
                    <a:pt x="3002" y="2873"/>
                    <a:pt x="3002" y="2874"/>
                  </a:cubicBezTo>
                  <a:cubicBezTo>
                    <a:pt x="3002" y="2874"/>
                    <a:pt x="3002" y="2875"/>
                    <a:pt x="3003" y="2875"/>
                  </a:cubicBezTo>
                  <a:cubicBezTo>
                    <a:pt x="3004" y="2878"/>
                    <a:pt x="3009" y="2883"/>
                    <a:pt x="3011" y="2882"/>
                  </a:cubicBezTo>
                  <a:cubicBezTo>
                    <a:pt x="3012" y="2882"/>
                    <a:pt x="3014" y="2883"/>
                    <a:pt x="3015" y="2884"/>
                  </a:cubicBezTo>
                  <a:cubicBezTo>
                    <a:pt x="3017" y="2887"/>
                    <a:pt x="3019" y="2887"/>
                    <a:pt x="3025" y="2887"/>
                  </a:cubicBezTo>
                  <a:cubicBezTo>
                    <a:pt x="3032" y="2886"/>
                    <a:pt x="3036" y="2887"/>
                    <a:pt x="3037" y="2888"/>
                  </a:cubicBezTo>
                  <a:cubicBezTo>
                    <a:pt x="3037" y="2888"/>
                    <a:pt x="3037" y="2889"/>
                    <a:pt x="3036" y="2890"/>
                  </a:cubicBezTo>
                  <a:cubicBezTo>
                    <a:pt x="3035" y="2891"/>
                    <a:pt x="3034" y="2894"/>
                    <a:pt x="3033" y="2897"/>
                  </a:cubicBezTo>
                  <a:cubicBezTo>
                    <a:pt x="3032" y="2900"/>
                    <a:pt x="3031" y="2902"/>
                    <a:pt x="3031" y="2903"/>
                  </a:cubicBezTo>
                  <a:cubicBezTo>
                    <a:pt x="3030" y="2904"/>
                    <a:pt x="3030" y="2905"/>
                    <a:pt x="3030" y="2906"/>
                  </a:cubicBezTo>
                  <a:cubicBezTo>
                    <a:pt x="3031" y="2907"/>
                    <a:pt x="3030" y="2908"/>
                    <a:pt x="3030" y="2909"/>
                  </a:cubicBezTo>
                  <a:cubicBezTo>
                    <a:pt x="3028" y="2911"/>
                    <a:pt x="3027" y="2923"/>
                    <a:pt x="3028" y="2928"/>
                  </a:cubicBezTo>
                  <a:cubicBezTo>
                    <a:pt x="3030" y="2933"/>
                    <a:pt x="3033" y="2937"/>
                    <a:pt x="3040" y="2940"/>
                  </a:cubicBezTo>
                  <a:cubicBezTo>
                    <a:pt x="3045" y="2943"/>
                    <a:pt x="3061" y="2940"/>
                    <a:pt x="3066" y="2935"/>
                  </a:cubicBezTo>
                  <a:cubicBezTo>
                    <a:pt x="3068" y="2934"/>
                    <a:pt x="3068" y="2934"/>
                    <a:pt x="3068" y="2937"/>
                  </a:cubicBezTo>
                  <a:cubicBezTo>
                    <a:pt x="3068" y="2939"/>
                    <a:pt x="3067" y="2941"/>
                    <a:pt x="3067" y="2941"/>
                  </a:cubicBezTo>
                  <a:cubicBezTo>
                    <a:pt x="3066" y="2941"/>
                    <a:pt x="3066" y="2942"/>
                    <a:pt x="3066" y="2943"/>
                  </a:cubicBezTo>
                  <a:cubicBezTo>
                    <a:pt x="3067" y="2944"/>
                    <a:pt x="3066" y="2946"/>
                    <a:pt x="3065" y="2946"/>
                  </a:cubicBezTo>
                  <a:cubicBezTo>
                    <a:pt x="3065" y="2947"/>
                    <a:pt x="3064" y="2951"/>
                    <a:pt x="3063" y="2954"/>
                  </a:cubicBezTo>
                  <a:cubicBezTo>
                    <a:pt x="3063" y="2957"/>
                    <a:pt x="3062" y="2961"/>
                    <a:pt x="3062" y="2961"/>
                  </a:cubicBezTo>
                  <a:cubicBezTo>
                    <a:pt x="3061" y="2962"/>
                    <a:pt x="3061" y="2962"/>
                    <a:pt x="3062" y="2963"/>
                  </a:cubicBezTo>
                  <a:cubicBezTo>
                    <a:pt x="3062" y="2963"/>
                    <a:pt x="3062" y="2965"/>
                    <a:pt x="3062" y="2967"/>
                  </a:cubicBezTo>
                  <a:cubicBezTo>
                    <a:pt x="3062" y="2969"/>
                    <a:pt x="3062" y="2971"/>
                    <a:pt x="3063" y="2970"/>
                  </a:cubicBezTo>
                  <a:cubicBezTo>
                    <a:pt x="3065" y="2969"/>
                    <a:pt x="3065" y="2971"/>
                    <a:pt x="3063" y="2974"/>
                  </a:cubicBezTo>
                  <a:cubicBezTo>
                    <a:pt x="3062" y="2976"/>
                    <a:pt x="3062" y="2977"/>
                    <a:pt x="3063" y="2976"/>
                  </a:cubicBezTo>
                  <a:cubicBezTo>
                    <a:pt x="3065" y="2976"/>
                    <a:pt x="3065" y="2977"/>
                    <a:pt x="3064" y="2979"/>
                  </a:cubicBezTo>
                  <a:cubicBezTo>
                    <a:pt x="3064" y="2980"/>
                    <a:pt x="3064" y="2981"/>
                    <a:pt x="3065" y="2980"/>
                  </a:cubicBezTo>
                  <a:cubicBezTo>
                    <a:pt x="3066" y="2980"/>
                    <a:pt x="3066" y="2980"/>
                    <a:pt x="3067" y="2981"/>
                  </a:cubicBezTo>
                  <a:cubicBezTo>
                    <a:pt x="3067" y="2982"/>
                    <a:pt x="3068" y="2983"/>
                    <a:pt x="3068" y="2982"/>
                  </a:cubicBezTo>
                  <a:cubicBezTo>
                    <a:pt x="3069" y="2982"/>
                    <a:pt x="3071" y="2982"/>
                    <a:pt x="3073" y="2983"/>
                  </a:cubicBezTo>
                  <a:cubicBezTo>
                    <a:pt x="3076" y="2985"/>
                    <a:pt x="3077" y="2986"/>
                    <a:pt x="3078" y="2987"/>
                  </a:cubicBezTo>
                  <a:cubicBezTo>
                    <a:pt x="3078" y="2989"/>
                    <a:pt x="3078" y="2989"/>
                    <a:pt x="3078" y="2987"/>
                  </a:cubicBezTo>
                  <a:cubicBezTo>
                    <a:pt x="3078" y="2984"/>
                    <a:pt x="3079" y="2983"/>
                    <a:pt x="3083" y="2985"/>
                  </a:cubicBezTo>
                  <a:cubicBezTo>
                    <a:pt x="3086" y="2986"/>
                    <a:pt x="3088" y="2987"/>
                    <a:pt x="3088" y="2987"/>
                  </a:cubicBezTo>
                  <a:cubicBezTo>
                    <a:pt x="3088" y="2987"/>
                    <a:pt x="3089" y="2987"/>
                    <a:pt x="3090" y="2986"/>
                  </a:cubicBezTo>
                  <a:cubicBezTo>
                    <a:pt x="3091" y="2984"/>
                    <a:pt x="3092" y="2984"/>
                    <a:pt x="3094" y="2984"/>
                  </a:cubicBezTo>
                  <a:cubicBezTo>
                    <a:pt x="3097" y="2985"/>
                    <a:pt x="3100" y="2984"/>
                    <a:pt x="3105" y="2980"/>
                  </a:cubicBezTo>
                  <a:cubicBezTo>
                    <a:pt x="3105" y="2980"/>
                    <a:pt x="3107" y="2980"/>
                    <a:pt x="3108" y="2981"/>
                  </a:cubicBezTo>
                  <a:cubicBezTo>
                    <a:pt x="3110" y="2982"/>
                    <a:pt x="3110" y="2989"/>
                    <a:pt x="3108" y="2991"/>
                  </a:cubicBezTo>
                  <a:cubicBezTo>
                    <a:pt x="3107" y="2992"/>
                    <a:pt x="3106" y="2999"/>
                    <a:pt x="3107" y="3000"/>
                  </a:cubicBezTo>
                  <a:cubicBezTo>
                    <a:pt x="3108" y="3000"/>
                    <a:pt x="3108" y="3001"/>
                    <a:pt x="3107" y="3002"/>
                  </a:cubicBezTo>
                  <a:cubicBezTo>
                    <a:pt x="3105" y="3003"/>
                    <a:pt x="3106" y="3008"/>
                    <a:pt x="3109" y="3013"/>
                  </a:cubicBezTo>
                  <a:cubicBezTo>
                    <a:pt x="3111" y="3016"/>
                    <a:pt x="3111" y="3017"/>
                    <a:pt x="3112" y="3016"/>
                  </a:cubicBezTo>
                  <a:cubicBezTo>
                    <a:pt x="3114" y="3015"/>
                    <a:pt x="3114" y="3015"/>
                    <a:pt x="3114" y="3017"/>
                  </a:cubicBezTo>
                  <a:cubicBezTo>
                    <a:pt x="3114" y="3018"/>
                    <a:pt x="3114" y="3019"/>
                    <a:pt x="3115" y="3018"/>
                  </a:cubicBezTo>
                  <a:cubicBezTo>
                    <a:pt x="3116" y="3018"/>
                    <a:pt x="3117" y="3019"/>
                    <a:pt x="3119" y="3020"/>
                  </a:cubicBezTo>
                  <a:cubicBezTo>
                    <a:pt x="3120" y="3022"/>
                    <a:pt x="3122" y="3023"/>
                    <a:pt x="3123" y="3022"/>
                  </a:cubicBezTo>
                  <a:cubicBezTo>
                    <a:pt x="3123" y="3021"/>
                    <a:pt x="3126" y="3021"/>
                    <a:pt x="3128" y="3022"/>
                  </a:cubicBezTo>
                  <a:cubicBezTo>
                    <a:pt x="3131" y="3024"/>
                    <a:pt x="3132" y="3024"/>
                    <a:pt x="3134" y="3022"/>
                  </a:cubicBezTo>
                  <a:cubicBezTo>
                    <a:pt x="3136" y="3021"/>
                    <a:pt x="3140" y="3020"/>
                    <a:pt x="3143" y="3020"/>
                  </a:cubicBezTo>
                  <a:cubicBezTo>
                    <a:pt x="3147" y="3020"/>
                    <a:pt x="3151" y="3018"/>
                    <a:pt x="3153" y="3017"/>
                  </a:cubicBezTo>
                  <a:cubicBezTo>
                    <a:pt x="3156" y="3014"/>
                    <a:pt x="3157" y="3015"/>
                    <a:pt x="3156" y="3020"/>
                  </a:cubicBezTo>
                  <a:cubicBezTo>
                    <a:pt x="3155" y="3022"/>
                    <a:pt x="3156" y="3024"/>
                    <a:pt x="3156" y="3024"/>
                  </a:cubicBezTo>
                  <a:cubicBezTo>
                    <a:pt x="3157" y="3024"/>
                    <a:pt x="3157" y="3025"/>
                    <a:pt x="3156" y="3025"/>
                  </a:cubicBezTo>
                  <a:cubicBezTo>
                    <a:pt x="3154" y="3027"/>
                    <a:pt x="3150" y="3036"/>
                    <a:pt x="3149" y="3044"/>
                  </a:cubicBezTo>
                  <a:cubicBezTo>
                    <a:pt x="3147" y="3055"/>
                    <a:pt x="3149" y="3066"/>
                    <a:pt x="3153" y="3071"/>
                  </a:cubicBezTo>
                  <a:cubicBezTo>
                    <a:pt x="3155" y="3073"/>
                    <a:pt x="3155" y="3075"/>
                    <a:pt x="3155" y="3076"/>
                  </a:cubicBezTo>
                  <a:cubicBezTo>
                    <a:pt x="3153" y="3077"/>
                    <a:pt x="3155" y="3080"/>
                    <a:pt x="3159" y="3083"/>
                  </a:cubicBezTo>
                  <a:cubicBezTo>
                    <a:pt x="3162" y="3086"/>
                    <a:pt x="3163" y="3086"/>
                    <a:pt x="3167" y="3084"/>
                  </a:cubicBezTo>
                  <a:cubicBezTo>
                    <a:pt x="3168" y="3083"/>
                    <a:pt x="3170" y="3083"/>
                    <a:pt x="3171" y="3083"/>
                  </a:cubicBezTo>
                  <a:cubicBezTo>
                    <a:pt x="3172" y="3084"/>
                    <a:pt x="3172" y="3084"/>
                    <a:pt x="3172" y="3083"/>
                  </a:cubicBezTo>
                  <a:cubicBezTo>
                    <a:pt x="3172" y="3082"/>
                    <a:pt x="3174" y="3081"/>
                    <a:pt x="3177" y="3081"/>
                  </a:cubicBezTo>
                  <a:cubicBezTo>
                    <a:pt x="3183" y="3081"/>
                    <a:pt x="3183" y="3081"/>
                    <a:pt x="3183" y="3081"/>
                  </a:cubicBezTo>
                  <a:cubicBezTo>
                    <a:pt x="3181" y="3085"/>
                    <a:pt x="3181" y="3085"/>
                    <a:pt x="3181" y="3085"/>
                  </a:cubicBezTo>
                  <a:cubicBezTo>
                    <a:pt x="3180" y="3088"/>
                    <a:pt x="3179" y="3090"/>
                    <a:pt x="3179" y="3091"/>
                  </a:cubicBezTo>
                  <a:cubicBezTo>
                    <a:pt x="3179" y="3092"/>
                    <a:pt x="3178" y="3093"/>
                    <a:pt x="3177" y="3093"/>
                  </a:cubicBezTo>
                  <a:cubicBezTo>
                    <a:pt x="3173" y="3095"/>
                    <a:pt x="3182" y="3109"/>
                    <a:pt x="3187" y="3108"/>
                  </a:cubicBezTo>
                  <a:cubicBezTo>
                    <a:pt x="3192" y="3107"/>
                    <a:pt x="3195" y="3108"/>
                    <a:pt x="3198" y="3110"/>
                  </a:cubicBezTo>
                  <a:cubicBezTo>
                    <a:pt x="3200" y="3111"/>
                    <a:pt x="3203" y="3112"/>
                    <a:pt x="3204" y="3111"/>
                  </a:cubicBezTo>
                  <a:cubicBezTo>
                    <a:pt x="3205" y="3111"/>
                    <a:pt x="3209" y="3111"/>
                    <a:pt x="3212" y="3111"/>
                  </a:cubicBezTo>
                  <a:cubicBezTo>
                    <a:pt x="3217" y="3111"/>
                    <a:pt x="3217" y="3111"/>
                    <a:pt x="3218" y="3114"/>
                  </a:cubicBezTo>
                  <a:cubicBezTo>
                    <a:pt x="3218" y="3116"/>
                    <a:pt x="3217" y="3120"/>
                    <a:pt x="3215" y="3123"/>
                  </a:cubicBezTo>
                  <a:cubicBezTo>
                    <a:pt x="3212" y="3127"/>
                    <a:pt x="3212" y="3130"/>
                    <a:pt x="3212" y="3132"/>
                  </a:cubicBezTo>
                  <a:cubicBezTo>
                    <a:pt x="3213" y="3133"/>
                    <a:pt x="3212" y="3135"/>
                    <a:pt x="3211" y="3137"/>
                  </a:cubicBezTo>
                  <a:cubicBezTo>
                    <a:pt x="3207" y="3139"/>
                    <a:pt x="3207" y="3141"/>
                    <a:pt x="3211" y="3141"/>
                  </a:cubicBezTo>
                  <a:cubicBezTo>
                    <a:pt x="3213" y="3141"/>
                    <a:pt x="3214" y="3142"/>
                    <a:pt x="3217" y="3146"/>
                  </a:cubicBezTo>
                  <a:cubicBezTo>
                    <a:pt x="3221" y="3152"/>
                    <a:pt x="3225" y="3153"/>
                    <a:pt x="3237" y="3154"/>
                  </a:cubicBezTo>
                  <a:cubicBezTo>
                    <a:pt x="3242" y="3154"/>
                    <a:pt x="3247" y="3154"/>
                    <a:pt x="3247" y="3155"/>
                  </a:cubicBezTo>
                  <a:cubicBezTo>
                    <a:pt x="3248" y="3155"/>
                    <a:pt x="3249" y="3154"/>
                    <a:pt x="3251" y="3153"/>
                  </a:cubicBezTo>
                  <a:cubicBezTo>
                    <a:pt x="3253" y="3152"/>
                    <a:pt x="3255" y="3151"/>
                    <a:pt x="3255" y="3151"/>
                  </a:cubicBezTo>
                  <a:cubicBezTo>
                    <a:pt x="3257" y="3152"/>
                    <a:pt x="3257" y="3152"/>
                    <a:pt x="3257" y="3150"/>
                  </a:cubicBezTo>
                  <a:cubicBezTo>
                    <a:pt x="3256" y="3149"/>
                    <a:pt x="3257" y="3148"/>
                    <a:pt x="3259" y="3148"/>
                  </a:cubicBezTo>
                  <a:cubicBezTo>
                    <a:pt x="3263" y="3147"/>
                    <a:pt x="3270" y="3142"/>
                    <a:pt x="3270" y="3140"/>
                  </a:cubicBezTo>
                  <a:cubicBezTo>
                    <a:pt x="3270" y="3139"/>
                    <a:pt x="3274" y="3136"/>
                    <a:pt x="3275" y="3137"/>
                  </a:cubicBezTo>
                  <a:cubicBezTo>
                    <a:pt x="3276" y="3138"/>
                    <a:pt x="3276" y="3139"/>
                    <a:pt x="3275" y="3139"/>
                  </a:cubicBezTo>
                  <a:cubicBezTo>
                    <a:pt x="3274" y="3140"/>
                    <a:pt x="3275" y="3140"/>
                    <a:pt x="3275" y="3140"/>
                  </a:cubicBezTo>
                  <a:cubicBezTo>
                    <a:pt x="3277" y="3141"/>
                    <a:pt x="3286" y="3134"/>
                    <a:pt x="3286" y="3132"/>
                  </a:cubicBezTo>
                  <a:cubicBezTo>
                    <a:pt x="3286" y="3131"/>
                    <a:pt x="3289" y="3128"/>
                    <a:pt x="3292" y="3125"/>
                  </a:cubicBezTo>
                  <a:cubicBezTo>
                    <a:pt x="3296" y="3122"/>
                    <a:pt x="3299" y="3119"/>
                    <a:pt x="3299" y="3118"/>
                  </a:cubicBezTo>
                  <a:cubicBezTo>
                    <a:pt x="3299" y="3116"/>
                    <a:pt x="3309" y="3109"/>
                    <a:pt x="3313" y="3107"/>
                  </a:cubicBezTo>
                  <a:cubicBezTo>
                    <a:pt x="3314" y="3106"/>
                    <a:pt x="3315" y="3105"/>
                    <a:pt x="3314" y="3105"/>
                  </a:cubicBezTo>
                  <a:cubicBezTo>
                    <a:pt x="3314" y="3104"/>
                    <a:pt x="3315" y="3103"/>
                    <a:pt x="3316" y="3103"/>
                  </a:cubicBezTo>
                  <a:cubicBezTo>
                    <a:pt x="3318" y="3102"/>
                    <a:pt x="3320" y="3101"/>
                    <a:pt x="3320" y="3099"/>
                  </a:cubicBezTo>
                  <a:cubicBezTo>
                    <a:pt x="3321" y="3098"/>
                    <a:pt x="3322" y="3097"/>
                    <a:pt x="3323" y="3097"/>
                  </a:cubicBezTo>
                  <a:cubicBezTo>
                    <a:pt x="3325" y="3097"/>
                    <a:pt x="3326" y="3095"/>
                    <a:pt x="3328" y="3093"/>
                  </a:cubicBezTo>
                  <a:cubicBezTo>
                    <a:pt x="3330" y="3090"/>
                    <a:pt x="3332" y="3088"/>
                    <a:pt x="3332" y="3088"/>
                  </a:cubicBezTo>
                  <a:cubicBezTo>
                    <a:pt x="3333" y="3088"/>
                    <a:pt x="3333" y="3088"/>
                    <a:pt x="3332" y="3087"/>
                  </a:cubicBezTo>
                  <a:cubicBezTo>
                    <a:pt x="3332" y="3087"/>
                    <a:pt x="3332" y="3086"/>
                    <a:pt x="3332" y="3085"/>
                  </a:cubicBezTo>
                  <a:cubicBezTo>
                    <a:pt x="3333" y="3085"/>
                    <a:pt x="3334" y="3085"/>
                    <a:pt x="3335" y="3086"/>
                  </a:cubicBezTo>
                  <a:cubicBezTo>
                    <a:pt x="3336" y="3087"/>
                    <a:pt x="3337" y="3086"/>
                    <a:pt x="3343" y="3081"/>
                  </a:cubicBezTo>
                  <a:cubicBezTo>
                    <a:pt x="3347" y="3077"/>
                    <a:pt x="3351" y="3072"/>
                    <a:pt x="3353" y="3069"/>
                  </a:cubicBezTo>
                  <a:cubicBezTo>
                    <a:pt x="3356" y="3066"/>
                    <a:pt x="3358" y="3065"/>
                    <a:pt x="3361" y="3065"/>
                  </a:cubicBezTo>
                  <a:cubicBezTo>
                    <a:pt x="3365" y="3066"/>
                    <a:pt x="3365" y="3064"/>
                    <a:pt x="3362" y="3062"/>
                  </a:cubicBezTo>
                  <a:cubicBezTo>
                    <a:pt x="3360" y="3060"/>
                    <a:pt x="3360" y="3060"/>
                    <a:pt x="3361" y="3059"/>
                  </a:cubicBezTo>
                  <a:cubicBezTo>
                    <a:pt x="3362" y="3059"/>
                    <a:pt x="3363" y="3060"/>
                    <a:pt x="3364" y="3061"/>
                  </a:cubicBezTo>
                  <a:cubicBezTo>
                    <a:pt x="3365" y="3062"/>
                    <a:pt x="3366" y="3062"/>
                    <a:pt x="3372" y="3058"/>
                  </a:cubicBezTo>
                  <a:cubicBezTo>
                    <a:pt x="3375" y="3055"/>
                    <a:pt x="3378" y="3052"/>
                    <a:pt x="3378" y="3052"/>
                  </a:cubicBezTo>
                  <a:cubicBezTo>
                    <a:pt x="3377" y="3051"/>
                    <a:pt x="3378" y="3051"/>
                    <a:pt x="3379" y="3051"/>
                  </a:cubicBezTo>
                  <a:cubicBezTo>
                    <a:pt x="3380" y="3051"/>
                    <a:pt x="3382" y="3050"/>
                    <a:pt x="3384" y="3048"/>
                  </a:cubicBezTo>
                  <a:cubicBezTo>
                    <a:pt x="3385" y="3047"/>
                    <a:pt x="3390" y="3043"/>
                    <a:pt x="3394" y="3040"/>
                  </a:cubicBezTo>
                  <a:cubicBezTo>
                    <a:pt x="3398" y="3037"/>
                    <a:pt x="3403" y="3033"/>
                    <a:pt x="3405" y="3030"/>
                  </a:cubicBezTo>
                  <a:cubicBezTo>
                    <a:pt x="3407" y="3028"/>
                    <a:pt x="3408" y="3026"/>
                    <a:pt x="3409" y="3027"/>
                  </a:cubicBezTo>
                  <a:cubicBezTo>
                    <a:pt x="3409" y="3027"/>
                    <a:pt x="3410" y="3027"/>
                    <a:pt x="3412" y="3025"/>
                  </a:cubicBezTo>
                  <a:cubicBezTo>
                    <a:pt x="3413" y="3024"/>
                    <a:pt x="3414" y="3023"/>
                    <a:pt x="3413" y="3023"/>
                  </a:cubicBezTo>
                  <a:cubicBezTo>
                    <a:pt x="3413" y="3022"/>
                    <a:pt x="3413" y="3021"/>
                    <a:pt x="3414" y="3021"/>
                  </a:cubicBezTo>
                  <a:cubicBezTo>
                    <a:pt x="3415" y="3020"/>
                    <a:pt x="3416" y="3020"/>
                    <a:pt x="3416" y="3021"/>
                  </a:cubicBezTo>
                  <a:cubicBezTo>
                    <a:pt x="3416" y="3022"/>
                    <a:pt x="3418" y="3022"/>
                    <a:pt x="3422" y="3018"/>
                  </a:cubicBezTo>
                  <a:cubicBezTo>
                    <a:pt x="3426" y="3014"/>
                    <a:pt x="3427" y="3012"/>
                    <a:pt x="3427" y="3009"/>
                  </a:cubicBezTo>
                  <a:cubicBezTo>
                    <a:pt x="3427" y="3006"/>
                    <a:pt x="3427" y="3005"/>
                    <a:pt x="3429" y="3006"/>
                  </a:cubicBezTo>
                  <a:cubicBezTo>
                    <a:pt x="3431" y="3006"/>
                    <a:pt x="3431" y="3006"/>
                    <a:pt x="3431" y="3004"/>
                  </a:cubicBezTo>
                  <a:cubicBezTo>
                    <a:pt x="3430" y="3001"/>
                    <a:pt x="3431" y="3001"/>
                    <a:pt x="3432" y="3002"/>
                  </a:cubicBezTo>
                  <a:cubicBezTo>
                    <a:pt x="3435" y="3003"/>
                    <a:pt x="3440" y="2998"/>
                    <a:pt x="3438" y="2996"/>
                  </a:cubicBezTo>
                  <a:cubicBezTo>
                    <a:pt x="3437" y="2995"/>
                    <a:pt x="3437" y="2995"/>
                    <a:pt x="3442" y="2993"/>
                  </a:cubicBezTo>
                  <a:cubicBezTo>
                    <a:pt x="3444" y="2993"/>
                    <a:pt x="3446" y="2992"/>
                    <a:pt x="3446" y="2991"/>
                  </a:cubicBezTo>
                  <a:cubicBezTo>
                    <a:pt x="3447" y="2990"/>
                    <a:pt x="3449" y="2987"/>
                    <a:pt x="3452" y="2985"/>
                  </a:cubicBezTo>
                  <a:cubicBezTo>
                    <a:pt x="3455" y="2983"/>
                    <a:pt x="3457" y="2981"/>
                    <a:pt x="3457" y="2979"/>
                  </a:cubicBezTo>
                  <a:cubicBezTo>
                    <a:pt x="3457" y="2978"/>
                    <a:pt x="3458" y="2977"/>
                    <a:pt x="3459" y="2977"/>
                  </a:cubicBezTo>
                  <a:cubicBezTo>
                    <a:pt x="3460" y="2978"/>
                    <a:pt x="3466" y="2972"/>
                    <a:pt x="3473" y="2965"/>
                  </a:cubicBezTo>
                  <a:cubicBezTo>
                    <a:pt x="3475" y="2962"/>
                    <a:pt x="3478" y="2960"/>
                    <a:pt x="3479" y="2959"/>
                  </a:cubicBezTo>
                  <a:cubicBezTo>
                    <a:pt x="3482" y="2959"/>
                    <a:pt x="3483" y="2958"/>
                    <a:pt x="3483" y="2957"/>
                  </a:cubicBezTo>
                  <a:cubicBezTo>
                    <a:pt x="3482" y="2956"/>
                    <a:pt x="3483" y="2955"/>
                    <a:pt x="3484" y="2955"/>
                  </a:cubicBezTo>
                  <a:cubicBezTo>
                    <a:pt x="3484" y="2955"/>
                    <a:pt x="3485" y="2956"/>
                    <a:pt x="3485" y="2957"/>
                  </a:cubicBezTo>
                  <a:cubicBezTo>
                    <a:pt x="3486" y="2958"/>
                    <a:pt x="3486" y="2957"/>
                    <a:pt x="3486" y="2956"/>
                  </a:cubicBezTo>
                  <a:cubicBezTo>
                    <a:pt x="3486" y="2955"/>
                    <a:pt x="3489" y="2952"/>
                    <a:pt x="3492" y="2950"/>
                  </a:cubicBezTo>
                  <a:cubicBezTo>
                    <a:pt x="3496" y="2947"/>
                    <a:pt x="3498" y="2945"/>
                    <a:pt x="3497" y="2944"/>
                  </a:cubicBezTo>
                  <a:cubicBezTo>
                    <a:pt x="3496" y="2944"/>
                    <a:pt x="3497" y="2943"/>
                    <a:pt x="3499" y="2942"/>
                  </a:cubicBezTo>
                  <a:cubicBezTo>
                    <a:pt x="3506" y="2938"/>
                    <a:pt x="3506" y="2939"/>
                    <a:pt x="3504" y="2937"/>
                  </a:cubicBezTo>
                  <a:cubicBezTo>
                    <a:pt x="3502" y="2937"/>
                    <a:pt x="3503" y="2936"/>
                    <a:pt x="3508" y="2932"/>
                  </a:cubicBezTo>
                  <a:cubicBezTo>
                    <a:pt x="3511" y="2929"/>
                    <a:pt x="3514" y="2927"/>
                    <a:pt x="3514" y="2928"/>
                  </a:cubicBezTo>
                  <a:cubicBezTo>
                    <a:pt x="3515" y="2928"/>
                    <a:pt x="3521" y="2922"/>
                    <a:pt x="3522" y="2920"/>
                  </a:cubicBezTo>
                  <a:cubicBezTo>
                    <a:pt x="3522" y="2919"/>
                    <a:pt x="3523" y="2918"/>
                    <a:pt x="3524" y="2918"/>
                  </a:cubicBezTo>
                  <a:cubicBezTo>
                    <a:pt x="3525" y="2918"/>
                    <a:pt x="3527" y="2917"/>
                    <a:pt x="3528" y="2916"/>
                  </a:cubicBezTo>
                  <a:cubicBezTo>
                    <a:pt x="3530" y="2914"/>
                    <a:pt x="3532" y="2912"/>
                    <a:pt x="3535" y="2911"/>
                  </a:cubicBezTo>
                  <a:cubicBezTo>
                    <a:pt x="3537" y="2910"/>
                    <a:pt x="3539" y="2909"/>
                    <a:pt x="3539" y="2908"/>
                  </a:cubicBezTo>
                  <a:cubicBezTo>
                    <a:pt x="3539" y="2906"/>
                    <a:pt x="3540" y="2906"/>
                    <a:pt x="3541" y="2906"/>
                  </a:cubicBezTo>
                  <a:cubicBezTo>
                    <a:pt x="3542" y="2906"/>
                    <a:pt x="3543" y="2905"/>
                    <a:pt x="3543" y="2903"/>
                  </a:cubicBezTo>
                  <a:cubicBezTo>
                    <a:pt x="3543" y="2900"/>
                    <a:pt x="3546" y="2897"/>
                    <a:pt x="3547" y="2899"/>
                  </a:cubicBezTo>
                  <a:cubicBezTo>
                    <a:pt x="3548" y="2900"/>
                    <a:pt x="3548" y="2900"/>
                    <a:pt x="3548" y="2899"/>
                  </a:cubicBezTo>
                  <a:cubicBezTo>
                    <a:pt x="3547" y="2898"/>
                    <a:pt x="3548" y="2896"/>
                    <a:pt x="3549" y="2896"/>
                  </a:cubicBezTo>
                  <a:cubicBezTo>
                    <a:pt x="3549" y="2895"/>
                    <a:pt x="3550" y="2895"/>
                    <a:pt x="3551" y="2896"/>
                  </a:cubicBezTo>
                  <a:cubicBezTo>
                    <a:pt x="3552" y="2899"/>
                    <a:pt x="3554" y="2896"/>
                    <a:pt x="3554" y="2894"/>
                  </a:cubicBezTo>
                  <a:cubicBezTo>
                    <a:pt x="3553" y="2891"/>
                    <a:pt x="3553" y="2891"/>
                    <a:pt x="3556" y="2892"/>
                  </a:cubicBezTo>
                  <a:cubicBezTo>
                    <a:pt x="3558" y="2893"/>
                    <a:pt x="3559" y="2893"/>
                    <a:pt x="3559" y="2892"/>
                  </a:cubicBezTo>
                  <a:cubicBezTo>
                    <a:pt x="3558" y="2890"/>
                    <a:pt x="3559" y="2890"/>
                    <a:pt x="3561" y="2890"/>
                  </a:cubicBezTo>
                  <a:cubicBezTo>
                    <a:pt x="3564" y="2890"/>
                    <a:pt x="3564" y="2889"/>
                    <a:pt x="3562" y="2887"/>
                  </a:cubicBezTo>
                  <a:cubicBezTo>
                    <a:pt x="3560" y="2886"/>
                    <a:pt x="3560" y="2886"/>
                    <a:pt x="3563" y="2885"/>
                  </a:cubicBezTo>
                  <a:cubicBezTo>
                    <a:pt x="3564" y="2884"/>
                    <a:pt x="3566" y="2884"/>
                    <a:pt x="3566" y="2885"/>
                  </a:cubicBezTo>
                  <a:cubicBezTo>
                    <a:pt x="3567" y="2885"/>
                    <a:pt x="3569" y="2884"/>
                    <a:pt x="3571" y="2882"/>
                  </a:cubicBezTo>
                  <a:cubicBezTo>
                    <a:pt x="3577" y="2876"/>
                    <a:pt x="3577" y="2875"/>
                    <a:pt x="3578" y="2873"/>
                  </a:cubicBezTo>
                  <a:cubicBezTo>
                    <a:pt x="3579" y="2871"/>
                    <a:pt x="3585" y="2868"/>
                    <a:pt x="3587" y="2869"/>
                  </a:cubicBezTo>
                  <a:cubicBezTo>
                    <a:pt x="3588" y="2869"/>
                    <a:pt x="3588" y="2868"/>
                    <a:pt x="3587" y="2867"/>
                  </a:cubicBezTo>
                  <a:cubicBezTo>
                    <a:pt x="3586" y="2866"/>
                    <a:pt x="3585" y="2866"/>
                    <a:pt x="3585" y="2866"/>
                  </a:cubicBezTo>
                  <a:cubicBezTo>
                    <a:pt x="3584" y="2867"/>
                    <a:pt x="3584" y="2867"/>
                    <a:pt x="3583" y="2867"/>
                  </a:cubicBezTo>
                  <a:cubicBezTo>
                    <a:pt x="3583" y="2866"/>
                    <a:pt x="3584" y="2865"/>
                    <a:pt x="3585" y="2864"/>
                  </a:cubicBezTo>
                  <a:cubicBezTo>
                    <a:pt x="3586" y="2864"/>
                    <a:pt x="3587" y="2863"/>
                    <a:pt x="3588" y="2864"/>
                  </a:cubicBezTo>
                  <a:cubicBezTo>
                    <a:pt x="3589" y="2865"/>
                    <a:pt x="3589" y="2865"/>
                    <a:pt x="3589" y="2862"/>
                  </a:cubicBezTo>
                  <a:cubicBezTo>
                    <a:pt x="3590" y="2859"/>
                    <a:pt x="3590" y="2859"/>
                    <a:pt x="3591" y="2861"/>
                  </a:cubicBezTo>
                  <a:cubicBezTo>
                    <a:pt x="3592" y="2863"/>
                    <a:pt x="3593" y="2864"/>
                    <a:pt x="3593" y="2863"/>
                  </a:cubicBezTo>
                  <a:cubicBezTo>
                    <a:pt x="3594" y="2863"/>
                    <a:pt x="3593" y="2861"/>
                    <a:pt x="3592" y="2860"/>
                  </a:cubicBezTo>
                  <a:cubicBezTo>
                    <a:pt x="3592" y="2859"/>
                    <a:pt x="3591" y="2858"/>
                    <a:pt x="3592" y="2859"/>
                  </a:cubicBezTo>
                  <a:cubicBezTo>
                    <a:pt x="3594" y="2860"/>
                    <a:pt x="3598" y="2856"/>
                    <a:pt x="3598" y="2853"/>
                  </a:cubicBezTo>
                  <a:cubicBezTo>
                    <a:pt x="3597" y="2852"/>
                    <a:pt x="3598" y="2851"/>
                    <a:pt x="3599" y="2850"/>
                  </a:cubicBezTo>
                  <a:cubicBezTo>
                    <a:pt x="3600" y="2850"/>
                    <a:pt x="3601" y="2849"/>
                    <a:pt x="3601" y="2848"/>
                  </a:cubicBezTo>
                  <a:cubicBezTo>
                    <a:pt x="3601" y="2847"/>
                    <a:pt x="3602" y="2846"/>
                    <a:pt x="3604" y="2844"/>
                  </a:cubicBezTo>
                  <a:cubicBezTo>
                    <a:pt x="3607" y="2842"/>
                    <a:pt x="3608" y="2842"/>
                    <a:pt x="3607" y="2838"/>
                  </a:cubicBezTo>
                  <a:cubicBezTo>
                    <a:pt x="3607" y="2835"/>
                    <a:pt x="3606" y="2834"/>
                    <a:pt x="3603" y="2832"/>
                  </a:cubicBezTo>
                  <a:cubicBezTo>
                    <a:pt x="3601" y="2831"/>
                    <a:pt x="3600" y="2830"/>
                    <a:pt x="3600" y="2829"/>
                  </a:cubicBezTo>
                  <a:cubicBezTo>
                    <a:pt x="3600" y="2827"/>
                    <a:pt x="3600" y="2827"/>
                    <a:pt x="3598" y="2827"/>
                  </a:cubicBezTo>
                  <a:cubicBezTo>
                    <a:pt x="3596" y="2827"/>
                    <a:pt x="3596" y="2827"/>
                    <a:pt x="3597" y="2826"/>
                  </a:cubicBezTo>
                  <a:cubicBezTo>
                    <a:pt x="3598" y="2823"/>
                    <a:pt x="3594" y="2820"/>
                    <a:pt x="3593" y="2822"/>
                  </a:cubicBezTo>
                  <a:cubicBezTo>
                    <a:pt x="3592" y="2825"/>
                    <a:pt x="3588" y="2822"/>
                    <a:pt x="3589" y="2819"/>
                  </a:cubicBezTo>
                  <a:cubicBezTo>
                    <a:pt x="3589" y="2817"/>
                    <a:pt x="3589" y="2816"/>
                    <a:pt x="3588" y="2816"/>
                  </a:cubicBezTo>
                  <a:cubicBezTo>
                    <a:pt x="3585" y="2816"/>
                    <a:pt x="3580" y="2811"/>
                    <a:pt x="3581" y="2809"/>
                  </a:cubicBezTo>
                  <a:cubicBezTo>
                    <a:pt x="3582" y="2808"/>
                    <a:pt x="3582" y="2807"/>
                    <a:pt x="3582" y="2806"/>
                  </a:cubicBezTo>
                  <a:cubicBezTo>
                    <a:pt x="3581" y="2806"/>
                    <a:pt x="3580" y="2806"/>
                    <a:pt x="3580" y="2807"/>
                  </a:cubicBezTo>
                  <a:cubicBezTo>
                    <a:pt x="3579" y="2808"/>
                    <a:pt x="3579" y="2808"/>
                    <a:pt x="3578" y="2808"/>
                  </a:cubicBezTo>
                  <a:cubicBezTo>
                    <a:pt x="3578" y="2807"/>
                    <a:pt x="3578" y="2806"/>
                    <a:pt x="3578" y="2806"/>
                  </a:cubicBezTo>
                  <a:cubicBezTo>
                    <a:pt x="3579" y="2805"/>
                    <a:pt x="3578" y="2804"/>
                    <a:pt x="3577" y="2803"/>
                  </a:cubicBezTo>
                  <a:cubicBezTo>
                    <a:pt x="3575" y="2802"/>
                    <a:pt x="3574" y="2801"/>
                    <a:pt x="3575" y="2800"/>
                  </a:cubicBezTo>
                  <a:cubicBezTo>
                    <a:pt x="3575" y="2799"/>
                    <a:pt x="3561" y="2784"/>
                    <a:pt x="3560" y="2785"/>
                  </a:cubicBezTo>
                  <a:cubicBezTo>
                    <a:pt x="3557" y="2789"/>
                    <a:pt x="3554" y="2787"/>
                    <a:pt x="3557" y="2784"/>
                  </a:cubicBezTo>
                  <a:cubicBezTo>
                    <a:pt x="3559" y="2782"/>
                    <a:pt x="3558" y="2781"/>
                    <a:pt x="3556" y="2778"/>
                  </a:cubicBezTo>
                  <a:cubicBezTo>
                    <a:pt x="3554" y="2776"/>
                    <a:pt x="3551" y="2773"/>
                    <a:pt x="3549" y="2772"/>
                  </a:cubicBezTo>
                  <a:cubicBezTo>
                    <a:pt x="3548" y="2771"/>
                    <a:pt x="3547" y="2770"/>
                    <a:pt x="3547" y="2769"/>
                  </a:cubicBezTo>
                  <a:cubicBezTo>
                    <a:pt x="3548" y="2769"/>
                    <a:pt x="3547" y="2768"/>
                    <a:pt x="3546" y="2766"/>
                  </a:cubicBezTo>
                  <a:cubicBezTo>
                    <a:pt x="3544" y="2765"/>
                    <a:pt x="3543" y="2764"/>
                    <a:pt x="3543" y="2764"/>
                  </a:cubicBezTo>
                  <a:cubicBezTo>
                    <a:pt x="3543" y="2764"/>
                    <a:pt x="3542" y="2764"/>
                    <a:pt x="3541" y="2763"/>
                  </a:cubicBezTo>
                  <a:cubicBezTo>
                    <a:pt x="3540" y="2762"/>
                    <a:pt x="3537" y="2760"/>
                    <a:pt x="3535" y="2758"/>
                  </a:cubicBezTo>
                  <a:cubicBezTo>
                    <a:pt x="3533" y="2756"/>
                    <a:pt x="3531" y="2754"/>
                    <a:pt x="3531" y="2753"/>
                  </a:cubicBezTo>
                  <a:cubicBezTo>
                    <a:pt x="3531" y="2751"/>
                    <a:pt x="3528" y="2747"/>
                    <a:pt x="3526" y="2747"/>
                  </a:cubicBezTo>
                  <a:cubicBezTo>
                    <a:pt x="3525" y="2747"/>
                    <a:pt x="3523" y="2745"/>
                    <a:pt x="3521" y="2742"/>
                  </a:cubicBezTo>
                  <a:cubicBezTo>
                    <a:pt x="3519" y="2739"/>
                    <a:pt x="3517" y="2737"/>
                    <a:pt x="3516" y="2737"/>
                  </a:cubicBezTo>
                  <a:cubicBezTo>
                    <a:pt x="3515" y="2738"/>
                    <a:pt x="3514" y="2737"/>
                    <a:pt x="3514" y="2735"/>
                  </a:cubicBezTo>
                  <a:cubicBezTo>
                    <a:pt x="3514" y="2732"/>
                    <a:pt x="3513" y="2730"/>
                    <a:pt x="3508" y="2725"/>
                  </a:cubicBezTo>
                  <a:cubicBezTo>
                    <a:pt x="3504" y="2722"/>
                    <a:pt x="3501" y="2719"/>
                    <a:pt x="3500" y="2719"/>
                  </a:cubicBezTo>
                  <a:cubicBezTo>
                    <a:pt x="3499" y="2719"/>
                    <a:pt x="3498" y="2718"/>
                    <a:pt x="3497" y="2715"/>
                  </a:cubicBezTo>
                  <a:cubicBezTo>
                    <a:pt x="3496" y="2713"/>
                    <a:pt x="3494" y="2711"/>
                    <a:pt x="3493" y="2710"/>
                  </a:cubicBezTo>
                  <a:cubicBezTo>
                    <a:pt x="3492" y="2710"/>
                    <a:pt x="3491" y="2708"/>
                    <a:pt x="3491" y="2707"/>
                  </a:cubicBezTo>
                  <a:cubicBezTo>
                    <a:pt x="3491" y="2706"/>
                    <a:pt x="3491" y="2705"/>
                    <a:pt x="3490" y="2706"/>
                  </a:cubicBezTo>
                  <a:cubicBezTo>
                    <a:pt x="3489" y="2707"/>
                    <a:pt x="3488" y="2706"/>
                    <a:pt x="3488" y="2705"/>
                  </a:cubicBezTo>
                  <a:cubicBezTo>
                    <a:pt x="3487" y="2702"/>
                    <a:pt x="3484" y="2698"/>
                    <a:pt x="3483" y="2698"/>
                  </a:cubicBezTo>
                  <a:cubicBezTo>
                    <a:pt x="3483" y="2699"/>
                    <a:pt x="3483" y="2700"/>
                    <a:pt x="3482" y="2701"/>
                  </a:cubicBezTo>
                  <a:cubicBezTo>
                    <a:pt x="3482" y="2703"/>
                    <a:pt x="3482" y="2703"/>
                    <a:pt x="3481" y="2701"/>
                  </a:cubicBezTo>
                  <a:cubicBezTo>
                    <a:pt x="3480" y="2700"/>
                    <a:pt x="3479" y="2698"/>
                    <a:pt x="3479" y="2697"/>
                  </a:cubicBezTo>
                  <a:cubicBezTo>
                    <a:pt x="3479" y="2696"/>
                    <a:pt x="3479" y="2694"/>
                    <a:pt x="3478" y="2694"/>
                  </a:cubicBezTo>
                  <a:cubicBezTo>
                    <a:pt x="3476" y="2693"/>
                    <a:pt x="3457" y="2671"/>
                    <a:pt x="3453" y="2664"/>
                  </a:cubicBezTo>
                  <a:cubicBezTo>
                    <a:pt x="3449" y="2658"/>
                    <a:pt x="3448" y="2657"/>
                    <a:pt x="3447" y="2657"/>
                  </a:cubicBezTo>
                  <a:cubicBezTo>
                    <a:pt x="3445" y="2657"/>
                    <a:pt x="3444" y="2656"/>
                    <a:pt x="3444" y="2655"/>
                  </a:cubicBezTo>
                  <a:cubicBezTo>
                    <a:pt x="3443" y="2653"/>
                    <a:pt x="3434" y="2642"/>
                    <a:pt x="3424" y="2631"/>
                  </a:cubicBezTo>
                  <a:cubicBezTo>
                    <a:pt x="3414" y="2619"/>
                    <a:pt x="3403" y="2605"/>
                    <a:pt x="3398" y="2599"/>
                  </a:cubicBezTo>
                  <a:cubicBezTo>
                    <a:pt x="3393" y="2592"/>
                    <a:pt x="3390" y="2590"/>
                    <a:pt x="3390" y="2590"/>
                  </a:cubicBezTo>
                  <a:cubicBezTo>
                    <a:pt x="3389" y="2593"/>
                    <a:pt x="3386" y="2589"/>
                    <a:pt x="3386" y="2585"/>
                  </a:cubicBezTo>
                  <a:cubicBezTo>
                    <a:pt x="3386" y="2583"/>
                    <a:pt x="3385" y="2582"/>
                    <a:pt x="3384" y="2582"/>
                  </a:cubicBezTo>
                  <a:cubicBezTo>
                    <a:pt x="3383" y="2583"/>
                    <a:pt x="3381" y="2580"/>
                    <a:pt x="3379" y="2575"/>
                  </a:cubicBezTo>
                  <a:cubicBezTo>
                    <a:pt x="3375" y="2568"/>
                    <a:pt x="3366" y="2559"/>
                    <a:pt x="3362" y="2556"/>
                  </a:cubicBezTo>
                  <a:cubicBezTo>
                    <a:pt x="3360" y="2556"/>
                    <a:pt x="3360" y="2555"/>
                    <a:pt x="3361" y="2554"/>
                  </a:cubicBezTo>
                  <a:cubicBezTo>
                    <a:pt x="3363" y="2553"/>
                    <a:pt x="3363" y="2552"/>
                    <a:pt x="3361" y="2552"/>
                  </a:cubicBezTo>
                  <a:cubicBezTo>
                    <a:pt x="3360" y="2552"/>
                    <a:pt x="3357" y="2550"/>
                    <a:pt x="3356" y="2548"/>
                  </a:cubicBezTo>
                  <a:cubicBezTo>
                    <a:pt x="3355" y="2547"/>
                    <a:pt x="3352" y="2545"/>
                    <a:pt x="3351" y="2544"/>
                  </a:cubicBezTo>
                  <a:cubicBezTo>
                    <a:pt x="3349" y="2543"/>
                    <a:pt x="3348" y="2542"/>
                    <a:pt x="3348" y="2541"/>
                  </a:cubicBezTo>
                  <a:cubicBezTo>
                    <a:pt x="3347" y="2539"/>
                    <a:pt x="3341" y="2532"/>
                    <a:pt x="3340" y="2532"/>
                  </a:cubicBezTo>
                  <a:cubicBezTo>
                    <a:pt x="3340" y="2533"/>
                    <a:pt x="3338" y="2531"/>
                    <a:pt x="3337" y="2529"/>
                  </a:cubicBezTo>
                  <a:cubicBezTo>
                    <a:pt x="3336" y="2527"/>
                    <a:pt x="3334" y="2525"/>
                    <a:pt x="3334" y="2525"/>
                  </a:cubicBezTo>
                  <a:cubicBezTo>
                    <a:pt x="3332" y="2525"/>
                    <a:pt x="3318" y="2512"/>
                    <a:pt x="3302" y="2494"/>
                  </a:cubicBezTo>
                  <a:cubicBezTo>
                    <a:pt x="3295" y="2487"/>
                    <a:pt x="3289" y="2481"/>
                    <a:pt x="3288" y="2480"/>
                  </a:cubicBezTo>
                  <a:cubicBezTo>
                    <a:pt x="3287" y="2479"/>
                    <a:pt x="3286" y="2478"/>
                    <a:pt x="3286" y="2477"/>
                  </a:cubicBezTo>
                  <a:cubicBezTo>
                    <a:pt x="3286" y="2476"/>
                    <a:pt x="3286" y="2475"/>
                    <a:pt x="3284" y="2475"/>
                  </a:cubicBezTo>
                  <a:cubicBezTo>
                    <a:pt x="3283" y="2474"/>
                    <a:pt x="3280" y="2472"/>
                    <a:pt x="3279" y="2470"/>
                  </a:cubicBezTo>
                  <a:cubicBezTo>
                    <a:pt x="3277" y="2468"/>
                    <a:pt x="3274" y="2466"/>
                    <a:pt x="3272" y="2465"/>
                  </a:cubicBezTo>
                  <a:cubicBezTo>
                    <a:pt x="3270" y="2464"/>
                    <a:pt x="3269" y="2463"/>
                    <a:pt x="3269" y="2462"/>
                  </a:cubicBezTo>
                  <a:cubicBezTo>
                    <a:pt x="3269" y="2460"/>
                    <a:pt x="3268" y="2459"/>
                    <a:pt x="3266" y="2458"/>
                  </a:cubicBezTo>
                  <a:cubicBezTo>
                    <a:pt x="3263" y="2456"/>
                    <a:pt x="3212" y="2398"/>
                    <a:pt x="3212" y="2396"/>
                  </a:cubicBezTo>
                  <a:cubicBezTo>
                    <a:pt x="3212" y="2395"/>
                    <a:pt x="3210" y="2394"/>
                    <a:pt x="3208" y="2394"/>
                  </a:cubicBezTo>
                  <a:cubicBezTo>
                    <a:pt x="3206" y="2394"/>
                    <a:pt x="3204" y="2394"/>
                    <a:pt x="3204" y="2393"/>
                  </a:cubicBezTo>
                  <a:cubicBezTo>
                    <a:pt x="3203" y="2392"/>
                    <a:pt x="3201" y="2392"/>
                    <a:pt x="3198" y="2392"/>
                  </a:cubicBezTo>
                  <a:cubicBezTo>
                    <a:pt x="3196" y="2393"/>
                    <a:pt x="3193" y="2392"/>
                    <a:pt x="3192" y="2391"/>
                  </a:cubicBezTo>
                  <a:cubicBezTo>
                    <a:pt x="3191" y="2390"/>
                    <a:pt x="3189" y="2389"/>
                    <a:pt x="3187" y="2388"/>
                  </a:cubicBezTo>
                  <a:cubicBezTo>
                    <a:pt x="3184" y="2387"/>
                    <a:pt x="3177" y="2380"/>
                    <a:pt x="3172" y="2373"/>
                  </a:cubicBezTo>
                  <a:cubicBezTo>
                    <a:pt x="3171" y="2372"/>
                    <a:pt x="3169" y="2370"/>
                    <a:pt x="3168" y="2369"/>
                  </a:cubicBezTo>
                  <a:cubicBezTo>
                    <a:pt x="3165" y="2366"/>
                    <a:pt x="3163" y="2367"/>
                    <a:pt x="3152" y="2376"/>
                  </a:cubicBezTo>
                  <a:cubicBezTo>
                    <a:pt x="3144" y="2382"/>
                    <a:pt x="3143" y="2382"/>
                    <a:pt x="3138" y="2379"/>
                  </a:cubicBezTo>
                  <a:cubicBezTo>
                    <a:pt x="3133" y="2377"/>
                    <a:pt x="3129" y="2372"/>
                    <a:pt x="3127" y="2367"/>
                  </a:cubicBezTo>
                  <a:cubicBezTo>
                    <a:pt x="3125" y="2361"/>
                    <a:pt x="3122" y="2358"/>
                    <a:pt x="3121" y="2360"/>
                  </a:cubicBezTo>
                  <a:cubicBezTo>
                    <a:pt x="3120" y="2361"/>
                    <a:pt x="3118" y="2361"/>
                    <a:pt x="3117" y="2361"/>
                  </a:cubicBezTo>
                  <a:cubicBezTo>
                    <a:pt x="3115" y="2360"/>
                    <a:pt x="3108" y="2367"/>
                    <a:pt x="3105" y="2371"/>
                  </a:cubicBezTo>
                  <a:cubicBezTo>
                    <a:pt x="3104" y="2372"/>
                    <a:pt x="3100" y="2377"/>
                    <a:pt x="3095" y="2382"/>
                  </a:cubicBezTo>
                  <a:cubicBezTo>
                    <a:pt x="3088" y="2389"/>
                    <a:pt x="3085" y="2391"/>
                    <a:pt x="3083" y="2390"/>
                  </a:cubicBezTo>
                  <a:cubicBezTo>
                    <a:pt x="3082" y="2390"/>
                    <a:pt x="3079" y="2388"/>
                    <a:pt x="3077" y="2385"/>
                  </a:cubicBezTo>
                  <a:cubicBezTo>
                    <a:pt x="3129" y="2295"/>
                    <a:pt x="3169" y="2197"/>
                    <a:pt x="3198" y="2096"/>
                  </a:cubicBezTo>
                  <a:cubicBezTo>
                    <a:pt x="3198" y="2103"/>
                    <a:pt x="3199" y="2109"/>
                    <a:pt x="3199" y="2112"/>
                  </a:cubicBezTo>
                  <a:cubicBezTo>
                    <a:pt x="3202" y="2131"/>
                    <a:pt x="3222" y="2184"/>
                    <a:pt x="3227" y="2187"/>
                  </a:cubicBezTo>
                  <a:cubicBezTo>
                    <a:pt x="3228" y="2187"/>
                    <a:pt x="3230" y="2191"/>
                    <a:pt x="3233" y="2195"/>
                  </a:cubicBezTo>
                  <a:cubicBezTo>
                    <a:pt x="3235" y="2200"/>
                    <a:pt x="3238" y="2205"/>
                    <a:pt x="3241" y="2206"/>
                  </a:cubicBezTo>
                  <a:cubicBezTo>
                    <a:pt x="3243" y="2207"/>
                    <a:pt x="3245" y="2209"/>
                    <a:pt x="3245" y="2210"/>
                  </a:cubicBezTo>
                  <a:cubicBezTo>
                    <a:pt x="3245" y="2211"/>
                    <a:pt x="3248" y="2215"/>
                    <a:pt x="3252" y="2218"/>
                  </a:cubicBezTo>
                  <a:cubicBezTo>
                    <a:pt x="3260" y="2223"/>
                    <a:pt x="3260" y="2223"/>
                    <a:pt x="3260" y="2223"/>
                  </a:cubicBezTo>
                  <a:cubicBezTo>
                    <a:pt x="3248" y="2246"/>
                    <a:pt x="3248" y="2246"/>
                    <a:pt x="3248" y="2246"/>
                  </a:cubicBezTo>
                  <a:cubicBezTo>
                    <a:pt x="3241" y="2258"/>
                    <a:pt x="3234" y="2269"/>
                    <a:pt x="3232" y="2271"/>
                  </a:cubicBezTo>
                  <a:cubicBezTo>
                    <a:pt x="3225" y="2276"/>
                    <a:pt x="3228" y="2280"/>
                    <a:pt x="3244" y="2290"/>
                  </a:cubicBezTo>
                  <a:cubicBezTo>
                    <a:pt x="3282" y="2313"/>
                    <a:pt x="3313" y="2332"/>
                    <a:pt x="3320" y="2338"/>
                  </a:cubicBezTo>
                  <a:cubicBezTo>
                    <a:pt x="3336" y="2348"/>
                    <a:pt x="3337" y="2347"/>
                    <a:pt x="3356" y="2309"/>
                  </a:cubicBezTo>
                  <a:cubicBezTo>
                    <a:pt x="3401" y="2218"/>
                    <a:pt x="3407" y="2207"/>
                    <a:pt x="3412" y="2207"/>
                  </a:cubicBezTo>
                  <a:cubicBezTo>
                    <a:pt x="3416" y="2208"/>
                    <a:pt x="3420" y="2202"/>
                    <a:pt x="3416" y="2201"/>
                  </a:cubicBezTo>
                  <a:cubicBezTo>
                    <a:pt x="3415" y="2200"/>
                    <a:pt x="3420" y="2189"/>
                    <a:pt x="3430" y="2170"/>
                  </a:cubicBezTo>
                  <a:cubicBezTo>
                    <a:pt x="3441" y="2148"/>
                    <a:pt x="3447" y="2140"/>
                    <a:pt x="3452" y="2135"/>
                  </a:cubicBezTo>
                  <a:cubicBezTo>
                    <a:pt x="3457" y="2131"/>
                    <a:pt x="3460" y="2126"/>
                    <a:pt x="3462" y="2121"/>
                  </a:cubicBezTo>
                  <a:cubicBezTo>
                    <a:pt x="3464" y="2116"/>
                    <a:pt x="3466" y="2113"/>
                    <a:pt x="3470" y="2110"/>
                  </a:cubicBezTo>
                  <a:cubicBezTo>
                    <a:pt x="3474" y="2108"/>
                    <a:pt x="3475" y="2106"/>
                    <a:pt x="3475" y="2103"/>
                  </a:cubicBezTo>
                  <a:cubicBezTo>
                    <a:pt x="3474" y="2100"/>
                    <a:pt x="3476" y="2097"/>
                    <a:pt x="3483" y="2088"/>
                  </a:cubicBezTo>
                  <a:cubicBezTo>
                    <a:pt x="3488" y="2082"/>
                    <a:pt x="3495" y="2073"/>
                    <a:pt x="3498" y="2067"/>
                  </a:cubicBezTo>
                  <a:cubicBezTo>
                    <a:pt x="3501" y="2062"/>
                    <a:pt x="3505" y="2056"/>
                    <a:pt x="3507" y="2055"/>
                  </a:cubicBezTo>
                  <a:cubicBezTo>
                    <a:pt x="3511" y="2052"/>
                    <a:pt x="3535" y="2013"/>
                    <a:pt x="3551" y="1982"/>
                  </a:cubicBezTo>
                  <a:cubicBezTo>
                    <a:pt x="3560" y="1965"/>
                    <a:pt x="3565" y="1958"/>
                    <a:pt x="3568" y="1957"/>
                  </a:cubicBezTo>
                  <a:cubicBezTo>
                    <a:pt x="3570" y="1956"/>
                    <a:pt x="3574" y="1950"/>
                    <a:pt x="3577" y="1944"/>
                  </a:cubicBezTo>
                  <a:cubicBezTo>
                    <a:pt x="3591" y="1919"/>
                    <a:pt x="3604" y="1891"/>
                    <a:pt x="3626" y="1871"/>
                  </a:cubicBezTo>
                  <a:cubicBezTo>
                    <a:pt x="3633" y="1863"/>
                    <a:pt x="3629" y="1850"/>
                    <a:pt x="3620" y="1854"/>
                  </a:cubicBezTo>
                  <a:cubicBezTo>
                    <a:pt x="3617" y="1856"/>
                    <a:pt x="3616" y="1855"/>
                    <a:pt x="3615" y="1852"/>
                  </a:cubicBezTo>
                  <a:cubicBezTo>
                    <a:pt x="3614" y="1848"/>
                    <a:pt x="3612" y="1847"/>
                    <a:pt x="3604" y="1846"/>
                  </a:cubicBezTo>
                  <a:cubicBezTo>
                    <a:pt x="3595" y="1845"/>
                    <a:pt x="3564" y="1830"/>
                    <a:pt x="3548" y="1820"/>
                  </a:cubicBezTo>
                  <a:cubicBezTo>
                    <a:pt x="3545" y="1817"/>
                    <a:pt x="3539" y="1816"/>
                    <a:pt x="3534" y="1815"/>
                  </a:cubicBezTo>
                  <a:cubicBezTo>
                    <a:pt x="3525" y="1815"/>
                    <a:pt x="3525" y="1815"/>
                    <a:pt x="3525" y="1815"/>
                  </a:cubicBezTo>
                  <a:cubicBezTo>
                    <a:pt x="3526" y="1821"/>
                    <a:pt x="3526" y="1821"/>
                    <a:pt x="3526" y="1821"/>
                  </a:cubicBezTo>
                  <a:cubicBezTo>
                    <a:pt x="3527" y="1828"/>
                    <a:pt x="3522" y="1842"/>
                    <a:pt x="3519" y="1840"/>
                  </a:cubicBezTo>
                  <a:cubicBezTo>
                    <a:pt x="3516" y="1839"/>
                    <a:pt x="3500" y="1855"/>
                    <a:pt x="3498" y="1863"/>
                  </a:cubicBezTo>
                  <a:cubicBezTo>
                    <a:pt x="3496" y="1869"/>
                    <a:pt x="3494" y="1870"/>
                    <a:pt x="3490" y="1869"/>
                  </a:cubicBezTo>
                  <a:cubicBezTo>
                    <a:pt x="3488" y="1868"/>
                    <a:pt x="3486" y="1867"/>
                    <a:pt x="3486" y="1866"/>
                  </a:cubicBezTo>
                  <a:cubicBezTo>
                    <a:pt x="3486" y="1862"/>
                    <a:pt x="3460" y="1852"/>
                    <a:pt x="3443" y="1849"/>
                  </a:cubicBezTo>
                  <a:cubicBezTo>
                    <a:pt x="3434" y="1848"/>
                    <a:pt x="3424" y="1846"/>
                    <a:pt x="3422" y="1844"/>
                  </a:cubicBezTo>
                  <a:cubicBezTo>
                    <a:pt x="3420" y="1843"/>
                    <a:pt x="3412" y="1843"/>
                    <a:pt x="3404" y="1844"/>
                  </a:cubicBezTo>
                  <a:cubicBezTo>
                    <a:pt x="3396" y="1844"/>
                    <a:pt x="3387" y="1845"/>
                    <a:pt x="3385" y="1844"/>
                  </a:cubicBezTo>
                  <a:cubicBezTo>
                    <a:pt x="3351" y="1839"/>
                    <a:pt x="3319" y="1849"/>
                    <a:pt x="3275" y="1880"/>
                  </a:cubicBezTo>
                  <a:cubicBezTo>
                    <a:pt x="3274" y="1879"/>
                    <a:pt x="3269" y="1882"/>
                    <a:pt x="3263" y="1887"/>
                  </a:cubicBezTo>
                  <a:cubicBezTo>
                    <a:pt x="3254" y="1893"/>
                    <a:pt x="3250" y="1898"/>
                    <a:pt x="3241" y="1913"/>
                  </a:cubicBezTo>
                  <a:cubicBezTo>
                    <a:pt x="3239" y="1918"/>
                    <a:pt x="3236" y="1923"/>
                    <a:pt x="3234" y="1927"/>
                  </a:cubicBezTo>
                  <a:cubicBezTo>
                    <a:pt x="3241" y="1877"/>
                    <a:pt x="3246" y="1827"/>
                    <a:pt x="3249" y="1778"/>
                  </a:cubicBezTo>
                  <a:cubicBezTo>
                    <a:pt x="3251" y="1747"/>
                    <a:pt x="3251" y="1716"/>
                    <a:pt x="3251" y="1685"/>
                  </a:cubicBezTo>
                  <a:cubicBezTo>
                    <a:pt x="3252" y="1686"/>
                    <a:pt x="3254" y="1687"/>
                    <a:pt x="3256" y="1689"/>
                  </a:cubicBezTo>
                  <a:cubicBezTo>
                    <a:pt x="3263" y="1694"/>
                    <a:pt x="3267" y="1696"/>
                    <a:pt x="3275" y="1697"/>
                  </a:cubicBezTo>
                  <a:cubicBezTo>
                    <a:pt x="3280" y="1698"/>
                    <a:pt x="3291" y="1702"/>
                    <a:pt x="3298" y="1705"/>
                  </a:cubicBezTo>
                  <a:cubicBezTo>
                    <a:pt x="3303" y="1707"/>
                    <a:pt x="3311" y="1710"/>
                    <a:pt x="3315" y="1711"/>
                  </a:cubicBezTo>
                  <a:cubicBezTo>
                    <a:pt x="3313" y="1714"/>
                    <a:pt x="3311" y="1718"/>
                    <a:pt x="3310" y="1721"/>
                  </a:cubicBezTo>
                  <a:cubicBezTo>
                    <a:pt x="3309" y="1723"/>
                    <a:pt x="3311" y="1725"/>
                    <a:pt x="3311" y="1725"/>
                  </a:cubicBezTo>
                  <a:cubicBezTo>
                    <a:pt x="3313" y="1727"/>
                    <a:pt x="3317" y="1727"/>
                    <a:pt x="3320" y="1724"/>
                  </a:cubicBezTo>
                  <a:cubicBezTo>
                    <a:pt x="3320" y="1725"/>
                    <a:pt x="3320" y="1727"/>
                    <a:pt x="3321" y="1728"/>
                  </a:cubicBezTo>
                  <a:cubicBezTo>
                    <a:pt x="3323" y="1733"/>
                    <a:pt x="3327" y="1731"/>
                    <a:pt x="3330" y="1730"/>
                  </a:cubicBezTo>
                  <a:cubicBezTo>
                    <a:pt x="3330" y="1730"/>
                    <a:pt x="3331" y="1730"/>
                    <a:pt x="3331" y="1729"/>
                  </a:cubicBezTo>
                  <a:cubicBezTo>
                    <a:pt x="3331" y="1732"/>
                    <a:pt x="3332" y="1734"/>
                    <a:pt x="3333" y="1735"/>
                  </a:cubicBezTo>
                  <a:cubicBezTo>
                    <a:pt x="3335" y="1737"/>
                    <a:pt x="3339" y="1738"/>
                    <a:pt x="3342" y="1736"/>
                  </a:cubicBezTo>
                  <a:cubicBezTo>
                    <a:pt x="3340" y="1739"/>
                    <a:pt x="3339" y="1742"/>
                    <a:pt x="3344" y="1745"/>
                  </a:cubicBezTo>
                  <a:cubicBezTo>
                    <a:pt x="3346" y="1746"/>
                    <a:pt x="3350" y="1746"/>
                    <a:pt x="3353" y="1745"/>
                  </a:cubicBezTo>
                  <a:cubicBezTo>
                    <a:pt x="3353" y="1745"/>
                    <a:pt x="3354" y="1745"/>
                    <a:pt x="3354" y="1745"/>
                  </a:cubicBezTo>
                  <a:cubicBezTo>
                    <a:pt x="3355" y="1747"/>
                    <a:pt x="3358" y="1748"/>
                    <a:pt x="3361" y="1747"/>
                  </a:cubicBezTo>
                  <a:cubicBezTo>
                    <a:pt x="3360" y="1750"/>
                    <a:pt x="3358" y="1754"/>
                    <a:pt x="3359" y="1756"/>
                  </a:cubicBezTo>
                  <a:close/>
                  <a:moveTo>
                    <a:pt x="3128" y="776"/>
                  </a:moveTo>
                  <a:cubicBezTo>
                    <a:pt x="3121" y="782"/>
                    <a:pt x="3115" y="760"/>
                    <a:pt x="3108" y="752"/>
                  </a:cubicBezTo>
                  <a:cubicBezTo>
                    <a:pt x="3102" y="744"/>
                    <a:pt x="3106" y="734"/>
                    <a:pt x="3112" y="739"/>
                  </a:cubicBezTo>
                  <a:cubicBezTo>
                    <a:pt x="3120" y="746"/>
                    <a:pt x="3130" y="766"/>
                    <a:pt x="3130" y="773"/>
                  </a:cubicBezTo>
                  <a:cubicBezTo>
                    <a:pt x="3130" y="775"/>
                    <a:pt x="3129" y="776"/>
                    <a:pt x="3128" y="776"/>
                  </a:cubicBezTo>
                  <a:close/>
                  <a:moveTo>
                    <a:pt x="3277" y="1045"/>
                  </a:moveTo>
                  <a:cubicBezTo>
                    <a:pt x="3277" y="1047"/>
                    <a:pt x="3276" y="1047"/>
                    <a:pt x="3275" y="1044"/>
                  </a:cubicBezTo>
                  <a:cubicBezTo>
                    <a:pt x="3273" y="1042"/>
                    <a:pt x="3272" y="1039"/>
                    <a:pt x="3272" y="1038"/>
                  </a:cubicBezTo>
                  <a:cubicBezTo>
                    <a:pt x="3272" y="1036"/>
                    <a:pt x="3260" y="1014"/>
                    <a:pt x="3244" y="987"/>
                  </a:cubicBezTo>
                  <a:cubicBezTo>
                    <a:pt x="3237" y="975"/>
                    <a:pt x="3231" y="962"/>
                    <a:pt x="3231" y="960"/>
                  </a:cubicBezTo>
                  <a:cubicBezTo>
                    <a:pt x="3232" y="947"/>
                    <a:pt x="3266" y="1010"/>
                    <a:pt x="3269" y="1015"/>
                  </a:cubicBezTo>
                  <a:cubicBezTo>
                    <a:pt x="3274" y="1023"/>
                    <a:pt x="3276" y="1031"/>
                    <a:pt x="3277" y="1038"/>
                  </a:cubicBezTo>
                  <a:cubicBezTo>
                    <a:pt x="3277" y="1041"/>
                    <a:pt x="3277" y="1044"/>
                    <a:pt x="3277" y="1045"/>
                  </a:cubicBezTo>
                  <a:close/>
                  <a:moveTo>
                    <a:pt x="3279" y="966"/>
                  </a:moveTo>
                  <a:cubicBezTo>
                    <a:pt x="3278" y="1000"/>
                    <a:pt x="3278" y="1000"/>
                    <a:pt x="3278" y="1000"/>
                  </a:cubicBezTo>
                  <a:cubicBezTo>
                    <a:pt x="3268" y="986"/>
                    <a:pt x="3268" y="986"/>
                    <a:pt x="3268" y="986"/>
                  </a:cubicBezTo>
                  <a:cubicBezTo>
                    <a:pt x="3263" y="979"/>
                    <a:pt x="3256" y="967"/>
                    <a:pt x="3253" y="959"/>
                  </a:cubicBezTo>
                  <a:cubicBezTo>
                    <a:pt x="3249" y="952"/>
                    <a:pt x="3246" y="945"/>
                    <a:pt x="3244" y="943"/>
                  </a:cubicBezTo>
                  <a:cubicBezTo>
                    <a:pt x="3243" y="941"/>
                    <a:pt x="3239" y="934"/>
                    <a:pt x="3237" y="928"/>
                  </a:cubicBezTo>
                  <a:cubicBezTo>
                    <a:pt x="3234" y="922"/>
                    <a:pt x="3231" y="916"/>
                    <a:pt x="3231" y="915"/>
                  </a:cubicBezTo>
                  <a:cubicBezTo>
                    <a:pt x="3232" y="914"/>
                    <a:pt x="3239" y="914"/>
                    <a:pt x="3248" y="914"/>
                  </a:cubicBezTo>
                  <a:cubicBezTo>
                    <a:pt x="3257" y="914"/>
                    <a:pt x="3268" y="914"/>
                    <a:pt x="3272" y="914"/>
                  </a:cubicBezTo>
                  <a:cubicBezTo>
                    <a:pt x="3279" y="914"/>
                    <a:pt x="3280" y="915"/>
                    <a:pt x="3280" y="922"/>
                  </a:cubicBezTo>
                  <a:cubicBezTo>
                    <a:pt x="3280" y="926"/>
                    <a:pt x="3280" y="930"/>
                    <a:pt x="3280" y="930"/>
                  </a:cubicBezTo>
                  <a:cubicBezTo>
                    <a:pt x="3280" y="931"/>
                    <a:pt x="3279" y="947"/>
                    <a:pt x="3279" y="966"/>
                  </a:cubicBezTo>
                  <a:close/>
                  <a:moveTo>
                    <a:pt x="3268" y="899"/>
                  </a:moveTo>
                  <a:cubicBezTo>
                    <a:pt x="3244" y="900"/>
                    <a:pt x="3230" y="898"/>
                    <a:pt x="3231" y="895"/>
                  </a:cubicBezTo>
                  <a:cubicBezTo>
                    <a:pt x="3231" y="893"/>
                    <a:pt x="3231" y="885"/>
                    <a:pt x="3231" y="876"/>
                  </a:cubicBezTo>
                  <a:cubicBezTo>
                    <a:pt x="3228" y="840"/>
                    <a:pt x="3238" y="817"/>
                    <a:pt x="3229" y="785"/>
                  </a:cubicBezTo>
                  <a:cubicBezTo>
                    <a:pt x="3225" y="775"/>
                    <a:pt x="3226" y="773"/>
                    <a:pt x="3230" y="780"/>
                  </a:cubicBezTo>
                  <a:cubicBezTo>
                    <a:pt x="3233" y="783"/>
                    <a:pt x="3237" y="789"/>
                    <a:pt x="3241" y="793"/>
                  </a:cubicBezTo>
                  <a:cubicBezTo>
                    <a:pt x="3244" y="797"/>
                    <a:pt x="3248" y="803"/>
                    <a:pt x="3250" y="807"/>
                  </a:cubicBezTo>
                  <a:cubicBezTo>
                    <a:pt x="3254" y="816"/>
                    <a:pt x="3267" y="825"/>
                    <a:pt x="3276" y="826"/>
                  </a:cubicBezTo>
                  <a:cubicBezTo>
                    <a:pt x="3282" y="826"/>
                    <a:pt x="3282" y="825"/>
                    <a:pt x="3282" y="842"/>
                  </a:cubicBezTo>
                  <a:cubicBezTo>
                    <a:pt x="3282" y="849"/>
                    <a:pt x="3282" y="864"/>
                    <a:pt x="3282" y="876"/>
                  </a:cubicBezTo>
                  <a:cubicBezTo>
                    <a:pt x="3282" y="898"/>
                    <a:pt x="3282" y="898"/>
                    <a:pt x="3282" y="898"/>
                  </a:cubicBezTo>
                  <a:lnTo>
                    <a:pt x="3268" y="899"/>
                  </a:lnTo>
                  <a:close/>
                  <a:moveTo>
                    <a:pt x="3283" y="746"/>
                  </a:moveTo>
                  <a:cubicBezTo>
                    <a:pt x="3283" y="751"/>
                    <a:pt x="3283" y="754"/>
                    <a:pt x="3283" y="756"/>
                  </a:cubicBezTo>
                  <a:cubicBezTo>
                    <a:pt x="3282" y="764"/>
                    <a:pt x="3282" y="764"/>
                    <a:pt x="3280" y="761"/>
                  </a:cubicBezTo>
                  <a:cubicBezTo>
                    <a:pt x="3278" y="759"/>
                    <a:pt x="3277" y="756"/>
                    <a:pt x="3277" y="755"/>
                  </a:cubicBezTo>
                  <a:cubicBezTo>
                    <a:pt x="3278" y="753"/>
                    <a:pt x="3262" y="734"/>
                    <a:pt x="3254" y="727"/>
                  </a:cubicBezTo>
                  <a:cubicBezTo>
                    <a:pt x="3250" y="724"/>
                    <a:pt x="3244" y="721"/>
                    <a:pt x="3239" y="720"/>
                  </a:cubicBezTo>
                  <a:cubicBezTo>
                    <a:pt x="3232" y="718"/>
                    <a:pt x="3231" y="719"/>
                    <a:pt x="3232" y="721"/>
                  </a:cubicBezTo>
                  <a:cubicBezTo>
                    <a:pt x="3233" y="724"/>
                    <a:pt x="3232" y="726"/>
                    <a:pt x="3229" y="727"/>
                  </a:cubicBezTo>
                  <a:cubicBezTo>
                    <a:pt x="3227" y="728"/>
                    <a:pt x="3225" y="729"/>
                    <a:pt x="3225" y="728"/>
                  </a:cubicBezTo>
                  <a:cubicBezTo>
                    <a:pt x="3225" y="727"/>
                    <a:pt x="3224" y="699"/>
                    <a:pt x="3224" y="683"/>
                  </a:cubicBezTo>
                  <a:cubicBezTo>
                    <a:pt x="3224" y="675"/>
                    <a:pt x="3224" y="666"/>
                    <a:pt x="3223" y="663"/>
                  </a:cubicBezTo>
                  <a:cubicBezTo>
                    <a:pt x="3223" y="660"/>
                    <a:pt x="3222" y="649"/>
                    <a:pt x="3222" y="640"/>
                  </a:cubicBezTo>
                  <a:cubicBezTo>
                    <a:pt x="3222" y="631"/>
                    <a:pt x="3222" y="620"/>
                    <a:pt x="3221" y="616"/>
                  </a:cubicBezTo>
                  <a:cubicBezTo>
                    <a:pt x="3220" y="610"/>
                    <a:pt x="3220" y="609"/>
                    <a:pt x="3223" y="610"/>
                  </a:cubicBezTo>
                  <a:cubicBezTo>
                    <a:pt x="3232" y="614"/>
                    <a:pt x="3267" y="603"/>
                    <a:pt x="3276" y="593"/>
                  </a:cubicBezTo>
                  <a:cubicBezTo>
                    <a:pt x="3279" y="589"/>
                    <a:pt x="3282" y="587"/>
                    <a:pt x="3283" y="588"/>
                  </a:cubicBezTo>
                  <a:cubicBezTo>
                    <a:pt x="3283" y="589"/>
                    <a:pt x="3283" y="628"/>
                    <a:pt x="3282" y="673"/>
                  </a:cubicBezTo>
                  <a:cubicBezTo>
                    <a:pt x="3282" y="688"/>
                    <a:pt x="3282" y="707"/>
                    <a:pt x="3283" y="714"/>
                  </a:cubicBezTo>
                  <a:cubicBezTo>
                    <a:pt x="3284" y="721"/>
                    <a:pt x="3284" y="736"/>
                    <a:pt x="3283" y="746"/>
                  </a:cubicBezTo>
                  <a:close/>
                  <a:moveTo>
                    <a:pt x="3425" y="582"/>
                  </a:moveTo>
                  <a:cubicBezTo>
                    <a:pt x="3441" y="586"/>
                    <a:pt x="3450" y="592"/>
                    <a:pt x="3450" y="599"/>
                  </a:cubicBezTo>
                  <a:cubicBezTo>
                    <a:pt x="3450" y="601"/>
                    <a:pt x="3450" y="602"/>
                    <a:pt x="3449" y="603"/>
                  </a:cubicBezTo>
                  <a:cubicBezTo>
                    <a:pt x="3447" y="610"/>
                    <a:pt x="3444" y="613"/>
                    <a:pt x="3438" y="611"/>
                  </a:cubicBezTo>
                  <a:cubicBezTo>
                    <a:pt x="3436" y="610"/>
                    <a:pt x="3430" y="609"/>
                    <a:pt x="3425" y="608"/>
                  </a:cubicBezTo>
                  <a:cubicBezTo>
                    <a:pt x="3410" y="606"/>
                    <a:pt x="3405" y="603"/>
                    <a:pt x="3406" y="598"/>
                  </a:cubicBezTo>
                  <a:cubicBezTo>
                    <a:pt x="3406" y="596"/>
                    <a:pt x="3405" y="590"/>
                    <a:pt x="3405" y="587"/>
                  </a:cubicBezTo>
                  <a:cubicBezTo>
                    <a:pt x="3404" y="578"/>
                    <a:pt x="3407" y="577"/>
                    <a:pt x="3425" y="582"/>
                  </a:cubicBezTo>
                  <a:close/>
                  <a:moveTo>
                    <a:pt x="3396" y="709"/>
                  </a:moveTo>
                  <a:cubicBezTo>
                    <a:pt x="3397" y="710"/>
                    <a:pt x="3397" y="718"/>
                    <a:pt x="3397" y="726"/>
                  </a:cubicBezTo>
                  <a:cubicBezTo>
                    <a:pt x="3397" y="735"/>
                    <a:pt x="3397" y="741"/>
                    <a:pt x="3398" y="742"/>
                  </a:cubicBezTo>
                  <a:cubicBezTo>
                    <a:pt x="3398" y="742"/>
                    <a:pt x="3399" y="748"/>
                    <a:pt x="3398" y="755"/>
                  </a:cubicBezTo>
                  <a:cubicBezTo>
                    <a:pt x="3398" y="773"/>
                    <a:pt x="3398" y="785"/>
                    <a:pt x="3399" y="787"/>
                  </a:cubicBezTo>
                  <a:cubicBezTo>
                    <a:pt x="3400" y="789"/>
                    <a:pt x="3400" y="792"/>
                    <a:pt x="3400" y="795"/>
                  </a:cubicBezTo>
                  <a:cubicBezTo>
                    <a:pt x="3400" y="798"/>
                    <a:pt x="3401" y="810"/>
                    <a:pt x="3402" y="822"/>
                  </a:cubicBezTo>
                  <a:cubicBezTo>
                    <a:pt x="3402" y="833"/>
                    <a:pt x="3403" y="844"/>
                    <a:pt x="3403" y="846"/>
                  </a:cubicBezTo>
                  <a:cubicBezTo>
                    <a:pt x="3402" y="857"/>
                    <a:pt x="3402" y="898"/>
                    <a:pt x="3402" y="906"/>
                  </a:cubicBezTo>
                  <a:cubicBezTo>
                    <a:pt x="3405" y="941"/>
                    <a:pt x="3407" y="1002"/>
                    <a:pt x="3406" y="1035"/>
                  </a:cubicBezTo>
                  <a:cubicBezTo>
                    <a:pt x="3406" y="1062"/>
                    <a:pt x="3406" y="1088"/>
                    <a:pt x="3407" y="1097"/>
                  </a:cubicBezTo>
                  <a:cubicBezTo>
                    <a:pt x="3407" y="1099"/>
                    <a:pt x="3407" y="1100"/>
                    <a:pt x="3407" y="1101"/>
                  </a:cubicBezTo>
                  <a:cubicBezTo>
                    <a:pt x="3407" y="1103"/>
                    <a:pt x="3407" y="1104"/>
                    <a:pt x="3405" y="1103"/>
                  </a:cubicBezTo>
                  <a:cubicBezTo>
                    <a:pt x="3403" y="1102"/>
                    <a:pt x="3401" y="1101"/>
                    <a:pt x="3402" y="1099"/>
                  </a:cubicBezTo>
                  <a:cubicBezTo>
                    <a:pt x="3402" y="1098"/>
                    <a:pt x="3398" y="1094"/>
                    <a:pt x="3394" y="1089"/>
                  </a:cubicBezTo>
                  <a:cubicBezTo>
                    <a:pt x="3385" y="1079"/>
                    <a:pt x="3379" y="1077"/>
                    <a:pt x="3370" y="1081"/>
                  </a:cubicBezTo>
                  <a:cubicBezTo>
                    <a:pt x="3368" y="1082"/>
                    <a:pt x="3365" y="1082"/>
                    <a:pt x="3365" y="1082"/>
                  </a:cubicBezTo>
                  <a:cubicBezTo>
                    <a:pt x="3364" y="1081"/>
                    <a:pt x="3364" y="1066"/>
                    <a:pt x="3365" y="1048"/>
                  </a:cubicBezTo>
                  <a:cubicBezTo>
                    <a:pt x="3366" y="1009"/>
                    <a:pt x="3366" y="978"/>
                    <a:pt x="3364" y="967"/>
                  </a:cubicBezTo>
                  <a:cubicBezTo>
                    <a:pt x="3363" y="963"/>
                    <a:pt x="3362" y="956"/>
                    <a:pt x="3362" y="950"/>
                  </a:cubicBezTo>
                  <a:cubicBezTo>
                    <a:pt x="3363" y="945"/>
                    <a:pt x="3362" y="932"/>
                    <a:pt x="3361" y="921"/>
                  </a:cubicBezTo>
                  <a:cubicBezTo>
                    <a:pt x="3359" y="904"/>
                    <a:pt x="3358" y="861"/>
                    <a:pt x="3359" y="795"/>
                  </a:cubicBezTo>
                  <a:cubicBezTo>
                    <a:pt x="3359" y="781"/>
                    <a:pt x="3359" y="767"/>
                    <a:pt x="3359" y="764"/>
                  </a:cubicBezTo>
                  <a:cubicBezTo>
                    <a:pt x="3359" y="760"/>
                    <a:pt x="3359" y="742"/>
                    <a:pt x="3359" y="723"/>
                  </a:cubicBezTo>
                  <a:cubicBezTo>
                    <a:pt x="3359" y="704"/>
                    <a:pt x="3359" y="678"/>
                    <a:pt x="3358" y="664"/>
                  </a:cubicBezTo>
                  <a:cubicBezTo>
                    <a:pt x="3357" y="651"/>
                    <a:pt x="3356" y="637"/>
                    <a:pt x="3356" y="632"/>
                  </a:cubicBezTo>
                  <a:cubicBezTo>
                    <a:pt x="3356" y="624"/>
                    <a:pt x="3358" y="599"/>
                    <a:pt x="3359" y="599"/>
                  </a:cubicBezTo>
                  <a:cubicBezTo>
                    <a:pt x="3362" y="599"/>
                    <a:pt x="3392" y="616"/>
                    <a:pt x="3392" y="617"/>
                  </a:cubicBezTo>
                  <a:cubicBezTo>
                    <a:pt x="3394" y="634"/>
                    <a:pt x="3394" y="652"/>
                    <a:pt x="3394" y="669"/>
                  </a:cubicBezTo>
                  <a:cubicBezTo>
                    <a:pt x="3395" y="693"/>
                    <a:pt x="3395" y="708"/>
                    <a:pt x="3396" y="709"/>
                  </a:cubicBezTo>
                  <a:close/>
                  <a:moveTo>
                    <a:pt x="3366" y="430"/>
                  </a:moveTo>
                  <a:cubicBezTo>
                    <a:pt x="3366" y="422"/>
                    <a:pt x="3366" y="422"/>
                    <a:pt x="3366" y="422"/>
                  </a:cubicBezTo>
                  <a:cubicBezTo>
                    <a:pt x="3378" y="423"/>
                    <a:pt x="3378" y="423"/>
                    <a:pt x="3378" y="423"/>
                  </a:cubicBezTo>
                  <a:cubicBezTo>
                    <a:pt x="3390" y="424"/>
                    <a:pt x="3391" y="424"/>
                    <a:pt x="3392" y="429"/>
                  </a:cubicBezTo>
                  <a:cubicBezTo>
                    <a:pt x="3392" y="429"/>
                    <a:pt x="3392" y="430"/>
                    <a:pt x="3392" y="431"/>
                  </a:cubicBezTo>
                  <a:cubicBezTo>
                    <a:pt x="3392" y="436"/>
                    <a:pt x="3386" y="438"/>
                    <a:pt x="3375" y="438"/>
                  </a:cubicBezTo>
                  <a:cubicBezTo>
                    <a:pt x="3365" y="437"/>
                    <a:pt x="3365" y="437"/>
                    <a:pt x="3365" y="437"/>
                  </a:cubicBezTo>
                  <a:lnTo>
                    <a:pt x="3366" y="430"/>
                  </a:lnTo>
                  <a:close/>
                  <a:moveTo>
                    <a:pt x="3359" y="514"/>
                  </a:moveTo>
                  <a:cubicBezTo>
                    <a:pt x="3360" y="510"/>
                    <a:pt x="3361" y="498"/>
                    <a:pt x="3361" y="488"/>
                  </a:cubicBezTo>
                  <a:cubicBezTo>
                    <a:pt x="3361" y="466"/>
                    <a:pt x="3364" y="447"/>
                    <a:pt x="3367" y="449"/>
                  </a:cubicBezTo>
                  <a:cubicBezTo>
                    <a:pt x="3368" y="450"/>
                    <a:pt x="3374" y="451"/>
                    <a:pt x="3380" y="451"/>
                  </a:cubicBezTo>
                  <a:cubicBezTo>
                    <a:pt x="3391" y="451"/>
                    <a:pt x="3391" y="451"/>
                    <a:pt x="3391" y="451"/>
                  </a:cubicBezTo>
                  <a:cubicBezTo>
                    <a:pt x="3390" y="489"/>
                    <a:pt x="3389" y="515"/>
                    <a:pt x="3394" y="554"/>
                  </a:cubicBezTo>
                  <a:cubicBezTo>
                    <a:pt x="3394" y="555"/>
                    <a:pt x="3394" y="555"/>
                    <a:pt x="3394" y="555"/>
                  </a:cubicBezTo>
                  <a:cubicBezTo>
                    <a:pt x="3393" y="561"/>
                    <a:pt x="3381" y="557"/>
                    <a:pt x="3377" y="557"/>
                  </a:cubicBezTo>
                  <a:cubicBezTo>
                    <a:pt x="3367" y="555"/>
                    <a:pt x="3358" y="554"/>
                    <a:pt x="3358" y="553"/>
                  </a:cubicBezTo>
                  <a:cubicBezTo>
                    <a:pt x="3356" y="551"/>
                    <a:pt x="3356" y="522"/>
                    <a:pt x="3359" y="514"/>
                  </a:cubicBezTo>
                  <a:close/>
                  <a:moveTo>
                    <a:pt x="3374" y="572"/>
                  </a:moveTo>
                  <a:cubicBezTo>
                    <a:pt x="3392" y="573"/>
                    <a:pt x="3392" y="573"/>
                    <a:pt x="3392" y="573"/>
                  </a:cubicBezTo>
                  <a:cubicBezTo>
                    <a:pt x="3392" y="585"/>
                    <a:pt x="3392" y="585"/>
                    <a:pt x="3392" y="585"/>
                  </a:cubicBezTo>
                  <a:cubicBezTo>
                    <a:pt x="3392" y="588"/>
                    <a:pt x="3392" y="592"/>
                    <a:pt x="3392" y="594"/>
                  </a:cubicBezTo>
                  <a:cubicBezTo>
                    <a:pt x="3391" y="596"/>
                    <a:pt x="3391" y="598"/>
                    <a:pt x="3391" y="598"/>
                  </a:cubicBezTo>
                  <a:cubicBezTo>
                    <a:pt x="3390" y="599"/>
                    <a:pt x="3363" y="585"/>
                    <a:pt x="3359" y="582"/>
                  </a:cubicBezTo>
                  <a:cubicBezTo>
                    <a:pt x="3357" y="580"/>
                    <a:pt x="3355" y="576"/>
                    <a:pt x="3355" y="574"/>
                  </a:cubicBezTo>
                  <a:cubicBezTo>
                    <a:pt x="3356" y="571"/>
                    <a:pt x="3358" y="571"/>
                    <a:pt x="3374" y="572"/>
                  </a:cubicBezTo>
                  <a:close/>
                  <a:moveTo>
                    <a:pt x="3303" y="429"/>
                  </a:moveTo>
                  <a:cubicBezTo>
                    <a:pt x="3304" y="425"/>
                    <a:pt x="3305" y="422"/>
                    <a:pt x="3306" y="422"/>
                  </a:cubicBezTo>
                  <a:cubicBezTo>
                    <a:pt x="3308" y="422"/>
                    <a:pt x="3311" y="422"/>
                    <a:pt x="3314" y="422"/>
                  </a:cubicBezTo>
                  <a:cubicBezTo>
                    <a:pt x="3317" y="422"/>
                    <a:pt x="3327" y="422"/>
                    <a:pt x="3336" y="422"/>
                  </a:cubicBezTo>
                  <a:cubicBezTo>
                    <a:pt x="3352" y="423"/>
                    <a:pt x="3352" y="423"/>
                    <a:pt x="3352" y="423"/>
                  </a:cubicBezTo>
                  <a:cubicBezTo>
                    <a:pt x="3352" y="429"/>
                    <a:pt x="3352" y="429"/>
                    <a:pt x="3352" y="429"/>
                  </a:cubicBezTo>
                  <a:cubicBezTo>
                    <a:pt x="3352" y="430"/>
                    <a:pt x="3352" y="431"/>
                    <a:pt x="3352" y="431"/>
                  </a:cubicBezTo>
                  <a:cubicBezTo>
                    <a:pt x="3352" y="432"/>
                    <a:pt x="3352" y="432"/>
                    <a:pt x="3352" y="433"/>
                  </a:cubicBezTo>
                  <a:cubicBezTo>
                    <a:pt x="3352" y="436"/>
                    <a:pt x="3351" y="436"/>
                    <a:pt x="3348" y="436"/>
                  </a:cubicBezTo>
                  <a:cubicBezTo>
                    <a:pt x="3345" y="436"/>
                    <a:pt x="3334" y="436"/>
                    <a:pt x="3323" y="435"/>
                  </a:cubicBezTo>
                  <a:cubicBezTo>
                    <a:pt x="3303" y="435"/>
                    <a:pt x="3303" y="435"/>
                    <a:pt x="3303" y="435"/>
                  </a:cubicBezTo>
                  <a:lnTo>
                    <a:pt x="3303" y="429"/>
                  </a:lnTo>
                  <a:close/>
                  <a:moveTo>
                    <a:pt x="3304" y="478"/>
                  </a:moveTo>
                  <a:cubicBezTo>
                    <a:pt x="3304" y="470"/>
                    <a:pt x="3303" y="461"/>
                    <a:pt x="3303" y="457"/>
                  </a:cubicBezTo>
                  <a:cubicBezTo>
                    <a:pt x="3302" y="448"/>
                    <a:pt x="3303" y="448"/>
                    <a:pt x="3329" y="449"/>
                  </a:cubicBezTo>
                  <a:cubicBezTo>
                    <a:pt x="3350" y="450"/>
                    <a:pt x="3350" y="450"/>
                    <a:pt x="3350" y="450"/>
                  </a:cubicBezTo>
                  <a:cubicBezTo>
                    <a:pt x="3349" y="475"/>
                    <a:pt x="3349" y="475"/>
                    <a:pt x="3349" y="475"/>
                  </a:cubicBezTo>
                  <a:cubicBezTo>
                    <a:pt x="3348" y="489"/>
                    <a:pt x="3346" y="511"/>
                    <a:pt x="3345" y="523"/>
                  </a:cubicBezTo>
                  <a:cubicBezTo>
                    <a:pt x="3344" y="535"/>
                    <a:pt x="3346" y="542"/>
                    <a:pt x="3343" y="552"/>
                  </a:cubicBezTo>
                  <a:cubicBezTo>
                    <a:pt x="3343" y="553"/>
                    <a:pt x="3339" y="553"/>
                    <a:pt x="3334" y="553"/>
                  </a:cubicBezTo>
                  <a:cubicBezTo>
                    <a:pt x="3328" y="552"/>
                    <a:pt x="3324" y="549"/>
                    <a:pt x="3314" y="538"/>
                  </a:cubicBezTo>
                  <a:cubicBezTo>
                    <a:pt x="3302" y="524"/>
                    <a:pt x="3302" y="524"/>
                    <a:pt x="3302" y="524"/>
                  </a:cubicBezTo>
                  <a:cubicBezTo>
                    <a:pt x="3303" y="508"/>
                    <a:pt x="3303" y="508"/>
                    <a:pt x="3303" y="508"/>
                  </a:cubicBezTo>
                  <a:cubicBezTo>
                    <a:pt x="3304" y="499"/>
                    <a:pt x="3304" y="486"/>
                    <a:pt x="3304" y="478"/>
                  </a:cubicBezTo>
                  <a:close/>
                  <a:moveTo>
                    <a:pt x="3304" y="548"/>
                  </a:moveTo>
                  <a:cubicBezTo>
                    <a:pt x="3304" y="548"/>
                    <a:pt x="3304" y="549"/>
                    <a:pt x="3304" y="549"/>
                  </a:cubicBezTo>
                  <a:cubicBezTo>
                    <a:pt x="3304" y="550"/>
                    <a:pt x="3304" y="551"/>
                    <a:pt x="3303" y="551"/>
                  </a:cubicBezTo>
                  <a:cubicBezTo>
                    <a:pt x="3302" y="552"/>
                    <a:pt x="3301" y="551"/>
                    <a:pt x="3301" y="549"/>
                  </a:cubicBezTo>
                  <a:cubicBezTo>
                    <a:pt x="3301" y="546"/>
                    <a:pt x="3302" y="545"/>
                    <a:pt x="3304" y="548"/>
                  </a:cubicBezTo>
                  <a:close/>
                  <a:moveTo>
                    <a:pt x="3297" y="709"/>
                  </a:moveTo>
                  <a:cubicBezTo>
                    <a:pt x="3296" y="708"/>
                    <a:pt x="3296" y="695"/>
                    <a:pt x="3297" y="680"/>
                  </a:cubicBezTo>
                  <a:cubicBezTo>
                    <a:pt x="3297" y="665"/>
                    <a:pt x="3298" y="644"/>
                    <a:pt x="3298" y="632"/>
                  </a:cubicBezTo>
                  <a:cubicBezTo>
                    <a:pt x="3297" y="578"/>
                    <a:pt x="3299" y="559"/>
                    <a:pt x="3303" y="567"/>
                  </a:cubicBezTo>
                  <a:cubicBezTo>
                    <a:pt x="3304" y="569"/>
                    <a:pt x="3309" y="570"/>
                    <a:pt x="3314" y="570"/>
                  </a:cubicBezTo>
                  <a:cubicBezTo>
                    <a:pt x="3322" y="571"/>
                    <a:pt x="3325" y="572"/>
                    <a:pt x="3329" y="577"/>
                  </a:cubicBezTo>
                  <a:cubicBezTo>
                    <a:pt x="3332" y="580"/>
                    <a:pt x="3337" y="585"/>
                    <a:pt x="3340" y="587"/>
                  </a:cubicBezTo>
                  <a:cubicBezTo>
                    <a:pt x="3346" y="590"/>
                    <a:pt x="3346" y="590"/>
                    <a:pt x="3345" y="608"/>
                  </a:cubicBezTo>
                  <a:cubicBezTo>
                    <a:pt x="3344" y="618"/>
                    <a:pt x="3344" y="641"/>
                    <a:pt x="3345" y="658"/>
                  </a:cubicBezTo>
                  <a:cubicBezTo>
                    <a:pt x="3346" y="676"/>
                    <a:pt x="3347" y="692"/>
                    <a:pt x="3347" y="695"/>
                  </a:cubicBezTo>
                  <a:cubicBezTo>
                    <a:pt x="3346" y="697"/>
                    <a:pt x="3346" y="707"/>
                    <a:pt x="3345" y="717"/>
                  </a:cubicBezTo>
                  <a:cubicBezTo>
                    <a:pt x="3345" y="727"/>
                    <a:pt x="3345" y="738"/>
                    <a:pt x="3346" y="741"/>
                  </a:cubicBezTo>
                  <a:cubicBezTo>
                    <a:pt x="3347" y="744"/>
                    <a:pt x="3347" y="747"/>
                    <a:pt x="3346" y="747"/>
                  </a:cubicBezTo>
                  <a:cubicBezTo>
                    <a:pt x="3345" y="747"/>
                    <a:pt x="3345" y="754"/>
                    <a:pt x="3345" y="764"/>
                  </a:cubicBezTo>
                  <a:cubicBezTo>
                    <a:pt x="3345" y="773"/>
                    <a:pt x="3345" y="794"/>
                    <a:pt x="3344" y="809"/>
                  </a:cubicBezTo>
                  <a:cubicBezTo>
                    <a:pt x="3344" y="824"/>
                    <a:pt x="3344" y="838"/>
                    <a:pt x="3344" y="839"/>
                  </a:cubicBezTo>
                  <a:cubicBezTo>
                    <a:pt x="3345" y="840"/>
                    <a:pt x="3345" y="854"/>
                    <a:pt x="3344" y="871"/>
                  </a:cubicBezTo>
                  <a:cubicBezTo>
                    <a:pt x="3344" y="888"/>
                    <a:pt x="3344" y="905"/>
                    <a:pt x="3345" y="909"/>
                  </a:cubicBezTo>
                  <a:cubicBezTo>
                    <a:pt x="3347" y="914"/>
                    <a:pt x="3347" y="917"/>
                    <a:pt x="3347" y="919"/>
                  </a:cubicBezTo>
                  <a:cubicBezTo>
                    <a:pt x="3347" y="924"/>
                    <a:pt x="3344" y="922"/>
                    <a:pt x="3337" y="914"/>
                  </a:cubicBezTo>
                  <a:cubicBezTo>
                    <a:pt x="3319" y="895"/>
                    <a:pt x="3307" y="889"/>
                    <a:pt x="3299" y="896"/>
                  </a:cubicBezTo>
                  <a:cubicBezTo>
                    <a:pt x="3297" y="898"/>
                    <a:pt x="3297" y="897"/>
                    <a:pt x="3297" y="892"/>
                  </a:cubicBezTo>
                  <a:cubicBezTo>
                    <a:pt x="3297" y="888"/>
                    <a:pt x="3297" y="884"/>
                    <a:pt x="3297" y="882"/>
                  </a:cubicBezTo>
                  <a:cubicBezTo>
                    <a:pt x="3296" y="877"/>
                    <a:pt x="3297" y="823"/>
                    <a:pt x="3298" y="773"/>
                  </a:cubicBezTo>
                  <a:cubicBezTo>
                    <a:pt x="3299" y="727"/>
                    <a:pt x="3299" y="713"/>
                    <a:pt x="3297" y="709"/>
                  </a:cubicBezTo>
                  <a:close/>
                  <a:moveTo>
                    <a:pt x="3292" y="1006"/>
                  </a:moveTo>
                  <a:cubicBezTo>
                    <a:pt x="3292" y="997"/>
                    <a:pt x="3292" y="982"/>
                    <a:pt x="3292" y="972"/>
                  </a:cubicBezTo>
                  <a:cubicBezTo>
                    <a:pt x="3292" y="963"/>
                    <a:pt x="3293" y="954"/>
                    <a:pt x="3294" y="952"/>
                  </a:cubicBezTo>
                  <a:cubicBezTo>
                    <a:pt x="3296" y="950"/>
                    <a:pt x="3296" y="950"/>
                    <a:pt x="3296" y="953"/>
                  </a:cubicBezTo>
                  <a:cubicBezTo>
                    <a:pt x="3296" y="955"/>
                    <a:pt x="3297" y="957"/>
                    <a:pt x="3298" y="957"/>
                  </a:cubicBezTo>
                  <a:cubicBezTo>
                    <a:pt x="3299" y="957"/>
                    <a:pt x="3301" y="959"/>
                    <a:pt x="3302" y="962"/>
                  </a:cubicBezTo>
                  <a:cubicBezTo>
                    <a:pt x="3303" y="965"/>
                    <a:pt x="3309" y="971"/>
                    <a:pt x="3315" y="976"/>
                  </a:cubicBezTo>
                  <a:cubicBezTo>
                    <a:pt x="3321" y="981"/>
                    <a:pt x="3326" y="986"/>
                    <a:pt x="3326" y="986"/>
                  </a:cubicBezTo>
                  <a:cubicBezTo>
                    <a:pt x="3326" y="987"/>
                    <a:pt x="3332" y="988"/>
                    <a:pt x="3338" y="989"/>
                  </a:cubicBezTo>
                  <a:cubicBezTo>
                    <a:pt x="3345" y="990"/>
                    <a:pt x="3351" y="991"/>
                    <a:pt x="3351" y="991"/>
                  </a:cubicBezTo>
                  <a:cubicBezTo>
                    <a:pt x="3352" y="991"/>
                    <a:pt x="3351" y="1011"/>
                    <a:pt x="3350" y="1034"/>
                  </a:cubicBezTo>
                  <a:cubicBezTo>
                    <a:pt x="3350" y="1040"/>
                    <a:pt x="3349" y="1045"/>
                    <a:pt x="3349" y="1050"/>
                  </a:cubicBezTo>
                  <a:cubicBezTo>
                    <a:pt x="3348" y="1081"/>
                    <a:pt x="3347" y="1079"/>
                    <a:pt x="3333" y="1078"/>
                  </a:cubicBezTo>
                  <a:cubicBezTo>
                    <a:pt x="3322" y="1078"/>
                    <a:pt x="3322" y="1078"/>
                    <a:pt x="3307" y="1047"/>
                  </a:cubicBezTo>
                  <a:cubicBezTo>
                    <a:pt x="3305" y="1042"/>
                    <a:pt x="3301" y="1035"/>
                    <a:pt x="3297" y="1030"/>
                  </a:cubicBezTo>
                  <a:cubicBezTo>
                    <a:pt x="3292" y="1022"/>
                    <a:pt x="3291" y="1020"/>
                    <a:pt x="3292" y="1006"/>
                  </a:cubicBezTo>
                  <a:close/>
                  <a:moveTo>
                    <a:pt x="3292" y="1057"/>
                  </a:moveTo>
                  <a:cubicBezTo>
                    <a:pt x="3293" y="1055"/>
                    <a:pt x="3295" y="1057"/>
                    <a:pt x="3298" y="1064"/>
                  </a:cubicBezTo>
                  <a:cubicBezTo>
                    <a:pt x="3300" y="1067"/>
                    <a:pt x="3301" y="1070"/>
                    <a:pt x="3302" y="1073"/>
                  </a:cubicBezTo>
                  <a:cubicBezTo>
                    <a:pt x="3300" y="1075"/>
                    <a:pt x="3292" y="1071"/>
                    <a:pt x="3292" y="1068"/>
                  </a:cubicBezTo>
                  <a:cubicBezTo>
                    <a:pt x="3292" y="1067"/>
                    <a:pt x="3291" y="1064"/>
                    <a:pt x="3291" y="1063"/>
                  </a:cubicBezTo>
                  <a:cubicBezTo>
                    <a:pt x="3290" y="1061"/>
                    <a:pt x="3291" y="1059"/>
                    <a:pt x="3292" y="1057"/>
                  </a:cubicBezTo>
                  <a:close/>
                  <a:moveTo>
                    <a:pt x="3254" y="423"/>
                  </a:moveTo>
                  <a:cubicBezTo>
                    <a:pt x="3266" y="423"/>
                    <a:pt x="3278" y="423"/>
                    <a:pt x="3282" y="422"/>
                  </a:cubicBezTo>
                  <a:cubicBezTo>
                    <a:pt x="3288" y="421"/>
                    <a:pt x="3288" y="422"/>
                    <a:pt x="3289" y="428"/>
                  </a:cubicBezTo>
                  <a:cubicBezTo>
                    <a:pt x="3289" y="429"/>
                    <a:pt x="3289" y="430"/>
                    <a:pt x="3289" y="430"/>
                  </a:cubicBezTo>
                  <a:cubicBezTo>
                    <a:pt x="3289" y="433"/>
                    <a:pt x="3288" y="434"/>
                    <a:pt x="3287" y="434"/>
                  </a:cubicBezTo>
                  <a:cubicBezTo>
                    <a:pt x="3277" y="435"/>
                    <a:pt x="3265" y="435"/>
                    <a:pt x="3251" y="435"/>
                  </a:cubicBezTo>
                  <a:cubicBezTo>
                    <a:pt x="3236" y="435"/>
                    <a:pt x="3235" y="435"/>
                    <a:pt x="3234" y="430"/>
                  </a:cubicBezTo>
                  <a:cubicBezTo>
                    <a:pt x="3233" y="428"/>
                    <a:pt x="3233" y="425"/>
                    <a:pt x="3233" y="424"/>
                  </a:cubicBezTo>
                  <a:cubicBezTo>
                    <a:pt x="3233" y="424"/>
                    <a:pt x="3242" y="423"/>
                    <a:pt x="3254" y="423"/>
                  </a:cubicBezTo>
                  <a:close/>
                  <a:moveTo>
                    <a:pt x="3229" y="461"/>
                  </a:moveTo>
                  <a:cubicBezTo>
                    <a:pt x="3229" y="454"/>
                    <a:pt x="3230" y="449"/>
                    <a:pt x="3232" y="449"/>
                  </a:cubicBezTo>
                  <a:cubicBezTo>
                    <a:pt x="3233" y="449"/>
                    <a:pt x="3245" y="448"/>
                    <a:pt x="3258" y="449"/>
                  </a:cubicBezTo>
                  <a:cubicBezTo>
                    <a:pt x="3271" y="449"/>
                    <a:pt x="3282" y="448"/>
                    <a:pt x="3283" y="448"/>
                  </a:cubicBezTo>
                  <a:cubicBezTo>
                    <a:pt x="3284" y="447"/>
                    <a:pt x="3286" y="447"/>
                    <a:pt x="3288" y="448"/>
                  </a:cubicBezTo>
                  <a:cubicBezTo>
                    <a:pt x="3290" y="449"/>
                    <a:pt x="3290" y="454"/>
                    <a:pt x="3290" y="466"/>
                  </a:cubicBezTo>
                  <a:cubicBezTo>
                    <a:pt x="3290" y="475"/>
                    <a:pt x="3290" y="489"/>
                    <a:pt x="3290" y="497"/>
                  </a:cubicBezTo>
                  <a:cubicBezTo>
                    <a:pt x="3290" y="503"/>
                    <a:pt x="3290" y="506"/>
                    <a:pt x="3290" y="508"/>
                  </a:cubicBezTo>
                  <a:cubicBezTo>
                    <a:pt x="3290" y="511"/>
                    <a:pt x="3289" y="510"/>
                    <a:pt x="3287" y="507"/>
                  </a:cubicBezTo>
                  <a:cubicBezTo>
                    <a:pt x="3285" y="504"/>
                    <a:pt x="3281" y="501"/>
                    <a:pt x="3279" y="499"/>
                  </a:cubicBezTo>
                  <a:cubicBezTo>
                    <a:pt x="3276" y="498"/>
                    <a:pt x="3270" y="493"/>
                    <a:pt x="3264" y="489"/>
                  </a:cubicBezTo>
                  <a:cubicBezTo>
                    <a:pt x="3259" y="485"/>
                    <a:pt x="3252" y="480"/>
                    <a:pt x="3249" y="480"/>
                  </a:cubicBezTo>
                  <a:cubicBezTo>
                    <a:pt x="3246" y="479"/>
                    <a:pt x="3240" y="477"/>
                    <a:pt x="3236" y="476"/>
                  </a:cubicBezTo>
                  <a:cubicBezTo>
                    <a:pt x="3228" y="473"/>
                    <a:pt x="3228" y="473"/>
                    <a:pt x="3228" y="473"/>
                  </a:cubicBezTo>
                  <a:lnTo>
                    <a:pt x="3229" y="461"/>
                  </a:lnTo>
                  <a:close/>
                  <a:moveTo>
                    <a:pt x="3227" y="495"/>
                  </a:moveTo>
                  <a:cubicBezTo>
                    <a:pt x="3229" y="491"/>
                    <a:pt x="3229" y="491"/>
                    <a:pt x="3238" y="494"/>
                  </a:cubicBezTo>
                  <a:cubicBezTo>
                    <a:pt x="3255" y="500"/>
                    <a:pt x="3264" y="506"/>
                    <a:pt x="3276" y="518"/>
                  </a:cubicBezTo>
                  <a:cubicBezTo>
                    <a:pt x="3289" y="528"/>
                    <a:pt x="3282" y="531"/>
                    <a:pt x="3286" y="546"/>
                  </a:cubicBezTo>
                  <a:cubicBezTo>
                    <a:pt x="3286" y="550"/>
                    <a:pt x="3286" y="550"/>
                    <a:pt x="3283" y="546"/>
                  </a:cubicBezTo>
                  <a:cubicBezTo>
                    <a:pt x="3281" y="543"/>
                    <a:pt x="3279" y="540"/>
                    <a:pt x="3278" y="538"/>
                  </a:cubicBezTo>
                  <a:cubicBezTo>
                    <a:pt x="3274" y="521"/>
                    <a:pt x="3243" y="519"/>
                    <a:pt x="3229" y="517"/>
                  </a:cubicBezTo>
                  <a:cubicBezTo>
                    <a:pt x="3225" y="517"/>
                    <a:pt x="3224" y="515"/>
                    <a:pt x="3224" y="508"/>
                  </a:cubicBezTo>
                  <a:cubicBezTo>
                    <a:pt x="3224" y="503"/>
                    <a:pt x="3225" y="498"/>
                    <a:pt x="3227" y="495"/>
                  </a:cubicBezTo>
                  <a:close/>
                  <a:moveTo>
                    <a:pt x="3226" y="535"/>
                  </a:moveTo>
                  <a:cubicBezTo>
                    <a:pt x="3228" y="531"/>
                    <a:pt x="3245" y="533"/>
                    <a:pt x="3255" y="539"/>
                  </a:cubicBezTo>
                  <a:cubicBezTo>
                    <a:pt x="3260" y="542"/>
                    <a:pt x="3265" y="545"/>
                    <a:pt x="3265" y="546"/>
                  </a:cubicBezTo>
                  <a:cubicBezTo>
                    <a:pt x="3265" y="547"/>
                    <a:pt x="3236" y="545"/>
                    <a:pt x="3226" y="544"/>
                  </a:cubicBezTo>
                  <a:cubicBezTo>
                    <a:pt x="3224" y="543"/>
                    <a:pt x="3224" y="539"/>
                    <a:pt x="3226" y="535"/>
                  </a:cubicBezTo>
                  <a:close/>
                  <a:moveTo>
                    <a:pt x="3222" y="574"/>
                  </a:moveTo>
                  <a:cubicBezTo>
                    <a:pt x="3224" y="561"/>
                    <a:pt x="3224" y="561"/>
                    <a:pt x="3224" y="561"/>
                  </a:cubicBezTo>
                  <a:cubicBezTo>
                    <a:pt x="3248" y="563"/>
                    <a:pt x="3248" y="563"/>
                    <a:pt x="3248" y="563"/>
                  </a:cubicBezTo>
                  <a:cubicBezTo>
                    <a:pt x="3260" y="565"/>
                    <a:pt x="3272" y="566"/>
                    <a:pt x="3273" y="567"/>
                  </a:cubicBezTo>
                  <a:cubicBezTo>
                    <a:pt x="3273" y="568"/>
                    <a:pt x="3273" y="568"/>
                    <a:pt x="3273" y="568"/>
                  </a:cubicBezTo>
                  <a:cubicBezTo>
                    <a:pt x="3274" y="573"/>
                    <a:pt x="3259" y="586"/>
                    <a:pt x="3247" y="590"/>
                  </a:cubicBezTo>
                  <a:cubicBezTo>
                    <a:pt x="3235" y="595"/>
                    <a:pt x="3229" y="596"/>
                    <a:pt x="3223" y="593"/>
                  </a:cubicBezTo>
                  <a:cubicBezTo>
                    <a:pt x="3221" y="592"/>
                    <a:pt x="3219" y="590"/>
                    <a:pt x="3220" y="589"/>
                  </a:cubicBezTo>
                  <a:cubicBezTo>
                    <a:pt x="3220" y="588"/>
                    <a:pt x="3221" y="581"/>
                    <a:pt x="3222" y="574"/>
                  </a:cubicBezTo>
                  <a:close/>
                  <a:moveTo>
                    <a:pt x="3220" y="943"/>
                  </a:moveTo>
                  <a:cubicBezTo>
                    <a:pt x="3215" y="938"/>
                    <a:pt x="3215" y="938"/>
                    <a:pt x="3215" y="938"/>
                  </a:cubicBezTo>
                  <a:cubicBezTo>
                    <a:pt x="3213" y="935"/>
                    <a:pt x="3211" y="932"/>
                    <a:pt x="3211" y="931"/>
                  </a:cubicBezTo>
                  <a:cubicBezTo>
                    <a:pt x="3211" y="930"/>
                    <a:pt x="3209" y="926"/>
                    <a:pt x="3205" y="921"/>
                  </a:cubicBezTo>
                  <a:cubicBezTo>
                    <a:pt x="3200" y="914"/>
                    <a:pt x="3200" y="913"/>
                    <a:pt x="3203" y="912"/>
                  </a:cubicBezTo>
                  <a:cubicBezTo>
                    <a:pt x="3212" y="909"/>
                    <a:pt x="3217" y="915"/>
                    <a:pt x="3219" y="932"/>
                  </a:cubicBezTo>
                  <a:lnTo>
                    <a:pt x="3220" y="943"/>
                  </a:lnTo>
                  <a:close/>
                  <a:moveTo>
                    <a:pt x="3176" y="425"/>
                  </a:moveTo>
                  <a:cubicBezTo>
                    <a:pt x="3183" y="424"/>
                    <a:pt x="3195" y="424"/>
                    <a:pt x="3203" y="424"/>
                  </a:cubicBezTo>
                  <a:cubicBezTo>
                    <a:pt x="3214" y="423"/>
                    <a:pt x="3219" y="424"/>
                    <a:pt x="3219" y="429"/>
                  </a:cubicBezTo>
                  <a:cubicBezTo>
                    <a:pt x="3219" y="430"/>
                    <a:pt x="3218" y="431"/>
                    <a:pt x="3218" y="432"/>
                  </a:cubicBezTo>
                  <a:cubicBezTo>
                    <a:pt x="3217" y="435"/>
                    <a:pt x="3213" y="436"/>
                    <a:pt x="3194" y="436"/>
                  </a:cubicBezTo>
                  <a:cubicBezTo>
                    <a:pt x="3181" y="437"/>
                    <a:pt x="3169" y="436"/>
                    <a:pt x="3167" y="436"/>
                  </a:cubicBezTo>
                  <a:cubicBezTo>
                    <a:pt x="3165" y="435"/>
                    <a:pt x="3164" y="433"/>
                    <a:pt x="3164" y="430"/>
                  </a:cubicBezTo>
                  <a:cubicBezTo>
                    <a:pt x="3164" y="426"/>
                    <a:pt x="3165" y="425"/>
                    <a:pt x="3176" y="425"/>
                  </a:cubicBezTo>
                  <a:close/>
                  <a:moveTo>
                    <a:pt x="3163" y="468"/>
                  </a:moveTo>
                  <a:cubicBezTo>
                    <a:pt x="3164" y="452"/>
                    <a:pt x="3164" y="452"/>
                    <a:pt x="3164" y="452"/>
                  </a:cubicBezTo>
                  <a:cubicBezTo>
                    <a:pt x="3173" y="452"/>
                    <a:pt x="3173" y="452"/>
                    <a:pt x="3173" y="452"/>
                  </a:cubicBezTo>
                  <a:cubicBezTo>
                    <a:pt x="3179" y="451"/>
                    <a:pt x="3188" y="450"/>
                    <a:pt x="3194" y="450"/>
                  </a:cubicBezTo>
                  <a:cubicBezTo>
                    <a:pt x="3200" y="449"/>
                    <a:pt x="3207" y="449"/>
                    <a:pt x="3211" y="450"/>
                  </a:cubicBezTo>
                  <a:cubicBezTo>
                    <a:pt x="3216" y="450"/>
                    <a:pt x="3217" y="451"/>
                    <a:pt x="3217" y="458"/>
                  </a:cubicBezTo>
                  <a:cubicBezTo>
                    <a:pt x="3217" y="459"/>
                    <a:pt x="3217" y="460"/>
                    <a:pt x="3217" y="461"/>
                  </a:cubicBezTo>
                  <a:cubicBezTo>
                    <a:pt x="3216" y="469"/>
                    <a:pt x="3214" y="470"/>
                    <a:pt x="3205" y="470"/>
                  </a:cubicBezTo>
                  <a:cubicBezTo>
                    <a:pt x="3195" y="469"/>
                    <a:pt x="3193" y="470"/>
                    <a:pt x="3173" y="479"/>
                  </a:cubicBezTo>
                  <a:cubicBezTo>
                    <a:pt x="3168" y="482"/>
                    <a:pt x="3163" y="484"/>
                    <a:pt x="3162" y="484"/>
                  </a:cubicBezTo>
                  <a:cubicBezTo>
                    <a:pt x="3162" y="484"/>
                    <a:pt x="3162" y="477"/>
                    <a:pt x="3163" y="468"/>
                  </a:cubicBezTo>
                  <a:close/>
                  <a:moveTo>
                    <a:pt x="3208" y="542"/>
                  </a:moveTo>
                  <a:cubicBezTo>
                    <a:pt x="3205" y="542"/>
                    <a:pt x="3204" y="540"/>
                    <a:pt x="3206" y="537"/>
                  </a:cubicBezTo>
                  <a:cubicBezTo>
                    <a:pt x="3209" y="535"/>
                    <a:pt x="3212" y="536"/>
                    <a:pt x="3211" y="539"/>
                  </a:cubicBezTo>
                  <a:cubicBezTo>
                    <a:pt x="3211" y="541"/>
                    <a:pt x="3210" y="542"/>
                    <a:pt x="3208" y="542"/>
                  </a:cubicBezTo>
                  <a:close/>
                  <a:moveTo>
                    <a:pt x="3211" y="561"/>
                  </a:moveTo>
                  <a:cubicBezTo>
                    <a:pt x="3210" y="569"/>
                    <a:pt x="3210" y="569"/>
                    <a:pt x="3210" y="569"/>
                  </a:cubicBezTo>
                  <a:cubicBezTo>
                    <a:pt x="3207" y="590"/>
                    <a:pt x="3206" y="590"/>
                    <a:pt x="3194" y="577"/>
                  </a:cubicBezTo>
                  <a:cubicBezTo>
                    <a:pt x="3184" y="568"/>
                    <a:pt x="3174" y="552"/>
                    <a:pt x="3181" y="557"/>
                  </a:cubicBezTo>
                  <a:cubicBezTo>
                    <a:pt x="3182" y="558"/>
                    <a:pt x="3190" y="559"/>
                    <a:pt x="3197" y="560"/>
                  </a:cubicBezTo>
                  <a:lnTo>
                    <a:pt x="3211" y="561"/>
                  </a:lnTo>
                  <a:close/>
                  <a:moveTo>
                    <a:pt x="3210" y="519"/>
                  </a:moveTo>
                  <a:cubicBezTo>
                    <a:pt x="3209" y="519"/>
                    <a:pt x="3205" y="521"/>
                    <a:pt x="3201" y="523"/>
                  </a:cubicBezTo>
                  <a:cubicBezTo>
                    <a:pt x="3196" y="526"/>
                    <a:pt x="3195" y="528"/>
                    <a:pt x="3195" y="532"/>
                  </a:cubicBezTo>
                  <a:cubicBezTo>
                    <a:pt x="3197" y="538"/>
                    <a:pt x="3193" y="540"/>
                    <a:pt x="3182" y="539"/>
                  </a:cubicBezTo>
                  <a:cubicBezTo>
                    <a:pt x="3172" y="538"/>
                    <a:pt x="3171" y="537"/>
                    <a:pt x="3169" y="529"/>
                  </a:cubicBezTo>
                  <a:cubicBezTo>
                    <a:pt x="3166" y="516"/>
                    <a:pt x="3168" y="510"/>
                    <a:pt x="3178" y="500"/>
                  </a:cubicBezTo>
                  <a:cubicBezTo>
                    <a:pt x="3184" y="495"/>
                    <a:pt x="3202" y="487"/>
                    <a:pt x="3209" y="487"/>
                  </a:cubicBezTo>
                  <a:cubicBezTo>
                    <a:pt x="3212" y="487"/>
                    <a:pt x="3213" y="487"/>
                    <a:pt x="3213" y="494"/>
                  </a:cubicBezTo>
                  <a:cubicBezTo>
                    <a:pt x="3213" y="496"/>
                    <a:pt x="3213" y="499"/>
                    <a:pt x="3213" y="503"/>
                  </a:cubicBezTo>
                  <a:cubicBezTo>
                    <a:pt x="3212" y="512"/>
                    <a:pt x="3211" y="519"/>
                    <a:pt x="3210" y="519"/>
                  </a:cubicBezTo>
                  <a:close/>
                  <a:moveTo>
                    <a:pt x="3150" y="672"/>
                  </a:moveTo>
                  <a:cubicBezTo>
                    <a:pt x="3151" y="643"/>
                    <a:pt x="3153" y="619"/>
                    <a:pt x="3153" y="618"/>
                  </a:cubicBezTo>
                  <a:cubicBezTo>
                    <a:pt x="3154" y="618"/>
                    <a:pt x="3156" y="604"/>
                    <a:pt x="3157" y="587"/>
                  </a:cubicBezTo>
                  <a:cubicBezTo>
                    <a:pt x="3160" y="557"/>
                    <a:pt x="3160" y="557"/>
                    <a:pt x="3160" y="557"/>
                  </a:cubicBezTo>
                  <a:cubicBezTo>
                    <a:pt x="3164" y="565"/>
                    <a:pt x="3164" y="565"/>
                    <a:pt x="3164" y="565"/>
                  </a:cubicBezTo>
                  <a:cubicBezTo>
                    <a:pt x="3169" y="576"/>
                    <a:pt x="3187" y="595"/>
                    <a:pt x="3198" y="601"/>
                  </a:cubicBezTo>
                  <a:cubicBezTo>
                    <a:pt x="3207" y="606"/>
                    <a:pt x="3207" y="606"/>
                    <a:pt x="3208" y="622"/>
                  </a:cubicBezTo>
                  <a:cubicBezTo>
                    <a:pt x="3211" y="643"/>
                    <a:pt x="3211" y="658"/>
                    <a:pt x="3211" y="688"/>
                  </a:cubicBezTo>
                  <a:cubicBezTo>
                    <a:pt x="3211" y="702"/>
                    <a:pt x="3211" y="716"/>
                    <a:pt x="3211" y="718"/>
                  </a:cubicBezTo>
                  <a:cubicBezTo>
                    <a:pt x="3211" y="719"/>
                    <a:pt x="3211" y="720"/>
                    <a:pt x="3211" y="721"/>
                  </a:cubicBezTo>
                  <a:cubicBezTo>
                    <a:pt x="3211" y="728"/>
                    <a:pt x="3206" y="728"/>
                    <a:pt x="3178" y="727"/>
                  </a:cubicBezTo>
                  <a:cubicBezTo>
                    <a:pt x="3148" y="725"/>
                    <a:pt x="3148" y="725"/>
                    <a:pt x="3148" y="725"/>
                  </a:cubicBezTo>
                  <a:lnTo>
                    <a:pt x="3150" y="672"/>
                  </a:lnTo>
                  <a:close/>
                  <a:moveTo>
                    <a:pt x="3150" y="741"/>
                  </a:moveTo>
                  <a:cubicBezTo>
                    <a:pt x="3152" y="741"/>
                    <a:pt x="3167" y="741"/>
                    <a:pt x="3182" y="742"/>
                  </a:cubicBezTo>
                  <a:cubicBezTo>
                    <a:pt x="3210" y="743"/>
                    <a:pt x="3210" y="743"/>
                    <a:pt x="3210" y="743"/>
                  </a:cubicBezTo>
                  <a:cubicBezTo>
                    <a:pt x="3210" y="749"/>
                    <a:pt x="3210" y="749"/>
                    <a:pt x="3210" y="749"/>
                  </a:cubicBezTo>
                  <a:cubicBezTo>
                    <a:pt x="3209" y="758"/>
                    <a:pt x="3211" y="772"/>
                    <a:pt x="3215" y="785"/>
                  </a:cubicBezTo>
                  <a:cubicBezTo>
                    <a:pt x="3218" y="793"/>
                    <a:pt x="3218" y="803"/>
                    <a:pt x="3218" y="815"/>
                  </a:cubicBezTo>
                  <a:cubicBezTo>
                    <a:pt x="3217" y="825"/>
                    <a:pt x="3217" y="837"/>
                    <a:pt x="3218" y="840"/>
                  </a:cubicBezTo>
                  <a:cubicBezTo>
                    <a:pt x="3219" y="844"/>
                    <a:pt x="3219" y="850"/>
                    <a:pt x="3218" y="854"/>
                  </a:cubicBezTo>
                  <a:cubicBezTo>
                    <a:pt x="3217" y="858"/>
                    <a:pt x="3216" y="865"/>
                    <a:pt x="3217" y="870"/>
                  </a:cubicBezTo>
                  <a:cubicBezTo>
                    <a:pt x="3217" y="873"/>
                    <a:pt x="3217" y="875"/>
                    <a:pt x="3217" y="877"/>
                  </a:cubicBezTo>
                  <a:cubicBezTo>
                    <a:pt x="3217" y="878"/>
                    <a:pt x="3217" y="879"/>
                    <a:pt x="3216" y="879"/>
                  </a:cubicBezTo>
                  <a:cubicBezTo>
                    <a:pt x="3216" y="879"/>
                    <a:pt x="3212" y="873"/>
                    <a:pt x="3207" y="866"/>
                  </a:cubicBezTo>
                  <a:cubicBezTo>
                    <a:pt x="3203" y="858"/>
                    <a:pt x="3199" y="851"/>
                    <a:pt x="3197" y="850"/>
                  </a:cubicBezTo>
                  <a:cubicBezTo>
                    <a:pt x="3196" y="848"/>
                    <a:pt x="3193" y="842"/>
                    <a:pt x="3190" y="836"/>
                  </a:cubicBezTo>
                  <a:cubicBezTo>
                    <a:pt x="3187" y="830"/>
                    <a:pt x="3180" y="820"/>
                    <a:pt x="3175" y="813"/>
                  </a:cubicBezTo>
                  <a:cubicBezTo>
                    <a:pt x="3170" y="806"/>
                    <a:pt x="3161" y="794"/>
                    <a:pt x="3156" y="785"/>
                  </a:cubicBezTo>
                  <a:cubicBezTo>
                    <a:pt x="3147" y="771"/>
                    <a:pt x="3146" y="768"/>
                    <a:pt x="3146" y="755"/>
                  </a:cubicBezTo>
                  <a:cubicBezTo>
                    <a:pt x="3146" y="742"/>
                    <a:pt x="3146" y="741"/>
                    <a:pt x="3150" y="741"/>
                  </a:cubicBezTo>
                  <a:close/>
                  <a:moveTo>
                    <a:pt x="3144" y="789"/>
                  </a:moveTo>
                  <a:cubicBezTo>
                    <a:pt x="3146" y="790"/>
                    <a:pt x="3150" y="795"/>
                    <a:pt x="3152" y="798"/>
                  </a:cubicBezTo>
                  <a:cubicBezTo>
                    <a:pt x="3166" y="815"/>
                    <a:pt x="3205" y="875"/>
                    <a:pt x="3207" y="896"/>
                  </a:cubicBezTo>
                  <a:cubicBezTo>
                    <a:pt x="3207" y="896"/>
                    <a:pt x="3207" y="896"/>
                    <a:pt x="3207" y="897"/>
                  </a:cubicBezTo>
                  <a:cubicBezTo>
                    <a:pt x="3207" y="897"/>
                    <a:pt x="3207" y="897"/>
                    <a:pt x="3207" y="898"/>
                  </a:cubicBezTo>
                  <a:cubicBezTo>
                    <a:pt x="3206" y="900"/>
                    <a:pt x="3205" y="903"/>
                    <a:pt x="3203" y="900"/>
                  </a:cubicBezTo>
                  <a:cubicBezTo>
                    <a:pt x="3202" y="899"/>
                    <a:pt x="3201" y="898"/>
                    <a:pt x="3200" y="897"/>
                  </a:cubicBezTo>
                  <a:cubicBezTo>
                    <a:pt x="3200" y="898"/>
                    <a:pt x="3200" y="898"/>
                    <a:pt x="3199" y="898"/>
                  </a:cubicBezTo>
                  <a:cubicBezTo>
                    <a:pt x="3195" y="897"/>
                    <a:pt x="3190" y="895"/>
                    <a:pt x="3190" y="892"/>
                  </a:cubicBezTo>
                  <a:cubicBezTo>
                    <a:pt x="3190" y="891"/>
                    <a:pt x="3187" y="887"/>
                    <a:pt x="3184" y="882"/>
                  </a:cubicBezTo>
                  <a:cubicBezTo>
                    <a:pt x="3174" y="863"/>
                    <a:pt x="3164" y="845"/>
                    <a:pt x="3152" y="826"/>
                  </a:cubicBezTo>
                  <a:cubicBezTo>
                    <a:pt x="3150" y="822"/>
                    <a:pt x="3145" y="817"/>
                    <a:pt x="3144" y="813"/>
                  </a:cubicBezTo>
                  <a:cubicBezTo>
                    <a:pt x="3143" y="810"/>
                    <a:pt x="3143" y="807"/>
                    <a:pt x="3143" y="804"/>
                  </a:cubicBezTo>
                  <a:cubicBezTo>
                    <a:pt x="3143" y="803"/>
                    <a:pt x="3143" y="802"/>
                    <a:pt x="3143" y="801"/>
                  </a:cubicBezTo>
                  <a:cubicBezTo>
                    <a:pt x="3144" y="800"/>
                    <a:pt x="3144" y="800"/>
                    <a:pt x="3144" y="799"/>
                  </a:cubicBezTo>
                  <a:cubicBezTo>
                    <a:pt x="3144" y="795"/>
                    <a:pt x="3142" y="786"/>
                    <a:pt x="3144" y="789"/>
                  </a:cubicBezTo>
                  <a:close/>
                  <a:moveTo>
                    <a:pt x="2641" y="83"/>
                  </a:moveTo>
                  <a:cubicBezTo>
                    <a:pt x="2641" y="81"/>
                    <a:pt x="2642" y="79"/>
                    <a:pt x="2642" y="76"/>
                  </a:cubicBezTo>
                  <a:cubicBezTo>
                    <a:pt x="2642" y="74"/>
                    <a:pt x="2642" y="72"/>
                    <a:pt x="2641" y="71"/>
                  </a:cubicBezTo>
                  <a:cubicBezTo>
                    <a:pt x="2644" y="75"/>
                    <a:pt x="2647" y="79"/>
                    <a:pt x="2649" y="83"/>
                  </a:cubicBezTo>
                  <a:cubicBezTo>
                    <a:pt x="2649" y="83"/>
                    <a:pt x="2649" y="84"/>
                    <a:pt x="2649" y="84"/>
                  </a:cubicBezTo>
                  <a:cubicBezTo>
                    <a:pt x="2649" y="83"/>
                    <a:pt x="2648" y="83"/>
                    <a:pt x="2647" y="83"/>
                  </a:cubicBezTo>
                  <a:cubicBezTo>
                    <a:pt x="2645" y="83"/>
                    <a:pt x="2644" y="86"/>
                    <a:pt x="2646" y="86"/>
                  </a:cubicBezTo>
                  <a:cubicBezTo>
                    <a:pt x="2647" y="87"/>
                    <a:pt x="2646" y="91"/>
                    <a:pt x="2645" y="93"/>
                  </a:cubicBezTo>
                  <a:cubicBezTo>
                    <a:pt x="2643" y="92"/>
                    <a:pt x="2642" y="91"/>
                    <a:pt x="2640" y="90"/>
                  </a:cubicBezTo>
                  <a:cubicBezTo>
                    <a:pt x="2641" y="89"/>
                    <a:pt x="2641" y="88"/>
                    <a:pt x="2641" y="87"/>
                  </a:cubicBezTo>
                  <a:cubicBezTo>
                    <a:pt x="2641" y="86"/>
                    <a:pt x="2641" y="84"/>
                    <a:pt x="2641" y="83"/>
                  </a:cubicBezTo>
                  <a:close/>
                  <a:moveTo>
                    <a:pt x="2627" y="109"/>
                  </a:moveTo>
                  <a:cubicBezTo>
                    <a:pt x="2627" y="109"/>
                    <a:pt x="2627" y="109"/>
                    <a:pt x="2627" y="110"/>
                  </a:cubicBezTo>
                  <a:cubicBezTo>
                    <a:pt x="2621" y="107"/>
                    <a:pt x="2615" y="104"/>
                    <a:pt x="2610" y="99"/>
                  </a:cubicBezTo>
                  <a:cubicBezTo>
                    <a:pt x="2602" y="93"/>
                    <a:pt x="2595" y="86"/>
                    <a:pt x="2588" y="79"/>
                  </a:cubicBezTo>
                  <a:cubicBezTo>
                    <a:pt x="2581" y="72"/>
                    <a:pt x="2576" y="66"/>
                    <a:pt x="2573" y="57"/>
                  </a:cubicBezTo>
                  <a:cubicBezTo>
                    <a:pt x="2570" y="48"/>
                    <a:pt x="2568" y="39"/>
                    <a:pt x="2566" y="30"/>
                  </a:cubicBezTo>
                  <a:cubicBezTo>
                    <a:pt x="2566" y="27"/>
                    <a:pt x="2565" y="24"/>
                    <a:pt x="2565" y="22"/>
                  </a:cubicBezTo>
                  <a:cubicBezTo>
                    <a:pt x="2580" y="24"/>
                    <a:pt x="2595" y="19"/>
                    <a:pt x="2608" y="30"/>
                  </a:cubicBezTo>
                  <a:cubicBezTo>
                    <a:pt x="2620" y="40"/>
                    <a:pt x="2632" y="48"/>
                    <a:pt x="2637" y="64"/>
                  </a:cubicBezTo>
                  <a:cubicBezTo>
                    <a:pt x="2638" y="65"/>
                    <a:pt x="2639" y="66"/>
                    <a:pt x="2640" y="68"/>
                  </a:cubicBezTo>
                  <a:cubicBezTo>
                    <a:pt x="2638" y="67"/>
                    <a:pt x="2637" y="66"/>
                    <a:pt x="2635" y="65"/>
                  </a:cubicBezTo>
                  <a:cubicBezTo>
                    <a:pt x="2630" y="64"/>
                    <a:pt x="2629" y="71"/>
                    <a:pt x="2633" y="73"/>
                  </a:cubicBezTo>
                  <a:cubicBezTo>
                    <a:pt x="2633" y="73"/>
                    <a:pt x="2633" y="73"/>
                    <a:pt x="2633" y="73"/>
                  </a:cubicBezTo>
                  <a:cubicBezTo>
                    <a:pt x="2633" y="73"/>
                    <a:pt x="2633" y="73"/>
                    <a:pt x="2633" y="73"/>
                  </a:cubicBezTo>
                  <a:cubicBezTo>
                    <a:pt x="2633" y="73"/>
                    <a:pt x="2633" y="74"/>
                    <a:pt x="2633" y="74"/>
                  </a:cubicBezTo>
                  <a:cubicBezTo>
                    <a:pt x="2633" y="76"/>
                    <a:pt x="2633" y="78"/>
                    <a:pt x="2632" y="79"/>
                  </a:cubicBezTo>
                  <a:cubicBezTo>
                    <a:pt x="2632" y="81"/>
                    <a:pt x="2632" y="83"/>
                    <a:pt x="2632" y="85"/>
                  </a:cubicBezTo>
                  <a:cubicBezTo>
                    <a:pt x="2631" y="84"/>
                    <a:pt x="2629" y="83"/>
                    <a:pt x="2628" y="82"/>
                  </a:cubicBezTo>
                  <a:cubicBezTo>
                    <a:pt x="2626" y="81"/>
                    <a:pt x="2625" y="80"/>
                    <a:pt x="2624" y="80"/>
                  </a:cubicBezTo>
                  <a:cubicBezTo>
                    <a:pt x="2625" y="79"/>
                    <a:pt x="2626" y="78"/>
                    <a:pt x="2626" y="76"/>
                  </a:cubicBezTo>
                  <a:cubicBezTo>
                    <a:pt x="2627" y="75"/>
                    <a:pt x="2627" y="74"/>
                    <a:pt x="2628" y="72"/>
                  </a:cubicBezTo>
                  <a:cubicBezTo>
                    <a:pt x="2628" y="71"/>
                    <a:pt x="2628" y="69"/>
                    <a:pt x="2628" y="67"/>
                  </a:cubicBezTo>
                  <a:cubicBezTo>
                    <a:pt x="2628" y="63"/>
                    <a:pt x="2627" y="60"/>
                    <a:pt x="2627" y="56"/>
                  </a:cubicBezTo>
                  <a:cubicBezTo>
                    <a:pt x="2627" y="51"/>
                    <a:pt x="2618" y="51"/>
                    <a:pt x="2618" y="57"/>
                  </a:cubicBezTo>
                  <a:cubicBezTo>
                    <a:pt x="2618" y="60"/>
                    <a:pt x="2619" y="64"/>
                    <a:pt x="2619" y="68"/>
                  </a:cubicBezTo>
                  <a:cubicBezTo>
                    <a:pt x="2619" y="71"/>
                    <a:pt x="2618" y="73"/>
                    <a:pt x="2618" y="75"/>
                  </a:cubicBezTo>
                  <a:cubicBezTo>
                    <a:pt x="2618" y="75"/>
                    <a:pt x="2618" y="75"/>
                    <a:pt x="2618" y="75"/>
                  </a:cubicBezTo>
                  <a:cubicBezTo>
                    <a:pt x="2616" y="74"/>
                    <a:pt x="2614" y="72"/>
                    <a:pt x="2612" y="71"/>
                  </a:cubicBezTo>
                  <a:cubicBezTo>
                    <a:pt x="2611" y="69"/>
                    <a:pt x="2610" y="68"/>
                    <a:pt x="2609" y="66"/>
                  </a:cubicBezTo>
                  <a:cubicBezTo>
                    <a:pt x="2609" y="66"/>
                    <a:pt x="2609" y="66"/>
                    <a:pt x="2609" y="66"/>
                  </a:cubicBezTo>
                  <a:cubicBezTo>
                    <a:pt x="2610" y="63"/>
                    <a:pt x="2609" y="61"/>
                    <a:pt x="2608" y="60"/>
                  </a:cubicBezTo>
                  <a:cubicBezTo>
                    <a:pt x="2608" y="59"/>
                    <a:pt x="2608" y="59"/>
                    <a:pt x="2608" y="58"/>
                  </a:cubicBezTo>
                  <a:cubicBezTo>
                    <a:pt x="2608" y="55"/>
                    <a:pt x="2609" y="52"/>
                    <a:pt x="2610" y="49"/>
                  </a:cubicBezTo>
                  <a:cubicBezTo>
                    <a:pt x="2612" y="44"/>
                    <a:pt x="2612" y="39"/>
                    <a:pt x="2608" y="35"/>
                  </a:cubicBezTo>
                  <a:cubicBezTo>
                    <a:pt x="2604" y="32"/>
                    <a:pt x="2598" y="36"/>
                    <a:pt x="2601" y="40"/>
                  </a:cubicBezTo>
                  <a:cubicBezTo>
                    <a:pt x="2603" y="42"/>
                    <a:pt x="2602" y="46"/>
                    <a:pt x="2601" y="49"/>
                  </a:cubicBezTo>
                  <a:cubicBezTo>
                    <a:pt x="2597" y="43"/>
                    <a:pt x="2591" y="37"/>
                    <a:pt x="2584" y="34"/>
                  </a:cubicBezTo>
                  <a:cubicBezTo>
                    <a:pt x="2582" y="32"/>
                    <a:pt x="2579" y="36"/>
                    <a:pt x="2581" y="38"/>
                  </a:cubicBezTo>
                  <a:cubicBezTo>
                    <a:pt x="2588" y="44"/>
                    <a:pt x="2591" y="52"/>
                    <a:pt x="2595" y="60"/>
                  </a:cubicBezTo>
                  <a:cubicBezTo>
                    <a:pt x="2592" y="60"/>
                    <a:pt x="2589" y="60"/>
                    <a:pt x="2588" y="62"/>
                  </a:cubicBezTo>
                  <a:cubicBezTo>
                    <a:pt x="2586" y="64"/>
                    <a:pt x="2587" y="67"/>
                    <a:pt x="2589" y="69"/>
                  </a:cubicBezTo>
                  <a:cubicBezTo>
                    <a:pt x="2591" y="70"/>
                    <a:pt x="2593" y="69"/>
                    <a:pt x="2594" y="70"/>
                  </a:cubicBezTo>
                  <a:cubicBezTo>
                    <a:pt x="2596" y="70"/>
                    <a:pt x="2597" y="70"/>
                    <a:pt x="2599" y="71"/>
                  </a:cubicBezTo>
                  <a:cubicBezTo>
                    <a:pt x="2599" y="71"/>
                    <a:pt x="2599" y="71"/>
                    <a:pt x="2599" y="71"/>
                  </a:cubicBezTo>
                  <a:cubicBezTo>
                    <a:pt x="2601" y="73"/>
                    <a:pt x="2602" y="74"/>
                    <a:pt x="2603" y="76"/>
                  </a:cubicBezTo>
                  <a:cubicBezTo>
                    <a:pt x="2600" y="79"/>
                    <a:pt x="2603" y="86"/>
                    <a:pt x="2608" y="84"/>
                  </a:cubicBezTo>
                  <a:cubicBezTo>
                    <a:pt x="2609" y="84"/>
                    <a:pt x="2610" y="84"/>
                    <a:pt x="2611" y="84"/>
                  </a:cubicBezTo>
                  <a:cubicBezTo>
                    <a:pt x="2615" y="87"/>
                    <a:pt x="2619" y="90"/>
                    <a:pt x="2623" y="92"/>
                  </a:cubicBezTo>
                  <a:cubicBezTo>
                    <a:pt x="2623" y="93"/>
                    <a:pt x="2623" y="93"/>
                    <a:pt x="2623" y="93"/>
                  </a:cubicBezTo>
                  <a:cubicBezTo>
                    <a:pt x="2623" y="93"/>
                    <a:pt x="2623" y="93"/>
                    <a:pt x="2623" y="93"/>
                  </a:cubicBezTo>
                  <a:cubicBezTo>
                    <a:pt x="2622" y="93"/>
                    <a:pt x="2622" y="93"/>
                    <a:pt x="2621" y="93"/>
                  </a:cubicBezTo>
                  <a:cubicBezTo>
                    <a:pt x="2621" y="93"/>
                    <a:pt x="2620" y="93"/>
                    <a:pt x="2620" y="93"/>
                  </a:cubicBezTo>
                  <a:cubicBezTo>
                    <a:pt x="2619" y="93"/>
                    <a:pt x="2619" y="93"/>
                    <a:pt x="2618" y="93"/>
                  </a:cubicBezTo>
                  <a:cubicBezTo>
                    <a:pt x="2616" y="93"/>
                    <a:pt x="2615" y="96"/>
                    <a:pt x="2616" y="97"/>
                  </a:cubicBezTo>
                  <a:cubicBezTo>
                    <a:pt x="2617" y="98"/>
                    <a:pt x="2619" y="99"/>
                    <a:pt x="2620" y="99"/>
                  </a:cubicBezTo>
                  <a:cubicBezTo>
                    <a:pt x="2622" y="100"/>
                    <a:pt x="2623" y="100"/>
                    <a:pt x="2625" y="99"/>
                  </a:cubicBezTo>
                  <a:cubicBezTo>
                    <a:pt x="2626" y="99"/>
                    <a:pt x="2627" y="98"/>
                    <a:pt x="2627" y="97"/>
                  </a:cubicBezTo>
                  <a:cubicBezTo>
                    <a:pt x="2630" y="99"/>
                    <a:pt x="2632" y="101"/>
                    <a:pt x="2634" y="103"/>
                  </a:cubicBezTo>
                  <a:cubicBezTo>
                    <a:pt x="2634" y="104"/>
                    <a:pt x="2634" y="104"/>
                    <a:pt x="2634" y="104"/>
                  </a:cubicBezTo>
                  <a:cubicBezTo>
                    <a:pt x="2634" y="104"/>
                    <a:pt x="2634" y="104"/>
                    <a:pt x="2634" y="105"/>
                  </a:cubicBezTo>
                  <a:cubicBezTo>
                    <a:pt x="2633" y="105"/>
                    <a:pt x="2633" y="105"/>
                    <a:pt x="2633" y="105"/>
                  </a:cubicBezTo>
                  <a:cubicBezTo>
                    <a:pt x="2631" y="106"/>
                    <a:pt x="2628" y="107"/>
                    <a:pt x="2627" y="109"/>
                  </a:cubicBezTo>
                  <a:close/>
                  <a:moveTo>
                    <a:pt x="2634" y="114"/>
                  </a:moveTo>
                  <a:cubicBezTo>
                    <a:pt x="2633" y="113"/>
                    <a:pt x="2633" y="113"/>
                    <a:pt x="2632" y="113"/>
                  </a:cubicBezTo>
                  <a:cubicBezTo>
                    <a:pt x="2637" y="113"/>
                    <a:pt x="2642" y="110"/>
                    <a:pt x="2642" y="105"/>
                  </a:cubicBezTo>
                  <a:cubicBezTo>
                    <a:pt x="2643" y="105"/>
                    <a:pt x="2644" y="106"/>
                    <a:pt x="2645" y="107"/>
                  </a:cubicBezTo>
                  <a:cubicBezTo>
                    <a:pt x="2649" y="111"/>
                    <a:pt x="2653" y="116"/>
                    <a:pt x="2658" y="119"/>
                  </a:cubicBezTo>
                  <a:cubicBezTo>
                    <a:pt x="2658" y="120"/>
                    <a:pt x="2658" y="120"/>
                    <a:pt x="2658" y="120"/>
                  </a:cubicBezTo>
                  <a:cubicBezTo>
                    <a:pt x="2650" y="118"/>
                    <a:pt x="2641" y="117"/>
                    <a:pt x="2634" y="114"/>
                  </a:cubicBezTo>
                  <a:close/>
                  <a:moveTo>
                    <a:pt x="2654" y="100"/>
                  </a:moveTo>
                  <a:cubicBezTo>
                    <a:pt x="2653" y="99"/>
                    <a:pt x="2651" y="98"/>
                    <a:pt x="2650" y="97"/>
                  </a:cubicBezTo>
                  <a:cubicBezTo>
                    <a:pt x="2651" y="94"/>
                    <a:pt x="2652" y="91"/>
                    <a:pt x="2652" y="88"/>
                  </a:cubicBezTo>
                  <a:cubicBezTo>
                    <a:pt x="2655" y="94"/>
                    <a:pt x="2659" y="101"/>
                    <a:pt x="2661" y="107"/>
                  </a:cubicBezTo>
                  <a:cubicBezTo>
                    <a:pt x="2661" y="107"/>
                    <a:pt x="2661" y="107"/>
                    <a:pt x="2661" y="107"/>
                  </a:cubicBezTo>
                  <a:cubicBezTo>
                    <a:pt x="2659" y="105"/>
                    <a:pt x="2657" y="103"/>
                    <a:pt x="2654" y="100"/>
                  </a:cubicBezTo>
                  <a:close/>
                  <a:moveTo>
                    <a:pt x="2506" y="339"/>
                  </a:moveTo>
                  <a:cubicBezTo>
                    <a:pt x="2510" y="328"/>
                    <a:pt x="2516" y="319"/>
                    <a:pt x="2520" y="308"/>
                  </a:cubicBezTo>
                  <a:cubicBezTo>
                    <a:pt x="2524" y="297"/>
                    <a:pt x="2528" y="285"/>
                    <a:pt x="2529" y="273"/>
                  </a:cubicBezTo>
                  <a:cubicBezTo>
                    <a:pt x="2530" y="262"/>
                    <a:pt x="2534" y="252"/>
                    <a:pt x="2533" y="241"/>
                  </a:cubicBezTo>
                  <a:cubicBezTo>
                    <a:pt x="2532" y="228"/>
                    <a:pt x="2528" y="216"/>
                    <a:pt x="2527" y="204"/>
                  </a:cubicBezTo>
                  <a:cubicBezTo>
                    <a:pt x="2526" y="179"/>
                    <a:pt x="2529" y="151"/>
                    <a:pt x="2551" y="135"/>
                  </a:cubicBezTo>
                  <a:cubicBezTo>
                    <a:pt x="2561" y="129"/>
                    <a:pt x="2573" y="127"/>
                    <a:pt x="2585" y="127"/>
                  </a:cubicBezTo>
                  <a:cubicBezTo>
                    <a:pt x="2598" y="126"/>
                    <a:pt x="2608" y="139"/>
                    <a:pt x="2616" y="147"/>
                  </a:cubicBezTo>
                  <a:cubicBezTo>
                    <a:pt x="2624" y="155"/>
                    <a:pt x="2633" y="161"/>
                    <a:pt x="2642" y="167"/>
                  </a:cubicBezTo>
                  <a:cubicBezTo>
                    <a:pt x="2645" y="169"/>
                    <a:pt x="2648" y="171"/>
                    <a:pt x="2652" y="172"/>
                  </a:cubicBezTo>
                  <a:cubicBezTo>
                    <a:pt x="2653" y="173"/>
                    <a:pt x="2654" y="173"/>
                    <a:pt x="2655" y="174"/>
                  </a:cubicBezTo>
                  <a:cubicBezTo>
                    <a:pt x="2652" y="180"/>
                    <a:pt x="2650" y="187"/>
                    <a:pt x="2649" y="193"/>
                  </a:cubicBezTo>
                  <a:cubicBezTo>
                    <a:pt x="2646" y="191"/>
                    <a:pt x="2643" y="189"/>
                    <a:pt x="2640" y="188"/>
                  </a:cubicBezTo>
                  <a:cubicBezTo>
                    <a:pt x="2631" y="183"/>
                    <a:pt x="2619" y="181"/>
                    <a:pt x="2612" y="191"/>
                  </a:cubicBezTo>
                  <a:cubicBezTo>
                    <a:pt x="2610" y="193"/>
                    <a:pt x="2612" y="196"/>
                    <a:pt x="2615" y="197"/>
                  </a:cubicBezTo>
                  <a:cubicBezTo>
                    <a:pt x="2619" y="197"/>
                    <a:pt x="2623" y="197"/>
                    <a:pt x="2627" y="198"/>
                  </a:cubicBezTo>
                  <a:cubicBezTo>
                    <a:pt x="2631" y="198"/>
                    <a:pt x="2635" y="201"/>
                    <a:pt x="2638" y="203"/>
                  </a:cubicBezTo>
                  <a:cubicBezTo>
                    <a:pt x="2643" y="206"/>
                    <a:pt x="2648" y="208"/>
                    <a:pt x="2652" y="210"/>
                  </a:cubicBezTo>
                  <a:cubicBezTo>
                    <a:pt x="2653" y="211"/>
                    <a:pt x="2654" y="212"/>
                    <a:pt x="2656" y="212"/>
                  </a:cubicBezTo>
                  <a:cubicBezTo>
                    <a:pt x="2660" y="214"/>
                    <a:pt x="2663" y="216"/>
                    <a:pt x="2667" y="218"/>
                  </a:cubicBezTo>
                  <a:cubicBezTo>
                    <a:pt x="2667" y="221"/>
                    <a:pt x="2670" y="222"/>
                    <a:pt x="2673" y="222"/>
                  </a:cubicBezTo>
                  <a:cubicBezTo>
                    <a:pt x="2673" y="222"/>
                    <a:pt x="2673" y="222"/>
                    <a:pt x="2673" y="222"/>
                  </a:cubicBezTo>
                  <a:cubicBezTo>
                    <a:pt x="2678" y="222"/>
                    <a:pt x="2683" y="215"/>
                    <a:pt x="2678" y="212"/>
                  </a:cubicBezTo>
                  <a:cubicBezTo>
                    <a:pt x="2673" y="207"/>
                    <a:pt x="2668" y="204"/>
                    <a:pt x="2662" y="200"/>
                  </a:cubicBezTo>
                  <a:cubicBezTo>
                    <a:pt x="2663" y="196"/>
                    <a:pt x="2664" y="192"/>
                    <a:pt x="2665" y="188"/>
                  </a:cubicBezTo>
                  <a:cubicBezTo>
                    <a:pt x="2666" y="185"/>
                    <a:pt x="2667" y="182"/>
                    <a:pt x="2668" y="180"/>
                  </a:cubicBezTo>
                  <a:cubicBezTo>
                    <a:pt x="2672" y="180"/>
                    <a:pt x="2677" y="178"/>
                    <a:pt x="2680" y="179"/>
                  </a:cubicBezTo>
                  <a:cubicBezTo>
                    <a:pt x="2689" y="179"/>
                    <a:pt x="2699" y="175"/>
                    <a:pt x="2707" y="178"/>
                  </a:cubicBezTo>
                  <a:cubicBezTo>
                    <a:pt x="2714" y="181"/>
                    <a:pt x="2724" y="184"/>
                    <a:pt x="2729" y="190"/>
                  </a:cubicBezTo>
                  <a:cubicBezTo>
                    <a:pt x="2736" y="198"/>
                    <a:pt x="2735" y="207"/>
                    <a:pt x="2737" y="217"/>
                  </a:cubicBezTo>
                  <a:cubicBezTo>
                    <a:pt x="2739" y="234"/>
                    <a:pt x="2727" y="256"/>
                    <a:pt x="2713" y="265"/>
                  </a:cubicBezTo>
                  <a:cubicBezTo>
                    <a:pt x="2706" y="269"/>
                    <a:pt x="2702" y="276"/>
                    <a:pt x="2695" y="280"/>
                  </a:cubicBezTo>
                  <a:cubicBezTo>
                    <a:pt x="2688" y="286"/>
                    <a:pt x="2681" y="293"/>
                    <a:pt x="2675" y="301"/>
                  </a:cubicBezTo>
                  <a:cubicBezTo>
                    <a:pt x="2669" y="308"/>
                    <a:pt x="2664" y="314"/>
                    <a:pt x="2660" y="322"/>
                  </a:cubicBezTo>
                  <a:cubicBezTo>
                    <a:pt x="2655" y="331"/>
                    <a:pt x="2649" y="339"/>
                    <a:pt x="2644" y="348"/>
                  </a:cubicBezTo>
                  <a:cubicBezTo>
                    <a:pt x="2640" y="355"/>
                    <a:pt x="2636" y="362"/>
                    <a:pt x="2633" y="370"/>
                  </a:cubicBezTo>
                  <a:cubicBezTo>
                    <a:pt x="2629" y="377"/>
                    <a:pt x="2625" y="386"/>
                    <a:pt x="2623" y="394"/>
                  </a:cubicBezTo>
                  <a:cubicBezTo>
                    <a:pt x="2621" y="403"/>
                    <a:pt x="2618" y="411"/>
                    <a:pt x="2614" y="418"/>
                  </a:cubicBezTo>
                  <a:cubicBezTo>
                    <a:pt x="2610" y="426"/>
                    <a:pt x="2604" y="432"/>
                    <a:pt x="2600" y="439"/>
                  </a:cubicBezTo>
                  <a:cubicBezTo>
                    <a:pt x="2595" y="442"/>
                    <a:pt x="2591" y="443"/>
                    <a:pt x="2585" y="443"/>
                  </a:cubicBezTo>
                  <a:cubicBezTo>
                    <a:pt x="2579" y="443"/>
                    <a:pt x="2572" y="442"/>
                    <a:pt x="2569" y="436"/>
                  </a:cubicBezTo>
                  <a:cubicBezTo>
                    <a:pt x="2566" y="431"/>
                    <a:pt x="2561" y="427"/>
                    <a:pt x="2558" y="421"/>
                  </a:cubicBezTo>
                  <a:cubicBezTo>
                    <a:pt x="2553" y="413"/>
                    <a:pt x="2547" y="412"/>
                    <a:pt x="2538" y="412"/>
                  </a:cubicBezTo>
                  <a:cubicBezTo>
                    <a:pt x="2525" y="413"/>
                    <a:pt x="2517" y="413"/>
                    <a:pt x="2507" y="403"/>
                  </a:cubicBezTo>
                  <a:cubicBezTo>
                    <a:pt x="2490" y="386"/>
                    <a:pt x="2499" y="358"/>
                    <a:pt x="2506" y="339"/>
                  </a:cubicBezTo>
                  <a:close/>
                  <a:moveTo>
                    <a:pt x="1024" y="491"/>
                  </a:moveTo>
                  <a:cubicBezTo>
                    <a:pt x="1033" y="501"/>
                    <a:pt x="1032" y="515"/>
                    <a:pt x="1034" y="528"/>
                  </a:cubicBezTo>
                  <a:cubicBezTo>
                    <a:pt x="1023" y="518"/>
                    <a:pt x="1012" y="512"/>
                    <a:pt x="1000" y="510"/>
                  </a:cubicBezTo>
                  <a:cubicBezTo>
                    <a:pt x="996" y="509"/>
                    <a:pt x="991" y="508"/>
                    <a:pt x="991" y="507"/>
                  </a:cubicBezTo>
                  <a:cubicBezTo>
                    <a:pt x="988" y="506"/>
                    <a:pt x="979" y="516"/>
                    <a:pt x="979" y="520"/>
                  </a:cubicBezTo>
                  <a:cubicBezTo>
                    <a:pt x="979" y="524"/>
                    <a:pt x="979" y="524"/>
                    <a:pt x="969" y="522"/>
                  </a:cubicBezTo>
                  <a:cubicBezTo>
                    <a:pt x="964" y="521"/>
                    <a:pt x="956" y="519"/>
                    <a:pt x="952" y="517"/>
                  </a:cubicBezTo>
                  <a:cubicBezTo>
                    <a:pt x="947" y="516"/>
                    <a:pt x="940" y="515"/>
                    <a:pt x="935" y="515"/>
                  </a:cubicBezTo>
                  <a:cubicBezTo>
                    <a:pt x="930" y="515"/>
                    <a:pt x="925" y="515"/>
                    <a:pt x="924" y="515"/>
                  </a:cubicBezTo>
                  <a:cubicBezTo>
                    <a:pt x="923" y="514"/>
                    <a:pt x="920" y="515"/>
                    <a:pt x="916" y="516"/>
                  </a:cubicBezTo>
                  <a:cubicBezTo>
                    <a:pt x="915" y="486"/>
                    <a:pt x="947" y="469"/>
                    <a:pt x="976" y="472"/>
                  </a:cubicBezTo>
                  <a:cubicBezTo>
                    <a:pt x="992" y="474"/>
                    <a:pt x="1013" y="476"/>
                    <a:pt x="1024" y="491"/>
                  </a:cubicBezTo>
                  <a:close/>
                  <a:moveTo>
                    <a:pt x="902" y="518"/>
                  </a:moveTo>
                  <a:cubicBezTo>
                    <a:pt x="899" y="519"/>
                    <a:pt x="897" y="519"/>
                    <a:pt x="894" y="520"/>
                  </a:cubicBezTo>
                  <a:cubicBezTo>
                    <a:pt x="890" y="521"/>
                    <a:pt x="886" y="522"/>
                    <a:pt x="882" y="523"/>
                  </a:cubicBezTo>
                  <a:cubicBezTo>
                    <a:pt x="878" y="518"/>
                    <a:pt x="874" y="514"/>
                    <a:pt x="869" y="510"/>
                  </a:cubicBezTo>
                  <a:cubicBezTo>
                    <a:pt x="863" y="505"/>
                    <a:pt x="853" y="499"/>
                    <a:pt x="850" y="492"/>
                  </a:cubicBezTo>
                  <a:cubicBezTo>
                    <a:pt x="849" y="490"/>
                    <a:pt x="848" y="489"/>
                    <a:pt x="847" y="488"/>
                  </a:cubicBezTo>
                  <a:cubicBezTo>
                    <a:pt x="846" y="478"/>
                    <a:pt x="837" y="469"/>
                    <a:pt x="828" y="465"/>
                  </a:cubicBezTo>
                  <a:cubicBezTo>
                    <a:pt x="817" y="460"/>
                    <a:pt x="803" y="462"/>
                    <a:pt x="796" y="471"/>
                  </a:cubicBezTo>
                  <a:cubicBezTo>
                    <a:pt x="792" y="474"/>
                    <a:pt x="788" y="479"/>
                    <a:pt x="786" y="485"/>
                  </a:cubicBezTo>
                  <a:cubicBezTo>
                    <a:pt x="783" y="493"/>
                    <a:pt x="787" y="503"/>
                    <a:pt x="793" y="509"/>
                  </a:cubicBezTo>
                  <a:cubicBezTo>
                    <a:pt x="796" y="512"/>
                    <a:pt x="800" y="515"/>
                    <a:pt x="805" y="516"/>
                  </a:cubicBezTo>
                  <a:cubicBezTo>
                    <a:pt x="788" y="515"/>
                    <a:pt x="771" y="521"/>
                    <a:pt x="755" y="530"/>
                  </a:cubicBezTo>
                  <a:cubicBezTo>
                    <a:pt x="759" y="516"/>
                    <a:pt x="763" y="504"/>
                    <a:pt x="772" y="491"/>
                  </a:cubicBezTo>
                  <a:cubicBezTo>
                    <a:pt x="786" y="473"/>
                    <a:pt x="802" y="458"/>
                    <a:pt x="821" y="445"/>
                  </a:cubicBezTo>
                  <a:cubicBezTo>
                    <a:pt x="839" y="433"/>
                    <a:pt x="861" y="425"/>
                    <a:pt x="883" y="422"/>
                  </a:cubicBezTo>
                  <a:cubicBezTo>
                    <a:pt x="896" y="421"/>
                    <a:pt x="910" y="423"/>
                    <a:pt x="921" y="428"/>
                  </a:cubicBezTo>
                  <a:cubicBezTo>
                    <a:pt x="932" y="434"/>
                    <a:pt x="940" y="445"/>
                    <a:pt x="948" y="454"/>
                  </a:cubicBezTo>
                  <a:cubicBezTo>
                    <a:pt x="919" y="462"/>
                    <a:pt x="890" y="490"/>
                    <a:pt x="902" y="518"/>
                  </a:cubicBezTo>
                  <a:close/>
                  <a:moveTo>
                    <a:pt x="820" y="483"/>
                  </a:moveTo>
                  <a:cubicBezTo>
                    <a:pt x="821" y="483"/>
                    <a:pt x="823" y="484"/>
                    <a:pt x="824" y="485"/>
                  </a:cubicBezTo>
                  <a:cubicBezTo>
                    <a:pt x="823" y="484"/>
                    <a:pt x="827" y="488"/>
                    <a:pt x="826" y="487"/>
                  </a:cubicBezTo>
                  <a:cubicBezTo>
                    <a:pt x="827" y="488"/>
                    <a:pt x="827" y="488"/>
                    <a:pt x="827" y="488"/>
                  </a:cubicBezTo>
                  <a:cubicBezTo>
                    <a:pt x="828" y="489"/>
                    <a:pt x="828" y="489"/>
                    <a:pt x="828" y="489"/>
                  </a:cubicBezTo>
                  <a:cubicBezTo>
                    <a:pt x="828" y="489"/>
                    <a:pt x="828" y="489"/>
                    <a:pt x="828" y="489"/>
                  </a:cubicBezTo>
                  <a:cubicBezTo>
                    <a:pt x="828" y="489"/>
                    <a:pt x="828" y="490"/>
                    <a:pt x="828" y="490"/>
                  </a:cubicBezTo>
                  <a:cubicBezTo>
                    <a:pt x="828" y="490"/>
                    <a:pt x="828" y="490"/>
                    <a:pt x="828" y="490"/>
                  </a:cubicBezTo>
                  <a:cubicBezTo>
                    <a:pt x="828" y="490"/>
                    <a:pt x="828" y="490"/>
                    <a:pt x="828" y="490"/>
                  </a:cubicBezTo>
                  <a:cubicBezTo>
                    <a:pt x="828" y="490"/>
                    <a:pt x="826" y="492"/>
                    <a:pt x="826" y="492"/>
                  </a:cubicBezTo>
                  <a:cubicBezTo>
                    <a:pt x="826" y="493"/>
                    <a:pt x="823" y="495"/>
                    <a:pt x="821" y="495"/>
                  </a:cubicBezTo>
                  <a:cubicBezTo>
                    <a:pt x="816" y="497"/>
                    <a:pt x="810" y="499"/>
                    <a:pt x="805" y="497"/>
                  </a:cubicBezTo>
                  <a:cubicBezTo>
                    <a:pt x="804" y="496"/>
                    <a:pt x="803" y="495"/>
                    <a:pt x="803" y="494"/>
                  </a:cubicBezTo>
                  <a:cubicBezTo>
                    <a:pt x="803" y="494"/>
                    <a:pt x="803" y="494"/>
                    <a:pt x="804" y="493"/>
                  </a:cubicBezTo>
                  <a:cubicBezTo>
                    <a:pt x="806" y="492"/>
                    <a:pt x="806" y="492"/>
                    <a:pt x="806" y="492"/>
                  </a:cubicBezTo>
                  <a:cubicBezTo>
                    <a:pt x="806" y="492"/>
                    <a:pt x="806" y="492"/>
                    <a:pt x="806" y="492"/>
                  </a:cubicBezTo>
                  <a:cubicBezTo>
                    <a:pt x="809" y="491"/>
                    <a:pt x="810" y="488"/>
                    <a:pt x="811" y="486"/>
                  </a:cubicBezTo>
                  <a:cubicBezTo>
                    <a:pt x="811" y="485"/>
                    <a:pt x="812" y="484"/>
                    <a:pt x="813" y="483"/>
                  </a:cubicBezTo>
                  <a:cubicBezTo>
                    <a:pt x="813" y="483"/>
                    <a:pt x="813" y="483"/>
                    <a:pt x="813" y="482"/>
                  </a:cubicBezTo>
                  <a:cubicBezTo>
                    <a:pt x="813" y="482"/>
                    <a:pt x="813" y="482"/>
                    <a:pt x="814" y="482"/>
                  </a:cubicBezTo>
                  <a:cubicBezTo>
                    <a:pt x="814" y="482"/>
                    <a:pt x="814" y="482"/>
                    <a:pt x="815" y="482"/>
                  </a:cubicBezTo>
                  <a:cubicBezTo>
                    <a:pt x="815" y="482"/>
                    <a:pt x="816" y="482"/>
                    <a:pt x="817" y="482"/>
                  </a:cubicBezTo>
                  <a:cubicBezTo>
                    <a:pt x="814" y="482"/>
                    <a:pt x="820" y="483"/>
                    <a:pt x="820" y="483"/>
                  </a:cubicBezTo>
                  <a:close/>
                  <a:moveTo>
                    <a:pt x="838" y="507"/>
                  </a:moveTo>
                  <a:cubicBezTo>
                    <a:pt x="846" y="515"/>
                    <a:pt x="854" y="523"/>
                    <a:pt x="864" y="529"/>
                  </a:cubicBezTo>
                  <a:cubicBezTo>
                    <a:pt x="857" y="531"/>
                    <a:pt x="851" y="534"/>
                    <a:pt x="846" y="537"/>
                  </a:cubicBezTo>
                  <a:cubicBezTo>
                    <a:pt x="845" y="536"/>
                    <a:pt x="845" y="535"/>
                    <a:pt x="844" y="534"/>
                  </a:cubicBezTo>
                  <a:cubicBezTo>
                    <a:pt x="834" y="524"/>
                    <a:pt x="823" y="518"/>
                    <a:pt x="812" y="516"/>
                  </a:cubicBezTo>
                  <a:cubicBezTo>
                    <a:pt x="821" y="516"/>
                    <a:pt x="831" y="513"/>
                    <a:pt x="838" y="507"/>
                  </a:cubicBezTo>
                  <a:close/>
                  <a:moveTo>
                    <a:pt x="810" y="420"/>
                  </a:moveTo>
                  <a:cubicBezTo>
                    <a:pt x="834" y="406"/>
                    <a:pt x="861" y="398"/>
                    <a:pt x="888" y="397"/>
                  </a:cubicBezTo>
                  <a:cubicBezTo>
                    <a:pt x="928" y="396"/>
                    <a:pt x="951" y="420"/>
                    <a:pt x="971" y="451"/>
                  </a:cubicBezTo>
                  <a:cubicBezTo>
                    <a:pt x="970" y="451"/>
                    <a:pt x="969" y="451"/>
                    <a:pt x="968" y="451"/>
                  </a:cubicBezTo>
                  <a:cubicBezTo>
                    <a:pt x="967" y="451"/>
                    <a:pt x="966" y="451"/>
                    <a:pt x="964" y="451"/>
                  </a:cubicBezTo>
                  <a:cubicBezTo>
                    <a:pt x="965" y="448"/>
                    <a:pt x="965" y="445"/>
                    <a:pt x="962" y="442"/>
                  </a:cubicBezTo>
                  <a:cubicBezTo>
                    <a:pt x="942" y="421"/>
                    <a:pt x="927" y="406"/>
                    <a:pt x="896" y="404"/>
                  </a:cubicBezTo>
                  <a:cubicBezTo>
                    <a:pt x="869" y="402"/>
                    <a:pt x="843" y="413"/>
                    <a:pt x="820" y="426"/>
                  </a:cubicBezTo>
                  <a:cubicBezTo>
                    <a:pt x="797" y="439"/>
                    <a:pt x="774" y="460"/>
                    <a:pt x="760" y="483"/>
                  </a:cubicBezTo>
                  <a:cubicBezTo>
                    <a:pt x="750" y="499"/>
                    <a:pt x="738" y="521"/>
                    <a:pt x="738" y="541"/>
                  </a:cubicBezTo>
                  <a:cubicBezTo>
                    <a:pt x="736" y="543"/>
                    <a:pt x="735" y="544"/>
                    <a:pt x="734" y="545"/>
                  </a:cubicBezTo>
                  <a:cubicBezTo>
                    <a:pt x="733" y="546"/>
                    <a:pt x="732" y="547"/>
                    <a:pt x="731" y="548"/>
                  </a:cubicBezTo>
                  <a:cubicBezTo>
                    <a:pt x="725" y="492"/>
                    <a:pt x="762" y="447"/>
                    <a:pt x="810" y="420"/>
                  </a:cubicBezTo>
                  <a:close/>
                  <a:moveTo>
                    <a:pt x="739" y="570"/>
                  </a:moveTo>
                  <a:cubicBezTo>
                    <a:pt x="748" y="553"/>
                    <a:pt x="769" y="545"/>
                    <a:pt x="786" y="539"/>
                  </a:cubicBezTo>
                  <a:cubicBezTo>
                    <a:pt x="795" y="536"/>
                    <a:pt x="804" y="534"/>
                    <a:pt x="813" y="537"/>
                  </a:cubicBezTo>
                  <a:cubicBezTo>
                    <a:pt x="819" y="540"/>
                    <a:pt x="823" y="544"/>
                    <a:pt x="829" y="547"/>
                  </a:cubicBezTo>
                  <a:cubicBezTo>
                    <a:pt x="811" y="560"/>
                    <a:pt x="790" y="581"/>
                    <a:pt x="783" y="593"/>
                  </a:cubicBezTo>
                  <a:cubicBezTo>
                    <a:pt x="780" y="598"/>
                    <a:pt x="772" y="611"/>
                    <a:pt x="765" y="620"/>
                  </a:cubicBezTo>
                  <a:cubicBezTo>
                    <a:pt x="759" y="630"/>
                    <a:pt x="753" y="640"/>
                    <a:pt x="748" y="650"/>
                  </a:cubicBezTo>
                  <a:cubicBezTo>
                    <a:pt x="738" y="622"/>
                    <a:pt x="722" y="600"/>
                    <a:pt x="739" y="570"/>
                  </a:cubicBezTo>
                  <a:close/>
                  <a:moveTo>
                    <a:pt x="857" y="996"/>
                  </a:moveTo>
                  <a:cubicBezTo>
                    <a:pt x="847" y="1003"/>
                    <a:pt x="844" y="988"/>
                    <a:pt x="845" y="981"/>
                  </a:cubicBezTo>
                  <a:cubicBezTo>
                    <a:pt x="846" y="970"/>
                    <a:pt x="851" y="960"/>
                    <a:pt x="854" y="950"/>
                  </a:cubicBezTo>
                  <a:cubicBezTo>
                    <a:pt x="860" y="953"/>
                    <a:pt x="869" y="955"/>
                    <a:pt x="879" y="957"/>
                  </a:cubicBezTo>
                  <a:cubicBezTo>
                    <a:pt x="875" y="971"/>
                    <a:pt x="869" y="988"/>
                    <a:pt x="857" y="996"/>
                  </a:cubicBezTo>
                  <a:close/>
                  <a:moveTo>
                    <a:pt x="989" y="932"/>
                  </a:moveTo>
                  <a:cubicBezTo>
                    <a:pt x="964" y="940"/>
                    <a:pt x="954" y="943"/>
                    <a:pt x="944" y="944"/>
                  </a:cubicBezTo>
                  <a:cubicBezTo>
                    <a:pt x="931" y="944"/>
                    <a:pt x="905" y="943"/>
                    <a:pt x="901" y="942"/>
                  </a:cubicBezTo>
                  <a:cubicBezTo>
                    <a:pt x="901" y="942"/>
                    <a:pt x="899" y="942"/>
                    <a:pt x="897" y="942"/>
                  </a:cubicBezTo>
                  <a:cubicBezTo>
                    <a:pt x="894" y="940"/>
                    <a:pt x="890" y="940"/>
                    <a:pt x="887" y="941"/>
                  </a:cubicBezTo>
                  <a:cubicBezTo>
                    <a:pt x="875" y="939"/>
                    <a:pt x="852" y="930"/>
                    <a:pt x="846" y="925"/>
                  </a:cubicBezTo>
                  <a:cubicBezTo>
                    <a:pt x="842" y="921"/>
                    <a:pt x="833" y="915"/>
                    <a:pt x="827" y="910"/>
                  </a:cubicBezTo>
                  <a:cubicBezTo>
                    <a:pt x="815" y="902"/>
                    <a:pt x="800" y="887"/>
                    <a:pt x="789" y="872"/>
                  </a:cubicBezTo>
                  <a:cubicBezTo>
                    <a:pt x="786" y="869"/>
                    <a:pt x="782" y="865"/>
                    <a:pt x="780" y="863"/>
                  </a:cubicBezTo>
                  <a:cubicBezTo>
                    <a:pt x="777" y="862"/>
                    <a:pt x="772" y="857"/>
                    <a:pt x="768" y="851"/>
                  </a:cubicBezTo>
                  <a:cubicBezTo>
                    <a:pt x="759" y="840"/>
                    <a:pt x="752" y="819"/>
                    <a:pt x="749" y="798"/>
                  </a:cubicBezTo>
                  <a:cubicBezTo>
                    <a:pt x="747" y="785"/>
                    <a:pt x="746" y="781"/>
                    <a:pt x="743" y="765"/>
                  </a:cubicBezTo>
                  <a:cubicBezTo>
                    <a:pt x="741" y="753"/>
                    <a:pt x="740" y="739"/>
                    <a:pt x="742" y="727"/>
                  </a:cubicBezTo>
                  <a:cubicBezTo>
                    <a:pt x="742" y="724"/>
                    <a:pt x="742" y="720"/>
                    <a:pt x="742" y="718"/>
                  </a:cubicBezTo>
                  <a:cubicBezTo>
                    <a:pt x="741" y="716"/>
                    <a:pt x="741" y="714"/>
                    <a:pt x="742" y="713"/>
                  </a:cubicBezTo>
                  <a:cubicBezTo>
                    <a:pt x="743" y="712"/>
                    <a:pt x="744" y="707"/>
                    <a:pt x="744" y="701"/>
                  </a:cubicBezTo>
                  <a:cubicBezTo>
                    <a:pt x="745" y="684"/>
                    <a:pt x="749" y="672"/>
                    <a:pt x="762" y="654"/>
                  </a:cubicBezTo>
                  <a:cubicBezTo>
                    <a:pt x="768" y="644"/>
                    <a:pt x="775" y="634"/>
                    <a:pt x="776" y="631"/>
                  </a:cubicBezTo>
                  <a:cubicBezTo>
                    <a:pt x="778" y="628"/>
                    <a:pt x="783" y="620"/>
                    <a:pt x="787" y="613"/>
                  </a:cubicBezTo>
                  <a:cubicBezTo>
                    <a:pt x="790" y="607"/>
                    <a:pt x="794" y="600"/>
                    <a:pt x="795" y="598"/>
                  </a:cubicBezTo>
                  <a:cubicBezTo>
                    <a:pt x="796" y="597"/>
                    <a:pt x="799" y="594"/>
                    <a:pt x="801" y="592"/>
                  </a:cubicBezTo>
                  <a:cubicBezTo>
                    <a:pt x="803" y="591"/>
                    <a:pt x="806" y="588"/>
                    <a:pt x="807" y="587"/>
                  </a:cubicBezTo>
                  <a:cubicBezTo>
                    <a:pt x="808" y="586"/>
                    <a:pt x="817" y="578"/>
                    <a:pt x="827" y="570"/>
                  </a:cubicBezTo>
                  <a:cubicBezTo>
                    <a:pt x="844" y="557"/>
                    <a:pt x="848" y="555"/>
                    <a:pt x="865" y="549"/>
                  </a:cubicBezTo>
                  <a:cubicBezTo>
                    <a:pt x="869" y="547"/>
                    <a:pt x="873" y="546"/>
                    <a:pt x="877" y="545"/>
                  </a:cubicBezTo>
                  <a:cubicBezTo>
                    <a:pt x="880" y="544"/>
                    <a:pt x="883" y="543"/>
                    <a:pt x="886" y="542"/>
                  </a:cubicBezTo>
                  <a:cubicBezTo>
                    <a:pt x="903" y="536"/>
                    <a:pt x="911" y="535"/>
                    <a:pt x="933" y="534"/>
                  </a:cubicBezTo>
                  <a:cubicBezTo>
                    <a:pt x="938" y="533"/>
                    <a:pt x="945" y="534"/>
                    <a:pt x="949" y="536"/>
                  </a:cubicBezTo>
                  <a:cubicBezTo>
                    <a:pt x="959" y="540"/>
                    <a:pt x="980" y="544"/>
                    <a:pt x="985" y="542"/>
                  </a:cubicBezTo>
                  <a:cubicBezTo>
                    <a:pt x="989" y="541"/>
                    <a:pt x="1005" y="545"/>
                    <a:pt x="1017" y="551"/>
                  </a:cubicBezTo>
                  <a:cubicBezTo>
                    <a:pt x="1023" y="553"/>
                    <a:pt x="1026" y="556"/>
                    <a:pt x="1027" y="560"/>
                  </a:cubicBezTo>
                  <a:cubicBezTo>
                    <a:pt x="1029" y="564"/>
                    <a:pt x="1030" y="566"/>
                    <a:pt x="1033" y="566"/>
                  </a:cubicBezTo>
                  <a:cubicBezTo>
                    <a:pt x="1036" y="566"/>
                    <a:pt x="1039" y="568"/>
                    <a:pt x="1042" y="573"/>
                  </a:cubicBezTo>
                  <a:cubicBezTo>
                    <a:pt x="1045" y="577"/>
                    <a:pt x="1048" y="580"/>
                    <a:pt x="1050" y="580"/>
                  </a:cubicBezTo>
                  <a:cubicBezTo>
                    <a:pt x="1052" y="580"/>
                    <a:pt x="1057" y="583"/>
                    <a:pt x="1060" y="586"/>
                  </a:cubicBezTo>
                  <a:cubicBezTo>
                    <a:pt x="1063" y="589"/>
                    <a:pt x="1069" y="595"/>
                    <a:pt x="1072" y="598"/>
                  </a:cubicBezTo>
                  <a:cubicBezTo>
                    <a:pt x="1085" y="611"/>
                    <a:pt x="1096" y="632"/>
                    <a:pt x="1111" y="670"/>
                  </a:cubicBezTo>
                  <a:cubicBezTo>
                    <a:pt x="1129" y="715"/>
                    <a:pt x="1134" y="736"/>
                    <a:pt x="1131" y="764"/>
                  </a:cubicBezTo>
                  <a:cubicBezTo>
                    <a:pt x="1130" y="772"/>
                    <a:pt x="1129" y="781"/>
                    <a:pt x="1129" y="784"/>
                  </a:cubicBezTo>
                  <a:cubicBezTo>
                    <a:pt x="1130" y="790"/>
                    <a:pt x="1125" y="804"/>
                    <a:pt x="1116" y="823"/>
                  </a:cubicBezTo>
                  <a:cubicBezTo>
                    <a:pt x="1116" y="824"/>
                    <a:pt x="1115" y="825"/>
                    <a:pt x="1115" y="825"/>
                  </a:cubicBezTo>
                  <a:cubicBezTo>
                    <a:pt x="1074" y="856"/>
                    <a:pt x="1036" y="891"/>
                    <a:pt x="1000" y="928"/>
                  </a:cubicBezTo>
                  <a:cubicBezTo>
                    <a:pt x="996" y="929"/>
                    <a:pt x="993" y="930"/>
                    <a:pt x="989" y="932"/>
                  </a:cubicBezTo>
                  <a:close/>
                  <a:moveTo>
                    <a:pt x="39" y="1664"/>
                  </a:moveTo>
                  <a:cubicBezTo>
                    <a:pt x="39" y="1665"/>
                    <a:pt x="38" y="1666"/>
                    <a:pt x="39" y="1667"/>
                  </a:cubicBezTo>
                  <a:cubicBezTo>
                    <a:pt x="37" y="1667"/>
                    <a:pt x="33" y="1666"/>
                    <a:pt x="27" y="1665"/>
                  </a:cubicBezTo>
                  <a:cubicBezTo>
                    <a:pt x="23" y="1663"/>
                    <a:pt x="20" y="1662"/>
                    <a:pt x="18" y="1662"/>
                  </a:cubicBezTo>
                  <a:cubicBezTo>
                    <a:pt x="21" y="1658"/>
                    <a:pt x="26" y="1648"/>
                    <a:pt x="30" y="1642"/>
                  </a:cubicBezTo>
                  <a:cubicBezTo>
                    <a:pt x="29" y="1647"/>
                    <a:pt x="31" y="1651"/>
                    <a:pt x="37" y="1657"/>
                  </a:cubicBezTo>
                  <a:cubicBezTo>
                    <a:pt x="40" y="1659"/>
                    <a:pt x="41" y="1661"/>
                    <a:pt x="41" y="1662"/>
                  </a:cubicBezTo>
                  <a:cubicBezTo>
                    <a:pt x="40" y="1662"/>
                    <a:pt x="40" y="1663"/>
                    <a:pt x="39" y="1664"/>
                  </a:cubicBezTo>
                  <a:close/>
                  <a:moveTo>
                    <a:pt x="40" y="1629"/>
                  </a:moveTo>
                  <a:cubicBezTo>
                    <a:pt x="40" y="1629"/>
                    <a:pt x="40" y="1629"/>
                    <a:pt x="40" y="1629"/>
                  </a:cubicBezTo>
                  <a:cubicBezTo>
                    <a:pt x="48" y="1610"/>
                    <a:pt x="60" y="1590"/>
                    <a:pt x="75" y="1572"/>
                  </a:cubicBezTo>
                  <a:cubicBezTo>
                    <a:pt x="83" y="1563"/>
                    <a:pt x="89" y="1557"/>
                    <a:pt x="90" y="1556"/>
                  </a:cubicBezTo>
                  <a:cubicBezTo>
                    <a:pt x="91" y="1555"/>
                    <a:pt x="93" y="1554"/>
                    <a:pt x="98" y="1550"/>
                  </a:cubicBezTo>
                  <a:cubicBezTo>
                    <a:pt x="101" y="1547"/>
                    <a:pt x="110" y="1540"/>
                    <a:pt x="118" y="1536"/>
                  </a:cubicBezTo>
                  <a:cubicBezTo>
                    <a:pt x="119" y="1535"/>
                    <a:pt x="120" y="1534"/>
                    <a:pt x="122" y="1533"/>
                  </a:cubicBezTo>
                  <a:cubicBezTo>
                    <a:pt x="113" y="1540"/>
                    <a:pt x="99" y="1555"/>
                    <a:pt x="92" y="1565"/>
                  </a:cubicBezTo>
                  <a:cubicBezTo>
                    <a:pt x="90" y="1567"/>
                    <a:pt x="87" y="1571"/>
                    <a:pt x="85" y="1573"/>
                  </a:cubicBezTo>
                  <a:cubicBezTo>
                    <a:pt x="83" y="1575"/>
                    <a:pt x="80" y="1580"/>
                    <a:pt x="78" y="1583"/>
                  </a:cubicBezTo>
                  <a:cubicBezTo>
                    <a:pt x="68" y="1597"/>
                    <a:pt x="55" y="1613"/>
                    <a:pt x="40" y="1629"/>
                  </a:cubicBezTo>
                  <a:close/>
                  <a:moveTo>
                    <a:pt x="252" y="1518"/>
                  </a:moveTo>
                  <a:cubicBezTo>
                    <a:pt x="265" y="1516"/>
                    <a:pt x="273" y="1515"/>
                    <a:pt x="278" y="1514"/>
                  </a:cubicBezTo>
                  <a:cubicBezTo>
                    <a:pt x="277" y="1515"/>
                    <a:pt x="275" y="1516"/>
                    <a:pt x="275" y="1518"/>
                  </a:cubicBezTo>
                  <a:cubicBezTo>
                    <a:pt x="274" y="1520"/>
                    <a:pt x="274" y="1523"/>
                    <a:pt x="276" y="1525"/>
                  </a:cubicBezTo>
                  <a:cubicBezTo>
                    <a:pt x="276" y="1526"/>
                    <a:pt x="277" y="1527"/>
                    <a:pt x="277" y="1527"/>
                  </a:cubicBezTo>
                  <a:cubicBezTo>
                    <a:pt x="276" y="1530"/>
                    <a:pt x="276" y="1534"/>
                    <a:pt x="277" y="1537"/>
                  </a:cubicBezTo>
                  <a:cubicBezTo>
                    <a:pt x="278" y="1543"/>
                    <a:pt x="280" y="1545"/>
                    <a:pt x="285" y="1548"/>
                  </a:cubicBezTo>
                  <a:cubicBezTo>
                    <a:pt x="288" y="1549"/>
                    <a:pt x="288" y="1549"/>
                    <a:pt x="288" y="1549"/>
                  </a:cubicBezTo>
                  <a:cubicBezTo>
                    <a:pt x="286" y="1550"/>
                    <a:pt x="286" y="1550"/>
                    <a:pt x="286" y="1550"/>
                  </a:cubicBezTo>
                  <a:cubicBezTo>
                    <a:pt x="284" y="1552"/>
                    <a:pt x="281" y="1555"/>
                    <a:pt x="279" y="1557"/>
                  </a:cubicBezTo>
                  <a:cubicBezTo>
                    <a:pt x="276" y="1560"/>
                    <a:pt x="275" y="1562"/>
                    <a:pt x="275" y="1563"/>
                  </a:cubicBezTo>
                  <a:cubicBezTo>
                    <a:pt x="275" y="1564"/>
                    <a:pt x="273" y="1567"/>
                    <a:pt x="271" y="1573"/>
                  </a:cubicBezTo>
                  <a:cubicBezTo>
                    <a:pt x="269" y="1576"/>
                    <a:pt x="266" y="1583"/>
                    <a:pt x="266" y="1586"/>
                  </a:cubicBezTo>
                  <a:cubicBezTo>
                    <a:pt x="266" y="1588"/>
                    <a:pt x="271" y="1593"/>
                    <a:pt x="273" y="1595"/>
                  </a:cubicBezTo>
                  <a:cubicBezTo>
                    <a:pt x="277" y="1598"/>
                    <a:pt x="281" y="1602"/>
                    <a:pt x="283" y="1604"/>
                  </a:cubicBezTo>
                  <a:cubicBezTo>
                    <a:pt x="286" y="1608"/>
                    <a:pt x="292" y="1612"/>
                    <a:pt x="299" y="1615"/>
                  </a:cubicBezTo>
                  <a:cubicBezTo>
                    <a:pt x="295" y="1616"/>
                    <a:pt x="289" y="1617"/>
                    <a:pt x="281" y="1618"/>
                  </a:cubicBezTo>
                  <a:cubicBezTo>
                    <a:pt x="250" y="1622"/>
                    <a:pt x="250" y="1622"/>
                    <a:pt x="250" y="1622"/>
                  </a:cubicBezTo>
                  <a:cubicBezTo>
                    <a:pt x="247" y="1627"/>
                    <a:pt x="247" y="1627"/>
                    <a:pt x="247" y="1627"/>
                  </a:cubicBezTo>
                  <a:cubicBezTo>
                    <a:pt x="246" y="1629"/>
                    <a:pt x="245" y="1634"/>
                    <a:pt x="244" y="1637"/>
                  </a:cubicBezTo>
                  <a:cubicBezTo>
                    <a:pt x="244" y="1639"/>
                    <a:pt x="235" y="1652"/>
                    <a:pt x="234" y="1654"/>
                  </a:cubicBezTo>
                  <a:cubicBezTo>
                    <a:pt x="231" y="1657"/>
                    <a:pt x="228" y="1660"/>
                    <a:pt x="226" y="1663"/>
                  </a:cubicBezTo>
                  <a:cubicBezTo>
                    <a:pt x="219" y="1672"/>
                    <a:pt x="212" y="1679"/>
                    <a:pt x="207" y="1691"/>
                  </a:cubicBezTo>
                  <a:cubicBezTo>
                    <a:pt x="203" y="1691"/>
                    <a:pt x="203" y="1691"/>
                    <a:pt x="203" y="1691"/>
                  </a:cubicBezTo>
                  <a:cubicBezTo>
                    <a:pt x="197" y="1692"/>
                    <a:pt x="194" y="1693"/>
                    <a:pt x="189" y="1698"/>
                  </a:cubicBezTo>
                  <a:cubicBezTo>
                    <a:pt x="185" y="1702"/>
                    <a:pt x="184" y="1705"/>
                    <a:pt x="184" y="1708"/>
                  </a:cubicBezTo>
                  <a:cubicBezTo>
                    <a:pt x="184" y="1710"/>
                    <a:pt x="185" y="1712"/>
                    <a:pt x="188" y="1714"/>
                  </a:cubicBezTo>
                  <a:cubicBezTo>
                    <a:pt x="188" y="1715"/>
                    <a:pt x="188" y="1715"/>
                    <a:pt x="188" y="1715"/>
                  </a:cubicBezTo>
                  <a:cubicBezTo>
                    <a:pt x="188" y="1716"/>
                    <a:pt x="188" y="1716"/>
                    <a:pt x="188" y="1717"/>
                  </a:cubicBezTo>
                  <a:cubicBezTo>
                    <a:pt x="185" y="1721"/>
                    <a:pt x="186" y="1729"/>
                    <a:pt x="187" y="1733"/>
                  </a:cubicBezTo>
                  <a:cubicBezTo>
                    <a:pt x="188" y="1735"/>
                    <a:pt x="188" y="1736"/>
                    <a:pt x="189" y="1736"/>
                  </a:cubicBezTo>
                  <a:cubicBezTo>
                    <a:pt x="189" y="1737"/>
                    <a:pt x="189" y="1738"/>
                    <a:pt x="190" y="1738"/>
                  </a:cubicBezTo>
                  <a:cubicBezTo>
                    <a:pt x="191" y="1741"/>
                    <a:pt x="194" y="1741"/>
                    <a:pt x="204" y="1741"/>
                  </a:cubicBezTo>
                  <a:cubicBezTo>
                    <a:pt x="207" y="1741"/>
                    <a:pt x="210" y="1740"/>
                    <a:pt x="211" y="1739"/>
                  </a:cubicBezTo>
                  <a:cubicBezTo>
                    <a:pt x="212" y="1738"/>
                    <a:pt x="212" y="1738"/>
                    <a:pt x="212" y="1738"/>
                  </a:cubicBezTo>
                  <a:cubicBezTo>
                    <a:pt x="212" y="1738"/>
                    <a:pt x="212" y="1738"/>
                    <a:pt x="212" y="1738"/>
                  </a:cubicBezTo>
                  <a:cubicBezTo>
                    <a:pt x="212" y="1737"/>
                    <a:pt x="213" y="1737"/>
                    <a:pt x="213" y="1737"/>
                  </a:cubicBezTo>
                  <a:cubicBezTo>
                    <a:pt x="218" y="1735"/>
                    <a:pt x="218" y="1733"/>
                    <a:pt x="218" y="1732"/>
                  </a:cubicBezTo>
                  <a:cubicBezTo>
                    <a:pt x="218" y="1731"/>
                    <a:pt x="218" y="1729"/>
                    <a:pt x="219" y="1726"/>
                  </a:cubicBezTo>
                  <a:cubicBezTo>
                    <a:pt x="221" y="1720"/>
                    <a:pt x="224" y="1718"/>
                    <a:pt x="227" y="1716"/>
                  </a:cubicBezTo>
                  <a:cubicBezTo>
                    <a:pt x="231" y="1714"/>
                    <a:pt x="234" y="1712"/>
                    <a:pt x="235" y="1704"/>
                  </a:cubicBezTo>
                  <a:cubicBezTo>
                    <a:pt x="236" y="1705"/>
                    <a:pt x="237" y="1706"/>
                    <a:pt x="238" y="1706"/>
                  </a:cubicBezTo>
                  <a:cubicBezTo>
                    <a:pt x="240" y="1708"/>
                    <a:pt x="244" y="1711"/>
                    <a:pt x="246" y="1712"/>
                  </a:cubicBezTo>
                  <a:cubicBezTo>
                    <a:pt x="246" y="1714"/>
                    <a:pt x="248" y="1716"/>
                    <a:pt x="250" y="1717"/>
                  </a:cubicBezTo>
                  <a:cubicBezTo>
                    <a:pt x="253" y="1720"/>
                    <a:pt x="256" y="1726"/>
                    <a:pt x="256" y="1731"/>
                  </a:cubicBezTo>
                  <a:cubicBezTo>
                    <a:pt x="256" y="1736"/>
                    <a:pt x="256" y="1737"/>
                    <a:pt x="242" y="1738"/>
                  </a:cubicBezTo>
                  <a:cubicBezTo>
                    <a:pt x="231" y="1739"/>
                    <a:pt x="227" y="1740"/>
                    <a:pt x="222" y="1743"/>
                  </a:cubicBezTo>
                  <a:cubicBezTo>
                    <a:pt x="220" y="1745"/>
                    <a:pt x="214" y="1747"/>
                    <a:pt x="211" y="1748"/>
                  </a:cubicBezTo>
                  <a:cubicBezTo>
                    <a:pt x="200" y="1751"/>
                    <a:pt x="195" y="1753"/>
                    <a:pt x="193" y="1760"/>
                  </a:cubicBezTo>
                  <a:cubicBezTo>
                    <a:pt x="192" y="1765"/>
                    <a:pt x="193" y="1767"/>
                    <a:pt x="198" y="1770"/>
                  </a:cubicBezTo>
                  <a:cubicBezTo>
                    <a:pt x="200" y="1771"/>
                    <a:pt x="203" y="1773"/>
                    <a:pt x="205" y="1774"/>
                  </a:cubicBezTo>
                  <a:cubicBezTo>
                    <a:pt x="211" y="1775"/>
                    <a:pt x="214" y="1776"/>
                    <a:pt x="218" y="1776"/>
                  </a:cubicBezTo>
                  <a:cubicBezTo>
                    <a:pt x="221" y="1776"/>
                    <a:pt x="225" y="1776"/>
                    <a:pt x="231" y="1774"/>
                  </a:cubicBezTo>
                  <a:cubicBezTo>
                    <a:pt x="252" y="1771"/>
                    <a:pt x="254" y="1770"/>
                    <a:pt x="255" y="1767"/>
                  </a:cubicBezTo>
                  <a:cubicBezTo>
                    <a:pt x="255" y="1767"/>
                    <a:pt x="255" y="1766"/>
                    <a:pt x="255" y="1766"/>
                  </a:cubicBezTo>
                  <a:cubicBezTo>
                    <a:pt x="256" y="1766"/>
                    <a:pt x="257" y="1766"/>
                    <a:pt x="258" y="1766"/>
                  </a:cubicBezTo>
                  <a:cubicBezTo>
                    <a:pt x="260" y="1765"/>
                    <a:pt x="263" y="1764"/>
                    <a:pt x="264" y="1763"/>
                  </a:cubicBezTo>
                  <a:cubicBezTo>
                    <a:pt x="265" y="1763"/>
                    <a:pt x="266" y="1763"/>
                    <a:pt x="266" y="1763"/>
                  </a:cubicBezTo>
                  <a:cubicBezTo>
                    <a:pt x="274" y="1763"/>
                    <a:pt x="279" y="1760"/>
                    <a:pt x="284" y="1755"/>
                  </a:cubicBezTo>
                  <a:cubicBezTo>
                    <a:pt x="286" y="1752"/>
                    <a:pt x="288" y="1751"/>
                    <a:pt x="288" y="1750"/>
                  </a:cubicBezTo>
                  <a:cubicBezTo>
                    <a:pt x="289" y="1750"/>
                    <a:pt x="290" y="1750"/>
                    <a:pt x="290" y="1749"/>
                  </a:cubicBezTo>
                  <a:cubicBezTo>
                    <a:pt x="291" y="1749"/>
                    <a:pt x="291" y="1748"/>
                    <a:pt x="291" y="1747"/>
                  </a:cubicBezTo>
                  <a:cubicBezTo>
                    <a:pt x="292" y="1748"/>
                    <a:pt x="292" y="1748"/>
                    <a:pt x="293" y="1748"/>
                  </a:cubicBezTo>
                  <a:cubicBezTo>
                    <a:pt x="293" y="1749"/>
                    <a:pt x="294" y="1750"/>
                    <a:pt x="294" y="1750"/>
                  </a:cubicBezTo>
                  <a:cubicBezTo>
                    <a:pt x="295" y="1751"/>
                    <a:pt x="296" y="1752"/>
                    <a:pt x="298" y="1754"/>
                  </a:cubicBezTo>
                  <a:cubicBezTo>
                    <a:pt x="300" y="1758"/>
                    <a:pt x="302" y="1764"/>
                    <a:pt x="304" y="1770"/>
                  </a:cubicBezTo>
                  <a:cubicBezTo>
                    <a:pt x="308" y="1784"/>
                    <a:pt x="313" y="1800"/>
                    <a:pt x="337" y="1800"/>
                  </a:cubicBezTo>
                  <a:cubicBezTo>
                    <a:pt x="339" y="1800"/>
                    <a:pt x="341" y="1800"/>
                    <a:pt x="343" y="1800"/>
                  </a:cubicBezTo>
                  <a:cubicBezTo>
                    <a:pt x="345" y="1799"/>
                    <a:pt x="347" y="1799"/>
                    <a:pt x="348" y="1799"/>
                  </a:cubicBezTo>
                  <a:cubicBezTo>
                    <a:pt x="356" y="1799"/>
                    <a:pt x="360" y="1802"/>
                    <a:pt x="362" y="1812"/>
                  </a:cubicBezTo>
                  <a:cubicBezTo>
                    <a:pt x="362" y="1813"/>
                    <a:pt x="362" y="1813"/>
                    <a:pt x="362" y="1813"/>
                  </a:cubicBezTo>
                  <a:cubicBezTo>
                    <a:pt x="366" y="1821"/>
                    <a:pt x="375" y="1825"/>
                    <a:pt x="383" y="1830"/>
                  </a:cubicBezTo>
                  <a:cubicBezTo>
                    <a:pt x="392" y="1835"/>
                    <a:pt x="401" y="1840"/>
                    <a:pt x="403" y="1847"/>
                  </a:cubicBezTo>
                  <a:cubicBezTo>
                    <a:pt x="404" y="1851"/>
                    <a:pt x="406" y="1853"/>
                    <a:pt x="409" y="1853"/>
                  </a:cubicBezTo>
                  <a:cubicBezTo>
                    <a:pt x="409" y="1854"/>
                    <a:pt x="410" y="1854"/>
                    <a:pt x="410" y="1855"/>
                  </a:cubicBezTo>
                  <a:cubicBezTo>
                    <a:pt x="412" y="1857"/>
                    <a:pt x="412" y="1861"/>
                    <a:pt x="412" y="1863"/>
                  </a:cubicBezTo>
                  <a:cubicBezTo>
                    <a:pt x="404" y="1876"/>
                    <a:pt x="390" y="1878"/>
                    <a:pt x="374" y="1880"/>
                  </a:cubicBezTo>
                  <a:cubicBezTo>
                    <a:pt x="362" y="1881"/>
                    <a:pt x="350" y="1883"/>
                    <a:pt x="341" y="1890"/>
                  </a:cubicBezTo>
                  <a:cubicBezTo>
                    <a:pt x="338" y="1892"/>
                    <a:pt x="336" y="1893"/>
                    <a:pt x="335" y="1894"/>
                  </a:cubicBezTo>
                  <a:cubicBezTo>
                    <a:pt x="335" y="1893"/>
                    <a:pt x="333" y="1891"/>
                    <a:pt x="332" y="1889"/>
                  </a:cubicBezTo>
                  <a:cubicBezTo>
                    <a:pt x="330" y="1884"/>
                    <a:pt x="328" y="1881"/>
                    <a:pt x="325" y="1881"/>
                  </a:cubicBezTo>
                  <a:cubicBezTo>
                    <a:pt x="325" y="1880"/>
                    <a:pt x="325" y="1880"/>
                    <a:pt x="325" y="1880"/>
                  </a:cubicBezTo>
                  <a:cubicBezTo>
                    <a:pt x="324" y="1880"/>
                    <a:pt x="324" y="1880"/>
                    <a:pt x="324" y="1880"/>
                  </a:cubicBezTo>
                  <a:cubicBezTo>
                    <a:pt x="307" y="1881"/>
                    <a:pt x="290" y="1882"/>
                    <a:pt x="273" y="1883"/>
                  </a:cubicBezTo>
                  <a:cubicBezTo>
                    <a:pt x="265" y="1884"/>
                    <a:pt x="255" y="1884"/>
                    <a:pt x="246" y="1885"/>
                  </a:cubicBezTo>
                  <a:cubicBezTo>
                    <a:pt x="230" y="1886"/>
                    <a:pt x="230" y="1886"/>
                    <a:pt x="230" y="1886"/>
                  </a:cubicBezTo>
                  <a:cubicBezTo>
                    <a:pt x="224" y="1895"/>
                    <a:pt x="224" y="1895"/>
                    <a:pt x="224" y="1895"/>
                  </a:cubicBezTo>
                  <a:cubicBezTo>
                    <a:pt x="221" y="1901"/>
                    <a:pt x="220" y="1905"/>
                    <a:pt x="220" y="1910"/>
                  </a:cubicBezTo>
                  <a:cubicBezTo>
                    <a:pt x="220" y="1914"/>
                    <a:pt x="219" y="1918"/>
                    <a:pt x="218" y="1919"/>
                  </a:cubicBezTo>
                  <a:cubicBezTo>
                    <a:pt x="217" y="1920"/>
                    <a:pt x="216" y="1920"/>
                    <a:pt x="216" y="1920"/>
                  </a:cubicBezTo>
                  <a:cubicBezTo>
                    <a:pt x="214" y="1920"/>
                    <a:pt x="210" y="1920"/>
                    <a:pt x="208" y="1920"/>
                  </a:cubicBezTo>
                  <a:cubicBezTo>
                    <a:pt x="207" y="1920"/>
                    <a:pt x="206" y="1920"/>
                    <a:pt x="206" y="1920"/>
                  </a:cubicBezTo>
                  <a:cubicBezTo>
                    <a:pt x="204" y="1920"/>
                    <a:pt x="204" y="1920"/>
                    <a:pt x="204" y="1920"/>
                  </a:cubicBezTo>
                  <a:cubicBezTo>
                    <a:pt x="200" y="1920"/>
                    <a:pt x="196" y="1919"/>
                    <a:pt x="194" y="1919"/>
                  </a:cubicBezTo>
                  <a:cubicBezTo>
                    <a:pt x="194" y="1918"/>
                    <a:pt x="194" y="1918"/>
                    <a:pt x="194" y="1918"/>
                  </a:cubicBezTo>
                  <a:cubicBezTo>
                    <a:pt x="193" y="1916"/>
                    <a:pt x="190" y="1915"/>
                    <a:pt x="188" y="1915"/>
                  </a:cubicBezTo>
                  <a:cubicBezTo>
                    <a:pt x="177" y="1912"/>
                    <a:pt x="148" y="1899"/>
                    <a:pt x="147" y="1895"/>
                  </a:cubicBezTo>
                  <a:cubicBezTo>
                    <a:pt x="147" y="1893"/>
                    <a:pt x="146" y="1892"/>
                    <a:pt x="145" y="1891"/>
                  </a:cubicBezTo>
                  <a:cubicBezTo>
                    <a:pt x="134" y="1880"/>
                    <a:pt x="121" y="1859"/>
                    <a:pt x="121" y="1847"/>
                  </a:cubicBezTo>
                  <a:cubicBezTo>
                    <a:pt x="122" y="1840"/>
                    <a:pt x="122" y="1835"/>
                    <a:pt x="122" y="1834"/>
                  </a:cubicBezTo>
                  <a:cubicBezTo>
                    <a:pt x="122" y="1833"/>
                    <a:pt x="126" y="1830"/>
                    <a:pt x="134" y="1829"/>
                  </a:cubicBezTo>
                  <a:cubicBezTo>
                    <a:pt x="151" y="1825"/>
                    <a:pt x="155" y="1811"/>
                    <a:pt x="159" y="1797"/>
                  </a:cubicBezTo>
                  <a:cubicBezTo>
                    <a:pt x="161" y="1789"/>
                    <a:pt x="164" y="1780"/>
                    <a:pt x="169" y="1773"/>
                  </a:cubicBezTo>
                  <a:cubicBezTo>
                    <a:pt x="171" y="1771"/>
                    <a:pt x="172" y="1769"/>
                    <a:pt x="173" y="1767"/>
                  </a:cubicBezTo>
                  <a:cubicBezTo>
                    <a:pt x="174" y="1766"/>
                    <a:pt x="174" y="1765"/>
                    <a:pt x="175" y="1763"/>
                  </a:cubicBezTo>
                  <a:cubicBezTo>
                    <a:pt x="175" y="1763"/>
                    <a:pt x="175" y="1763"/>
                    <a:pt x="175" y="1763"/>
                  </a:cubicBezTo>
                  <a:cubicBezTo>
                    <a:pt x="177" y="1760"/>
                    <a:pt x="176" y="1753"/>
                    <a:pt x="174" y="1749"/>
                  </a:cubicBezTo>
                  <a:cubicBezTo>
                    <a:pt x="174" y="1747"/>
                    <a:pt x="171" y="1744"/>
                    <a:pt x="168" y="1744"/>
                  </a:cubicBezTo>
                  <a:cubicBezTo>
                    <a:pt x="168" y="1744"/>
                    <a:pt x="166" y="1743"/>
                    <a:pt x="166" y="1742"/>
                  </a:cubicBezTo>
                  <a:cubicBezTo>
                    <a:pt x="164" y="1738"/>
                    <a:pt x="161" y="1736"/>
                    <a:pt x="156" y="1736"/>
                  </a:cubicBezTo>
                  <a:cubicBezTo>
                    <a:pt x="155" y="1736"/>
                    <a:pt x="154" y="1736"/>
                    <a:pt x="153" y="1737"/>
                  </a:cubicBezTo>
                  <a:cubicBezTo>
                    <a:pt x="145" y="1738"/>
                    <a:pt x="142" y="1739"/>
                    <a:pt x="137" y="1747"/>
                  </a:cubicBezTo>
                  <a:cubicBezTo>
                    <a:pt x="134" y="1752"/>
                    <a:pt x="132" y="1752"/>
                    <a:pt x="132" y="1752"/>
                  </a:cubicBezTo>
                  <a:cubicBezTo>
                    <a:pt x="130" y="1752"/>
                    <a:pt x="126" y="1754"/>
                    <a:pt x="124" y="1757"/>
                  </a:cubicBezTo>
                  <a:cubicBezTo>
                    <a:pt x="121" y="1760"/>
                    <a:pt x="118" y="1766"/>
                    <a:pt x="118" y="1771"/>
                  </a:cubicBezTo>
                  <a:cubicBezTo>
                    <a:pt x="119" y="1775"/>
                    <a:pt x="116" y="1779"/>
                    <a:pt x="112" y="1781"/>
                  </a:cubicBezTo>
                  <a:cubicBezTo>
                    <a:pt x="109" y="1782"/>
                    <a:pt x="107" y="1783"/>
                    <a:pt x="107" y="1783"/>
                  </a:cubicBezTo>
                  <a:cubicBezTo>
                    <a:pt x="106" y="1783"/>
                    <a:pt x="106" y="1783"/>
                    <a:pt x="106" y="1783"/>
                  </a:cubicBezTo>
                  <a:cubicBezTo>
                    <a:pt x="101" y="1783"/>
                    <a:pt x="87" y="1798"/>
                    <a:pt x="86" y="1803"/>
                  </a:cubicBezTo>
                  <a:cubicBezTo>
                    <a:pt x="86" y="1805"/>
                    <a:pt x="86" y="1817"/>
                    <a:pt x="86" y="1818"/>
                  </a:cubicBezTo>
                  <a:cubicBezTo>
                    <a:pt x="87" y="1822"/>
                    <a:pt x="87" y="1825"/>
                    <a:pt x="87" y="1827"/>
                  </a:cubicBezTo>
                  <a:cubicBezTo>
                    <a:pt x="86" y="1827"/>
                    <a:pt x="86" y="1827"/>
                    <a:pt x="86" y="1827"/>
                  </a:cubicBezTo>
                  <a:cubicBezTo>
                    <a:pt x="83" y="1824"/>
                    <a:pt x="80" y="1819"/>
                    <a:pt x="84" y="1805"/>
                  </a:cubicBezTo>
                  <a:cubicBezTo>
                    <a:pt x="88" y="1793"/>
                    <a:pt x="88" y="1786"/>
                    <a:pt x="82" y="1777"/>
                  </a:cubicBezTo>
                  <a:cubicBezTo>
                    <a:pt x="78" y="1773"/>
                    <a:pt x="78" y="1773"/>
                    <a:pt x="79" y="1770"/>
                  </a:cubicBezTo>
                  <a:cubicBezTo>
                    <a:pt x="81" y="1766"/>
                    <a:pt x="80" y="1758"/>
                    <a:pt x="80" y="1754"/>
                  </a:cubicBezTo>
                  <a:cubicBezTo>
                    <a:pt x="79" y="1747"/>
                    <a:pt x="79" y="1742"/>
                    <a:pt x="79" y="1741"/>
                  </a:cubicBezTo>
                  <a:cubicBezTo>
                    <a:pt x="80" y="1739"/>
                    <a:pt x="80" y="1734"/>
                    <a:pt x="80" y="1730"/>
                  </a:cubicBezTo>
                  <a:cubicBezTo>
                    <a:pt x="80" y="1730"/>
                    <a:pt x="80" y="1730"/>
                    <a:pt x="80" y="1730"/>
                  </a:cubicBezTo>
                  <a:cubicBezTo>
                    <a:pt x="77" y="1722"/>
                    <a:pt x="80" y="1714"/>
                    <a:pt x="83" y="1706"/>
                  </a:cubicBezTo>
                  <a:cubicBezTo>
                    <a:pt x="86" y="1698"/>
                    <a:pt x="90" y="1691"/>
                    <a:pt x="88" y="1682"/>
                  </a:cubicBezTo>
                  <a:cubicBezTo>
                    <a:pt x="88" y="1679"/>
                    <a:pt x="90" y="1672"/>
                    <a:pt x="95" y="1669"/>
                  </a:cubicBezTo>
                  <a:cubicBezTo>
                    <a:pt x="97" y="1667"/>
                    <a:pt x="101" y="1663"/>
                    <a:pt x="103" y="1660"/>
                  </a:cubicBezTo>
                  <a:cubicBezTo>
                    <a:pt x="104" y="1658"/>
                    <a:pt x="105" y="1657"/>
                    <a:pt x="107" y="1657"/>
                  </a:cubicBezTo>
                  <a:cubicBezTo>
                    <a:pt x="111" y="1657"/>
                    <a:pt x="116" y="1665"/>
                    <a:pt x="118" y="1670"/>
                  </a:cubicBezTo>
                  <a:cubicBezTo>
                    <a:pt x="118" y="1672"/>
                    <a:pt x="119" y="1674"/>
                    <a:pt x="120" y="1675"/>
                  </a:cubicBezTo>
                  <a:cubicBezTo>
                    <a:pt x="120" y="1676"/>
                    <a:pt x="120" y="1676"/>
                    <a:pt x="120" y="1676"/>
                  </a:cubicBezTo>
                  <a:cubicBezTo>
                    <a:pt x="120" y="1678"/>
                    <a:pt x="122" y="1679"/>
                    <a:pt x="124" y="1679"/>
                  </a:cubicBezTo>
                  <a:cubicBezTo>
                    <a:pt x="125" y="1679"/>
                    <a:pt x="127" y="1678"/>
                    <a:pt x="130" y="1678"/>
                  </a:cubicBezTo>
                  <a:cubicBezTo>
                    <a:pt x="143" y="1677"/>
                    <a:pt x="145" y="1669"/>
                    <a:pt x="148" y="1661"/>
                  </a:cubicBezTo>
                  <a:cubicBezTo>
                    <a:pt x="149" y="1657"/>
                    <a:pt x="150" y="1653"/>
                    <a:pt x="152" y="1649"/>
                  </a:cubicBezTo>
                  <a:cubicBezTo>
                    <a:pt x="153" y="1649"/>
                    <a:pt x="153" y="1649"/>
                    <a:pt x="153" y="1649"/>
                  </a:cubicBezTo>
                  <a:cubicBezTo>
                    <a:pt x="157" y="1635"/>
                    <a:pt x="156" y="1625"/>
                    <a:pt x="155" y="1614"/>
                  </a:cubicBezTo>
                  <a:cubicBezTo>
                    <a:pt x="154" y="1604"/>
                    <a:pt x="153" y="1593"/>
                    <a:pt x="157" y="1578"/>
                  </a:cubicBezTo>
                  <a:cubicBezTo>
                    <a:pt x="158" y="1577"/>
                    <a:pt x="161" y="1567"/>
                    <a:pt x="161" y="1564"/>
                  </a:cubicBezTo>
                  <a:cubicBezTo>
                    <a:pt x="161" y="1560"/>
                    <a:pt x="156" y="1558"/>
                    <a:pt x="153" y="1558"/>
                  </a:cubicBezTo>
                  <a:cubicBezTo>
                    <a:pt x="152" y="1558"/>
                    <a:pt x="152" y="1558"/>
                    <a:pt x="152" y="1558"/>
                  </a:cubicBezTo>
                  <a:cubicBezTo>
                    <a:pt x="183" y="1536"/>
                    <a:pt x="216" y="1523"/>
                    <a:pt x="252" y="1518"/>
                  </a:cubicBezTo>
                  <a:close/>
                  <a:moveTo>
                    <a:pt x="234" y="1506"/>
                  </a:moveTo>
                  <a:cubicBezTo>
                    <a:pt x="255" y="1501"/>
                    <a:pt x="275" y="1498"/>
                    <a:pt x="293" y="1498"/>
                  </a:cubicBezTo>
                  <a:cubicBezTo>
                    <a:pt x="296" y="1498"/>
                    <a:pt x="300" y="1498"/>
                    <a:pt x="303" y="1499"/>
                  </a:cubicBezTo>
                  <a:cubicBezTo>
                    <a:pt x="305" y="1499"/>
                    <a:pt x="308" y="1500"/>
                    <a:pt x="311" y="1501"/>
                  </a:cubicBezTo>
                  <a:cubicBezTo>
                    <a:pt x="312" y="1501"/>
                    <a:pt x="314" y="1501"/>
                    <a:pt x="315" y="1502"/>
                  </a:cubicBezTo>
                  <a:cubicBezTo>
                    <a:pt x="312" y="1502"/>
                    <a:pt x="308" y="1501"/>
                    <a:pt x="306" y="1501"/>
                  </a:cubicBezTo>
                  <a:cubicBezTo>
                    <a:pt x="301" y="1501"/>
                    <a:pt x="298" y="1500"/>
                    <a:pt x="294" y="1500"/>
                  </a:cubicBezTo>
                  <a:cubicBezTo>
                    <a:pt x="286" y="1500"/>
                    <a:pt x="275" y="1501"/>
                    <a:pt x="255" y="1503"/>
                  </a:cubicBezTo>
                  <a:cubicBezTo>
                    <a:pt x="246" y="1504"/>
                    <a:pt x="239" y="1505"/>
                    <a:pt x="234" y="1506"/>
                  </a:cubicBezTo>
                  <a:close/>
                  <a:moveTo>
                    <a:pt x="203" y="1712"/>
                  </a:moveTo>
                  <a:cubicBezTo>
                    <a:pt x="202" y="1706"/>
                    <a:pt x="202" y="1706"/>
                    <a:pt x="210" y="1705"/>
                  </a:cubicBezTo>
                  <a:cubicBezTo>
                    <a:pt x="215" y="1704"/>
                    <a:pt x="217" y="1703"/>
                    <a:pt x="219" y="1701"/>
                  </a:cubicBezTo>
                  <a:cubicBezTo>
                    <a:pt x="218" y="1703"/>
                    <a:pt x="216" y="1705"/>
                    <a:pt x="214" y="1707"/>
                  </a:cubicBezTo>
                  <a:cubicBezTo>
                    <a:pt x="210" y="1710"/>
                    <a:pt x="206" y="1714"/>
                    <a:pt x="204" y="1720"/>
                  </a:cubicBezTo>
                  <a:cubicBezTo>
                    <a:pt x="203" y="1725"/>
                    <a:pt x="202" y="1727"/>
                    <a:pt x="201" y="1727"/>
                  </a:cubicBezTo>
                  <a:cubicBezTo>
                    <a:pt x="201" y="1727"/>
                    <a:pt x="201" y="1726"/>
                    <a:pt x="202" y="1724"/>
                  </a:cubicBezTo>
                  <a:cubicBezTo>
                    <a:pt x="203" y="1721"/>
                    <a:pt x="203" y="1716"/>
                    <a:pt x="203" y="1712"/>
                  </a:cubicBezTo>
                  <a:close/>
                  <a:moveTo>
                    <a:pt x="257" y="1750"/>
                  </a:moveTo>
                  <a:cubicBezTo>
                    <a:pt x="253" y="1751"/>
                    <a:pt x="248" y="1753"/>
                    <a:pt x="245" y="1755"/>
                  </a:cubicBezTo>
                  <a:cubicBezTo>
                    <a:pt x="234" y="1759"/>
                    <a:pt x="222" y="1761"/>
                    <a:pt x="214" y="1761"/>
                  </a:cubicBezTo>
                  <a:cubicBezTo>
                    <a:pt x="214" y="1761"/>
                    <a:pt x="213" y="1761"/>
                    <a:pt x="213" y="1761"/>
                  </a:cubicBezTo>
                  <a:cubicBezTo>
                    <a:pt x="215" y="1760"/>
                    <a:pt x="221" y="1758"/>
                    <a:pt x="230" y="1756"/>
                  </a:cubicBezTo>
                  <a:cubicBezTo>
                    <a:pt x="231" y="1756"/>
                    <a:pt x="231" y="1756"/>
                    <a:pt x="231" y="1756"/>
                  </a:cubicBezTo>
                  <a:cubicBezTo>
                    <a:pt x="231" y="1756"/>
                    <a:pt x="231" y="1756"/>
                    <a:pt x="231" y="1756"/>
                  </a:cubicBezTo>
                  <a:cubicBezTo>
                    <a:pt x="234" y="1753"/>
                    <a:pt x="237" y="1753"/>
                    <a:pt x="249" y="1751"/>
                  </a:cubicBezTo>
                  <a:lnTo>
                    <a:pt x="257" y="1750"/>
                  </a:lnTo>
                  <a:close/>
                  <a:moveTo>
                    <a:pt x="140" y="1549"/>
                  </a:moveTo>
                  <a:cubicBezTo>
                    <a:pt x="137" y="1551"/>
                    <a:pt x="135" y="1552"/>
                    <a:pt x="134" y="1553"/>
                  </a:cubicBezTo>
                  <a:cubicBezTo>
                    <a:pt x="134" y="1553"/>
                    <a:pt x="134" y="1553"/>
                    <a:pt x="134" y="1553"/>
                  </a:cubicBezTo>
                  <a:cubicBezTo>
                    <a:pt x="129" y="1555"/>
                    <a:pt x="113" y="1570"/>
                    <a:pt x="112" y="1571"/>
                  </a:cubicBezTo>
                  <a:cubicBezTo>
                    <a:pt x="111" y="1572"/>
                    <a:pt x="111" y="1572"/>
                    <a:pt x="111" y="1572"/>
                  </a:cubicBezTo>
                  <a:cubicBezTo>
                    <a:pt x="109" y="1573"/>
                    <a:pt x="105" y="1576"/>
                    <a:pt x="102" y="1578"/>
                  </a:cubicBezTo>
                  <a:cubicBezTo>
                    <a:pt x="102" y="1578"/>
                    <a:pt x="102" y="1578"/>
                    <a:pt x="102" y="1578"/>
                  </a:cubicBezTo>
                  <a:cubicBezTo>
                    <a:pt x="105" y="1574"/>
                    <a:pt x="108" y="1570"/>
                    <a:pt x="108" y="1569"/>
                  </a:cubicBezTo>
                  <a:cubicBezTo>
                    <a:pt x="110" y="1565"/>
                    <a:pt x="132" y="1543"/>
                    <a:pt x="136" y="1541"/>
                  </a:cubicBezTo>
                  <a:cubicBezTo>
                    <a:pt x="155" y="1530"/>
                    <a:pt x="178" y="1521"/>
                    <a:pt x="202" y="1514"/>
                  </a:cubicBezTo>
                  <a:cubicBezTo>
                    <a:pt x="179" y="1524"/>
                    <a:pt x="158" y="1536"/>
                    <a:pt x="140" y="1549"/>
                  </a:cubicBezTo>
                  <a:close/>
                  <a:moveTo>
                    <a:pt x="54" y="1638"/>
                  </a:moveTo>
                  <a:cubicBezTo>
                    <a:pt x="53" y="1638"/>
                    <a:pt x="53" y="1639"/>
                    <a:pt x="52" y="1640"/>
                  </a:cubicBezTo>
                  <a:cubicBezTo>
                    <a:pt x="52" y="1640"/>
                    <a:pt x="52" y="1640"/>
                    <a:pt x="52" y="1640"/>
                  </a:cubicBezTo>
                  <a:cubicBezTo>
                    <a:pt x="53" y="1639"/>
                    <a:pt x="53" y="1638"/>
                    <a:pt x="54" y="1638"/>
                  </a:cubicBezTo>
                  <a:close/>
                  <a:moveTo>
                    <a:pt x="46" y="1644"/>
                  </a:moveTo>
                  <a:cubicBezTo>
                    <a:pt x="46" y="1644"/>
                    <a:pt x="46" y="1644"/>
                    <a:pt x="46" y="1644"/>
                  </a:cubicBezTo>
                  <a:cubicBezTo>
                    <a:pt x="47" y="1643"/>
                    <a:pt x="47" y="1643"/>
                    <a:pt x="47" y="1643"/>
                  </a:cubicBezTo>
                  <a:cubicBezTo>
                    <a:pt x="49" y="1643"/>
                    <a:pt x="50" y="1643"/>
                    <a:pt x="51" y="1642"/>
                  </a:cubicBezTo>
                  <a:cubicBezTo>
                    <a:pt x="50" y="1644"/>
                    <a:pt x="49" y="1645"/>
                    <a:pt x="49" y="1646"/>
                  </a:cubicBezTo>
                  <a:cubicBezTo>
                    <a:pt x="48" y="1645"/>
                    <a:pt x="48" y="1645"/>
                    <a:pt x="47" y="1644"/>
                  </a:cubicBezTo>
                  <a:cubicBezTo>
                    <a:pt x="47" y="1644"/>
                    <a:pt x="46" y="1644"/>
                    <a:pt x="46" y="1644"/>
                  </a:cubicBezTo>
                  <a:close/>
                  <a:moveTo>
                    <a:pt x="527" y="1768"/>
                  </a:moveTo>
                  <a:cubicBezTo>
                    <a:pt x="526" y="1772"/>
                    <a:pt x="525" y="1779"/>
                    <a:pt x="525" y="1781"/>
                  </a:cubicBezTo>
                  <a:cubicBezTo>
                    <a:pt x="525" y="1782"/>
                    <a:pt x="525" y="1787"/>
                    <a:pt x="524" y="1791"/>
                  </a:cubicBezTo>
                  <a:cubicBezTo>
                    <a:pt x="523" y="1795"/>
                    <a:pt x="522" y="1801"/>
                    <a:pt x="522" y="1803"/>
                  </a:cubicBezTo>
                  <a:cubicBezTo>
                    <a:pt x="522" y="1803"/>
                    <a:pt x="522" y="1804"/>
                    <a:pt x="522" y="1804"/>
                  </a:cubicBezTo>
                  <a:cubicBezTo>
                    <a:pt x="521" y="1804"/>
                    <a:pt x="521" y="1805"/>
                    <a:pt x="520" y="1806"/>
                  </a:cubicBezTo>
                  <a:cubicBezTo>
                    <a:pt x="520" y="1806"/>
                    <a:pt x="520" y="1807"/>
                    <a:pt x="520" y="1807"/>
                  </a:cubicBezTo>
                  <a:cubicBezTo>
                    <a:pt x="520" y="1807"/>
                    <a:pt x="520" y="1808"/>
                    <a:pt x="520" y="1808"/>
                  </a:cubicBezTo>
                  <a:cubicBezTo>
                    <a:pt x="519" y="1809"/>
                    <a:pt x="518" y="1810"/>
                    <a:pt x="519" y="1812"/>
                  </a:cubicBezTo>
                  <a:cubicBezTo>
                    <a:pt x="519" y="1812"/>
                    <a:pt x="518" y="1814"/>
                    <a:pt x="518" y="1814"/>
                  </a:cubicBezTo>
                  <a:cubicBezTo>
                    <a:pt x="516" y="1816"/>
                    <a:pt x="516" y="1817"/>
                    <a:pt x="516" y="1819"/>
                  </a:cubicBezTo>
                  <a:cubicBezTo>
                    <a:pt x="514" y="1820"/>
                    <a:pt x="513" y="1822"/>
                    <a:pt x="513" y="1824"/>
                  </a:cubicBezTo>
                  <a:cubicBezTo>
                    <a:pt x="513" y="1824"/>
                    <a:pt x="512" y="1827"/>
                    <a:pt x="510" y="1829"/>
                  </a:cubicBezTo>
                  <a:cubicBezTo>
                    <a:pt x="503" y="1838"/>
                    <a:pt x="493" y="1852"/>
                    <a:pt x="483" y="1868"/>
                  </a:cubicBezTo>
                  <a:cubicBezTo>
                    <a:pt x="472" y="1884"/>
                    <a:pt x="459" y="1900"/>
                    <a:pt x="450" y="1906"/>
                  </a:cubicBezTo>
                  <a:cubicBezTo>
                    <a:pt x="447" y="1908"/>
                    <a:pt x="443" y="1911"/>
                    <a:pt x="442" y="1912"/>
                  </a:cubicBezTo>
                  <a:cubicBezTo>
                    <a:pt x="440" y="1914"/>
                    <a:pt x="425" y="1921"/>
                    <a:pt x="418" y="1923"/>
                  </a:cubicBezTo>
                  <a:cubicBezTo>
                    <a:pt x="416" y="1923"/>
                    <a:pt x="412" y="1925"/>
                    <a:pt x="411" y="1926"/>
                  </a:cubicBezTo>
                  <a:cubicBezTo>
                    <a:pt x="410" y="1927"/>
                    <a:pt x="407" y="1927"/>
                    <a:pt x="406" y="1928"/>
                  </a:cubicBezTo>
                  <a:cubicBezTo>
                    <a:pt x="403" y="1928"/>
                    <a:pt x="398" y="1930"/>
                    <a:pt x="394" y="1932"/>
                  </a:cubicBezTo>
                  <a:cubicBezTo>
                    <a:pt x="390" y="1934"/>
                    <a:pt x="386" y="1935"/>
                    <a:pt x="385" y="1936"/>
                  </a:cubicBezTo>
                  <a:cubicBezTo>
                    <a:pt x="383" y="1936"/>
                    <a:pt x="380" y="1937"/>
                    <a:pt x="379" y="1938"/>
                  </a:cubicBezTo>
                  <a:cubicBezTo>
                    <a:pt x="376" y="1939"/>
                    <a:pt x="359" y="1944"/>
                    <a:pt x="356" y="1944"/>
                  </a:cubicBezTo>
                  <a:cubicBezTo>
                    <a:pt x="355" y="1944"/>
                    <a:pt x="351" y="1946"/>
                    <a:pt x="350" y="1947"/>
                  </a:cubicBezTo>
                  <a:cubicBezTo>
                    <a:pt x="338" y="1953"/>
                    <a:pt x="313" y="1958"/>
                    <a:pt x="285" y="1958"/>
                  </a:cubicBezTo>
                  <a:cubicBezTo>
                    <a:pt x="280" y="1959"/>
                    <a:pt x="276" y="1959"/>
                    <a:pt x="273" y="1959"/>
                  </a:cubicBezTo>
                  <a:cubicBezTo>
                    <a:pt x="263" y="1959"/>
                    <a:pt x="260" y="1958"/>
                    <a:pt x="247" y="1954"/>
                  </a:cubicBezTo>
                  <a:cubicBezTo>
                    <a:pt x="242" y="1953"/>
                    <a:pt x="236" y="1951"/>
                    <a:pt x="234" y="1951"/>
                  </a:cubicBezTo>
                  <a:cubicBezTo>
                    <a:pt x="234" y="1951"/>
                    <a:pt x="233" y="1951"/>
                    <a:pt x="233" y="1951"/>
                  </a:cubicBezTo>
                  <a:cubicBezTo>
                    <a:pt x="233" y="1951"/>
                    <a:pt x="228" y="1950"/>
                    <a:pt x="222" y="1948"/>
                  </a:cubicBezTo>
                  <a:cubicBezTo>
                    <a:pt x="216" y="1946"/>
                    <a:pt x="209" y="1943"/>
                    <a:pt x="207" y="1942"/>
                  </a:cubicBezTo>
                  <a:cubicBezTo>
                    <a:pt x="205" y="1942"/>
                    <a:pt x="203" y="1941"/>
                    <a:pt x="203" y="1940"/>
                  </a:cubicBezTo>
                  <a:cubicBezTo>
                    <a:pt x="201" y="1938"/>
                    <a:pt x="198" y="1938"/>
                    <a:pt x="197" y="1939"/>
                  </a:cubicBezTo>
                  <a:cubicBezTo>
                    <a:pt x="197" y="1939"/>
                    <a:pt x="197" y="1939"/>
                    <a:pt x="197" y="1939"/>
                  </a:cubicBezTo>
                  <a:cubicBezTo>
                    <a:pt x="194" y="1939"/>
                    <a:pt x="188" y="1937"/>
                    <a:pt x="186" y="1935"/>
                  </a:cubicBezTo>
                  <a:cubicBezTo>
                    <a:pt x="185" y="1934"/>
                    <a:pt x="182" y="1933"/>
                    <a:pt x="179" y="1933"/>
                  </a:cubicBezTo>
                  <a:cubicBezTo>
                    <a:pt x="179" y="1933"/>
                    <a:pt x="179" y="1933"/>
                    <a:pt x="179" y="1933"/>
                  </a:cubicBezTo>
                  <a:cubicBezTo>
                    <a:pt x="179" y="1932"/>
                    <a:pt x="179" y="1932"/>
                    <a:pt x="178" y="1931"/>
                  </a:cubicBezTo>
                  <a:cubicBezTo>
                    <a:pt x="177" y="1930"/>
                    <a:pt x="177" y="1930"/>
                    <a:pt x="177" y="1930"/>
                  </a:cubicBezTo>
                  <a:cubicBezTo>
                    <a:pt x="176" y="1930"/>
                    <a:pt x="176" y="1930"/>
                    <a:pt x="176" y="1930"/>
                  </a:cubicBezTo>
                  <a:cubicBezTo>
                    <a:pt x="175" y="1930"/>
                    <a:pt x="174" y="1930"/>
                    <a:pt x="173" y="1930"/>
                  </a:cubicBezTo>
                  <a:cubicBezTo>
                    <a:pt x="173" y="1930"/>
                    <a:pt x="173" y="1931"/>
                    <a:pt x="172" y="1931"/>
                  </a:cubicBezTo>
                  <a:cubicBezTo>
                    <a:pt x="171" y="1931"/>
                    <a:pt x="168" y="1930"/>
                    <a:pt x="167" y="1930"/>
                  </a:cubicBezTo>
                  <a:cubicBezTo>
                    <a:pt x="166" y="1929"/>
                    <a:pt x="160" y="1928"/>
                    <a:pt x="158" y="1928"/>
                  </a:cubicBezTo>
                  <a:cubicBezTo>
                    <a:pt x="158" y="1928"/>
                    <a:pt x="158" y="1928"/>
                    <a:pt x="158" y="1928"/>
                  </a:cubicBezTo>
                  <a:cubicBezTo>
                    <a:pt x="156" y="1927"/>
                    <a:pt x="149" y="1923"/>
                    <a:pt x="139" y="1916"/>
                  </a:cubicBezTo>
                  <a:cubicBezTo>
                    <a:pt x="130" y="1911"/>
                    <a:pt x="119" y="1904"/>
                    <a:pt x="103" y="1896"/>
                  </a:cubicBezTo>
                  <a:cubicBezTo>
                    <a:pt x="98" y="1893"/>
                    <a:pt x="95" y="1890"/>
                    <a:pt x="92" y="1886"/>
                  </a:cubicBezTo>
                  <a:cubicBezTo>
                    <a:pt x="89" y="1882"/>
                    <a:pt x="85" y="1876"/>
                    <a:pt x="82" y="1873"/>
                  </a:cubicBezTo>
                  <a:cubicBezTo>
                    <a:pt x="77" y="1866"/>
                    <a:pt x="71" y="1854"/>
                    <a:pt x="68" y="1844"/>
                  </a:cubicBezTo>
                  <a:cubicBezTo>
                    <a:pt x="67" y="1838"/>
                    <a:pt x="66" y="1836"/>
                    <a:pt x="65" y="1835"/>
                  </a:cubicBezTo>
                  <a:cubicBezTo>
                    <a:pt x="64" y="1832"/>
                    <a:pt x="62" y="1819"/>
                    <a:pt x="58" y="1790"/>
                  </a:cubicBezTo>
                  <a:cubicBezTo>
                    <a:pt x="55" y="1768"/>
                    <a:pt x="52" y="1736"/>
                    <a:pt x="50" y="1714"/>
                  </a:cubicBezTo>
                  <a:cubicBezTo>
                    <a:pt x="47" y="1687"/>
                    <a:pt x="47" y="1687"/>
                    <a:pt x="47" y="1687"/>
                  </a:cubicBezTo>
                  <a:cubicBezTo>
                    <a:pt x="51" y="1680"/>
                    <a:pt x="51" y="1680"/>
                    <a:pt x="51" y="1680"/>
                  </a:cubicBezTo>
                  <a:cubicBezTo>
                    <a:pt x="52" y="1678"/>
                    <a:pt x="54" y="1673"/>
                    <a:pt x="55" y="1670"/>
                  </a:cubicBezTo>
                  <a:cubicBezTo>
                    <a:pt x="55" y="1667"/>
                    <a:pt x="62" y="1654"/>
                    <a:pt x="69" y="1642"/>
                  </a:cubicBezTo>
                  <a:cubicBezTo>
                    <a:pt x="87" y="1614"/>
                    <a:pt x="108" y="1589"/>
                    <a:pt x="113" y="1588"/>
                  </a:cubicBezTo>
                  <a:cubicBezTo>
                    <a:pt x="115" y="1588"/>
                    <a:pt x="119" y="1585"/>
                    <a:pt x="126" y="1578"/>
                  </a:cubicBezTo>
                  <a:cubicBezTo>
                    <a:pt x="133" y="1572"/>
                    <a:pt x="139" y="1567"/>
                    <a:pt x="146" y="1562"/>
                  </a:cubicBezTo>
                  <a:cubicBezTo>
                    <a:pt x="146" y="1562"/>
                    <a:pt x="146" y="1562"/>
                    <a:pt x="146" y="1563"/>
                  </a:cubicBezTo>
                  <a:cubicBezTo>
                    <a:pt x="146" y="1564"/>
                    <a:pt x="144" y="1568"/>
                    <a:pt x="142" y="1573"/>
                  </a:cubicBezTo>
                  <a:cubicBezTo>
                    <a:pt x="135" y="1597"/>
                    <a:pt x="135" y="1615"/>
                    <a:pt x="141" y="1627"/>
                  </a:cubicBezTo>
                  <a:cubicBezTo>
                    <a:pt x="142" y="1627"/>
                    <a:pt x="142" y="1627"/>
                    <a:pt x="142" y="1627"/>
                  </a:cubicBezTo>
                  <a:cubicBezTo>
                    <a:pt x="142" y="1628"/>
                    <a:pt x="142" y="1628"/>
                    <a:pt x="142" y="1628"/>
                  </a:cubicBezTo>
                  <a:cubicBezTo>
                    <a:pt x="143" y="1628"/>
                    <a:pt x="143" y="1631"/>
                    <a:pt x="143" y="1632"/>
                  </a:cubicBezTo>
                  <a:cubicBezTo>
                    <a:pt x="143" y="1633"/>
                    <a:pt x="143" y="1633"/>
                    <a:pt x="142" y="1633"/>
                  </a:cubicBezTo>
                  <a:cubicBezTo>
                    <a:pt x="141" y="1634"/>
                    <a:pt x="141" y="1636"/>
                    <a:pt x="141" y="1637"/>
                  </a:cubicBezTo>
                  <a:cubicBezTo>
                    <a:pt x="141" y="1638"/>
                    <a:pt x="140" y="1641"/>
                    <a:pt x="137" y="1644"/>
                  </a:cubicBezTo>
                  <a:cubicBezTo>
                    <a:pt x="136" y="1646"/>
                    <a:pt x="135" y="1650"/>
                    <a:pt x="133" y="1654"/>
                  </a:cubicBezTo>
                  <a:cubicBezTo>
                    <a:pt x="133" y="1656"/>
                    <a:pt x="131" y="1659"/>
                    <a:pt x="130" y="1661"/>
                  </a:cubicBezTo>
                  <a:cubicBezTo>
                    <a:pt x="129" y="1659"/>
                    <a:pt x="128" y="1657"/>
                    <a:pt x="127" y="1656"/>
                  </a:cubicBezTo>
                  <a:cubicBezTo>
                    <a:pt x="125" y="1653"/>
                    <a:pt x="124" y="1650"/>
                    <a:pt x="124" y="1650"/>
                  </a:cubicBezTo>
                  <a:cubicBezTo>
                    <a:pt x="124" y="1649"/>
                    <a:pt x="124" y="1649"/>
                    <a:pt x="124" y="1649"/>
                  </a:cubicBezTo>
                  <a:cubicBezTo>
                    <a:pt x="123" y="1649"/>
                    <a:pt x="123" y="1649"/>
                    <a:pt x="123" y="1649"/>
                  </a:cubicBezTo>
                  <a:cubicBezTo>
                    <a:pt x="119" y="1642"/>
                    <a:pt x="114" y="1640"/>
                    <a:pt x="110" y="1640"/>
                  </a:cubicBezTo>
                  <a:cubicBezTo>
                    <a:pt x="101" y="1640"/>
                    <a:pt x="91" y="1649"/>
                    <a:pt x="88" y="1653"/>
                  </a:cubicBezTo>
                  <a:cubicBezTo>
                    <a:pt x="76" y="1666"/>
                    <a:pt x="74" y="1669"/>
                    <a:pt x="74" y="1678"/>
                  </a:cubicBezTo>
                  <a:cubicBezTo>
                    <a:pt x="73" y="1686"/>
                    <a:pt x="71" y="1690"/>
                    <a:pt x="69" y="1695"/>
                  </a:cubicBezTo>
                  <a:cubicBezTo>
                    <a:pt x="68" y="1699"/>
                    <a:pt x="66" y="1704"/>
                    <a:pt x="64" y="1714"/>
                  </a:cubicBezTo>
                  <a:cubicBezTo>
                    <a:pt x="64" y="1719"/>
                    <a:pt x="64" y="1729"/>
                    <a:pt x="65" y="1748"/>
                  </a:cubicBezTo>
                  <a:cubicBezTo>
                    <a:pt x="66" y="1757"/>
                    <a:pt x="65" y="1762"/>
                    <a:pt x="64" y="1766"/>
                  </a:cubicBezTo>
                  <a:cubicBezTo>
                    <a:pt x="62" y="1770"/>
                    <a:pt x="62" y="1779"/>
                    <a:pt x="64" y="1782"/>
                  </a:cubicBezTo>
                  <a:cubicBezTo>
                    <a:pt x="65" y="1783"/>
                    <a:pt x="66" y="1784"/>
                    <a:pt x="67" y="1784"/>
                  </a:cubicBezTo>
                  <a:cubicBezTo>
                    <a:pt x="67" y="1784"/>
                    <a:pt x="68" y="1786"/>
                    <a:pt x="70" y="1788"/>
                  </a:cubicBezTo>
                  <a:cubicBezTo>
                    <a:pt x="73" y="1792"/>
                    <a:pt x="73" y="1792"/>
                    <a:pt x="71" y="1796"/>
                  </a:cubicBezTo>
                  <a:cubicBezTo>
                    <a:pt x="68" y="1806"/>
                    <a:pt x="68" y="1806"/>
                    <a:pt x="68" y="1806"/>
                  </a:cubicBezTo>
                  <a:cubicBezTo>
                    <a:pt x="67" y="1810"/>
                    <a:pt x="67" y="1815"/>
                    <a:pt x="67" y="1819"/>
                  </a:cubicBezTo>
                  <a:cubicBezTo>
                    <a:pt x="67" y="1820"/>
                    <a:pt x="67" y="1820"/>
                    <a:pt x="67" y="1821"/>
                  </a:cubicBezTo>
                  <a:cubicBezTo>
                    <a:pt x="68" y="1821"/>
                    <a:pt x="68" y="1821"/>
                    <a:pt x="68" y="1821"/>
                  </a:cubicBezTo>
                  <a:cubicBezTo>
                    <a:pt x="69" y="1829"/>
                    <a:pt x="70" y="1832"/>
                    <a:pt x="74" y="1837"/>
                  </a:cubicBezTo>
                  <a:cubicBezTo>
                    <a:pt x="81" y="1844"/>
                    <a:pt x="86" y="1846"/>
                    <a:pt x="92" y="1845"/>
                  </a:cubicBezTo>
                  <a:cubicBezTo>
                    <a:pt x="101" y="1842"/>
                    <a:pt x="102" y="1832"/>
                    <a:pt x="101" y="1821"/>
                  </a:cubicBezTo>
                  <a:cubicBezTo>
                    <a:pt x="100" y="1805"/>
                    <a:pt x="104" y="1799"/>
                    <a:pt x="118" y="1795"/>
                  </a:cubicBezTo>
                  <a:cubicBezTo>
                    <a:pt x="124" y="1793"/>
                    <a:pt x="126" y="1791"/>
                    <a:pt x="130" y="1786"/>
                  </a:cubicBezTo>
                  <a:cubicBezTo>
                    <a:pt x="132" y="1783"/>
                    <a:pt x="134" y="1778"/>
                    <a:pt x="133" y="1775"/>
                  </a:cubicBezTo>
                  <a:cubicBezTo>
                    <a:pt x="133" y="1771"/>
                    <a:pt x="135" y="1767"/>
                    <a:pt x="137" y="1766"/>
                  </a:cubicBezTo>
                  <a:cubicBezTo>
                    <a:pt x="140" y="1766"/>
                    <a:pt x="144" y="1763"/>
                    <a:pt x="148" y="1757"/>
                  </a:cubicBezTo>
                  <a:cubicBezTo>
                    <a:pt x="151" y="1754"/>
                    <a:pt x="152" y="1753"/>
                    <a:pt x="153" y="1752"/>
                  </a:cubicBezTo>
                  <a:cubicBezTo>
                    <a:pt x="154" y="1754"/>
                    <a:pt x="157" y="1756"/>
                    <a:pt x="157" y="1757"/>
                  </a:cubicBezTo>
                  <a:cubicBezTo>
                    <a:pt x="159" y="1757"/>
                    <a:pt x="159" y="1758"/>
                    <a:pt x="159" y="1759"/>
                  </a:cubicBezTo>
                  <a:cubicBezTo>
                    <a:pt x="160" y="1760"/>
                    <a:pt x="156" y="1764"/>
                    <a:pt x="155" y="1766"/>
                  </a:cubicBezTo>
                  <a:cubicBezTo>
                    <a:pt x="146" y="1773"/>
                    <a:pt x="144" y="1783"/>
                    <a:pt x="143" y="1793"/>
                  </a:cubicBezTo>
                  <a:cubicBezTo>
                    <a:pt x="141" y="1801"/>
                    <a:pt x="140" y="1809"/>
                    <a:pt x="134" y="1814"/>
                  </a:cubicBezTo>
                  <a:cubicBezTo>
                    <a:pt x="133" y="1815"/>
                    <a:pt x="129" y="1816"/>
                    <a:pt x="125" y="1816"/>
                  </a:cubicBezTo>
                  <a:cubicBezTo>
                    <a:pt x="122" y="1817"/>
                    <a:pt x="118" y="1817"/>
                    <a:pt x="116" y="1819"/>
                  </a:cubicBezTo>
                  <a:cubicBezTo>
                    <a:pt x="116" y="1819"/>
                    <a:pt x="116" y="1819"/>
                    <a:pt x="116" y="1819"/>
                  </a:cubicBezTo>
                  <a:cubicBezTo>
                    <a:pt x="113" y="1819"/>
                    <a:pt x="111" y="1822"/>
                    <a:pt x="110" y="1824"/>
                  </a:cubicBezTo>
                  <a:cubicBezTo>
                    <a:pt x="107" y="1827"/>
                    <a:pt x="106" y="1829"/>
                    <a:pt x="107" y="1830"/>
                  </a:cubicBezTo>
                  <a:cubicBezTo>
                    <a:pt x="107" y="1830"/>
                    <a:pt x="107" y="1830"/>
                    <a:pt x="107" y="1830"/>
                  </a:cubicBezTo>
                  <a:cubicBezTo>
                    <a:pt x="107" y="1831"/>
                    <a:pt x="107" y="1833"/>
                    <a:pt x="107" y="1836"/>
                  </a:cubicBezTo>
                  <a:cubicBezTo>
                    <a:pt x="106" y="1841"/>
                    <a:pt x="106" y="1850"/>
                    <a:pt x="107" y="1857"/>
                  </a:cubicBezTo>
                  <a:cubicBezTo>
                    <a:pt x="108" y="1869"/>
                    <a:pt x="115" y="1878"/>
                    <a:pt x="122" y="1887"/>
                  </a:cubicBezTo>
                  <a:cubicBezTo>
                    <a:pt x="125" y="1892"/>
                    <a:pt x="129" y="1897"/>
                    <a:pt x="132" y="1903"/>
                  </a:cubicBezTo>
                  <a:cubicBezTo>
                    <a:pt x="132" y="1903"/>
                    <a:pt x="132" y="1903"/>
                    <a:pt x="132" y="1903"/>
                  </a:cubicBezTo>
                  <a:cubicBezTo>
                    <a:pt x="141" y="1914"/>
                    <a:pt x="154" y="1919"/>
                    <a:pt x="168" y="1924"/>
                  </a:cubicBezTo>
                  <a:cubicBezTo>
                    <a:pt x="172" y="1926"/>
                    <a:pt x="177" y="1927"/>
                    <a:pt x="181" y="1929"/>
                  </a:cubicBezTo>
                  <a:cubicBezTo>
                    <a:pt x="190" y="1933"/>
                    <a:pt x="193" y="1934"/>
                    <a:pt x="208" y="1935"/>
                  </a:cubicBezTo>
                  <a:cubicBezTo>
                    <a:pt x="226" y="1935"/>
                    <a:pt x="226" y="1935"/>
                    <a:pt x="226" y="1935"/>
                  </a:cubicBezTo>
                  <a:cubicBezTo>
                    <a:pt x="230" y="1930"/>
                    <a:pt x="230" y="1930"/>
                    <a:pt x="230" y="1930"/>
                  </a:cubicBezTo>
                  <a:cubicBezTo>
                    <a:pt x="234" y="1923"/>
                    <a:pt x="236" y="1919"/>
                    <a:pt x="235" y="1912"/>
                  </a:cubicBezTo>
                  <a:cubicBezTo>
                    <a:pt x="235" y="1909"/>
                    <a:pt x="235" y="1906"/>
                    <a:pt x="237" y="1903"/>
                  </a:cubicBezTo>
                  <a:cubicBezTo>
                    <a:pt x="240" y="1899"/>
                    <a:pt x="240" y="1899"/>
                    <a:pt x="243" y="1899"/>
                  </a:cubicBezTo>
                  <a:cubicBezTo>
                    <a:pt x="245" y="1899"/>
                    <a:pt x="245" y="1899"/>
                    <a:pt x="245" y="1899"/>
                  </a:cubicBezTo>
                  <a:cubicBezTo>
                    <a:pt x="257" y="1899"/>
                    <a:pt x="269" y="1898"/>
                    <a:pt x="280" y="1897"/>
                  </a:cubicBezTo>
                  <a:cubicBezTo>
                    <a:pt x="293" y="1896"/>
                    <a:pt x="305" y="1895"/>
                    <a:pt x="318" y="1895"/>
                  </a:cubicBezTo>
                  <a:cubicBezTo>
                    <a:pt x="318" y="1895"/>
                    <a:pt x="319" y="1897"/>
                    <a:pt x="320" y="1900"/>
                  </a:cubicBezTo>
                  <a:cubicBezTo>
                    <a:pt x="322" y="1902"/>
                    <a:pt x="324" y="1907"/>
                    <a:pt x="327" y="1908"/>
                  </a:cubicBezTo>
                  <a:cubicBezTo>
                    <a:pt x="327" y="1908"/>
                    <a:pt x="328" y="1908"/>
                    <a:pt x="330" y="1908"/>
                  </a:cubicBezTo>
                  <a:cubicBezTo>
                    <a:pt x="332" y="1908"/>
                    <a:pt x="335" y="1908"/>
                    <a:pt x="337" y="1908"/>
                  </a:cubicBezTo>
                  <a:cubicBezTo>
                    <a:pt x="343" y="1907"/>
                    <a:pt x="347" y="1905"/>
                    <a:pt x="351" y="1902"/>
                  </a:cubicBezTo>
                  <a:cubicBezTo>
                    <a:pt x="360" y="1897"/>
                    <a:pt x="370" y="1896"/>
                    <a:pt x="379" y="1894"/>
                  </a:cubicBezTo>
                  <a:cubicBezTo>
                    <a:pt x="395" y="1891"/>
                    <a:pt x="412" y="1888"/>
                    <a:pt x="424" y="1873"/>
                  </a:cubicBezTo>
                  <a:cubicBezTo>
                    <a:pt x="427" y="1869"/>
                    <a:pt x="427" y="1865"/>
                    <a:pt x="427" y="1860"/>
                  </a:cubicBezTo>
                  <a:cubicBezTo>
                    <a:pt x="426" y="1852"/>
                    <a:pt x="422" y="1840"/>
                    <a:pt x="418" y="1837"/>
                  </a:cubicBezTo>
                  <a:cubicBezTo>
                    <a:pt x="418" y="1837"/>
                    <a:pt x="418" y="1837"/>
                    <a:pt x="418" y="1837"/>
                  </a:cubicBezTo>
                  <a:cubicBezTo>
                    <a:pt x="418" y="1836"/>
                    <a:pt x="418" y="1836"/>
                    <a:pt x="418" y="1836"/>
                  </a:cubicBezTo>
                  <a:cubicBezTo>
                    <a:pt x="416" y="1835"/>
                    <a:pt x="416" y="1835"/>
                    <a:pt x="416" y="1835"/>
                  </a:cubicBezTo>
                  <a:cubicBezTo>
                    <a:pt x="414" y="1833"/>
                    <a:pt x="412" y="1831"/>
                    <a:pt x="409" y="1829"/>
                  </a:cubicBezTo>
                  <a:cubicBezTo>
                    <a:pt x="400" y="1822"/>
                    <a:pt x="389" y="1813"/>
                    <a:pt x="378" y="1809"/>
                  </a:cubicBezTo>
                  <a:cubicBezTo>
                    <a:pt x="377" y="1809"/>
                    <a:pt x="376" y="1808"/>
                    <a:pt x="374" y="1802"/>
                  </a:cubicBezTo>
                  <a:cubicBezTo>
                    <a:pt x="372" y="1794"/>
                    <a:pt x="370" y="1792"/>
                    <a:pt x="365" y="1788"/>
                  </a:cubicBezTo>
                  <a:cubicBezTo>
                    <a:pt x="361" y="1786"/>
                    <a:pt x="359" y="1785"/>
                    <a:pt x="355" y="1785"/>
                  </a:cubicBezTo>
                  <a:cubicBezTo>
                    <a:pt x="353" y="1785"/>
                    <a:pt x="351" y="1785"/>
                    <a:pt x="347" y="1785"/>
                  </a:cubicBezTo>
                  <a:cubicBezTo>
                    <a:pt x="346" y="1785"/>
                    <a:pt x="344" y="1785"/>
                    <a:pt x="343" y="1785"/>
                  </a:cubicBezTo>
                  <a:cubicBezTo>
                    <a:pt x="322" y="1785"/>
                    <a:pt x="317" y="1768"/>
                    <a:pt x="316" y="1761"/>
                  </a:cubicBezTo>
                  <a:cubicBezTo>
                    <a:pt x="314" y="1748"/>
                    <a:pt x="310" y="1741"/>
                    <a:pt x="302" y="1736"/>
                  </a:cubicBezTo>
                  <a:cubicBezTo>
                    <a:pt x="301" y="1735"/>
                    <a:pt x="298" y="1732"/>
                    <a:pt x="296" y="1730"/>
                  </a:cubicBezTo>
                  <a:cubicBezTo>
                    <a:pt x="294" y="1726"/>
                    <a:pt x="292" y="1723"/>
                    <a:pt x="288" y="1723"/>
                  </a:cubicBezTo>
                  <a:cubicBezTo>
                    <a:pt x="287" y="1723"/>
                    <a:pt x="287" y="1723"/>
                    <a:pt x="286" y="1723"/>
                  </a:cubicBezTo>
                  <a:cubicBezTo>
                    <a:pt x="281" y="1724"/>
                    <a:pt x="279" y="1726"/>
                    <a:pt x="279" y="1732"/>
                  </a:cubicBezTo>
                  <a:cubicBezTo>
                    <a:pt x="279" y="1735"/>
                    <a:pt x="278" y="1738"/>
                    <a:pt x="274" y="1742"/>
                  </a:cubicBezTo>
                  <a:cubicBezTo>
                    <a:pt x="271" y="1746"/>
                    <a:pt x="269" y="1747"/>
                    <a:pt x="266" y="1748"/>
                  </a:cubicBezTo>
                  <a:cubicBezTo>
                    <a:pt x="269" y="1743"/>
                    <a:pt x="269" y="1743"/>
                    <a:pt x="269" y="1743"/>
                  </a:cubicBezTo>
                  <a:cubicBezTo>
                    <a:pt x="273" y="1735"/>
                    <a:pt x="271" y="1721"/>
                    <a:pt x="264" y="1710"/>
                  </a:cubicBezTo>
                  <a:cubicBezTo>
                    <a:pt x="261" y="1704"/>
                    <a:pt x="257" y="1700"/>
                    <a:pt x="249" y="1695"/>
                  </a:cubicBezTo>
                  <a:cubicBezTo>
                    <a:pt x="247" y="1693"/>
                    <a:pt x="238" y="1688"/>
                    <a:pt x="234" y="1688"/>
                  </a:cubicBezTo>
                  <a:cubicBezTo>
                    <a:pt x="234" y="1688"/>
                    <a:pt x="234" y="1688"/>
                    <a:pt x="234" y="1688"/>
                  </a:cubicBezTo>
                  <a:cubicBezTo>
                    <a:pt x="230" y="1688"/>
                    <a:pt x="226" y="1690"/>
                    <a:pt x="224" y="1692"/>
                  </a:cubicBezTo>
                  <a:cubicBezTo>
                    <a:pt x="224" y="1692"/>
                    <a:pt x="224" y="1691"/>
                    <a:pt x="224" y="1690"/>
                  </a:cubicBezTo>
                  <a:cubicBezTo>
                    <a:pt x="232" y="1680"/>
                    <a:pt x="238" y="1672"/>
                    <a:pt x="244" y="1666"/>
                  </a:cubicBezTo>
                  <a:cubicBezTo>
                    <a:pt x="252" y="1657"/>
                    <a:pt x="257" y="1651"/>
                    <a:pt x="259" y="1642"/>
                  </a:cubicBezTo>
                  <a:cubicBezTo>
                    <a:pt x="259" y="1640"/>
                    <a:pt x="260" y="1637"/>
                    <a:pt x="260" y="1636"/>
                  </a:cubicBezTo>
                  <a:cubicBezTo>
                    <a:pt x="260" y="1636"/>
                    <a:pt x="261" y="1635"/>
                    <a:pt x="261" y="1635"/>
                  </a:cubicBezTo>
                  <a:cubicBezTo>
                    <a:pt x="262" y="1634"/>
                    <a:pt x="271" y="1633"/>
                    <a:pt x="288" y="1631"/>
                  </a:cubicBezTo>
                  <a:cubicBezTo>
                    <a:pt x="318" y="1627"/>
                    <a:pt x="319" y="1627"/>
                    <a:pt x="321" y="1623"/>
                  </a:cubicBezTo>
                  <a:cubicBezTo>
                    <a:pt x="323" y="1619"/>
                    <a:pt x="324" y="1617"/>
                    <a:pt x="323" y="1614"/>
                  </a:cubicBezTo>
                  <a:cubicBezTo>
                    <a:pt x="322" y="1610"/>
                    <a:pt x="319" y="1607"/>
                    <a:pt x="313" y="1604"/>
                  </a:cubicBezTo>
                  <a:cubicBezTo>
                    <a:pt x="309" y="1602"/>
                    <a:pt x="303" y="1599"/>
                    <a:pt x="300" y="1599"/>
                  </a:cubicBezTo>
                  <a:cubicBezTo>
                    <a:pt x="298" y="1599"/>
                    <a:pt x="297" y="1598"/>
                    <a:pt x="295" y="1595"/>
                  </a:cubicBezTo>
                  <a:cubicBezTo>
                    <a:pt x="293" y="1592"/>
                    <a:pt x="289" y="1588"/>
                    <a:pt x="286" y="1586"/>
                  </a:cubicBezTo>
                  <a:cubicBezTo>
                    <a:pt x="283" y="1583"/>
                    <a:pt x="283" y="1583"/>
                    <a:pt x="283" y="1583"/>
                  </a:cubicBezTo>
                  <a:cubicBezTo>
                    <a:pt x="286" y="1576"/>
                    <a:pt x="286" y="1576"/>
                    <a:pt x="286" y="1576"/>
                  </a:cubicBezTo>
                  <a:cubicBezTo>
                    <a:pt x="288" y="1570"/>
                    <a:pt x="291" y="1567"/>
                    <a:pt x="292" y="1566"/>
                  </a:cubicBezTo>
                  <a:cubicBezTo>
                    <a:pt x="300" y="1561"/>
                    <a:pt x="304" y="1553"/>
                    <a:pt x="303" y="1546"/>
                  </a:cubicBezTo>
                  <a:cubicBezTo>
                    <a:pt x="302" y="1540"/>
                    <a:pt x="301" y="1538"/>
                    <a:pt x="295" y="1535"/>
                  </a:cubicBezTo>
                  <a:cubicBezTo>
                    <a:pt x="292" y="1534"/>
                    <a:pt x="292" y="1533"/>
                    <a:pt x="292" y="1532"/>
                  </a:cubicBezTo>
                  <a:cubicBezTo>
                    <a:pt x="293" y="1521"/>
                    <a:pt x="293" y="1517"/>
                    <a:pt x="289" y="1515"/>
                  </a:cubicBezTo>
                  <a:cubicBezTo>
                    <a:pt x="288" y="1515"/>
                    <a:pt x="287" y="1514"/>
                    <a:pt x="286" y="1514"/>
                  </a:cubicBezTo>
                  <a:cubicBezTo>
                    <a:pt x="288" y="1514"/>
                    <a:pt x="289" y="1514"/>
                    <a:pt x="290" y="1514"/>
                  </a:cubicBezTo>
                  <a:cubicBezTo>
                    <a:pt x="294" y="1515"/>
                    <a:pt x="301" y="1515"/>
                    <a:pt x="305" y="1516"/>
                  </a:cubicBezTo>
                  <a:cubicBezTo>
                    <a:pt x="308" y="1516"/>
                    <a:pt x="311" y="1516"/>
                    <a:pt x="312" y="1516"/>
                  </a:cubicBezTo>
                  <a:cubicBezTo>
                    <a:pt x="312" y="1517"/>
                    <a:pt x="313" y="1517"/>
                    <a:pt x="320" y="1517"/>
                  </a:cubicBezTo>
                  <a:cubicBezTo>
                    <a:pt x="321" y="1517"/>
                    <a:pt x="323" y="1517"/>
                    <a:pt x="325" y="1517"/>
                  </a:cubicBezTo>
                  <a:cubicBezTo>
                    <a:pt x="329" y="1517"/>
                    <a:pt x="333" y="1517"/>
                    <a:pt x="336" y="1517"/>
                  </a:cubicBezTo>
                  <a:cubicBezTo>
                    <a:pt x="345" y="1517"/>
                    <a:pt x="350" y="1517"/>
                    <a:pt x="351" y="1518"/>
                  </a:cubicBezTo>
                  <a:cubicBezTo>
                    <a:pt x="352" y="1518"/>
                    <a:pt x="356" y="1520"/>
                    <a:pt x="361" y="1523"/>
                  </a:cubicBezTo>
                  <a:cubicBezTo>
                    <a:pt x="365" y="1525"/>
                    <a:pt x="368" y="1527"/>
                    <a:pt x="370" y="1527"/>
                  </a:cubicBezTo>
                  <a:cubicBezTo>
                    <a:pt x="370" y="1527"/>
                    <a:pt x="370" y="1527"/>
                    <a:pt x="370" y="1527"/>
                  </a:cubicBezTo>
                  <a:cubicBezTo>
                    <a:pt x="410" y="1543"/>
                    <a:pt x="447" y="1569"/>
                    <a:pt x="473" y="1598"/>
                  </a:cubicBezTo>
                  <a:cubicBezTo>
                    <a:pt x="474" y="1600"/>
                    <a:pt x="475" y="1601"/>
                    <a:pt x="476" y="1602"/>
                  </a:cubicBezTo>
                  <a:cubicBezTo>
                    <a:pt x="482" y="1611"/>
                    <a:pt x="490" y="1620"/>
                    <a:pt x="497" y="1629"/>
                  </a:cubicBezTo>
                  <a:cubicBezTo>
                    <a:pt x="504" y="1638"/>
                    <a:pt x="512" y="1648"/>
                    <a:pt x="518" y="1658"/>
                  </a:cubicBezTo>
                  <a:cubicBezTo>
                    <a:pt x="521" y="1663"/>
                    <a:pt x="528" y="1708"/>
                    <a:pt x="528" y="1725"/>
                  </a:cubicBezTo>
                  <a:cubicBezTo>
                    <a:pt x="529" y="1752"/>
                    <a:pt x="528" y="1759"/>
                    <a:pt x="527" y="1768"/>
                  </a:cubicBezTo>
                  <a:close/>
                  <a:moveTo>
                    <a:pt x="389" y="1519"/>
                  </a:moveTo>
                  <a:cubicBezTo>
                    <a:pt x="391" y="1520"/>
                    <a:pt x="393" y="1521"/>
                    <a:pt x="395" y="1521"/>
                  </a:cubicBezTo>
                  <a:cubicBezTo>
                    <a:pt x="403" y="1525"/>
                    <a:pt x="405" y="1526"/>
                    <a:pt x="406" y="1526"/>
                  </a:cubicBezTo>
                  <a:cubicBezTo>
                    <a:pt x="407" y="1526"/>
                    <a:pt x="409" y="1527"/>
                    <a:pt x="411" y="1529"/>
                  </a:cubicBezTo>
                  <a:cubicBezTo>
                    <a:pt x="419" y="1533"/>
                    <a:pt x="420" y="1534"/>
                    <a:pt x="426" y="1536"/>
                  </a:cubicBezTo>
                  <a:cubicBezTo>
                    <a:pt x="437" y="1541"/>
                    <a:pt x="463" y="1564"/>
                    <a:pt x="475" y="1579"/>
                  </a:cubicBezTo>
                  <a:cubicBezTo>
                    <a:pt x="472" y="1576"/>
                    <a:pt x="468" y="1572"/>
                    <a:pt x="464" y="1569"/>
                  </a:cubicBezTo>
                  <a:cubicBezTo>
                    <a:pt x="447" y="1553"/>
                    <a:pt x="429" y="1537"/>
                    <a:pt x="406" y="1526"/>
                  </a:cubicBezTo>
                  <a:cubicBezTo>
                    <a:pt x="406" y="1526"/>
                    <a:pt x="406" y="1526"/>
                    <a:pt x="406" y="1526"/>
                  </a:cubicBezTo>
                  <a:cubicBezTo>
                    <a:pt x="405" y="1526"/>
                    <a:pt x="399" y="1524"/>
                    <a:pt x="392" y="1520"/>
                  </a:cubicBezTo>
                  <a:cubicBezTo>
                    <a:pt x="391" y="1520"/>
                    <a:pt x="390" y="1519"/>
                    <a:pt x="389" y="1519"/>
                  </a:cubicBezTo>
                  <a:close/>
                  <a:moveTo>
                    <a:pt x="516" y="1628"/>
                  </a:moveTo>
                  <a:cubicBezTo>
                    <a:pt x="519" y="1632"/>
                    <a:pt x="522" y="1637"/>
                    <a:pt x="524" y="1641"/>
                  </a:cubicBezTo>
                  <a:cubicBezTo>
                    <a:pt x="522" y="1637"/>
                    <a:pt x="519" y="1632"/>
                    <a:pt x="516" y="1628"/>
                  </a:cubicBezTo>
                  <a:close/>
                  <a:moveTo>
                    <a:pt x="575" y="1778"/>
                  </a:moveTo>
                  <a:cubicBezTo>
                    <a:pt x="573" y="1784"/>
                    <a:pt x="572" y="1794"/>
                    <a:pt x="572" y="1813"/>
                  </a:cubicBezTo>
                  <a:cubicBezTo>
                    <a:pt x="572" y="1815"/>
                    <a:pt x="572" y="1816"/>
                    <a:pt x="572" y="1816"/>
                  </a:cubicBezTo>
                  <a:cubicBezTo>
                    <a:pt x="571" y="1816"/>
                    <a:pt x="571" y="1816"/>
                    <a:pt x="569" y="1815"/>
                  </a:cubicBezTo>
                  <a:cubicBezTo>
                    <a:pt x="567" y="1814"/>
                    <a:pt x="565" y="1814"/>
                    <a:pt x="563" y="1814"/>
                  </a:cubicBezTo>
                  <a:cubicBezTo>
                    <a:pt x="562" y="1814"/>
                    <a:pt x="562" y="1814"/>
                    <a:pt x="562" y="1814"/>
                  </a:cubicBezTo>
                  <a:cubicBezTo>
                    <a:pt x="561" y="1814"/>
                    <a:pt x="559" y="1813"/>
                    <a:pt x="559" y="1813"/>
                  </a:cubicBezTo>
                  <a:cubicBezTo>
                    <a:pt x="557" y="1812"/>
                    <a:pt x="555" y="1812"/>
                    <a:pt x="553" y="1812"/>
                  </a:cubicBezTo>
                  <a:cubicBezTo>
                    <a:pt x="553" y="1812"/>
                    <a:pt x="552" y="1812"/>
                    <a:pt x="552" y="1812"/>
                  </a:cubicBezTo>
                  <a:cubicBezTo>
                    <a:pt x="550" y="1812"/>
                    <a:pt x="546" y="1810"/>
                    <a:pt x="543" y="1809"/>
                  </a:cubicBezTo>
                  <a:cubicBezTo>
                    <a:pt x="537" y="1806"/>
                    <a:pt x="537" y="1806"/>
                    <a:pt x="537" y="1804"/>
                  </a:cubicBezTo>
                  <a:cubicBezTo>
                    <a:pt x="537" y="1801"/>
                    <a:pt x="537" y="1799"/>
                    <a:pt x="538" y="1798"/>
                  </a:cubicBezTo>
                  <a:cubicBezTo>
                    <a:pt x="538" y="1798"/>
                    <a:pt x="538" y="1798"/>
                    <a:pt x="538" y="1798"/>
                  </a:cubicBezTo>
                  <a:cubicBezTo>
                    <a:pt x="541" y="1799"/>
                    <a:pt x="545" y="1800"/>
                    <a:pt x="550" y="1799"/>
                  </a:cubicBezTo>
                  <a:cubicBezTo>
                    <a:pt x="559" y="1797"/>
                    <a:pt x="559" y="1797"/>
                    <a:pt x="559" y="1797"/>
                  </a:cubicBezTo>
                  <a:cubicBezTo>
                    <a:pt x="560" y="1788"/>
                    <a:pt x="560" y="1788"/>
                    <a:pt x="560" y="1788"/>
                  </a:cubicBezTo>
                  <a:cubicBezTo>
                    <a:pt x="561" y="1785"/>
                    <a:pt x="562" y="1779"/>
                    <a:pt x="563" y="1775"/>
                  </a:cubicBezTo>
                  <a:cubicBezTo>
                    <a:pt x="563" y="1774"/>
                    <a:pt x="563" y="1774"/>
                    <a:pt x="563" y="1774"/>
                  </a:cubicBezTo>
                  <a:cubicBezTo>
                    <a:pt x="564" y="1768"/>
                    <a:pt x="563" y="1757"/>
                    <a:pt x="558" y="1715"/>
                  </a:cubicBezTo>
                  <a:cubicBezTo>
                    <a:pt x="553" y="1650"/>
                    <a:pt x="543" y="1638"/>
                    <a:pt x="517" y="1608"/>
                  </a:cubicBezTo>
                  <a:cubicBezTo>
                    <a:pt x="510" y="1599"/>
                    <a:pt x="503" y="1590"/>
                    <a:pt x="493" y="1578"/>
                  </a:cubicBezTo>
                  <a:cubicBezTo>
                    <a:pt x="488" y="1573"/>
                    <a:pt x="483" y="1567"/>
                    <a:pt x="478" y="1561"/>
                  </a:cubicBezTo>
                  <a:cubicBezTo>
                    <a:pt x="465" y="1544"/>
                    <a:pt x="450" y="1528"/>
                    <a:pt x="430" y="1520"/>
                  </a:cubicBezTo>
                  <a:cubicBezTo>
                    <a:pt x="430" y="1520"/>
                    <a:pt x="430" y="1520"/>
                    <a:pt x="430" y="1520"/>
                  </a:cubicBezTo>
                  <a:cubicBezTo>
                    <a:pt x="429" y="1520"/>
                    <a:pt x="429" y="1520"/>
                    <a:pt x="429" y="1520"/>
                  </a:cubicBezTo>
                  <a:cubicBezTo>
                    <a:pt x="428" y="1520"/>
                    <a:pt x="425" y="1518"/>
                    <a:pt x="420" y="1516"/>
                  </a:cubicBezTo>
                  <a:cubicBezTo>
                    <a:pt x="418" y="1515"/>
                    <a:pt x="411" y="1512"/>
                    <a:pt x="409" y="1512"/>
                  </a:cubicBezTo>
                  <a:cubicBezTo>
                    <a:pt x="407" y="1509"/>
                    <a:pt x="401" y="1507"/>
                    <a:pt x="400" y="1507"/>
                  </a:cubicBezTo>
                  <a:cubicBezTo>
                    <a:pt x="397" y="1506"/>
                    <a:pt x="394" y="1504"/>
                    <a:pt x="393" y="1504"/>
                  </a:cubicBezTo>
                  <a:cubicBezTo>
                    <a:pt x="391" y="1502"/>
                    <a:pt x="389" y="1502"/>
                    <a:pt x="388" y="1502"/>
                  </a:cubicBezTo>
                  <a:cubicBezTo>
                    <a:pt x="388" y="1502"/>
                    <a:pt x="388" y="1502"/>
                    <a:pt x="387" y="1502"/>
                  </a:cubicBezTo>
                  <a:cubicBezTo>
                    <a:pt x="386" y="1502"/>
                    <a:pt x="384" y="1500"/>
                    <a:pt x="382" y="1500"/>
                  </a:cubicBezTo>
                  <a:cubicBezTo>
                    <a:pt x="381" y="1500"/>
                    <a:pt x="380" y="1500"/>
                    <a:pt x="377" y="1499"/>
                  </a:cubicBezTo>
                  <a:cubicBezTo>
                    <a:pt x="377" y="1499"/>
                    <a:pt x="374" y="1498"/>
                    <a:pt x="373" y="1498"/>
                  </a:cubicBezTo>
                  <a:cubicBezTo>
                    <a:pt x="372" y="1498"/>
                    <a:pt x="372" y="1498"/>
                    <a:pt x="372" y="1498"/>
                  </a:cubicBezTo>
                  <a:cubicBezTo>
                    <a:pt x="372" y="1498"/>
                    <a:pt x="370" y="1498"/>
                    <a:pt x="368" y="1497"/>
                  </a:cubicBezTo>
                  <a:cubicBezTo>
                    <a:pt x="365" y="1497"/>
                    <a:pt x="360" y="1496"/>
                    <a:pt x="356" y="1495"/>
                  </a:cubicBezTo>
                  <a:cubicBezTo>
                    <a:pt x="352" y="1494"/>
                    <a:pt x="349" y="1494"/>
                    <a:pt x="349" y="1494"/>
                  </a:cubicBezTo>
                  <a:cubicBezTo>
                    <a:pt x="347" y="1493"/>
                    <a:pt x="340" y="1492"/>
                    <a:pt x="339" y="1492"/>
                  </a:cubicBezTo>
                  <a:cubicBezTo>
                    <a:pt x="331" y="1491"/>
                    <a:pt x="322" y="1489"/>
                    <a:pt x="320" y="1488"/>
                  </a:cubicBezTo>
                  <a:cubicBezTo>
                    <a:pt x="320" y="1487"/>
                    <a:pt x="320" y="1487"/>
                    <a:pt x="320" y="1487"/>
                  </a:cubicBezTo>
                  <a:cubicBezTo>
                    <a:pt x="319" y="1486"/>
                    <a:pt x="317" y="1485"/>
                    <a:pt x="315" y="1485"/>
                  </a:cubicBezTo>
                  <a:cubicBezTo>
                    <a:pt x="314" y="1485"/>
                    <a:pt x="314" y="1485"/>
                    <a:pt x="313" y="1485"/>
                  </a:cubicBezTo>
                  <a:cubicBezTo>
                    <a:pt x="313" y="1486"/>
                    <a:pt x="312" y="1486"/>
                    <a:pt x="312" y="1486"/>
                  </a:cubicBezTo>
                  <a:cubicBezTo>
                    <a:pt x="310" y="1486"/>
                    <a:pt x="309" y="1485"/>
                    <a:pt x="309" y="1485"/>
                  </a:cubicBezTo>
                  <a:cubicBezTo>
                    <a:pt x="307" y="1484"/>
                    <a:pt x="305" y="1483"/>
                    <a:pt x="296" y="1483"/>
                  </a:cubicBezTo>
                  <a:cubicBezTo>
                    <a:pt x="271" y="1483"/>
                    <a:pt x="210" y="1492"/>
                    <a:pt x="199" y="1499"/>
                  </a:cubicBezTo>
                  <a:cubicBezTo>
                    <a:pt x="198" y="1500"/>
                    <a:pt x="192" y="1503"/>
                    <a:pt x="186" y="1505"/>
                  </a:cubicBezTo>
                  <a:cubicBezTo>
                    <a:pt x="182" y="1506"/>
                    <a:pt x="179" y="1507"/>
                    <a:pt x="175" y="1508"/>
                  </a:cubicBezTo>
                  <a:cubicBezTo>
                    <a:pt x="160" y="1514"/>
                    <a:pt x="145" y="1519"/>
                    <a:pt x="131" y="1527"/>
                  </a:cubicBezTo>
                  <a:cubicBezTo>
                    <a:pt x="134" y="1525"/>
                    <a:pt x="136" y="1524"/>
                    <a:pt x="136" y="1523"/>
                  </a:cubicBezTo>
                  <a:cubicBezTo>
                    <a:pt x="139" y="1521"/>
                    <a:pt x="142" y="1518"/>
                    <a:pt x="145" y="1517"/>
                  </a:cubicBezTo>
                  <a:cubicBezTo>
                    <a:pt x="155" y="1510"/>
                    <a:pt x="160" y="1506"/>
                    <a:pt x="162" y="1505"/>
                  </a:cubicBezTo>
                  <a:cubicBezTo>
                    <a:pt x="162" y="1505"/>
                    <a:pt x="163" y="1504"/>
                    <a:pt x="163" y="1504"/>
                  </a:cubicBezTo>
                  <a:cubicBezTo>
                    <a:pt x="163" y="1504"/>
                    <a:pt x="164" y="1504"/>
                    <a:pt x="173" y="1497"/>
                  </a:cubicBezTo>
                  <a:cubicBezTo>
                    <a:pt x="183" y="1489"/>
                    <a:pt x="184" y="1488"/>
                    <a:pt x="194" y="1482"/>
                  </a:cubicBezTo>
                  <a:cubicBezTo>
                    <a:pt x="203" y="1476"/>
                    <a:pt x="203" y="1476"/>
                    <a:pt x="203" y="1476"/>
                  </a:cubicBezTo>
                  <a:cubicBezTo>
                    <a:pt x="229" y="1473"/>
                    <a:pt x="229" y="1473"/>
                    <a:pt x="229" y="1473"/>
                  </a:cubicBezTo>
                  <a:cubicBezTo>
                    <a:pt x="247" y="1471"/>
                    <a:pt x="264" y="1470"/>
                    <a:pt x="272" y="1470"/>
                  </a:cubicBezTo>
                  <a:cubicBezTo>
                    <a:pt x="276" y="1470"/>
                    <a:pt x="276" y="1470"/>
                    <a:pt x="276" y="1470"/>
                  </a:cubicBezTo>
                  <a:cubicBezTo>
                    <a:pt x="277" y="1470"/>
                    <a:pt x="278" y="1470"/>
                    <a:pt x="278" y="1470"/>
                  </a:cubicBezTo>
                  <a:cubicBezTo>
                    <a:pt x="281" y="1470"/>
                    <a:pt x="291" y="1469"/>
                    <a:pt x="300" y="1468"/>
                  </a:cubicBezTo>
                  <a:cubicBezTo>
                    <a:pt x="312" y="1467"/>
                    <a:pt x="324" y="1466"/>
                    <a:pt x="334" y="1466"/>
                  </a:cubicBezTo>
                  <a:cubicBezTo>
                    <a:pt x="344" y="1466"/>
                    <a:pt x="351" y="1467"/>
                    <a:pt x="355" y="1468"/>
                  </a:cubicBezTo>
                  <a:cubicBezTo>
                    <a:pt x="356" y="1468"/>
                    <a:pt x="359" y="1469"/>
                    <a:pt x="362" y="1470"/>
                  </a:cubicBezTo>
                  <a:cubicBezTo>
                    <a:pt x="365" y="1470"/>
                    <a:pt x="368" y="1471"/>
                    <a:pt x="369" y="1472"/>
                  </a:cubicBezTo>
                  <a:cubicBezTo>
                    <a:pt x="370" y="1472"/>
                    <a:pt x="372" y="1473"/>
                    <a:pt x="374" y="1473"/>
                  </a:cubicBezTo>
                  <a:cubicBezTo>
                    <a:pt x="374" y="1473"/>
                    <a:pt x="374" y="1473"/>
                    <a:pt x="375" y="1473"/>
                  </a:cubicBezTo>
                  <a:cubicBezTo>
                    <a:pt x="379" y="1473"/>
                    <a:pt x="406" y="1482"/>
                    <a:pt x="413" y="1487"/>
                  </a:cubicBezTo>
                  <a:cubicBezTo>
                    <a:pt x="421" y="1493"/>
                    <a:pt x="423" y="1494"/>
                    <a:pt x="425" y="1494"/>
                  </a:cubicBezTo>
                  <a:cubicBezTo>
                    <a:pt x="425" y="1494"/>
                    <a:pt x="425" y="1494"/>
                    <a:pt x="426" y="1494"/>
                  </a:cubicBezTo>
                  <a:cubicBezTo>
                    <a:pt x="427" y="1494"/>
                    <a:pt x="430" y="1496"/>
                    <a:pt x="434" y="1499"/>
                  </a:cubicBezTo>
                  <a:cubicBezTo>
                    <a:pt x="438" y="1501"/>
                    <a:pt x="443" y="1505"/>
                    <a:pt x="445" y="1505"/>
                  </a:cubicBezTo>
                  <a:cubicBezTo>
                    <a:pt x="446" y="1505"/>
                    <a:pt x="448" y="1506"/>
                    <a:pt x="452" y="1508"/>
                  </a:cubicBezTo>
                  <a:cubicBezTo>
                    <a:pt x="465" y="1516"/>
                    <a:pt x="490" y="1531"/>
                    <a:pt x="494" y="1533"/>
                  </a:cubicBezTo>
                  <a:cubicBezTo>
                    <a:pt x="496" y="1534"/>
                    <a:pt x="500" y="1537"/>
                    <a:pt x="503" y="1540"/>
                  </a:cubicBezTo>
                  <a:cubicBezTo>
                    <a:pt x="505" y="1543"/>
                    <a:pt x="510" y="1548"/>
                    <a:pt x="514" y="1552"/>
                  </a:cubicBezTo>
                  <a:cubicBezTo>
                    <a:pt x="517" y="1555"/>
                    <a:pt x="519" y="1558"/>
                    <a:pt x="519" y="1559"/>
                  </a:cubicBezTo>
                  <a:cubicBezTo>
                    <a:pt x="520" y="1560"/>
                    <a:pt x="521" y="1562"/>
                    <a:pt x="521" y="1563"/>
                  </a:cubicBezTo>
                  <a:cubicBezTo>
                    <a:pt x="528" y="1572"/>
                    <a:pt x="532" y="1577"/>
                    <a:pt x="537" y="1583"/>
                  </a:cubicBezTo>
                  <a:cubicBezTo>
                    <a:pt x="544" y="1591"/>
                    <a:pt x="549" y="1599"/>
                    <a:pt x="551" y="1608"/>
                  </a:cubicBezTo>
                  <a:cubicBezTo>
                    <a:pt x="554" y="1622"/>
                    <a:pt x="558" y="1631"/>
                    <a:pt x="562" y="1638"/>
                  </a:cubicBezTo>
                  <a:cubicBezTo>
                    <a:pt x="566" y="1643"/>
                    <a:pt x="566" y="1644"/>
                    <a:pt x="569" y="1667"/>
                  </a:cubicBezTo>
                  <a:cubicBezTo>
                    <a:pt x="572" y="1697"/>
                    <a:pt x="574" y="1712"/>
                    <a:pt x="572" y="1716"/>
                  </a:cubicBezTo>
                  <a:cubicBezTo>
                    <a:pt x="571" y="1720"/>
                    <a:pt x="572" y="1722"/>
                    <a:pt x="573" y="1724"/>
                  </a:cubicBezTo>
                  <a:cubicBezTo>
                    <a:pt x="573" y="1724"/>
                    <a:pt x="574" y="1729"/>
                    <a:pt x="576" y="1749"/>
                  </a:cubicBezTo>
                  <a:cubicBezTo>
                    <a:pt x="577" y="1767"/>
                    <a:pt x="577" y="1774"/>
                    <a:pt x="575" y="1778"/>
                  </a:cubicBezTo>
                  <a:close/>
                  <a:moveTo>
                    <a:pt x="543" y="1729"/>
                  </a:moveTo>
                  <a:cubicBezTo>
                    <a:pt x="543" y="1724"/>
                    <a:pt x="542" y="1716"/>
                    <a:pt x="541" y="1707"/>
                  </a:cubicBezTo>
                  <a:cubicBezTo>
                    <a:pt x="542" y="1710"/>
                    <a:pt x="542" y="1712"/>
                    <a:pt x="542" y="1714"/>
                  </a:cubicBezTo>
                  <a:cubicBezTo>
                    <a:pt x="548" y="1761"/>
                    <a:pt x="549" y="1765"/>
                    <a:pt x="547" y="1775"/>
                  </a:cubicBezTo>
                  <a:cubicBezTo>
                    <a:pt x="547" y="1779"/>
                    <a:pt x="546" y="1782"/>
                    <a:pt x="546" y="1784"/>
                  </a:cubicBezTo>
                  <a:cubicBezTo>
                    <a:pt x="544" y="1783"/>
                    <a:pt x="541" y="1783"/>
                    <a:pt x="540" y="1782"/>
                  </a:cubicBezTo>
                  <a:cubicBezTo>
                    <a:pt x="540" y="1780"/>
                    <a:pt x="540" y="1777"/>
                    <a:pt x="541" y="1772"/>
                  </a:cubicBezTo>
                  <a:cubicBezTo>
                    <a:pt x="542" y="1766"/>
                    <a:pt x="543" y="1757"/>
                    <a:pt x="543" y="1751"/>
                  </a:cubicBezTo>
                  <a:lnTo>
                    <a:pt x="543" y="1729"/>
                  </a:lnTo>
                  <a:close/>
                  <a:moveTo>
                    <a:pt x="597" y="1716"/>
                  </a:moveTo>
                  <a:cubicBezTo>
                    <a:pt x="596" y="1716"/>
                    <a:pt x="592" y="1715"/>
                    <a:pt x="590" y="1714"/>
                  </a:cubicBezTo>
                  <a:cubicBezTo>
                    <a:pt x="588" y="1714"/>
                    <a:pt x="588" y="1714"/>
                    <a:pt x="588" y="1710"/>
                  </a:cubicBezTo>
                  <a:cubicBezTo>
                    <a:pt x="587" y="1708"/>
                    <a:pt x="587" y="1708"/>
                    <a:pt x="587" y="1708"/>
                  </a:cubicBezTo>
                  <a:cubicBezTo>
                    <a:pt x="587" y="1707"/>
                    <a:pt x="587" y="1705"/>
                    <a:pt x="587" y="1704"/>
                  </a:cubicBezTo>
                  <a:cubicBezTo>
                    <a:pt x="587" y="1704"/>
                    <a:pt x="587" y="1703"/>
                    <a:pt x="587" y="1703"/>
                  </a:cubicBezTo>
                  <a:cubicBezTo>
                    <a:pt x="590" y="1703"/>
                    <a:pt x="594" y="1701"/>
                    <a:pt x="597" y="1698"/>
                  </a:cubicBezTo>
                  <a:cubicBezTo>
                    <a:pt x="607" y="1690"/>
                    <a:pt x="616" y="1686"/>
                    <a:pt x="623" y="1686"/>
                  </a:cubicBezTo>
                  <a:cubicBezTo>
                    <a:pt x="624" y="1686"/>
                    <a:pt x="626" y="1686"/>
                    <a:pt x="627" y="1686"/>
                  </a:cubicBezTo>
                  <a:cubicBezTo>
                    <a:pt x="630" y="1688"/>
                    <a:pt x="633" y="1687"/>
                    <a:pt x="635" y="1686"/>
                  </a:cubicBezTo>
                  <a:cubicBezTo>
                    <a:pt x="636" y="1685"/>
                    <a:pt x="642" y="1684"/>
                    <a:pt x="653" y="1683"/>
                  </a:cubicBezTo>
                  <a:cubicBezTo>
                    <a:pt x="667" y="1682"/>
                    <a:pt x="667" y="1682"/>
                    <a:pt x="667" y="1682"/>
                  </a:cubicBezTo>
                  <a:cubicBezTo>
                    <a:pt x="668" y="1688"/>
                    <a:pt x="668" y="1688"/>
                    <a:pt x="668" y="1688"/>
                  </a:cubicBezTo>
                  <a:cubicBezTo>
                    <a:pt x="668" y="1692"/>
                    <a:pt x="668" y="1695"/>
                    <a:pt x="668" y="1696"/>
                  </a:cubicBezTo>
                  <a:cubicBezTo>
                    <a:pt x="668" y="1697"/>
                    <a:pt x="667" y="1700"/>
                    <a:pt x="668" y="1708"/>
                  </a:cubicBezTo>
                  <a:cubicBezTo>
                    <a:pt x="668" y="1711"/>
                    <a:pt x="668" y="1711"/>
                    <a:pt x="668" y="1711"/>
                  </a:cubicBezTo>
                  <a:cubicBezTo>
                    <a:pt x="644" y="1714"/>
                    <a:pt x="644" y="1714"/>
                    <a:pt x="644" y="1714"/>
                  </a:cubicBezTo>
                  <a:cubicBezTo>
                    <a:pt x="619" y="1717"/>
                    <a:pt x="604" y="1718"/>
                    <a:pt x="597" y="1716"/>
                  </a:cubicBezTo>
                  <a:close/>
                  <a:moveTo>
                    <a:pt x="650" y="1755"/>
                  </a:moveTo>
                  <a:cubicBezTo>
                    <a:pt x="648" y="1745"/>
                    <a:pt x="645" y="1734"/>
                    <a:pt x="644" y="1730"/>
                  </a:cubicBezTo>
                  <a:cubicBezTo>
                    <a:pt x="644" y="1728"/>
                    <a:pt x="644" y="1728"/>
                    <a:pt x="644" y="1728"/>
                  </a:cubicBezTo>
                  <a:cubicBezTo>
                    <a:pt x="668" y="1725"/>
                    <a:pt x="668" y="1725"/>
                    <a:pt x="668" y="1725"/>
                  </a:cubicBezTo>
                  <a:cubicBezTo>
                    <a:pt x="669" y="1731"/>
                    <a:pt x="669" y="1731"/>
                    <a:pt x="669" y="1731"/>
                  </a:cubicBezTo>
                  <a:cubicBezTo>
                    <a:pt x="671" y="1739"/>
                    <a:pt x="671" y="1742"/>
                    <a:pt x="676" y="1742"/>
                  </a:cubicBezTo>
                  <a:cubicBezTo>
                    <a:pt x="676" y="1742"/>
                    <a:pt x="677" y="1742"/>
                    <a:pt x="678" y="1742"/>
                  </a:cubicBezTo>
                  <a:cubicBezTo>
                    <a:pt x="684" y="1741"/>
                    <a:pt x="684" y="1738"/>
                    <a:pt x="684" y="1730"/>
                  </a:cubicBezTo>
                  <a:cubicBezTo>
                    <a:pt x="684" y="1721"/>
                    <a:pt x="680" y="1643"/>
                    <a:pt x="676" y="1640"/>
                  </a:cubicBezTo>
                  <a:cubicBezTo>
                    <a:pt x="675" y="1639"/>
                    <a:pt x="673" y="1639"/>
                    <a:pt x="672" y="1639"/>
                  </a:cubicBezTo>
                  <a:cubicBezTo>
                    <a:pt x="671" y="1639"/>
                    <a:pt x="670" y="1639"/>
                    <a:pt x="669" y="1639"/>
                  </a:cubicBezTo>
                  <a:cubicBezTo>
                    <a:pt x="665" y="1641"/>
                    <a:pt x="663" y="1648"/>
                    <a:pt x="665" y="1664"/>
                  </a:cubicBezTo>
                  <a:cubicBezTo>
                    <a:pt x="666" y="1668"/>
                    <a:pt x="666" y="1668"/>
                    <a:pt x="666" y="1668"/>
                  </a:cubicBezTo>
                  <a:cubicBezTo>
                    <a:pt x="659" y="1669"/>
                    <a:pt x="659" y="1669"/>
                    <a:pt x="659" y="1669"/>
                  </a:cubicBezTo>
                  <a:cubicBezTo>
                    <a:pt x="652" y="1670"/>
                    <a:pt x="647" y="1670"/>
                    <a:pt x="644" y="1670"/>
                  </a:cubicBezTo>
                  <a:cubicBezTo>
                    <a:pt x="641" y="1670"/>
                    <a:pt x="639" y="1670"/>
                    <a:pt x="639" y="1670"/>
                  </a:cubicBezTo>
                  <a:cubicBezTo>
                    <a:pt x="639" y="1663"/>
                    <a:pt x="636" y="1638"/>
                    <a:pt x="635" y="1633"/>
                  </a:cubicBezTo>
                  <a:cubicBezTo>
                    <a:pt x="629" y="1580"/>
                    <a:pt x="642" y="1551"/>
                    <a:pt x="674" y="1545"/>
                  </a:cubicBezTo>
                  <a:cubicBezTo>
                    <a:pt x="683" y="1544"/>
                    <a:pt x="687" y="1546"/>
                    <a:pt x="694" y="1556"/>
                  </a:cubicBezTo>
                  <a:cubicBezTo>
                    <a:pt x="696" y="1560"/>
                    <a:pt x="701" y="1566"/>
                    <a:pt x="704" y="1570"/>
                  </a:cubicBezTo>
                  <a:cubicBezTo>
                    <a:pt x="708" y="1574"/>
                    <a:pt x="714" y="1586"/>
                    <a:pt x="721" y="1600"/>
                  </a:cubicBezTo>
                  <a:cubicBezTo>
                    <a:pt x="714" y="1680"/>
                    <a:pt x="713" y="1761"/>
                    <a:pt x="716" y="1842"/>
                  </a:cubicBezTo>
                  <a:cubicBezTo>
                    <a:pt x="684" y="1838"/>
                    <a:pt x="655" y="1777"/>
                    <a:pt x="650" y="1755"/>
                  </a:cubicBezTo>
                  <a:close/>
                  <a:moveTo>
                    <a:pt x="307" y="2555"/>
                  </a:moveTo>
                  <a:cubicBezTo>
                    <a:pt x="295" y="2554"/>
                    <a:pt x="285" y="2557"/>
                    <a:pt x="273" y="2553"/>
                  </a:cubicBezTo>
                  <a:cubicBezTo>
                    <a:pt x="261" y="2549"/>
                    <a:pt x="256" y="2531"/>
                    <a:pt x="251" y="2521"/>
                  </a:cubicBezTo>
                  <a:cubicBezTo>
                    <a:pt x="241" y="2499"/>
                    <a:pt x="237" y="2476"/>
                    <a:pt x="233" y="2452"/>
                  </a:cubicBezTo>
                  <a:cubicBezTo>
                    <a:pt x="229" y="2427"/>
                    <a:pt x="226" y="2400"/>
                    <a:pt x="220" y="2375"/>
                  </a:cubicBezTo>
                  <a:cubicBezTo>
                    <a:pt x="216" y="2360"/>
                    <a:pt x="224" y="2360"/>
                    <a:pt x="234" y="2351"/>
                  </a:cubicBezTo>
                  <a:cubicBezTo>
                    <a:pt x="243" y="2343"/>
                    <a:pt x="254" y="2334"/>
                    <a:pt x="267" y="2331"/>
                  </a:cubicBezTo>
                  <a:cubicBezTo>
                    <a:pt x="268" y="2331"/>
                    <a:pt x="269" y="2331"/>
                    <a:pt x="271" y="2330"/>
                  </a:cubicBezTo>
                  <a:cubicBezTo>
                    <a:pt x="273" y="2334"/>
                    <a:pt x="275" y="2336"/>
                    <a:pt x="279" y="2338"/>
                  </a:cubicBezTo>
                  <a:cubicBezTo>
                    <a:pt x="281" y="2339"/>
                    <a:pt x="283" y="2339"/>
                    <a:pt x="285" y="2339"/>
                  </a:cubicBezTo>
                  <a:cubicBezTo>
                    <a:pt x="291" y="2373"/>
                    <a:pt x="297" y="2407"/>
                    <a:pt x="303" y="2441"/>
                  </a:cubicBezTo>
                  <a:cubicBezTo>
                    <a:pt x="309" y="2473"/>
                    <a:pt x="311" y="2508"/>
                    <a:pt x="323" y="2538"/>
                  </a:cubicBezTo>
                  <a:cubicBezTo>
                    <a:pt x="326" y="2545"/>
                    <a:pt x="328" y="2553"/>
                    <a:pt x="330" y="2560"/>
                  </a:cubicBezTo>
                  <a:cubicBezTo>
                    <a:pt x="323" y="2557"/>
                    <a:pt x="315" y="2555"/>
                    <a:pt x="307" y="2555"/>
                  </a:cubicBezTo>
                  <a:close/>
                  <a:moveTo>
                    <a:pt x="665" y="2776"/>
                  </a:moveTo>
                  <a:cubicBezTo>
                    <a:pt x="662" y="2780"/>
                    <a:pt x="655" y="2784"/>
                    <a:pt x="651" y="2788"/>
                  </a:cubicBezTo>
                  <a:cubicBezTo>
                    <a:pt x="650" y="2789"/>
                    <a:pt x="649" y="2791"/>
                    <a:pt x="648" y="2792"/>
                  </a:cubicBezTo>
                  <a:cubicBezTo>
                    <a:pt x="646" y="2793"/>
                    <a:pt x="644" y="2793"/>
                    <a:pt x="642" y="2793"/>
                  </a:cubicBezTo>
                  <a:cubicBezTo>
                    <a:pt x="602" y="2798"/>
                    <a:pt x="562" y="2806"/>
                    <a:pt x="522" y="2813"/>
                  </a:cubicBezTo>
                  <a:cubicBezTo>
                    <a:pt x="504" y="2816"/>
                    <a:pt x="485" y="2816"/>
                    <a:pt x="467" y="2819"/>
                  </a:cubicBezTo>
                  <a:cubicBezTo>
                    <a:pt x="461" y="2818"/>
                    <a:pt x="455" y="2819"/>
                    <a:pt x="448" y="2820"/>
                  </a:cubicBezTo>
                  <a:cubicBezTo>
                    <a:pt x="441" y="2818"/>
                    <a:pt x="433" y="2819"/>
                    <a:pt x="426" y="2817"/>
                  </a:cubicBezTo>
                  <a:cubicBezTo>
                    <a:pt x="424" y="2816"/>
                    <a:pt x="423" y="2815"/>
                    <a:pt x="421" y="2814"/>
                  </a:cubicBezTo>
                  <a:cubicBezTo>
                    <a:pt x="416" y="2803"/>
                    <a:pt x="409" y="2792"/>
                    <a:pt x="405" y="2780"/>
                  </a:cubicBezTo>
                  <a:cubicBezTo>
                    <a:pt x="400" y="2764"/>
                    <a:pt x="397" y="2747"/>
                    <a:pt x="393" y="2732"/>
                  </a:cubicBezTo>
                  <a:cubicBezTo>
                    <a:pt x="389" y="2718"/>
                    <a:pt x="383" y="2705"/>
                    <a:pt x="381" y="2691"/>
                  </a:cubicBezTo>
                  <a:cubicBezTo>
                    <a:pt x="379" y="2675"/>
                    <a:pt x="377" y="2660"/>
                    <a:pt x="374" y="2644"/>
                  </a:cubicBezTo>
                  <a:cubicBezTo>
                    <a:pt x="369" y="2613"/>
                    <a:pt x="360" y="2583"/>
                    <a:pt x="352" y="2553"/>
                  </a:cubicBezTo>
                  <a:cubicBezTo>
                    <a:pt x="343" y="2520"/>
                    <a:pt x="340" y="2485"/>
                    <a:pt x="334" y="2451"/>
                  </a:cubicBezTo>
                  <a:cubicBezTo>
                    <a:pt x="320" y="2376"/>
                    <a:pt x="307" y="2301"/>
                    <a:pt x="294" y="2225"/>
                  </a:cubicBezTo>
                  <a:cubicBezTo>
                    <a:pt x="291" y="2209"/>
                    <a:pt x="291" y="2193"/>
                    <a:pt x="289" y="2178"/>
                  </a:cubicBezTo>
                  <a:cubicBezTo>
                    <a:pt x="286" y="2159"/>
                    <a:pt x="285" y="2141"/>
                    <a:pt x="284" y="2123"/>
                  </a:cubicBezTo>
                  <a:cubicBezTo>
                    <a:pt x="284" y="2113"/>
                    <a:pt x="282" y="2104"/>
                    <a:pt x="281" y="2095"/>
                  </a:cubicBezTo>
                  <a:cubicBezTo>
                    <a:pt x="281" y="2093"/>
                    <a:pt x="282" y="2091"/>
                    <a:pt x="282" y="2089"/>
                  </a:cubicBezTo>
                  <a:cubicBezTo>
                    <a:pt x="282" y="2089"/>
                    <a:pt x="282" y="2089"/>
                    <a:pt x="282" y="2088"/>
                  </a:cubicBezTo>
                  <a:cubicBezTo>
                    <a:pt x="277" y="2083"/>
                    <a:pt x="278" y="2076"/>
                    <a:pt x="281" y="2070"/>
                  </a:cubicBezTo>
                  <a:cubicBezTo>
                    <a:pt x="281" y="2064"/>
                    <a:pt x="283" y="2059"/>
                    <a:pt x="287" y="2054"/>
                  </a:cubicBezTo>
                  <a:cubicBezTo>
                    <a:pt x="291" y="2050"/>
                    <a:pt x="298" y="2046"/>
                    <a:pt x="304" y="2046"/>
                  </a:cubicBezTo>
                  <a:cubicBezTo>
                    <a:pt x="306" y="2046"/>
                    <a:pt x="309" y="2045"/>
                    <a:pt x="312" y="2046"/>
                  </a:cubicBezTo>
                  <a:cubicBezTo>
                    <a:pt x="312" y="2046"/>
                    <a:pt x="313" y="2046"/>
                    <a:pt x="313" y="2047"/>
                  </a:cubicBezTo>
                  <a:cubicBezTo>
                    <a:pt x="318" y="2046"/>
                    <a:pt x="324" y="2045"/>
                    <a:pt x="329" y="2044"/>
                  </a:cubicBezTo>
                  <a:cubicBezTo>
                    <a:pt x="356" y="2040"/>
                    <a:pt x="382" y="2032"/>
                    <a:pt x="409" y="2027"/>
                  </a:cubicBezTo>
                  <a:cubicBezTo>
                    <a:pt x="431" y="2024"/>
                    <a:pt x="453" y="2021"/>
                    <a:pt x="474" y="2016"/>
                  </a:cubicBezTo>
                  <a:cubicBezTo>
                    <a:pt x="474" y="2020"/>
                    <a:pt x="475" y="2023"/>
                    <a:pt x="478" y="2025"/>
                  </a:cubicBezTo>
                  <a:cubicBezTo>
                    <a:pt x="499" y="2038"/>
                    <a:pt x="524" y="2049"/>
                    <a:pt x="536" y="2071"/>
                  </a:cubicBezTo>
                  <a:cubicBezTo>
                    <a:pt x="551" y="2097"/>
                    <a:pt x="555" y="2130"/>
                    <a:pt x="561" y="2159"/>
                  </a:cubicBezTo>
                  <a:cubicBezTo>
                    <a:pt x="554" y="2164"/>
                    <a:pt x="549" y="2171"/>
                    <a:pt x="554" y="2179"/>
                  </a:cubicBezTo>
                  <a:cubicBezTo>
                    <a:pt x="554" y="2179"/>
                    <a:pt x="554" y="2179"/>
                    <a:pt x="554" y="2179"/>
                  </a:cubicBezTo>
                  <a:cubicBezTo>
                    <a:pt x="556" y="2207"/>
                    <a:pt x="559" y="2239"/>
                    <a:pt x="569" y="2264"/>
                  </a:cubicBezTo>
                  <a:cubicBezTo>
                    <a:pt x="571" y="2267"/>
                    <a:pt x="574" y="2269"/>
                    <a:pt x="577" y="2270"/>
                  </a:cubicBezTo>
                  <a:cubicBezTo>
                    <a:pt x="578" y="2269"/>
                    <a:pt x="579" y="2269"/>
                    <a:pt x="580" y="2268"/>
                  </a:cubicBezTo>
                  <a:cubicBezTo>
                    <a:pt x="581" y="2268"/>
                    <a:pt x="582" y="2268"/>
                    <a:pt x="584" y="2268"/>
                  </a:cubicBezTo>
                  <a:cubicBezTo>
                    <a:pt x="584" y="2268"/>
                    <a:pt x="584" y="2268"/>
                    <a:pt x="584" y="2268"/>
                  </a:cubicBezTo>
                  <a:cubicBezTo>
                    <a:pt x="585" y="2268"/>
                    <a:pt x="587" y="2268"/>
                    <a:pt x="588" y="2269"/>
                  </a:cubicBezTo>
                  <a:cubicBezTo>
                    <a:pt x="591" y="2270"/>
                    <a:pt x="593" y="2272"/>
                    <a:pt x="594" y="2275"/>
                  </a:cubicBezTo>
                  <a:cubicBezTo>
                    <a:pt x="594" y="2276"/>
                    <a:pt x="594" y="2276"/>
                    <a:pt x="594" y="2277"/>
                  </a:cubicBezTo>
                  <a:cubicBezTo>
                    <a:pt x="595" y="2278"/>
                    <a:pt x="595" y="2280"/>
                    <a:pt x="595" y="2282"/>
                  </a:cubicBezTo>
                  <a:cubicBezTo>
                    <a:pt x="603" y="2318"/>
                    <a:pt x="614" y="2353"/>
                    <a:pt x="621" y="2390"/>
                  </a:cubicBezTo>
                  <a:cubicBezTo>
                    <a:pt x="625" y="2416"/>
                    <a:pt x="631" y="2442"/>
                    <a:pt x="636" y="2469"/>
                  </a:cubicBezTo>
                  <a:cubicBezTo>
                    <a:pt x="638" y="2486"/>
                    <a:pt x="642" y="2500"/>
                    <a:pt x="647" y="2516"/>
                  </a:cubicBezTo>
                  <a:cubicBezTo>
                    <a:pt x="646" y="2516"/>
                    <a:pt x="644" y="2517"/>
                    <a:pt x="643" y="2517"/>
                  </a:cubicBezTo>
                  <a:cubicBezTo>
                    <a:pt x="638" y="2520"/>
                    <a:pt x="631" y="2519"/>
                    <a:pt x="630" y="2527"/>
                  </a:cubicBezTo>
                  <a:cubicBezTo>
                    <a:pt x="630" y="2527"/>
                    <a:pt x="630" y="2528"/>
                    <a:pt x="630" y="2528"/>
                  </a:cubicBezTo>
                  <a:cubicBezTo>
                    <a:pt x="626" y="2536"/>
                    <a:pt x="631" y="2550"/>
                    <a:pt x="632" y="2558"/>
                  </a:cubicBezTo>
                  <a:cubicBezTo>
                    <a:pt x="633" y="2568"/>
                    <a:pt x="633" y="2583"/>
                    <a:pt x="639" y="2592"/>
                  </a:cubicBezTo>
                  <a:cubicBezTo>
                    <a:pt x="640" y="2593"/>
                    <a:pt x="639" y="2605"/>
                    <a:pt x="639" y="2607"/>
                  </a:cubicBezTo>
                  <a:cubicBezTo>
                    <a:pt x="640" y="2614"/>
                    <a:pt x="641" y="2621"/>
                    <a:pt x="643" y="2627"/>
                  </a:cubicBezTo>
                  <a:cubicBezTo>
                    <a:pt x="644" y="2631"/>
                    <a:pt x="649" y="2633"/>
                    <a:pt x="652" y="2631"/>
                  </a:cubicBezTo>
                  <a:cubicBezTo>
                    <a:pt x="653" y="2630"/>
                    <a:pt x="655" y="2629"/>
                    <a:pt x="656" y="2629"/>
                  </a:cubicBezTo>
                  <a:cubicBezTo>
                    <a:pt x="656" y="2629"/>
                    <a:pt x="656" y="2629"/>
                    <a:pt x="656" y="2629"/>
                  </a:cubicBezTo>
                  <a:cubicBezTo>
                    <a:pt x="656" y="2629"/>
                    <a:pt x="656" y="2629"/>
                    <a:pt x="656" y="2629"/>
                  </a:cubicBezTo>
                  <a:cubicBezTo>
                    <a:pt x="656" y="2631"/>
                    <a:pt x="656" y="2634"/>
                    <a:pt x="657" y="2636"/>
                  </a:cubicBezTo>
                  <a:cubicBezTo>
                    <a:pt x="657" y="2636"/>
                    <a:pt x="657" y="2636"/>
                    <a:pt x="657" y="2636"/>
                  </a:cubicBezTo>
                  <a:cubicBezTo>
                    <a:pt x="657" y="2636"/>
                    <a:pt x="657" y="2636"/>
                    <a:pt x="657" y="2636"/>
                  </a:cubicBezTo>
                  <a:cubicBezTo>
                    <a:pt x="657" y="2640"/>
                    <a:pt x="659" y="2644"/>
                    <a:pt x="661" y="2647"/>
                  </a:cubicBezTo>
                  <a:cubicBezTo>
                    <a:pt x="667" y="2684"/>
                    <a:pt x="667" y="2684"/>
                    <a:pt x="667" y="2684"/>
                  </a:cubicBezTo>
                  <a:cubicBezTo>
                    <a:pt x="671" y="2702"/>
                    <a:pt x="676" y="2721"/>
                    <a:pt x="676" y="2739"/>
                  </a:cubicBezTo>
                  <a:cubicBezTo>
                    <a:pt x="676" y="2749"/>
                    <a:pt x="671" y="2768"/>
                    <a:pt x="665" y="2776"/>
                  </a:cubicBezTo>
                  <a:close/>
                  <a:moveTo>
                    <a:pt x="606" y="2241"/>
                  </a:moveTo>
                  <a:cubicBezTo>
                    <a:pt x="606" y="2240"/>
                    <a:pt x="606" y="2240"/>
                    <a:pt x="607" y="2240"/>
                  </a:cubicBezTo>
                  <a:cubicBezTo>
                    <a:pt x="609" y="2240"/>
                    <a:pt x="611" y="2240"/>
                    <a:pt x="612" y="2238"/>
                  </a:cubicBezTo>
                  <a:cubicBezTo>
                    <a:pt x="619" y="2236"/>
                    <a:pt x="625" y="2233"/>
                    <a:pt x="633" y="2231"/>
                  </a:cubicBezTo>
                  <a:cubicBezTo>
                    <a:pt x="646" y="2227"/>
                    <a:pt x="661" y="2226"/>
                    <a:pt x="675" y="2221"/>
                  </a:cubicBezTo>
                  <a:cubicBezTo>
                    <a:pt x="677" y="2220"/>
                    <a:pt x="678" y="2218"/>
                    <a:pt x="678" y="2216"/>
                  </a:cubicBezTo>
                  <a:cubicBezTo>
                    <a:pt x="678" y="2216"/>
                    <a:pt x="678" y="2216"/>
                    <a:pt x="678" y="2215"/>
                  </a:cubicBezTo>
                  <a:cubicBezTo>
                    <a:pt x="676" y="2209"/>
                    <a:pt x="672" y="2204"/>
                    <a:pt x="672" y="2198"/>
                  </a:cubicBezTo>
                  <a:cubicBezTo>
                    <a:pt x="672" y="2196"/>
                    <a:pt x="671" y="2194"/>
                    <a:pt x="671" y="2193"/>
                  </a:cubicBezTo>
                  <a:cubicBezTo>
                    <a:pt x="671" y="2192"/>
                    <a:pt x="671" y="2191"/>
                    <a:pt x="671" y="2190"/>
                  </a:cubicBezTo>
                  <a:cubicBezTo>
                    <a:pt x="669" y="2179"/>
                    <a:pt x="668" y="2167"/>
                    <a:pt x="665" y="2155"/>
                  </a:cubicBezTo>
                  <a:cubicBezTo>
                    <a:pt x="664" y="2149"/>
                    <a:pt x="656" y="2149"/>
                    <a:pt x="653" y="2153"/>
                  </a:cubicBezTo>
                  <a:cubicBezTo>
                    <a:pt x="652" y="2152"/>
                    <a:pt x="650" y="2152"/>
                    <a:pt x="648" y="2152"/>
                  </a:cubicBezTo>
                  <a:cubicBezTo>
                    <a:pt x="639" y="2154"/>
                    <a:pt x="633" y="2161"/>
                    <a:pt x="623" y="2163"/>
                  </a:cubicBezTo>
                  <a:cubicBezTo>
                    <a:pt x="615" y="2165"/>
                    <a:pt x="608" y="2167"/>
                    <a:pt x="600" y="2170"/>
                  </a:cubicBezTo>
                  <a:cubicBezTo>
                    <a:pt x="600" y="2169"/>
                    <a:pt x="599" y="2168"/>
                    <a:pt x="599" y="2168"/>
                  </a:cubicBezTo>
                  <a:cubicBezTo>
                    <a:pt x="596" y="2164"/>
                    <a:pt x="592" y="2167"/>
                    <a:pt x="591" y="2170"/>
                  </a:cubicBezTo>
                  <a:cubicBezTo>
                    <a:pt x="591" y="2171"/>
                    <a:pt x="591" y="2172"/>
                    <a:pt x="591" y="2173"/>
                  </a:cubicBezTo>
                  <a:cubicBezTo>
                    <a:pt x="591" y="2173"/>
                    <a:pt x="591" y="2173"/>
                    <a:pt x="590" y="2173"/>
                  </a:cubicBezTo>
                  <a:cubicBezTo>
                    <a:pt x="589" y="2172"/>
                    <a:pt x="587" y="2172"/>
                    <a:pt x="586" y="2173"/>
                  </a:cubicBezTo>
                  <a:cubicBezTo>
                    <a:pt x="585" y="2171"/>
                    <a:pt x="585" y="2169"/>
                    <a:pt x="584" y="2167"/>
                  </a:cubicBezTo>
                  <a:cubicBezTo>
                    <a:pt x="585" y="2166"/>
                    <a:pt x="586" y="2166"/>
                    <a:pt x="586" y="2165"/>
                  </a:cubicBezTo>
                  <a:cubicBezTo>
                    <a:pt x="587" y="2163"/>
                    <a:pt x="587" y="2161"/>
                    <a:pt x="585" y="2160"/>
                  </a:cubicBezTo>
                  <a:cubicBezTo>
                    <a:pt x="584" y="2158"/>
                    <a:pt x="582" y="2158"/>
                    <a:pt x="580" y="2157"/>
                  </a:cubicBezTo>
                  <a:cubicBezTo>
                    <a:pt x="580" y="2157"/>
                    <a:pt x="580" y="2156"/>
                    <a:pt x="580" y="2156"/>
                  </a:cubicBezTo>
                  <a:cubicBezTo>
                    <a:pt x="580" y="2156"/>
                    <a:pt x="580" y="2156"/>
                    <a:pt x="580" y="2156"/>
                  </a:cubicBezTo>
                  <a:cubicBezTo>
                    <a:pt x="578" y="2143"/>
                    <a:pt x="576" y="2129"/>
                    <a:pt x="573" y="2115"/>
                  </a:cubicBezTo>
                  <a:cubicBezTo>
                    <a:pt x="574" y="2114"/>
                    <a:pt x="575" y="2114"/>
                    <a:pt x="576" y="2113"/>
                  </a:cubicBezTo>
                  <a:cubicBezTo>
                    <a:pt x="588" y="2105"/>
                    <a:pt x="604" y="2100"/>
                    <a:pt x="617" y="2093"/>
                  </a:cubicBezTo>
                  <a:cubicBezTo>
                    <a:pt x="635" y="2083"/>
                    <a:pt x="658" y="2083"/>
                    <a:pt x="677" y="2085"/>
                  </a:cubicBezTo>
                  <a:cubicBezTo>
                    <a:pt x="697" y="2087"/>
                    <a:pt x="697" y="2104"/>
                    <a:pt x="699" y="2119"/>
                  </a:cubicBezTo>
                  <a:cubicBezTo>
                    <a:pt x="702" y="2133"/>
                    <a:pt x="707" y="2148"/>
                    <a:pt x="711" y="2162"/>
                  </a:cubicBezTo>
                  <a:cubicBezTo>
                    <a:pt x="714" y="2172"/>
                    <a:pt x="715" y="2193"/>
                    <a:pt x="721" y="2201"/>
                  </a:cubicBezTo>
                  <a:cubicBezTo>
                    <a:pt x="735" y="2217"/>
                    <a:pt x="737" y="2246"/>
                    <a:pt x="722" y="2262"/>
                  </a:cubicBezTo>
                  <a:cubicBezTo>
                    <a:pt x="709" y="2275"/>
                    <a:pt x="685" y="2279"/>
                    <a:pt x="668" y="2285"/>
                  </a:cubicBezTo>
                  <a:cubicBezTo>
                    <a:pt x="652" y="2290"/>
                    <a:pt x="636" y="2295"/>
                    <a:pt x="620" y="2300"/>
                  </a:cubicBezTo>
                  <a:cubicBezTo>
                    <a:pt x="617" y="2285"/>
                    <a:pt x="614" y="2270"/>
                    <a:pt x="611" y="2254"/>
                  </a:cubicBezTo>
                  <a:cubicBezTo>
                    <a:pt x="610" y="2250"/>
                    <a:pt x="607" y="2247"/>
                    <a:pt x="604" y="2246"/>
                  </a:cubicBezTo>
                  <a:cubicBezTo>
                    <a:pt x="604" y="2245"/>
                    <a:pt x="604" y="2245"/>
                    <a:pt x="604" y="2244"/>
                  </a:cubicBezTo>
                  <a:cubicBezTo>
                    <a:pt x="605" y="2243"/>
                    <a:pt x="606" y="2242"/>
                    <a:pt x="606" y="2241"/>
                  </a:cubicBezTo>
                  <a:close/>
                  <a:moveTo>
                    <a:pt x="605" y="2181"/>
                  </a:moveTo>
                  <a:cubicBezTo>
                    <a:pt x="606" y="2181"/>
                    <a:pt x="607" y="2181"/>
                    <a:pt x="607" y="2181"/>
                  </a:cubicBezTo>
                  <a:cubicBezTo>
                    <a:pt x="607" y="2182"/>
                    <a:pt x="607" y="2184"/>
                    <a:pt x="607" y="2186"/>
                  </a:cubicBezTo>
                  <a:cubicBezTo>
                    <a:pt x="606" y="2184"/>
                    <a:pt x="606" y="2183"/>
                    <a:pt x="605" y="2181"/>
                  </a:cubicBezTo>
                  <a:close/>
                  <a:moveTo>
                    <a:pt x="609" y="2193"/>
                  </a:moveTo>
                  <a:cubicBezTo>
                    <a:pt x="611" y="2197"/>
                    <a:pt x="614" y="2199"/>
                    <a:pt x="617" y="2200"/>
                  </a:cubicBezTo>
                  <a:cubicBezTo>
                    <a:pt x="619" y="2204"/>
                    <a:pt x="621" y="2207"/>
                    <a:pt x="621" y="2211"/>
                  </a:cubicBezTo>
                  <a:cubicBezTo>
                    <a:pt x="622" y="2214"/>
                    <a:pt x="623" y="2218"/>
                    <a:pt x="625" y="2221"/>
                  </a:cubicBezTo>
                  <a:cubicBezTo>
                    <a:pt x="622" y="2222"/>
                    <a:pt x="620" y="2224"/>
                    <a:pt x="617" y="2225"/>
                  </a:cubicBezTo>
                  <a:cubicBezTo>
                    <a:pt x="616" y="2216"/>
                    <a:pt x="613" y="2209"/>
                    <a:pt x="611" y="2200"/>
                  </a:cubicBezTo>
                  <a:cubicBezTo>
                    <a:pt x="610" y="2198"/>
                    <a:pt x="610" y="2196"/>
                    <a:pt x="609" y="2193"/>
                  </a:cubicBezTo>
                  <a:close/>
                  <a:moveTo>
                    <a:pt x="633" y="2186"/>
                  </a:moveTo>
                  <a:cubicBezTo>
                    <a:pt x="637" y="2187"/>
                    <a:pt x="640" y="2189"/>
                    <a:pt x="644" y="2189"/>
                  </a:cubicBezTo>
                  <a:cubicBezTo>
                    <a:pt x="648" y="2190"/>
                    <a:pt x="652" y="2192"/>
                    <a:pt x="656" y="2192"/>
                  </a:cubicBezTo>
                  <a:cubicBezTo>
                    <a:pt x="651" y="2195"/>
                    <a:pt x="641" y="2198"/>
                    <a:pt x="634" y="2203"/>
                  </a:cubicBezTo>
                  <a:cubicBezTo>
                    <a:pt x="633" y="2198"/>
                    <a:pt x="631" y="2193"/>
                    <a:pt x="629" y="2188"/>
                  </a:cubicBezTo>
                  <a:cubicBezTo>
                    <a:pt x="629" y="2187"/>
                    <a:pt x="628" y="2185"/>
                    <a:pt x="627" y="2184"/>
                  </a:cubicBezTo>
                  <a:cubicBezTo>
                    <a:pt x="629" y="2184"/>
                    <a:pt x="631" y="2185"/>
                    <a:pt x="633" y="2186"/>
                  </a:cubicBezTo>
                  <a:close/>
                  <a:moveTo>
                    <a:pt x="631" y="2175"/>
                  </a:moveTo>
                  <a:cubicBezTo>
                    <a:pt x="639" y="2172"/>
                    <a:pt x="646" y="2168"/>
                    <a:pt x="653" y="2163"/>
                  </a:cubicBezTo>
                  <a:cubicBezTo>
                    <a:pt x="654" y="2168"/>
                    <a:pt x="655" y="2174"/>
                    <a:pt x="656" y="2179"/>
                  </a:cubicBezTo>
                  <a:cubicBezTo>
                    <a:pt x="652" y="2178"/>
                    <a:pt x="648" y="2178"/>
                    <a:pt x="645" y="2177"/>
                  </a:cubicBezTo>
                  <a:cubicBezTo>
                    <a:pt x="640" y="2176"/>
                    <a:pt x="636" y="2175"/>
                    <a:pt x="631" y="2175"/>
                  </a:cubicBezTo>
                  <a:close/>
                  <a:moveTo>
                    <a:pt x="661" y="2203"/>
                  </a:moveTo>
                  <a:cubicBezTo>
                    <a:pt x="663" y="2206"/>
                    <a:pt x="665" y="2209"/>
                    <a:pt x="667" y="2211"/>
                  </a:cubicBezTo>
                  <a:cubicBezTo>
                    <a:pt x="656" y="2212"/>
                    <a:pt x="646" y="2214"/>
                    <a:pt x="636" y="2217"/>
                  </a:cubicBezTo>
                  <a:cubicBezTo>
                    <a:pt x="636" y="2217"/>
                    <a:pt x="635" y="2217"/>
                    <a:pt x="635" y="2216"/>
                  </a:cubicBezTo>
                  <a:cubicBezTo>
                    <a:pt x="635" y="2216"/>
                    <a:pt x="636" y="2215"/>
                    <a:pt x="636" y="2214"/>
                  </a:cubicBezTo>
                  <a:cubicBezTo>
                    <a:pt x="638" y="2213"/>
                    <a:pt x="639" y="2212"/>
                    <a:pt x="641" y="2211"/>
                  </a:cubicBezTo>
                  <a:cubicBezTo>
                    <a:pt x="645" y="2209"/>
                    <a:pt x="649" y="2208"/>
                    <a:pt x="654" y="2206"/>
                  </a:cubicBezTo>
                  <a:cubicBezTo>
                    <a:pt x="656" y="2205"/>
                    <a:pt x="659" y="2204"/>
                    <a:pt x="661" y="2203"/>
                  </a:cubicBezTo>
                  <a:close/>
                  <a:moveTo>
                    <a:pt x="577" y="2186"/>
                  </a:moveTo>
                  <a:cubicBezTo>
                    <a:pt x="579" y="2199"/>
                    <a:pt x="582" y="2212"/>
                    <a:pt x="587" y="2224"/>
                  </a:cubicBezTo>
                  <a:cubicBezTo>
                    <a:pt x="588" y="2228"/>
                    <a:pt x="590" y="2233"/>
                    <a:pt x="592" y="2237"/>
                  </a:cubicBezTo>
                  <a:cubicBezTo>
                    <a:pt x="591" y="2239"/>
                    <a:pt x="591" y="2241"/>
                    <a:pt x="593" y="2242"/>
                  </a:cubicBezTo>
                  <a:cubicBezTo>
                    <a:pt x="593" y="2244"/>
                    <a:pt x="593" y="2246"/>
                    <a:pt x="593" y="2248"/>
                  </a:cubicBezTo>
                  <a:cubicBezTo>
                    <a:pt x="591" y="2248"/>
                    <a:pt x="589" y="2248"/>
                    <a:pt x="588" y="2248"/>
                  </a:cubicBezTo>
                  <a:cubicBezTo>
                    <a:pt x="584" y="2235"/>
                    <a:pt x="579" y="2222"/>
                    <a:pt x="577" y="2208"/>
                  </a:cubicBezTo>
                  <a:cubicBezTo>
                    <a:pt x="575" y="2200"/>
                    <a:pt x="573" y="2192"/>
                    <a:pt x="571" y="2184"/>
                  </a:cubicBezTo>
                  <a:cubicBezTo>
                    <a:pt x="570" y="2183"/>
                    <a:pt x="570" y="2182"/>
                    <a:pt x="569" y="2181"/>
                  </a:cubicBezTo>
                  <a:cubicBezTo>
                    <a:pt x="569" y="2179"/>
                    <a:pt x="569" y="2178"/>
                    <a:pt x="568" y="2177"/>
                  </a:cubicBezTo>
                  <a:cubicBezTo>
                    <a:pt x="568" y="2176"/>
                    <a:pt x="570" y="2174"/>
                    <a:pt x="572" y="2173"/>
                  </a:cubicBezTo>
                  <a:cubicBezTo>
                    <a:pt x="573" y="2178"/>
                    <a:pt x="576" y="2181"/>
                    <a:pt x="577" y="2186"/>
                  </a:cubicBezTo>
                  <a:close/>
                  <a:moveTo>
                    <a:pt x="656" y="2568"/>
                  </a:moveTo>
                  <a:cubicBezTo>
                    <a:pt x="655" y="2560"/>
                    <a:pt x="652" y="2551"/>
                    <a:pt x="649" y="2543"/>
                  </a:cubicBezTo>
                  <a:cubicBezTo>
                    <a:pt x="648" y="2541"/>
                    <a:pt x="647" y="2539"/>
                    <a:pt x="646" y="2536"/>
                  </a:cubicBezTo>
                  <a:cubicBezTo>
                    <a:pt x="646" y="2535"/>
                    <a:pt x="647" y="2536"/>
                    <a:pt x="653" y="2536"/>
                  </a:cubicBezTo>
                  <a:cubicBezTo>
                    <a:pt x="654" y="2536"/>
                    <a:pt x="656" y="2535"/>
                    <a:pt x="657" y="2534"/>
                  </a:cubicBezTo>
                  <a:cubicBezTo>
                    <a:pt x="657" y="2537"/>
                    <a:pt x="657" y="2542"/>
                    <a:pt x="658" y="2546"/>
                  </a:cubicBezTo>
                  <a:cubicBezTo>
                    <a:pt x="660" y="2556"/>
                    <a:pt x="662" y="2567"/>
                    <a:pt x="663" y="2577"/>
                  </a:cubicBezTo>
                  <a:cubicBezTo>
                    <a:pt x="665" y="2584"/>
                    <a:pt x="665" y="2596"/>
                    <a:pt x="668" y="2602"/>
                  </a:cubicBezTo>
                  <a:cubicBezTo>
                    <a:pt x="670" y="2606"/>
                    <a:pt x="667" y="2609"/>
                    <a:pt x="664" y="2612"/>
                  </a:cubicBezTo>
                  <a:cubicBezTo>
                    <a:pt x="663" y="2612"/>
                    <a:pt x="663" y="2612"/>
                    <a:pt x="663" y="2612"/>
                  </a:cubicBezTo>
                  <a:cubicBezTo>
                    <a:pt x="663" y="2612"/>
                    <a:pt x="662" y="2611"/>
                    <a:pt x="662" y="2611"/>
                  </a:cubicBezTo>
                  <a:cubicBezTo>
                    <a:pt x="663" y="2597"/>
                    <a:pt x="659" y="2583"/>
                    <a:pt x="656" y="2568"/>
                  </a:cubicBezTo>
                  <a:close/>
                  <a:moveTo>
                    <a:pt x="689" y="2547"/>
                  </a:moveTo>
                  <a:cubicBezTo>
                    <a:pt x="690" y="2550"/>
                    <a:pt x="691" y="2553"/>
                    <a:pt x="692" y="2556"/>
                  </a:cubicBezTo>
                  <a:cubicBezTo>
                    <a:pt x="691" y="2557"/>
                    <a:pt x="691" y="2558"/>
                    <a:pt x="692" y="2559"/>
                  </a:cubicBezTo>
                  <a:cubicBezTo>
                    <a:pt x="693" y="2567"/>
                    <a:pt x="693" y="2577"/>
                    <a:pt x="698" y="2583"/>
                  </a:cubicBezTo>
                  <a:cubicBezTo>
                    <a:pt x="698" y="2583"/>
                    <a:pt x="698" y="2583"/>
                    <a:pt x="698" y="2583"/>
                  </a:cubicBezTo>
                  <a:cubicBezTo>
                    <a:pt x="698" y="2584"/>
                    <a:pt x="698" y="2585"/>
                    <a:pt x="698" y="2586"/>
                  </a:cubicBezTo>
                  <a:cubicBezTo>
                    <a:pt x="699" y="2588"/>
                    <a:pt x="700" y="2590"/>
                    <a:pt x="700" y="2593"/>
                  </a:cubicBezTo>
                  <a:cubicBezTo>
                    <a:pt x="697" y="2593"/>
                    <a:pt x="694" y="2594"/>
                    <a:pt x="691" y="2595"/>
                  </a:cubicBezTo>
                  <a:cubicBezTo>
                    <a:pt x="691" y="2585"/>
                    <a:pt x="689" y="2575"/>
                    <a:pt x="686" y="2566"/>
                  </a:cubicBezTo>
                  <a:cubicBezTo>
                    <a:pt x="684" y="2558"/>
                    <a:pt x="681" y="2549"/>
                    <a:pt x="676" y="2543"/>
                  </a:cubicBezTo>
                  <a:cubicBezTo>
                    <a:pt x="680" y="2542"/>
                    <a:pt x="684" y="2541"/>
                    <a:pt x="688" y="2541"/>
                  </a:cubicBezTo>
                  <a:cubicBezTo>
                    <a:pt x="688" y="2542"/>
                    <a:pt x="689" y="2543"/>
                    <a:pt x="689" y="2544"/>
                  </a:cubicBezTo>
                  <a:cubicBezTo>
                    <a:pt x="689" y="2545"/>
                    <a:pt x="689" y="2546"/>
                    <a:pt x="689" y="2547"/>
                  </a:cubicBezTo>
                  <a:close/>
                  <a:moveTo>
                    <a:pt x="677" y="2625"/>
                  </a:moveTo>
                  <a:cubicBezTo>
                    <a:pt x="677" y="2624"/>
                    <a:pt x="677" y="2623"/>
                    <a:pt x="676" y="2623"/>
                  </a:cubicBezTo>
                  <a:cubicBezTo>
                    <a:pt x="676" y="2622"/>
                    <a:pt x="677" y="2622"/>
                    <a:pt x="677" y="2622"/>
                  </a:cubicBezTo>
                  <a:cubicBezTo>
                    <a:pt x="680" y="2622"/>
                    <a:pt x="682" y="2619"/>
                    <a:pt x="682" y="2617"/>
                  </a:cubicBezTo>
                  <a:cubicBezTo>
                    <a:pt x="684" y="2613"/>
                    <a:pt x="685" y="2610"/>
                    <a:pt x="684" y="2606"/>
                  </a:cubicBezTo>
                  <a:cubicBezTo>
                    <a:pt x="691" y="2605"/>
                    <a:pt x="697" y="2604"/>
                    <a:pt x="704" y="2603"/>
                  </a:cubicBezTo>
                  <a:cubicBezTo>
                    <a:pt x="705" y="2604"/>
                    <a:pt x="706" y="2606"/>
                    <a:pt x="707" y="2608"/>
                  </a:cubicBezTo>
                  <a:cubicBezTo>
                    <a:pt x="709" y="2610"/>
                    <a:pt x="711" y="2609"/>
                    <a:pt x="712" y="2608"/>
                  </a:cubicBezTo>
                  <a:cubicBezTo>
                    <a:pt x="713" y="2607"/>
                    <a:pt x="713" y="2607"/>
                    <a:pt x="713" y="2607"/>
                  </a:cubicBezTo>
                  <a:cubicBezTo>
                    <a:pt x="715" y="2607"/>
                    <a:pt x="715" y="2604"/>
                    <a:pt x="714" y="2604"/>
                  </a:cubicBezTo>
                  <a:cubicBezTo>
                    <a:pt x="714" y="2603"/>
                    <a:pt x="714" y="2602"/>
                    <a:pt x="714" y="2601"/>
                  </a:cubicBezTo>
                  <a:cubicBezTo>
                    <a:pt x="714" y="2601"/>
                    <a:pt x="715" y="2601"/>
                    <a:pt x="715" y="2601"/>
                  </a:cubicBezTo>
                  <a:cubicBezTo>
                    <a:pt x="716" y="2601"/>
                    <a:pt x="717" y="2602"/>
                    <a:pt x="717" y="2602"/>
                  </a:cubicBezTo>
                  <a:cubicBezTo>
                    <a:pt x="723" y="2602"/>
                    <a:pt x="728" y="2602"/>
                    <a:pt x="733" y="2601"/>
                  </a:cubicBezTo>
                  <a:cubicBezTo>
                    <a:pt x="736" y="2600"/>
                    <a:pt x="739" y="2597"/>
                    <a:pt x="743" y="2597"/>
                  </a:cubicBezTo>
                  <a:cubicBezTo>
                    <a:pt x="750" y="2596"/>
                    <a:pt x="758" y="2595"/>
                    <a:pt x="761" y="2587"/>
                  </a:cubicBezTo>
                  <a:cubicBezTo>
                    <a:pt x="764" y="2580"/>
                    <a:pt x="760" y="2571"/>
                    <a:pt x="759" y="2564"/>
                  </a:cubicBezTo>
                  <a:cubicBezTo>
                    <a:pt x="756" y="2554"/>
                    <a:pt x="755" y="2544"/>
                    <a:pt x="751" y="2535"/>
                  </a:cubicBezTo>
                  <a:cubicBezTo>
                    <a:pt x="751" y="2533"/>
                    <a:pt x="751" y="2531"/>
                    <a:pt x="750" y="2529"/>
                  </a:cubicBezTo>
                  <a:cubicBezTo>
                    <a:pt x="750" y="2528"/>
                    <a:pt x="750" y="2527"/>
                    <a:pt x="749" y="2527"/>
                  </a:cubicBezTo>
                  <a:cubicBezTo>
                    <a:pt x="749" y="2527"/>
                    <a:pt x="749" y="2526"/>
                    <a:pt x="749" y="2525"/>
                  </a:cubicBezTo>
                  <a:cubicBezTo>
                    <a:pt x="749" y="2525"/>
                    <a:pt x="749" y="2525"/>
                    <a:pt x="749" y="2525"/>
                  </a:cubicBezTo>
                  <a:cubicBezTo>
                    <a:pt x="749" y="2525"/>
                    <a:pt x="749" y="2525"/>
                    <a:pt x="749" y="2524"/>
                  </a:cubicBezTo>
                  <a:cubicBezTo>
                    <a:pt x="749" y="2523"/>
                    <a:pt x="748" y="2521"/>
                    <a:pt x="747" y="2520"/>
                  </a:cubicBezTo>
                  <a:cubicBezTo>
                    <a:pt x="747" y="2519"/>
                    <a:pt x="747" y="2517"/>
                    <a:pt x="745" y="2517"/>
                  </a:cubicBezTo>
                  <a:cubicBezTo>
                    <a:pt x="735" y="2512"/>
                    <a:pt x="728" y="2519"/>
                    <a:pt x="717" y="2521"/>
                  </a:cubicBezTo>
                  <a:cubicBezTo>
                    <a:pt x="708" y="2522"/>
                    <a:pt x="699" y="2525"/>
                    <a:pt x="690" y="2527"/>
                  </a:cubicBezTo>
                  <a:cubicBezTo>
                    <a:pt x="688" y="2524"/>
                    <a:pt x="682" y="2525"/>
                    <a:pt x="682" y="2529"/>
                  </a:cubicBezTo>
                  <a:cubicBezTo>
                    <a:pt x="678" y="2530"/>
                    <a:pt x="674" y="2531"/>
                    <a:pt x="671" y="2532"/>
                  </a:cubicBezTo>
                  <a:cubicBezTo>
                    <a:pt x="670" y="2525"/>
                    <a:pt x="669" y="2519"/>
                    <a:pt x="664" y="2516"/>
                  </a:cubicBezTo>
                  <a:cubicBezTo>
                    <a:pt x="664" y="2515"/>
                    <a:pt x="663" y="2515"/>
                    <a:pt x="662" y="2515"/>
                  </a:cubicBezTo>
                  <a:cubicBezTo>
                    <a:pt x="661" y="2512"/>
                    <a:pt x="661" y="2510"/>
                    <a:pt x="660" y="2507"/>
                  </a:cubicBezTo>
                  <a:cubicBezTo>
                    <a:pt x="656" y="2495"/>
                    <a:pt x="653" y="2484"/>
                    <a:pt x="652" y="2471"/>
                  </a:cubicBezTo>
                  <a:cubicBezTo>
                    <a:pt x="652" y="2468"/>
                    <a:pt x="651" y="2465"/>
                    <a:pt x="651" y="2463"/>
                  </a:cubicBezTo>
                  <a:cubicBezTo>
                    <a:pt x="652" y="2462"/>
                    <a:pt x="654" y="2462"/>
                    <a:pt x="655" y="2462"/>
                  </a:cubicBezTo>
                  <a:cubicBezTo>
                    <a:pt x="655" y="2462"/>
                    <a:pt x="655" y="2462"/>
                    <a:pt x="655" y="2462"/>
                  </a:cubicBezTo>
                  <a:cubicBezTo>
                    <a:pt x="657" y="2461"/>
                    <a:pt x="658" y="2461"/>
                    <a:pt x="659" y="2460"/>
                  </a:cubicBezTo>
                  <a:cubicBezTo>
                    <a:pt x="660" y="2460"/>
                    <a:pt x="660" y="2460"/>
                    <a:pt x="661" y="2459"/>
                  </a:cubicBezTo>
                  <a:cubicBezTo>
                    <a:pt x="678" y="2452"/>
                    <a:pt x="696" y="2446"/>
                    <a:pt x="714" y="2443"/>
                  </a:cubicBezTo>
                  <a:cubicBezTo>
                    <a:pt x="724" y="2441"/>
                    <a:pt x="733" y="2442"/>
                    <a:pt x="742" y="2443"/>
                  </a:cubicBezTo>
                  <a:cubicBezTo>
                    <a:pt x="750" y="2443"/>
                    <a:pt x="759" y="2441"/>
                    <a:pt x="767" y="2443"/>
                  </a:cubicBezTo>
                  <a:cubicBezTo>
                    <a:pt x="772" y="2444"/>
                    <a:pt x="775" y="2484"/>
                    <a:pt x="776" y="2488"/>
                  </a:cubicBezTo>
                  <a:cubicBezTo>
                    <a:pt x="779" y="2507"/>
                    <a:pt x="781" y="2524"/>
                    <a:pt x="790" y="2541"/>
                  </a:cubicBezTo>
                  <a:cubicBezTo>
                    <a:pt x="794" y="2549"/>
                    <a:pt x="794" y="2557"/>
                    <a:pt x="797" y="2565"/>
                  </a:cubicBezTo>
                  <a:cubicBezTo>
                    <a:pt x="801" y="2575"/>
                    <a:pt x="805" y="2584"/>
                    <a:pt x="807" y="2594"/>
                  </a:cubicBezTo>
                  <a:cubicBezTo>
                    <a:pt x="809" y="2602"/>
                    <a:pt x="811" y="2611"/>
                    <a:pt x="811" y="2619"/>
                  </a:cubicBezTo>
                  <a:cubicBezTo>
                    <a:pt x="811" y="2624"/>
                    <a:pt x="809" y="2640"/>
                    <a:pt x="804" y="2642"/>
                  </a:cubicBezTo>
                  <a:cubicBezTo>
                    <a:pt x="768" y="2661"/>
                    <a:pt x="728" y="2661"/>
                    <a:pt x="689" y="2672"/>
                  </a:cubicBezTo>
                  <a:cubicBezTo>
                    <a:pt x="689" y="2672"/>
                    <a:pt x="688" y="2672"/>
                    <a:pt x="688" y="2672"/>
                  </a:cubicBezTo>
                  <a:cubicBezTo>
                    <a:pt x="686" y="2659"/>
                    <a:pt x="683" y="2646"/>
                    <a:pt x="681" y="2632"/>
                  </a:cubicBezTo>
                  <a:cubicBezTo>
                    <a:pt x="681" y="2629"/>
                    <a:pt x="679" y="2627"/>
                    <a:pt x="677" y="2625"/>
                  </a:cubicBezTo>
                  <a:close/>
                  <a:moveTo>
                    <a:pt x="703" y="2537"/>
                  </a:moveTo>
                  <a:cubicBezTo>
                    <a:pt x="708" y="2536"/>
                    <a:pt x="713" y="2534"/>
                    <a:pt x="719" y="2533"/>
                  </a:cubicBezTo>
                  <a:cubicBezTo>
                    <a:pt x="725" y="2532"/>
                    <a:pt x="731" y="2531"/>
                    <a:pt x="735" y="2529"/>
                  </a:cubicBezTo>
                  <a:cubicBezTo>
                    <a:pt x="736" y="2529"/>
                    <a:pt x="736" y="2529"/>
                    <a:pt x="736" y="2529"/>
                  </a:cubicBezTo>
                  <a:cubicBezTo>
                    <a:pt x="736" y="2530"/>
                    <a:pt x="736" y="2531"/>
                    <a:pt x="737" y="2533"/>
                  </a:cubicBezTo>
                  <a:cubicBezTo>
                    <a:pt x="737" y="2534"/>
                    <a:pt x="738" y="2536"/>
                    <a:pt x="739" y="2538"/>
                  </a:cubicBezTo>
                  <a:cubicBezTo>
                    <a:pt x="739" y="2538"/>
                    <a:pt x="740" y="2539"/>
                    <a:pt x="740" y="2540"/>
                  </a:cubicBezTo>
                  <a:cubicBezTo>
                    <a:pt x="741" y="2541"/>
                    <a:pt x="741" y="2543"/>
                    <a:pt x="742" y="2544"/>
                  </a:cubicBezTo>
                  <a:cubicBezTo>
                    <a:pt x="729" y="2545"/>
                    <a:pt x="715" y="2541"/>
                    <a:pt x="703" y="2544"/>
                  </a:cubicBezTo>
                  <a:cubicBezTo>
                    <a:pt x="703" y="2542"/>
                    <a:pt x="703" y="2539"/>
                    <a:pt x="703" y="2537"/>
                  </a:cubicBezTo>
                  <a:close/>
                  <a:moveTo>
                    <a:pt x="743" y="2561"/>
                  </a:moveTo>
                  <a:cubicBezTo>
                    <a:pt x="743" y="2561"/>
                    <a:pt x="743" y="2561"/>
                    <a:pt x="743" y="2561"/>
                  </a:cubicBezTo>
                  <a:cubicBezTo>
                    <a:pt x="741" y="2561"/>
                    <a:pt x="739" y="2562"/>
                    <a:pt x="737" y="2563"/>
                  </a:cubicBezTo>
                  <a:cubicBezTo>
                    <a:pt x="734" y="2565"/>
                    <a:pt x="732" y="2566"/>
                    <a:pt x="728" y="2567"/>
                  </a:cubicBezTo>
                  <a:cubicBezTo>
                    <a:pt x="723" y="2568"/>
                    <a:pt x="719" y="2573"/>
                    <a:pt x="714" y="2576"/>
                  </a:cubicBezTo>
                  <a:cubicBezTo>
                    <a:pt x="712" y="2568"/>
                    <a:pt x="711" y="2561"/>
                    <a:pt x="710" y="2554"/>
                  </a:cubicBezTo>
                  <a:cubicBezTo>
                    <a:pt x="721" y="2555"/>
                    <a:pt x="733" y="2557"/>
                    <a:pt x="745" y="2556"/>
                  </a:cubicBezTo>
                  <a:cubicBezTo>
                    <a:pt x="745" y="2557"/>
                    <a:pt x="746" y="2558"/>
                    <a:pt x="746" y="2560"/>
                  </a:cubicBezTo>
                  <a:cubicBezTo>
                    <a:pt x="745" y="2560"/>
                    <a:pt x="744" y="2560"/>
                    <a:pt x="743" y="2561"/>
                  </a:cubicBezTo>
                  <a:close/>
                  <a:moveTo>
                    <a:pt x="747" y="2570"/>
                  </a:moveTo>
                  <a:cubicBezTo>
                    <a:pt x="748" y="2570"/>
                    <a:pt x="748" y="2570"/>
                    <a:pt x="749" y="2570"/>
                  </a:cubicBezTo>
                  <a:cubicBezTo>
                    <a:pt x="750" y="2574"/>
                    <a:pt x="750" y="2578"/>
                    <a:pt x="751" y="2581"/>
                  </a:cubicBezTo>
                  <a:cubicBezTo>
                    <a:pt x="752" y="2587"/>
                    <a:pt x="741" y="2586"/>
                    <a:pt x="737" y="2586"/>
                  </a:cubicBezTo>
                  <a:cubicBezTo>
                    <a:pt x="736" y="2586"/>
                    <a:pt x="734" y="2588"/>
                    <a:pt x="732" y="2589"/>
                  </a:cubicBezTo>
                  <a:cubicBezTo>
                    <a:pt x="732" y="2587"/>
                    <a:pt x="731" y="2586"/>
                    <a:pt x="729" y="2586"/>
                  </a:cubicBezTo>
                  <a:cubicBezTo>
                    <a:pt x="726" y="2586"/>
                    <a:pt x="725" y="2586"/>
                    <a:pt x="722" y="2587"/>
                  </a:cubicBezTo>
                  <a:cubicBezTo>
                    <a:pt x="720" y="2589"/>
                    <a:pt x="716" y="2590"/>
                    <a:pt x="712" y="2591"/>
                  </a:cubicBezTo>
                  <a:cubicBezTo>
                    <a:pt x="712" y="2590"/>
                    <a:pt x="712" y="2590"/>
                    <a:pt x="712" y="2590"/>
                  </a:cubicBezTo>
                  <a:cubicBezTo>
                    <a:pt x="713" y="2589"/>
                    <a:pt x="713" y="2589"/>
                    <a:pt x="713" y="2588"/>
                  </a:cubicBezTo>
                  <a:cubicBezTo>
                    <a:pt x="713" y="2586"/>
                    <a:pt x="713" y="2585"/>
                    <a:pt x="713" y="2584"/>
                  </a:cubicBezTo>
                  <a:cubicBezTo>
                    <a:pt x="714" y="2584"/>
                    <a:pt x="715" y="2583"/>
                    <a:pt x="716" y="2582"/>
                  </a:cubicBezTo>
                  <a:cubicBezTo>
                    <a:pt x="720" y="2581"/>
                    <a:pt x="724" y="2579"/>
                    <a:pt x="728" y="2577"/>
                  </a:cubicBezTo>
                  <a:cubicBezTo>
                    <a:pt x="731" y="2575"/>
                    <a:pt x="734" y="2575"/>
                    <a:pt x="738" y="2574"/>
                  </a:cubicBezTo>
                  <a:cubicBezTo>
                    <a:pt x="741" y="2572"/>
                    <a:pt x="743" y="2571"/>
                    <a:pt x="747" y="2570"/>
                  </a:cubicBezTo>
                  <a:close/>
                  <a:moveTo>
                    <a:pt x="869" y="2472"/>
                  </a:moveTo>
                  <a:cubicBezTo>
                    <a:pt x="874" y="2504"/>
                    <a:pt x="883" y="2535"/>
                    <a:pt x="888" y="2566"/>
                  </a:cubicBezTo>
                  <a:cubicBezTo>
                    <a:pt x="890" y="2579"/>
                    <a:pt x="890" y="2593"/>
                    <a:pt x="892" y="2606"/>
                  </a:cubicBezTo>
                  <a:cubicBezTo>
                    <a:pt x="896" y="2629"/>
                    <a:pt x="898" y="2646"/>
                    <a:pt x="891" y="2668"/>
                  </a:cubicBezTo>
                  <a:cubicBezTo>
                    <a:pt x="887" y="2681"/>
                    <a:pt x="881" y="2694"/>
                    <a:pt x="877" y="2707"/>
                  </a:cubicBezTo>
                  <a:cubicBezTo>
                    <a:pt x="874" y="2716"/>
                    <a:pt x="867" y="2723"/>
                    <a:pt x="864" y="2732"/>
                  </a:cubicBezTo>
                  <a:cubicBezTo>
                    <a:pt x="828" y="2746"/>
                    <a:pt x="795" y="2760"/>
                    <a:pt x="758" y="2767"/>
                  </a:cubicBezTo>
                  <a:cubicBezTo>
                    <a:pt x="733" y="2772"/>
                    <a:pt x="709" y="2779"/>
                    <a:pt x="684" y="2785"/>
                  </a:cubicBezTo>
                  <a:cubicBezTo>
                    <a:pt x="690" y="2776"/>
                    <a:pt x="692" y="2765"/>
                    <a:pt x="697" y="2754"/>
                  </a:cubicBezTo>
                  <a:cubicBezTo>
                    <a:pt x="704" y="2739"/>
                    <a:pt x="696" y="2713"/>
                    <a:pt x="693" y="2698"/>
                  </a:cubicBezTo>
                  <a:cubicBezTo>
                    <a:pt x="692" y="2695"/>
                    <a:pt x="692" y="2692"/>
                    <a:pt x="691" y="2688"/>
                  </a:cubicBezTo>
                  <a:cubicBezTo>
                    <a:pt x="691" y="2688"/>
                    <a:pt x="692" y="2688"/>
                    <a:pt x="692" y="2688"/>
                  </a:cubicBezTo>
                  <a:cubicBezTo>
                    <a:pt x="718" y="2687"/>
                    <a:pt x="745" y="2681"/>
                    <a:pt x="770" y="2676"/>
                  </a:cubicBezTo>
                  <a:cubicBezTo>
                    <a:pt x="786" y="2673"/>
                    <a:pt x="813" y="2668"/>
                    <a:pt x="823" y="2654"/>
                  </a:cubicBezTo>
                  <a:cubicBezTo>
                    <a:pt x="833" y="2640"/>
                    <a:pt x="835" y="2620"/>
                    <a:pt x="833" y="2603"/>
                  </a:cubicBezTo>
                  <a:cubicBezTo>
                    <a:pt x="829" y="2581"/>
                    <a:pt x="823" y="2559"/>
                    <a:pt x="814" y="2537"/>
                  </a:cubicBezTo>
                  <a:cubicBezTo>
                    <a:pt x="804" y="2512"/>
                    <a:pt x="799" y="2487"/>
                    <a:pt x="795" y="2460"/>
                  </a:cubicBezTo>
                  <a:cubicBezTo>
                    <a:pt x="793" y="2444"/>
                    <a:pt x="792" y="2429"/>
                    <a:pt x="775" y="2421"/>
                  </a:cubicBezTo>
                  <a:cubicBezTo>
                    <a:pt x="769" y="2417"/>
                    <a:pt x="759" y="2419"/>
                    <a:pt x="751" y="2420"/>
                  </a:cubicBezTo>
                  <a:cubicBezTo>
                    <a:pt x="740" y="2421"/>
                    <a:pt x="728" y="2419"/>
                    <a:pt x="717" y="2420"/>
                  </a:cubicBezTo>
                  <a:cubicBezTo>
                    <a:pt x="693" y="2422"/>
                    <a:pt x="669" y="2431"/>
                    <a:pt x="648" y="2441"/>
                  </a:cubicBezTo>
                  <a:cubicBezTo>
                    <a:pt x="646" y="2424"/>
                    <a:pt x="643" y="2408"/>
                    <a:pt x="640" y="2392"/>
                  </a:cubicBezTo>
                  <a:cubicBezTo>
                    <a:pt x="636" y="2366"/>
                    <a:pt x="630" y="2341"/>
                    <a:pt x="624" y="2316"/>
                  </a:cubicBezTo>
                  <a:cubicBezTo>
                    <a:pt x="644" y="2314"/>
                    <a:pt x="664" y="2306"/>
                    <a:pt x="683" y="2300"/>
                  </a:cubicBezTo>
                  <a:cubicBezTo>
                    <a:pt x="704" y="2294"/>
                    <a:pt x="727" y="2289"/>
                    <a:pt x="741" y="2272"/>
                  </a:cubicBezTo>
                  <a:cubicBezTo>
                    <a:pt x="755" y="2255"/>
                    <a:pt x="755" y="2239"/>
                    <a:pt x="752" y="2218"/>
                  </a:cubicBezTo>
                  <a:cubicBezTo>
                    <a:pt x="750" y="2208"/>
                    <a:pt x="748" y="2200"/>
                    <a:pt x="742" y="2191"/>
                  </a:cubicBezTo>
                  <a:cubicBezTo>
                    <a:pt x="736" y="2183"/>
                    <a:pt x="736" y="2168"/>
                    <a:pt x="733" y="2158"/>
                  </a:cubicBezTo>
                  <a:cubicBezTo>
                    <a:pt x="726" y="2138"/>
                    <a:pt x="722" y="2118"/>
                    <a:pt x="718" y="2097"/>
                  </a:cubicBezTo>
                  <a:cubicBezTo>
                    <a:pt x="714" y="2080"/>
                    <a:pt x="704" y="2069"/>
                    <a:pt x="688" y="2065"/>
                  </a:cubicBezTo>
                  <a:cubicBezTo>
                    <a:pt x="668" y="2059"/>
                    <a:pt x="643" y="2063"/>
                    <a:pt x="623" y="2068"/>
                  </a:cubicBezTo>
                  <a:cubicBezTo>
                    <a:pt x="611" y="2071"/>
                    <a:pt x="600" y="2078"/>
                    <a:pt x="589" y="2084"/>
                  </a:cubicBezTo>
                  <a:cubicBezTo>
                    <a:pt x="582" y="2088"/>
                    <a:pt x="575" y="2090"/>
                    <a:pt x="568" y="2094"/>
                  </a:cubicBezTo>
                  <a:cubicBezTo>
                    <a:pt x="564" y="2080"/>
                    <a:pt x="558" y="2066"/>
                    <a:pt x="551" y="2055"/>
                  </a:cubicBezTo>
                  <a:cubicBezTo>
                    <a:pt x="541" y="2041"/>
                    <a:pt x="529" y="2033"/>
                    <a:pt x="515" y="2024"/>
                  </a:cubicBezTo>
                  <a:cubicBezTo>
                    <a:pt x="509" y="2020"/>
                    <a:pt x="503" y="2015"/>
                    <a:pt x="496" y="2011"/>
                  </a:cubicBezTo>
                  <a:cubicBezTo>
                    <a:pt x="519" y="2005"/>
                    <a:pt x="540" y="1996"/>
                    <a:pt x="563" y="1992"/>
                  </a:cubicBezTo>
                  <a:cubicBezTo>
                    <a:pt x="588" y="1987"/>
                    <a:pt x="613" y="1980"/>
                    <a:pt x="638" y="1975"/>
                  </a:cubicBezTo>
                  <a:cubicBezTo>
                    <a:pt x="638" y="1976"/>
                    <a:pt x="640" y="1977"/>
                    <a:pt x="641" y="1977"/>
                  </a:cubicBezTo>
                  <a:cubicBezTo>
                    <a:pt x="648" y="1978"/>
                    <a:pt x="651" y="1983"/>
                    <a:pt x="657" y="1985"/>
                  </a:cubicBezTo>
                  <a:cubicBezTo>
                    <a:pt x="663" y="1987"/>
                    <a:pt x="671" y="1987"/>
                    <a:pt x="677" y="1987"/>
                  </a:cubicBezTo>
                  <a:cubicBezTo>
                    <a:pt x="692" y="1989"/>
                    <a:pt x="706" y="1994"/>
                    <a:pt x="721" y="1998"/>
                  </a:cubicBezTo>
                  <a:cubicBezTo>
                    <a:pt x="725" y="2006"/>
                    <a:pt x="728" y="2013"/>
                    <a:pt x="731" y="2021"/>
                  </a:cubicBezTo>
                  <a:cubicBezTo>
                    <a:pt x="735" y="2049"/>
                    <a:pt x="739" y="2077"/>
                    <a:pt x="744" y="2104"/>
                  </a:cubicBezTo>
                  <a:cubicBezTo>
                    <a:pt x="764" y="2221"/>
                    <a:pt x="804" y="2333"/>
                    <a:pt x="861" y="2435"/>
                  </a:cubicBezTo>
                  <a:cubicBezTo>
                    <a:pt x="864" y="2447"/>
                    <a:pt x="866" y="2460"/>
                    <a:pt x="869" y="2472"/>
                  </a:cubicBezTo>
                  <a:close/>
                  <a:moveTo>
                    <a:pt x="2049" y="3161"/>
                  </a:moveTo>
                  <a:cubicBezTo>
                    <a:pt x="2054" y="3142"/>
                    <a:pt x="2064" y="3097"/>
                    <a:pt x="2067" y="3080"/>
                  </a:cubicBezTo>
                  <a:cubicBezTo>
                    <a:pt x="2070" y="3061"/>
                    <a:pt x="2070" y="3061"/>
                    <a:pt x="2070" y="3061"/>
                  </a:cubicBezTo>
                  <a:cubicBezTo>
                    <a:pt x="2080" y="3059"/>
                    <a:pt x="2080" y="3059"/>
                    <a:pt x="2080" y="3059"/>
                  </a:cubicBezTo>
                  <a:cubicBezTo>
                    <a:pt x="2086" y="3058"/>
                    <a:pt x="2096" y="3059"/>
                    <a:pt x="2103" y="3060"/>
                  </a:cubicBezTo>
                  <a:cubicBezTo>
                    <a:pt x="2112" y="3062"/>
                    <a:pt x="2118" y="3061"/>
                    <a:pt x="2126" y="3059"/>
                  </a:cubicBezTo>
                  <a:cubicBezTo>
                    <a:pt x="2128" y="3058"/>
                    <a:pt x="2131" y="3057"/>
                    <a:pt x="2133" y="3057"/>
                  </a:cubicBezTo>
                  <a:cubicBezTo>
                    <a:pt x="2133" y="3057"/>
                    <a:pt x="2134" y="3057"/>
                    <a:pt x="2135" y="3057"/>
                  </a:cubicBezTo>
                  <a:cubicBezTo>
                    <a:pt x="2138" y="3057"/>
                    <a:pt x="2140" y="3059"/>
                    <a:pt x="2140" y="3063"/>
                  </a:cubicBezTo>
                  <a:cubicBezTo>
                    <a:pt x="2140" y="3064"/>
                    <a:pt x="2152" y="3077"/>
                    <a:pt x="2167" y="3091"/>
                  </a:cubicBezTo>
                  <a:cubicBezTo>
                    <a:pt x="2193" y="3118"/>
                    <a:pt x="2193" y="3118"/>
                    <a:pt x="2193" y="3118"/>
                  </a:cubicBezTo>
                  <a:cubicBezTo>
                    <a:pt x="2193" y="3139"/>
                    <a:pt x="2193" y="3139"/>
                    <a:pt x="2193" y="3139"/>
                  </a:cubicBezTo>
                  <a:cubicBezTo>
                    <a:pt x="2192" y="3157"/>
                    <a:pt x="2190" y="3182"/>
                    <a:pt x="2189" y="3186"/>
                  </a:cubicBezTo>
                  <a:cubicBezTo>
                    <a:pt x="2189" y="3187"/>
                    <a:pt x="2188" y="3198"/>
                    <a:pt x="2188" y="3211"/>
                  </a:cubicBezTo>
                  <a:cubicBezTo>
                    <a:pt x="2186" y="3245"/>
                    <a:pt x="2186" y="3247"/>
                    <a:pt x="2183" y="3247"/>
                  </a:cubicBezTo>
                  <a:cubicBezTo>
                    <a:pt x="2181" y="3247"/>
                    <a:pt x="2175" y="3248"/>
                    <a:pt x="2169" y="3249"/>
                  </a:cubicBezTo>
                  <a:cubicBezTo>
                    <a:pt x="2152" y="3252"/>
                    <a:pt x="2146" y="3250"/>
                    <a:pt x="2137" y="3239"/>
                  </a:cubicBezTo>
                  <a:cubicBezTo>
                    <a:pt x="2128" y="3229"/>
                    <a:pt x="2104" y="3209"/>
                    <a:pt x="2069" y="3183"/>
                  </a:cubicBezTo>
                  <a:cubicBezTo>
                    <a:pt x="2051" y="3169"/>
                    <a:pt x="2048" y="3166"/>
                    <a:pt x="2049" y="3161"/>
                  </a:cubicBezTo>
                  <a:close/>
                  <a:moveTo>
                    <a:pt x="2048" y="3076"/>
                  </a:moveTo>
                  <a:cubicBezTo>
                    <a:pt x="2047" y="3083"/>
                    <a:pt x="2045" y="3092"/>
                    <a:pt x="2044" y="3096"/>
                  </a:cubicBezTo>
                  <a:cubicBezTo>
                    <a:pt x="2043" y="3100"/>
                    <a:pt x="2041" y="3111"/>
                    <a:pt x="2041" y="3121"/>
                  </a:cubicBezTo>
                  <a:cubicBezTo>
                    <a:pt x="2040" y="3132"/>
                    <a:pt x="2038" y="3141"/>
                    <a:pt x="2034" y="3146"/>
                  </a:cubicBezTo>
                  <a:cubicBezTo>
                    <a:pt x="2031" y="3150"/>
                    <a:pt x="2029" y="3155"/>
                    <a:pt x="2029" y="3156"/>
                  </a:cubicBezTo>
                  <a:cubicBezTo>
                    <a:pt x="2029" y="3158"/>
                    <a:pt x="2028" y="3159"/>
                    <a:pt x="2027" y="3158"/>
                  </a:cubicBezTo>
                  <a:cubicBezTo>
                    <a:pt x="2025" y="3157"/>
                    <a:pt x="2021" y="3159"/>
                    <a:pt x="2017" y="3162"/>
                  </a:cubicBezTo>
                  <a:cubicBezTo>
                    <a:pt x="2009" y="3169"/>
                    <a:pt x="1987" y="3179"/>
                    <a:pt x="1975" y="3181"/>
                  </a:cubicBezTo>
                  <a:cubicBezTo>
                    <a:pt x="1970" y="3182"/>
                    <a:pt x="1956" y="3185"/>
                    <a:pt x="1945" y="3187"/>
                  </a:cubicBezTo>
                  <a:cubicBezTo>
                    <a:pt x="1909" y="3195"/>
                    <a:pt x="1909" y="3195"/>
                    <a:pt x="1899" y="3189"/>
                  </a:cubicBezTo>
                  <a:cubicBezTo>
                    <a:pt x="1894" y="3186"/>
                    <a:pt x="1889" y="3182"/>
                    <a:pt x="1888" y="3181"/>
                  </a:cubicBezTo>
                  <a:cubicBezTo>
                    <a:pt x="1887" y="3180"/>
                    <a:pt x="1885" y="3178"/>
                    <a:pt x="1882" y="3177"/>
                  </a:cubicBezTo>
                  <a:cubicBezTo>
                    <a:pt x="1871" y="3170"/>
                    <a:pt x="1846" y="3152"/>
                    <a:pt x="1842" y="3149"/>
                  </a:cubicBezTo>
                  <a:cubicBezTo>
                    <a:pt x="1840" y="3147"/>
                    <a:pt x="1837" y="3144"/>
                    <a:pt x="1834" y="3143"/>
                  </a:cubicBezTo>
                  <a:cubicBezTo>
                    <a:pt x="1829" y="3140"/>
                    <a:pt x="1829" y="3137"/>
                    <a:pt x="1830" y="3113"/>
                  </a:cubicBezTo>
                  <a:cubicBezTo>
                    <a:pt x="1830" y="3098"/>
                    <a:pt x="1832" y="3077"/>
                    <a:pt x="1834" y="3066"/>
                  </a:cubicBezTo>
                  <a:cubicBezTo>
                    <a:pt x="1835" y="3055"/>
                    <a:pt x="1837" y="3040"/>
                    <a:pt x="1838" y="3033"/>
                  </a:cubicBezTo>
                  <a:cubicBezTo>
                    <a:pt x="1840" y="3020"/>
                    <a:pt x="1840" y="3020"/>
                    <a:pt x="1854" y="3015"/>
                  </a:cubicBezTo>
                  <a:cubicBezTo>
                    <a:pt x="1862" y="3013"/>
                    <a:pt x="1874" y="3009"/>
                    <a:pt x="1881" y="3006"/>
                  </a:cubicBezTo>
                  <a:cubicBezTo>
                    <a:pt x="1889" y="3003"/>
                    <a:pt x="1911" y="2995"/>
                    <a:pt x="1930" y="2989"/>
                  </a:cubicBezTo>
                  <a:cubicBezTo>
                    <a:pt x="1949" y="2983"/>
                    <a:pt x="1967" y="2976"/>
                    <a:pt x="1969" y="2974"/>
                  </a:cubicBezTo>
                  <a:cubicBezTo>
                    <a:pt x="1971" y="2973"/>
                    <a:pt x="1972" y="2973"/>
                    <a:pt x="1972" y="2973"/>
                  </a:cubicBezTo>
                  <a:cubicBezTo>
                    <a:pt x="1973" y="2973"/>
                    <a:pt x="1974" y="2973"/>
                    <a:pt x="1974" y="2975"/>
                  </a:cubicBezTo>
                  <a:cubicBezTo>
                    <a:pt x="1975" y="2976"/>
                    <a:pt x="1981" y="2984"/>
                    <a:pt x="1987" y="2991"/>
                  </a:cubicBezTo>
                  <a:cubicBezTo>
                    <a:pt x="1994" y="2998"/>
                    <a:pt x="1999" y="3006"/>
                    <a:pt x="1999" y="3008"/>
                  </a:cubicBezTo>
                  <a:cubicBezTo>
                    <a:pt x="1999" y="3013"/>
                    <a:pt x="2014" y="3027"/>
                    <a:pt x="2028" y="3038"/>
                  </a:cubicBezTo>
                  <a:cubicBezTo>
                    <a:pt x="2033" y="3041"/>
                    <a:pt x="2040" y="3048"/>
                    <a:pt x="2043" y="3053"/>
                  </a:cubicBezTo>
                  <a:cubicBezTo>
                    <a:pt x="2049" y="3061"/>
                    <a:pt x="2050" y="3063"/>
                    <a:pt x="2048" y="3076"/>
                  </a:cubicBezTo>
                  <a:close/>
                  <a:moveTo>
                    <a:pt x="1132" y="2749"/>
                  </a:moveTo>
                  <a:cubicBezTo>
                    <a:pt x="1146" y="2759"/>
                    <a:pt x="1159" y="2769"/>
                    <a:pt x="1173" y="2779"/>
                  </a:cubicBezTo>
                  <a:cubicBezTo>
                    <a:pt x="1173" y="2779"/>
                    <a:pt x="1173" y="2779"/>
                    <a:pt x="1173" y="2779"/>
                  </a:cubicBezTo>
                  <a:cubicBezTo>
                    <a:pt x="1171" y="2781"/>
                    <a:pt x="1169" y="2783"/>
                    <a:pt x="1169" y="2784"/>
                  </a:cubicBezTo>
                  <a:cubicBezTo>
                    <a:pt x="1169" y="2786"/>
                    <a:pt x="1168" y="2787"/>
                    <a:pt x="1166" y="2788"/>
                  </a:cubicBezTo>
                  <a:cubicBezTo>
                    <a:pt x="1164" y="2789"/>
                    <a:pt x="1160" y="2793"/>
                    <a:pt x="1157" y="2797"/>
                  </a:cubicBezTo>
                  <a:cubicBezTo>
                    <a:pt x="1152" y="2804"/>
                    <a:pt x="1152" y="2804"/>
                    <a:pt x="1152" y="2804"/>
                  </a:cubicBezTo>
                  <a:cubicBezTo>
                    <a:pt x="1145" y="2798"/>
                    <a:pt x="1145" y="2798"/>
                    <a:pt x="1145" y="2798"/>
                  </a:cubicBezTo>
                  <a:cubicBezTo>
                    <a:pt x="1141" y="2795"/>
                    <a:pt x="1133" y="2787"/>
                    <a:pt x="1128" y="2781"/>
                  </a:cubicBezTo>
                  <a:cubicBezTo>
                    <a:pt x="1115" y="2767"/>
                    <a:pt x="1115" y="2765"/>
                    <a:pt x="1127" y="2754"/>
                  </a:cubicBezTo>
                  <a:cubicBezTo>
                    <a:pt x="1129" y="2752"/>
                    <a:pt x="1131" y="2750"/>
                    <a:pt x="1132" y="2749"/>
                  </a:cubicBezTo>
                  <a:close/>
                  <a:moveTo>
                    <a:pt x="1097" y="2721"/>
                  </a:moveTo>
                  <a:cubicBezTo>
                    <a:pt x="1097" y="2722"/>
                    <a:pt x="1096" y="2722"/>
                    <a:pt x="1095" y="2723"/>
                  </a:cubicBezTo>
                  <a:cubicBezTo>
                    <a:pt x="1084" y="2733"/>
                    <a:pt x="1083" y="2732"/>
                    <a:pt x="1073" y="2716"/>
                  </a:cubicBezTo>
                  <a:cubicBezTo>
                    <a:pt x="1067" y="2707"/>
                    <a:pt x="1066" y="2704"/>
                    <a:pt x="1067" y="2699"/>
                  </a:cubicBezTo>
                  <a:cubicBezTo>
                    <a:pt x="1067" y="2697"/>
                    <a:pt x="1067" y="2696"/>
                    <a:pt x="1067" y="2696"/>
                  </a:cubicBezTo>
                  <a:cubicBezTo>
                    <a:pt x="1077" y="2704"/>
                    <a:pt x="1087" y="2713"/>
                    <a:pt x="1097" y="2721"/>
                  </a:cubicBezTo>
                  <a:close/>
                  <a:moveTo>
                    <a:pt x="1113" y="3027"/>
                  </a:moveTo>
                  <a:cubicBezTo>
                    <a:pt x="1101" y="3038"/>
                    <a:pt x="1087" y="3052"/>
                    <a:pt x="1083" y="3057"/>
                  </a:cubicBezTo>
                  <a:cubicBezTo>
                    <a:pt x="1078" y="3062"/>
                    <a:pt x="1072" y="3068"/>
                    <a:pt x="1069" y="3071"/>
                  </a:cubicBezTo>
                  <a:cubicBezTo>
                    <a:pt x="1056" y="3085"/>
                    <a:pt x="1026" y="3114"/>
                    <a:pt x="1012" y="3126"/>
                  </a:cubicBezTo>
                  <a:cubicBezTo>
                    <a:pt x="999" y="3138"/>
                    <a:pt x="995" y="3140"/>
                    <a:pt x="985" y="3144"/>
                  </a:cubicBezTo>
                  <a:cubicBezTo>
                    <a:pt x="970" y="3149"/>
                    <a:pt x="965" y="3150"/>
                    <a:pt x="956" y="3147"/>
                  </a:cubicBezTo>
                  <a:cubicBezTo>
                    <a:pt x="948" y="3144"/>
                    <a:pt x="939" y="3138"/>
                    <a:pt x="920" y="3116"/>
                  </a:cubicBezTo>
                  <a:cubicBezTo>
                    <a:pt x="905" y="3100"/>
                    <a:pt x="883" y="3074"/>
                    <a:pt x="850" y="3032"/>
                  </a:cubicBezTo>
                  <a:cubicBezTo>
                    <a:pt x="836" y="3015"/>
                    <a:pt x="818" y="2993"/>
                    <a:pt x="810" y="2985"/>
                  </a:cubicBezTo>
                  <a:cubicBezTo>
                    <a:pt x="796" y="2968"/>
                    <a:pt x="788" y="2954"/>
                    <a:pt x="784" y="2938"/>
                  </a:cubicBezTo>
                  <a:cubicBezTo>
                    <a:pt x="781" y="2929"/>
                    <a:pt x="782" y="2927"/>
                    <a:pt x="787" y="2916"/>
                  </a:cubicBezTo>
                  <a:cubicBezTo>
                    <a:pt x="792" y="2903"/>
                    <a:pt x="792" y="2903"/>
                    <a:pt x="792" y="2903"/>
                  </a:cubicBezTo>
                  <a:cubicBezTo>
                    <a:pt x="807" y="2891"/>
                    <a:pt x="807" y="2891"/>
                    <a:pt x="807" y="2891"/>
                  </a:cubicBezTo>
                  <a:cubicBezTo>
                    <a:pt x="826" y="2876"/>
                    <a:pt x="826" y="2876"/>
                    <a:pt x="839" y="2863"/>
                  </a:cubicBezTo>
                  <a:cubicBezTo>
                    <a:pt x="845" y="2856"/>
                    <a:pt x="864" y="2838"/>
                    <a:pt x="881" y="2823"/>
                  </a:cubicBezTo>
                  <a:cubicBezTo>
                    <a:pt x="910" y="2796"/>
                    <a:pt x="923" y="2782"/>
                    <a:pt x="931" y="2774"/>
                  </a:cubicBezTo>
                  <a:cubicBezTo>
                    <a:pt x="938" y="2765"/>
                    <a:pt x="980" y="2724"/>
                    <a:pt x="1004" y="2702"/>
                  </a:cubicBezTo>
                  <a:cubicBezTo>
                    <a:pt x="1011" y="2695"/>
                    <a:pt x="1024" y="2686"/>
                    <a:pt x="1037" y="2678"/>
                  </a:cubicBezTo>
                  <a:cubicBezTo>
                    <a:pt x="1043" y="2681"/>
                    <a:pt x="1050" y="2685"/>
                    <a:pt x="1057" y="2688"/>
                  </a:cubicBezTo>
                  <a:cubicBezTo>
                    <a:pt x="1055" y="2691"/>
                    <a:pt x="1053" y="2695"/>
                    <a:pt x="1053" y="2698"/>
                  </a:cubicBezTo>
                  <a:cubicBezTo>
                    <a:pt x="1053" y="2707"/>
                    <a:pt x="1065" y="2729"/>
                    <a:pt x="1070" y="2728"/>
                  </a:cubicBezTo>
                  <a:cubicBezTo>
                    <a:pt x="1071" y="2728"/>
                    <a:pt x="1073" y="2730"/>
                    <a:pt x="1075" y="2736"/>
                  </a:cubicBezTo>
                  <a:cubicBezTo>
                    <a:pt x="1076" y="2739"/>
                    <a:pt x="1078" y="2742"/>
                    <a:pt x="1079" y="2743"/>
                  </a:cubicBezTo>
                  <a:cubicBezTo>
                    <a:pt x="1080" y="2743"/>
                    <a:pt x="1080" y="2744"/>
                    <a:pt x="1080" y="2744"/>
                  </a:cubicBezTo>
                  <a:cubicBezTo>
                    <a:pt x="1082" y="2744"/>
                    <a:pt x="1086" y="2740"/>
                    <a:pt x="1086" y="2736"/>
                  </a:cubicBezTo>
                  <a:cubicBezTo>
                    <a:pt x="1087" y="2734"/>
                    <a:pt x="1087" y="2734"/>
                    <a:pt x="1090" y="2734"/>
                  </a:cubicBezTo>
                  <a:cubicBezTo>
                    <a:pt x="1092" y="2734"/>
                    <a:pt x="1097" y="2731"/>
                    <a:pt x="1101" y="2727"/>
                  </a:cubicBezTo>
                  <a:cubicBezTo>
                    <a:pt x="1102" y="2727"/>
                    <a:pt x="1102" y="2726"/>
                    <a:pt x="1103" y="2726"/>
                  </a:cubicBezTo>
                  <a:cubicBezTo>
                    <a:pt x="1110" y="2732"/>
                    <a:pt x="1118" y="2738"/>
                    <a:pt x="1125" y="2744"/>
                  </a:cubicBezTo>
                  <a:cubicBezTo>
                    <a:pt x="1124" y="2744"/>
                    <a:pt x="1124" y="2745"/>
                    <a:pt x="1123" y="2746"/>
                  </a:cubicBezTo>
                  <a:cubicBezTo>
                    <a:pt x="1103" y="2763"/>
                    <a:pt x="1101" y="2764"/>
                    <a:pt x="1117" y="2782"/>
                  </a:cubicBezTo>
                  <a:cubicBezTo>
                    <a:pt x="1119" y="2785"/>
                    <a:pt x="1122" y="2787"/>
                    <a:pt x="1125" y="2791"/>
                  </a:cubicBezTo>
                  <a:cubicBezTo>
                    <a:pt x="1135" y="2803"/>
                    <a:pt x="1145" y="2813"/>
                    <a:pt x="1147" y="2813"/>
                  </a:cubicBezTo>
                  <a:cubicBezTo>
                    <a:pt x="1150" y="2814"/>
                    <a:pt x="1151" y="2813"/>
                    <a:pt x="1159" y="2805"/>
                  </a:cubicBezTo>
                  <a:cubicBezTo>
                    <a:pt x="1170" y="2794"/>
                    <a:pt x="1169" y="2795"/>
                    <a:pt x="1176" y="2790"/>
                  </a:cubicBezTo>
                  <a:cubicBezTo>
                    <a:pt x="1179" y="2788"/>
                    <a:pt x="1181" y="2786"/>
                    <a:pt x="1182" y="2784"/>
                  </a:cubicBezTo>
                  <a:cubicBezTo>
                    <a:pt x="1187" y="2788"/>
                    <a:pt x="1192" y="2791"/>
                    <a:pt x="1197" y="2794"/>
                  </a:cubicBezTo>
                  <a:cubicBezTo>
                    <a:pt x="1208" y="2801"/>
                    <a:pt x="1219" y="2808"/>
                    <a:pt x="1230" y="2815"/>
                  </a:cubicBezTo>
                  <a:cubicBezTo>
                    <a:pt x="1230" y="2817"/>
                    <a:pt x="1229" y="2819"/>
                    <a:pt x="1228" y="2821"/>
                  </a:cubicBezTo>
                  <a:cubicBezTo>
                    <a:pt x="1226" y="2818"/>
                    <a:pt x="1223" y="2815"/>
                    <a:pt x="1220" y="2812"/>
                  </a:cubicBezTo>
                  <a:cubicBezTo>
                    <a:pt x="1207" y="2799"/>
                    <a:pt x="1205" y="2799"/>
                    <a:pt x="1194" y="2810"/>
                  </a:cubicBezTo>
                  <a:cubicBezTo>
                    <a:pt x="1189" y="2815"/>
                    <a:pt x="1185" y="2820"/>
                    <a:pt x="1184" y="2822"/>
                  </a:cubicBezTo>
                  <a:cubicBezTo>
                    <a:pt x="1183" y="2824"/>
                    <a:pt x="1181" y="2828"/>
                    <a:pt x="1178" y="2831"/>
                  </a:cubicBezTo>
                  <a:cubicBezTo>
                    <a:pt x="1176" y="2834"/>
                    <a:pt x="1174" y="2838"/>
                    <a:pt x="1174" y="2839"/>
                  </a:cubicBezTo>
                  <a:cubicBezTo>
                    <a:pt x="1174" y="2843"/>
                    <a:pt x="1182" y="2854"/>
                    <a:pt x="1197" y="2871"/>
                  </a:cubicBezTo>
                  <a:cubicBezTo>
                    <a:pt x="1198" y="2873"/>
                    <a:pt x="1200" y="2874"/>
                    <a:pt x="1201" y="2876"/>
                  </a:cubicBezTo>
                  <a:cubicBezTo>
                    <a:pt x="1201" y="2876"/>
                    <a:pt x="1201" y="2876"/>
                    <a:pt x="1201" y="2876"/>
                  </a:cubicBezTo>
                  <a:cubicBezTo>
                    <a:pt x="1190" y="2907"/>
                    <a:pt x="1173" y="2944"/>
                    <a:pt x="1159" y="2983"/>
                  </a:cubicBezTo>
                  <a:cubicBezTo>
                    <a:pt x="1157" y="2985"/>
                    <a:pt x="1154" y="2987"/>
                    <a:pt x="1151" y="2990"/>
                  </a:cubicBezTo>
                  <a:cubicBezTo>
                    <a:pt x="1142" y="2999"/>
                    <a:pt x="1125" y="3016"/>
                    <a:pt x="1113" y="3027"/>
                  </a:cubicBezTo>
                  <a:close/>
                  <a:moveTo>
                    <a:pt x="1203" y="2863"/>
                  </a:moveTo>
                  <a:cubicBezTo>
                    <a:pt x="1199" y="2859"/>
                    <a:pt x="1194" y="2852"/>
                    <a:pt x="1191" y="2848"/>
                  </a:cubicBezTo>
                  <a:cubicBezTo>
                    <a:pt x="1187" y="2844"/>
                    <a:pt x="1185" y="2840"/>
                    <a:pt x="1185" y="2838"/>
                  </a:cubicBezTo>
                  <a:cubicBezTo>
                    <a:pt x="1185" y="2836"/>
                    <a:pt x="1189" y="2831"/>
                    <a:pt x="1193" y="2825"/>
                  </a:cubicBezTo>
                  <a:cubicBezTo>
                    <a:pt x="1202" y="2815"/>
                    <a:pt x="1205" y="2814"/>
                    <a:pt x="1212" y="2821"/>
                  </a:cubicBezTo>
                  <a:cubicBezTo>
                    <a:pt x="1215" y="2825"/>
                    <a:pt x="1220" y="2829"/>
                    <a:pt x="1224" y="2833"/>
                  </a:cubicBezTo>
                  <a:cubicBezTo>
                    <a:pt x="1219" y="2845"/>
                    <a:pt x="1214" y="2858"/>
                    <a:pt x="1209" y="2871"/>
                  </a:cubicBezTo>
                  <a:cubicBezTo>
                    <a:pt x="1209" y="2872"/>
                    <a:pt x="1209" y="2872"/>
                    <a:pt x="1209" y="2872"/>
                  </a:cubicBezTo>
                  <a:lnTo>
                    <a:pt x="1203" y="2863"/>
                  </a:lnTo>
                  <a:close/>
                  <a:moveTo>
                    <a:pt x="1206" y="2880"/>
                  </a:moveTo>
                  <a:cubicBezTo>
                    <a:pt x="1204" y="2886"/>
                    <a:pt x="1202" y="2891"/>
                    <a:pt x="1200" y="2897"/>
                  </a:cubicBezTo>
                  <a:cubicBezTo>
                    <a:pt x="1199" y="2901"/>
                    <a:pt x="1198" y="2904"/>
                    <a:pt x="1196" y="2906"/>
                  </a:cubicBezTo>
                  <a:cubicBezTo>
                    <a:pt x="1197" y="2903"/>
                    <a:pt x="1199" y="2900"/>
                    <a:pt x="1200" y="2897"/>
                  </a:cubicBezTo>
                  <a:cubicBezTo>
                    <a:pt x="1201" y="2891"/>
                    <a:pt x="1202" y="2884"/>
                    <a:pt x="1203" y="2878"/>
                  </a:cubicBezTo>
                  <a:cubicBezTo>
                    <a:pt x="1204" y="2879"/>
                    <a:pt x="1205" y="2880"/>
                    <a:pt x="1206" y="2880"/>
                  </a:cubicBezTo>
                  <a:close/>
                  <a:moveTo>
                    <a:pt x="1597" y="3230"/>
                  </a:moveTo>
                  <a:cubicBezTo>
                    <a:pt x="1579" y="3275"/>
                    <a:pt x="1510" y="3313"/>
                    <a:pt x="1470" y="3344"/>
                  </a:cubicBezTo>
                  <a:cubicBezTo>
                    <a:pt x="1417" y="3386"/>
                    <a:pt x="1366" y="3430"/>
                    <a:pt x="1313" y="3471"/>
                  </a:cubicBezTo>
                  <a:cubicBezTo>
                    <a:pt x="1309" y="3474"/>
                    <a:pt x="1265" y="3515"/>
                    <a:pt x="1255" y="3513"/>
                  </a:cubicBezTo>
                  <a:cubicBezTo>
                    <a:pt x="1263" y="3508"/>
                    <a:pt x="1245" y="3442"/>
                    <a:pt x="1242" y="3428"/>
                  </a:cubicBezTo>
                  <a:cubicBezTo>
                    <a:pt x="1224" y="3337"/>
                    <a:pt x="1197" y="3246"/>
                    <a:pt x="1168" y="3155"/>
                  </a:cubicBezTo>
                  <a:cubicBezTo>
                    <a:pt x="1150" y="3101"/>
                    <a:pt x="1160" y="3069"/>
                    <a:pt x="1175" y="3019"/>
                  </a:cubicBezTo>
                  <a:cubicBezTo>
                    <a:pt x="1180" y="3003"/>
                    <a:pt x="1185" y="2987"/>
                    <a:pt x="1190" y="2971"/>
                  </a:cubicBezTo>
                  <a:cubicBezTo>
                    <a:pt x="1191" y="2970"/>
                    <a:pt x="1192" y="2969"/>
                    <a:pt x="1192" y="2969"/>
                  </a:cubicBezTo>
                  <a:cubicBezTo>
                    <a:pt x="1194" y="2962"/>
                    <a:pt x="1196" y="2956"/>
                    <a:pt x="1199" y="2949"/>
                  </a:cubicBezTo>
                  <a:cubicBezTo>
                    <a:pt x="1199" y="2949"/>
                    <a:pt x="1199" y="2949"/>
                    <a:pt x="1199" y="2948"/>
                  </a:cubicBezTo>
                  <a:cubicBezTo>
                    <a:pt x="1198" y="2949"/>
                    <a:pt x="1198" y="2949"/>
                    <a:pt x="1197" y="2950"/>
                  </a:cubicBezTo>
                  <a:cubicBezTo>
                    <a:pt x="1197" y="2950"/>
                    <a:pt x="1197" y="2950"/>
                    <a:pt x="1197" y="2950"/>
                  </a:cubicBezTo>
                  <a:cubicBezTo>
                    <a:pt x="1199" y="2943"/>
                    <a:pt x="1202" y="2935"/>
                    <a:pt x="1204" y="2928"/>
                  </a:cubicBezTo>
                  <a:cubicBezTo>
                    <a:pt x="1204" y="2927"/>
                    <a:pt x="1205" y="2925"/>
                    <a:pt x="1205" y="2924"/>
                  </a:cubicBezTo>
                  <a:cubicBezTo>
                    <a:pt x="1205" y="2922"/>
                    <a:pt x="1206" y="2921"/>
                    <a:pt x="1207" y="2920"/>
                  </a:cubicBezTo>
                  <a:cubicBezTo>
                    <a:pt x="1212" y="2903"/>
                    <a:pt x="1218" y="2887"/>
                    <a:pt x="1224" y="2870"/>
                  </a:cubicBezTo>
                  <a:cubicBezTo>
                    <a:pt x="1224" y="2869"/>
                    <a:pt x="1224" y="2868"/>
                    <a:pt x="1225" y="2867"/>
                  </a:cubicBezTo>
                  <a:cubicBezTo>
                    <a:pt x="1226" y="2862"/>
                    <a:pt x="1229" y="2858"/>
                    <a:pt x="1231" y="2854"/>
                  </a:cubicBezTo>
                  <a:cubicBezTo>
                    <a:pt x="1232" y="2851"/>
                    <a:pt x="1232" y="2848"/>
                    <a:pt x="1233" y="2845"/>
                  </a:cubicBezTo>
                  <a:cubicBezTo>
                    <a:pt x="1233" y="2845"/>
                    <a:pt x="1233" y="2845"/>
                    <a:pt x="1232" y="2846"/>
                  </a:cubicBezTo>
                  <a:cubicBezTo>
                    <a:pt x="1233" y="2843"/>
                    <a:pt x="1234" y="2841"/>
                    <a:pt x="1235" y="2839"/>
                  </a:cubicBezTo>
                  <a:cubicBezTo>
                    <a:pt x="1235" y="2839"/>
                    <a:pt x="1235" y="2839"/>
                    <a:pt x="1236" y="2838"/>
                  </a:cubicBezTo>
                  <a:cubicBezTo>
                    <a:pt x="1236" y="2838"/>
                    <a:pt x="1236" y="2838"/>
                    <a:pt x="1236" y="2838"/>
                  </a:cubicBezTo>
                  <a:cubicBezTo>
                    <a:pt x="1236" y="2837"/>
                    <a:pt x="1236" y="2837"/>
                    <a:pt x="1236" y="2836"/>
                  </a:cubicBezTo>
                  <a:cubicBezTo>
                    <a:pt x="1237" y="2832"/>
                    <a:pt x="1238" y="2829"/>
                    <a:pt x="1240" y="2825"/>
                  </a:cubicBezTo>
                  <a:cubicBezTo>
                    <a:pt x="1240" y="2825"/>
                    <a:pt x="1240" y="2826"/>
                    <a:pt x="1241" y="2826"/>
                  </a:cubicBezTo>
                  <a:cubicBezTo>
                    <a:pt x="1241" y="2825"/>
                    <a:pt x="1242" y="2823"/>
                    <a:pt x="1242" y="2822"/>
                  </a:cubicBezTo>
                  <a:cubicBezTo>
                    <a:pt x="1272" y="2839"/>
                    <a:pt x="1301" y="2854"/>
                    <a:pt x="1332" y="2867"/>
                  </a:cubicBezTo>
                  <a:cubicBezTo>
                    <a:pt x="1305" y="2943"/>
                    <a:pt x="1279" y="3019"/>
                    <a:pt x="1259" y="3098"/>
                  </a:cubicBezTo>
                  <a:cubicBezTo>
                    <a:pt x="1263" y="3092"/>
                    <a:pt x="1280" y="3059"/>
                    <a:pt x="1282" y="3052"/>
                  </a:cubicBezTo>
                  <a:cubicBezTo>
                    <a:pt x="1294" y="3018"/>
                    <a:pt x="1313" y="2937"/>
                    <a:pt x="1338" y="2874"/>
                  </a:cubicBezTo>
                  <a:cubicBezTo>
                    <a:pt x="1339" y="2878"/>
                    <a:pt x="1340" y="2881"/>
                    <a:pt x="1338" y="2885"/>
                  </a:cubicBezTo>
                  <a:cubicBezTo>
                    <a:pt x="1340" y="2881"/>
                    <a:pt x="1342" y="2877"/>
                    <a:pt x="1344" y="2872"/>
                  </a:cubicBezTo>
                  <a:cubicBezTo>
                    <a:pt x="1416" y="2903"/>
                    <a:pt x="1491" y="2926"/>
                    <a:pt x="1567" y="2942"/>
                  </a:cubicBezTo>
                  <a:cubicBezTo>
                    <a:pt x="1534" y="3023"/>
                    <a:pt x="1501" y="3105"/>
                    <a:pt x="1488" y="3191"/>
                  </a:cubicBezTo>
                  <a:cubicBezTo>
                    <a:pt x="1492" y="3185"/>
                    <a:pt x="1506" y="3139"/>
                    <a:pt x="1508" y="3132"/>
                  </a:cubicBezTo>
                  <a:cubicBezTo>
                    <a:pt x="1515" y="3096"/>
                    <a:pt x="1549" y="3024"/>
                    <a:pt x="1573" y="2975"/>
                  </a:cubicBezTo>
                  <a:cubicBezTo>
                    <a:pt x="1574" y="2979"/>
                    <a:pt x="1575" y="2982"/>
                    <a:pt x="1574" y="2985"/>
                  </a:cubicBezTo>
                  <a:cubicBezTo>
                    <a:pt x="1578" y="2976"/>
                    <a:pt x="1586" y="2959"/>
                    <a:pt x="1592" y="2947"/>
                  </a:cubicBezTo>
                  <a:cubicBezTo>
                    <a:pt x="1622" y="2953"/>
                    <a:pt x="1653" y="2957"/>
                    <a:pt x="1683" y="2961"/>
                  </a:cubicBezTo>
                  <a:cubicBezTo>
                    <a:pt x="1655" y="3039"/>
                    <a:pt x="1626" y="3155"/>
                    <a:pt x="1597" y="3230"/>
                  </a:cubicBezTo>
                  <a:close/>
                  <a:moveTo>
                    <a:pt x="1925" y="2970"/>
                  </a:moveTo>
                  <a:cubicBezTo>
                    <a:pt x="1918" y="2973"/>
                    <a:pt x="1909" y="2975"/>
                    <a:pt x="1900" y="2978"/>
                  </a:cubicBezTo>
                  <a:cubicBezTo>
                    <a:pt x="1890" y="2981"/>
                    <a:pt x="1879" y="2985"/>
                    <a:pt x="1876" y="2986"/>
                  </a:cubicBezTo>
                  <a:cubicBezTo>
                    <a:pt x="1873" y="2988"/>
                    <a:pt x="1867" y="2990"/>
                    <a:pt x="1862" y="2992"/>
                  </a:cubicBezTo>
                  <a:cubicBezTo>
                    <a:pt x="1845" y="2998"/>
                    <a:pt x="1838" y="2998"/>
                    <a:pt x="1824" y="2991"/>
                  </a:cubicBezTo>
                  <a:cubicBezTo>
                    <a:pt x="1817" y="2987"/>
                    <a:pt x="1807" y="2980"/>
                    <a:pt x="1803" y="2975"/>
                  </a:cubicBezTo>
                  <a:cubicBezTo>
                    <a:pt x="1797" y="2970"/>
                    <a:pt x="1797" y="2970"/>
                    <a:pt x="1797" y="2970"/>
                  </a:cubicBezTo>
                  <a:cubicBezTo>
                    <a:pt x="1840" y="2972"/>
                    <a:pt x="1883" y="2972"/>
                    <a:pt x="1925" y="2970"/>
                  </a:cubicBezTo>
                  <a:close/>
                  <a:moveTo>
                    <a:pt x="1846" y="3402"/>
                  </a:moveTo>
                  <a:cubicBezTo>
                    <a:pt x="1843" y="3408"/>
                    <a:pt x="1843" y="3408"/>
                    <a:pt x="1814" y="3388"/>
                  </a:cubicBezTo>
                  <a:cubicBezTo>
                    <a:pt x="1806" y="3383"/>
                    <a:pt x="1798" y="3378"/>
                    <a:pt x="1796" y="3378"/>
                  </a:cubicBezTo>
                  <a:cubicBezTo>
                    <a:pt x="1794" y="3378"/>
                    <a:pt x="1794" y="3377"/>
                    <a:pt x="1794" y="3376"/>
                  </a:cubicBezTo>
                  <a:cubicBezTo>
                    <a:pt x="1795" y="3374"/>
                    <a:pt x="1793" y="3373"/>
                    <a:pt x="1790" y="3372"/>
                  </a:cubicBezTo>
                  <a:cubicBezTo>
                    <a:pt x="1786" y="3372"/>
                    <a:pt x="1784" y="3370"/>
                    <a:pt x="1784" y="3368"/>
                  </a:cubicBezTo>
                  <a:cubicBezTo>
                    <a:pt x="1785" y="3366"/>
                    <a:pt x="1783" y="3365"/>
                    <a:pt x="1782" y="3365"/>
                  </a:cubicBezTo>
                  <a:cubicBezTo>
                    <a:pt x="1778" y="3365"/>
                    <a:pt x="1774" y="3359"/>
                    <a:pt x="1768" y="3347"/>
                  </a:cubicBezTo>
                  <a:cubicBezTo>
                    <a:pt x="1762" y="3337"/>
                    <a:pt x="1727" y="3284"/>
                    <a:pt x="1722" y="3279"/>
                  </a:cubicBezTo>
                  <a:cubicBezTo>
                    <a:pt x="1718" y="3274"/>
                    <a:pt x="1716" y="3263"/>
                    <a:pt x="1713" y="3232"/>
                  </a:cubicBezTo>
                  <a:cubicBezTo>
                    <a:pt x="1713" y="3227"/>
                    <a:pt x="1712" y="3222"/>
                    <a:pt x="1711" y="3219"/>
                  </a:cubicBezTo>
                  <a:cubicBezTo>
                    <a:pt x="1711" y="3217"/>
                    <a:pt x="1712" y="3215"/>
                    <a:pt x="1714" y="3216"/>
                  </a:cubicBezTo>
                  <a:cubicBezTo>
                    <a:pt x="1716" y="3216"/>
                    <a:pt x="1719" y="3216"/>
                    <a:pt x="1720" y="3214"/>
                  </a:cubicBezTo>
                  <a:cubicBezTo>
                    <a:pt x="1721" y="3213"/>
                    <a:pt x="1726" y="3209"/>
                    <a:pt x="1731" y="3206"/>
                  </a:cubicBezTo>
                  <a:cubicBezTo>
                    <a:pt x="1736" y="3202"/>
                    <a:pt x="1744" y="3196"/>
                    <a:pt x="1748" y="3192"/>
                  </a:cubicBezTo>
                  <a:cubicBezTo>
                    <a:pt x="1752" y="3188"/>
                    <a:pt x="1757" y="3185"/>
                    <a:pt x="1758" y="3186"/>
                  </a:cubicBezTo>
                  <a:cubicBezTo>
                    <a:pt x="1760" y="3186"/>
                    <a:pt x="1761" y="3185"/>
                    <a:pt x="1761" y="3183"/>
                  </a:cubicBezTo>
                  <a:cubicBezTo>
                    <a:pt x="1761" y="3178"/>
                    <a:pt x="1797" y="3154"/>
                    <a:pt x="1805" y="3154"/>
                  </a:cubicBezTo>
                  <a:cubicBezTo>
                    <a:pt x="1811" y="3154"/>
                    <a:pt x="1815" y="3156"/>
                    <a:pt x="1854" y="3185"/>
                  </a:cubicBezTo>
                  <a:cubicBezTo>
                    <a:pt x="1871" y="3197"/>
                    <a:pt x="1886" y="3207"/>
                    <a:pt x="1888" y="3208"/>
                  </a:cubicBezTo>
                  <a:cubicBezTo>
                    <a:pt x="1890" y="3208"/>
                    <a:pt x="1896" y="3212"/>
                    <a:pt x="1901" y="3215"/>
                  </a:cubicBezTo>
                  <a:cubicBezTo>
                    <a:pt x="1907" y="3221"/>
                    <a:pt x="1909" y="3224"/>
                    <a:pt x="1911" y="3236"/>
                  </a:cubicBezTo>
                  <a:cubicBezTo>
                    <a:pt x="1912" y="3243"/>
                    <a:pt x="1916" y="3258"/>
                    <a:pt x="1919" y="3268"/>
                  </a:cubicBezTo>
                  <a:cubicBezTo>
                    <a:pt x="1923" y="3278"/>
                    <a:pt x="1926" y="3291"/>
                    <a:pt x="1927" y="3297"/>
                  </a:cubicBezTo>
                  <a:cubicBezTo>
                    <a:pt x="1928" y="3303"/>
                    <a:pt x="1929" y="3311"/>
                    <a:pt x="1930" y="3314"/>
                  </a:cubicBezTo>
                  <a:cubicBezTo>
                    <a:pt x="1932" y="3319"/>
                    <a:pt x="1926" y="3326"/>
                    <a:pt x="1901" y="3351"/>
                  </a:cubicBezTo>
                  <a:cubicBezTo>
                    <a:pt x="1884" y="3369"/>
                    <a:pt x="1865" y="3386"/>
                    <a:pt x="1859" y="3390"/>
                  </a:cubicBezTo>
                  <a:cubicBezTo>
                    <a:pt x="1852" y="3394"/>
                    <a:pt x="1846" y="3399"/>
                    <a:pt x="1846" y="3402"/>
                  </a:cubicBezTo>
                  <a:close/>
                  <a:moveTo>
                    <a:pt x="2073" y="3445"/>
                  </a:moveTo>
                  <a:cubicBezTo>
                    <a:pt x="2044" y="3450"/>
                    <a:pt x="1949" y="3440"/>
                    <a:pt x="1919" y="3429"/>
                  </a:cubicBezTo>
                  <a:cubicBezTo>
                    <a:pt x="1909" y="3426"/>
                    <a:pt x="1892" y="3422"/>
                    <a:pt x="1883" y="3421"/>
                  </a:cubicBezTo>
                  <a:cubicBezTo>
                    <a:pt x="1873" y="3420"/>
                    <a:pt x="1864" y="3418"/>
                    <a:pt x="1863" y="3418"/>
                  </a:cubicBezTo>
                  <a:cubicBezTo>
                    <a:pt x="1861" y="3416"/>
                    <a:pt x="1930" y="3347"/>
                    <a:pt x="1935" y="3346"/>
                  </a:cubicBezTo>
                  <a:cubicBezTo>
                    <a:pt x="1937" y="3345"/>
                    <a:pt x="1940" y="3343"/>
                    <a:pt x="1942" y="3341"/>
                  </a:cubicBezTo>
                  <a:cubicBezTo>
                    <a:pt x="1944" y="3339"/>
                    <a:pt x="1946" y="3338"/>
                    <a:pt x="1949" y="3338"/>
                  </a:cubicBezTo>
                  <a:cubicBezTo>
                    <a:pt x="1955" y="3338"/>
                    <a:pt x="1962" y="3340"/>
                    <a:pt x="1970" y="3344"/>
                  </a:cubicBezTo>
                  <a:cubicBezTo>
                    <a:pt x="1974" y="3346"/>
                    <a:pt x="1982" y="3349"/>
                    <a:pt x="1987" y="3350"/>
                  </a:cubicBezTo>
                  <a:cubicBezTo>
                    <a:pt x="2015" y="3357"/>
                    <a:pt x="2054" y="3370"/>
                    <a:pt x="2057" y="3372"/>
                  </a:cubicBezTo>
                  <a:cubicBezTo>
                    <a:pt x="2059" y="3374"/>
                    <a:pt x="2062" y="3379"/>
                    <a:pt x="2062" y="3383"/>
                  </a:cubicBezTo>
                  <a:cubicBezTo>
                    <a:pt x="2063" y="3387"/>
                    <a:pt x="2068" y="3402"/>
                    <a:pt x="2073" y="3417"/>
                  </a:cubicBezTo>
                  <a:cubicBezTo>
                    <a:pt x="2083" y="3443"/>
                    <a:pt x="2083" y="3443"/>
                    <a:pt x="2083" y="3443"/>
                  </a:cubicBezTo>
                  <a:lnTo>
                    <a:pt x="2073" y="3445"/>
                  </a:lnTo>
                  <a:close/>
                  <a:moveTo>
                    <a:pt x="2231" y="3308"/>
                  </a:moveTo>
                  <a:cubicBezTo>
                    <a:pt x="2228" y="3313"/>
                    <a:pt x="2222" y="3323"/>
                    <a:pt x="2219" y="3332"/>
                  </a:cubicBezTo>
                  <a:cubicBezTo>
                    <a:pt x="2216" y="3341"/>
                    <a:pt x="2211" y="3350"/>
                    <a:pt x="2209" y="3352"/>
                  </a:cubicBezTo>
                  <a:cubicBezTo>
                    <a:pt x="2207" y="3354"/>
                    <a:pt x="2206" y="3356"/>
                    <a:pt x="2207" y="3356"/>
                  </a:cubicBezTo>
                  <a:cubicBezTo>
                    <a:pt x="2211" y="3356"/>
                    <a:pt x="2158" y="3418"/>
                    <a:pt x="2147" y="3425"/>
                  </a:cubicBezTo>
                  <a:cubicBezTo>
                    <a:pt x="2142" y="3428"/>
                    <a:pt x="2135" y="3430"/>
                    <a:pt x="2131" y="3430"/>
                  </a:cubicBezTo>
                  <a:cubicBezTo>
                    <a:pt x="2126" y="3430"/>
                    <a:pt x="2120" y="3432"/>
                    <a:pt x="2117" y="3434"/>
                  </a:cubicBezTo>
                  <a:cubicBezTo>
                    <a:pt x="2110" y="3440"/>
                    <a:pt x="2105" y="3439"/>
                    <a:pt x="2102" y="3431"/>
                  </a:cubicBezTo>
                  <a:cubicBezTo>
                    <a:pt x="2100" y="3427"/>
                    <a:pt x="2100" y="3423"/>
                    <a:pt x="2100" y="3423"/>
                  </a:cubicBezTo>
                  <a:cubicBezTo>
                    <a:pt x="2101" y="3422"/>
                    <a:pt x="2100" y="3421"/>
                    <a:pt x="2098" y="3420"/>
                  </a:cubicBezTo>
                  <a:cubicBezTo>
                    <a:pt x="2095" y="3417"/>
                    <a:pt x="2090" y="3406"/>
                    <a:pt x="2082" y="3383"/>
                  </a:cubicBezTo>
                  <a:cubicBezTo>
                    <a:pt x="2076" y="3365"/>
                    <a:pt x="2076" y="3365"/>
                    <a:pt x="2076" y="3365"/>
                  </a:cubicBezTo>
                  <a:cubicBezTo>
                    <a:pt x="2095" y="3342"/>
                    <a:pt x="2095" y="3342"/>
                    <a:pt x="2095" y="3342"/>
                  </a:cubicBezTo>
                  <a:cubicBezTo>
                    <a:pt x="2105" y="3330"/>
                    <a:pt x="2121" y="3310"/>
                    <a:pt x="2129" y="3299"/>
                  </a:cubicBezTo>
                  <a:cubicBezTo>
                    <a:pt x="2147" y="3275"/>
                    <a:pt x="2151" y="3272"/>
                    <a:pt x="2172" y="3270"/>
                  </a:cubicBezTo>
                  <a:cubicBezTo>
                    <a:pt x="2174" y="3270"/>
                    <a:pt x="2177" y="3269"/>
                    <a:pt x="2179" y="3269"/>
                  </a:cubicBezTo>
                  <a:cubicBezTo>
                    <a:pt x="2180" y="3269"/>
                    <a:pt x="2182" y="3269"/>
                    <a:pt x="2183" y="3269"/>
                  </a:cubicBezTo>
                  <a:cubicBezTo>
                    <a:pt x="2193" y="3269"/>
                    <a:pt x="2197" y="3273"/>
                    <a:pt x="2195" y="3279"/>
                  </a:cubicBezTo>
                  <a:cubicBezTo>
                    <a:pt x="2194" y="3284"/>
                    <a:pt x="2196" y="3285"/>
                    <a:pt x="2204" y="3287"/>
                  </a:cubicBezTo>
                  <a:cubicBezTo>
                    <a:pt x="2211" y="3288"/>
                    <a:pt x="2215" y="3290"/>
                    <a:pt x="2216" y="3294"/>
                  </a:cubicBezTo>
                  <a:cubicBezTo>
                    <a:pt x="2217" y="3299"/>
                    <a:pt x="2225" y="3303"/>
                    <a:pt x="2232" y="3300"/>
                  </a:cubicBezTo>
                  <a:cubicBezTo>
                    <a:pt x="2239" y="3298"/>
                    <a:pt x="2239" y="3299"/>
                    <a:pt x="2231" y="3308"/>
                  </a:cubicBezTo>
                  <a:close/>
                  <a:moveTo>
                    <a:pt x="2202" y="3006"/>
                  </a:moveTo>
                  <a:cubicBezTo>
                    <a:pt x="2213" y="3022"/>
                    <a:pt x="2213" y="3022"/>
                    <a:pt x="2213" y="3022"/>
                  </a:cubicBezTo>
                  <a:cubicBezTo>
                    <a:pt x="2218" y="3030"/>
                    <a:pt x="2229" y="3044"/>
                    <a:pt x="2236" y="3051"/>
                  </a:cubicBezTo>
                  <a:cubicBezTo>
                    <a:pt x="2243" y="3059"/>
                    <a:pt x="2249" y="3068"/>
                    <a:pt x="2249" y="3071"/>
                  </a:cubicBezTo>
                  <a:cubicBezTo>
                    <a:pt x="2249" y="3073"/>
                    <a:pt x="2250" y="3077"/>
                    <a:pt x="2252" y="3079"/>
                  </a:cubicBezTo>
                  <a:cubicBezTo>
                    <a:pt x="2256" y="3083"/>
                    <a:pt x="2253" y="3087"/>
                    <a:pt x="2238" y="3095"/>
                  </a:cubicBezTo>
                  <a:cubicBezTo>
                    <a:pt x="2231" y="3099"/>
                    <a:pt x="2223" y="3104"/>
                    <a:pt x="2218" y="3107"/>
                  </a:cubicBezTo>
                  <a:cubicBezTo>
                    <a:pt x="2211" y="3112"/>
                    <a:pt x="2211" y="3112"/>
                    <a:pt x="2211" y="3112"/>
                  </a:cubicBezTo>
                  <a:cubicBezTo>
                    <a:pt x="2205" y="3102"/>
                    <a:pt x="2205" y="3102"/>
                    <a:pt x="2205" y="3102"/>
                  </a:cubicBezTo>
                  <a:cubicBezTo>
                    <a:pt x="2202" y="3097"/>
                    <a:pt x="2192" y="3085"/>
                    <a:pt x="2183" y="3076"/>
                  </a:cubicBezTo>
                  <a:cubicBezTo>
                    <a:pt x="2156" y="3049"/>
                    <a:pt x="2148" y="3036"/>
                    <a:pt x="2158" y="3036"/>
                  </a:cubicBezTo>
                  <a:cubicBezTo>
                    <a:pt x="2160" y="3036"/>
                    <a:pt x="2162" y="3034"/>
                    <a:pt x="2163" y="3031"/>
                  </a:cubicBezTo>
                  <a:cubicBezTo>
                    <a:pt x="2163" y="3028"/>
                    <a:pt x="2172" y="3022"/>
                    <a:pt x="2183" y="3016"/>
                  </a:cubicBezTo>
                  <a:lnTo>
                    <a:pt x="2202" y="3006"/>
                  </a:lnTo>
                  <a:close/>
                  <a:moveTo>
                    <a:pt x="2459" y="3005"/>
                  </a:moveTo>
                  <a:cubicBezTo>
                    <a:pt x="2459" y="3005"/>
                    <a:pt x="2460" y="3005"/>
                    <a:pt x="2460" y="3004"/>
                  </a:cubicBezTo>
                  <a:cubicBezTo>
                    <a:pt x="2460" y="3003"/>
                    <a:pt x="2461" y="3003"/>
                    <a:pt x="2463" y="3002"/>
                  </a:cubicBezTo>
                  <a:cubicBezTo>
                    <a:pt x="2471" y="2998"/>
                    <a:pt x="2504" y="3016"/>
                    <a:pt x="2524" y="3036"/>
                  </a:cubicBezTo>
                  <a:cubicBezTo>
                    <a:pt x="2551" y="3062"/>
                    <a:pt x="2555" y="3067"/>
                    <a:pt x="2564" y="3081"/>
                  </a:cubicBezTo>
                  <a:cubicBezTo>
                    <a:pt x="2582" y="3109"/>
                    <a:pt x="2582" y="3108"/>
                    <a:pt x="2566" y="3099"/>
                  </a:cubicBezTo>
                  <a:cubicBezTo>
                    <a:pt x="2558" y="3094"/>
                    <a:pt x="2545" y="3086"/>
                    <a:pt x="2536" y="3081"/>
                  </a:cubicBezTo>
                  <a:cubicBezTo>
                    <a:pt x="2528" y="3077"/>
                    <a:pt x="2518" y="3070"/>
                    <a:pt x="2514" y="3068"/>
                  </a:cubicBezTo>
                  <a:cubicBezTo>
                    <a:pt x="2511" y="3065"/>
                    <a:pt x="2504" y="3060"/>
                    <a:pt x="2499" y="3056"/>
                  </a:cubicBezTo>
                  <a:cubicBezTo>
                    <a:pt x="2494" y="3053"/>
                    <a:pt x="2489" y="3048"/>
                    <a:pt x="2488" y="3045"/>
                  </a:cubicBezTo>
                  <a:cubicBezTo>
                    <a:pt x="2487" y="3043"/>
                    <a:pt x="2481" y="3037"/>
                    <a:pt x="2476" y="3033"/>
                  </a:cubicBezTo>
                  <a:cubicBezTo>
                    <a:pt x="2470" y="3028"/>
                    <a:pt x="2464" y="3020"/>
                    <a:pt x="2462" y="3014"/>
                  </a:cubicBezTo>
                  <a:cubicBezTo>
                    <a:pt x="2460" y="3010"/>
                    <a:pt x="2459" y="3007"/>
                    <a:pt x="2459" y="3005"/>
                  </a:cubicBezTo>
                  <a:close/>
                  <a:moveTo>
                    <a:pt x="2425" y="3067"/>
                  </a:moveTo>
                  <a:cubicBezTo>
                    <a:pt x="2429" y="3059"/>
                    <a:pt x="2431" y="3053"/>
                    <a:pt x="2434" y="3048"/>
                  </a:cubicBezTo>
                  <a:cubicBezTo>
                    <a:pt x="2440" y="3034"/>
                    <a:pt x="2442" y="3033"/>
                    <a:pt x="2445" y="3034"/>
                  </a:cubicBezTo>
                  <a:cubicBezTo>
                    <a:pt x="2448" y="3036"/>
                    <a:pt x="2450" y="3039"/>
                    <a:pt x="2450" y="3041"/>
                  </a:cubicBezTo>
                  <a:cubicBezTo>
                    <a:pt x="2450" y="3044"/>
                    <a:pt x="2452" y="3048"/>
                    <a:pt x="2456" y="3049"/>
                  </a:cubicBezTo>
                  <a:cubicBezTo>
                    <a:pt x="2459" y="3051"/>
                    <a:pt x="2466" y="3057"/>
                    <a:pt x="2470" y="3062"/>
                  </a:cubicBezTo>
                  <a:cubicBezTo>
                    <a:pt x="2475" y="3068"/>
                    <a:pt x="2483" y="3074"/>
                    <a:pt x="2488" y="3076"/>
                  </a:cubicBezTo>
                  <a:cubicBezTo>
                    <a:pt x="2494" y="3078"/>
                    <a:pt x="2499" y="3081"/>
                    <a:pt x="2498" y="3083"/>
                  </a:cubicBezTo>
                  <a:cubicBezTo>
                    <a:pt x="2498" y="3085"/>
                    <a:pt x="2505" y="3089"/>
                    <a:pt x="2514" y="3093"/>
                  </a:cubicBezTo>
                  <a:cubicBezTo>
                    <a:pt x="2522" y="3096"/>
                    <a:pt x="2535" y="3103"/>
                    <a:pt x="2541" y="3108"/>
                  </a:cubicBezTo>
                  <a:cubicBezTo>
                    <a:pt x="2547" y="3113"/>
                    <a:pt x="2559" y="3121"/>
                    <a:pt x="2567" y="3125"/>
                  </a:cubicBezTo>
                  <a:cubicBezTo>
                    <a:pt x="2574" y="3130"/>
                    <a:pt x="2582" y="3135"/>
                    <a:pt x="2584" y="3138"/>
                  </a:cubicBezTo>
                  <a:cubicBezTo>
                    <a:pt x="2586" y="3140"/>
                    <a:pt x="2590" y="3142"/>
                    <a:pt x="2594" y="3144"/>
                  </a:cubicBezTo>
                  <a:cubicBezTo>
                    <a:pt x="2602" y="3146"/>
                    <a:pt x="2608" y="3153"/>
                    <a:pt x="2613" y="3168"/>
                  </a:cubicBezTo>
                  <a:cubicBezTo>
                    <a:pt x="2615" y="3173"/>
                    <a:pt x="2619" y="3182"/>
                    <a:pt x="2622" y="3188"/>
                  </a:cubicBezTo>
                  <a:cubicBezTo>
                    <a:pt x="2625" y="3194"/>
                    <a:pt x="2628" y="3202"/>
                    <a:pt x="2628" y="3207"/>
                  </a:cubicBezTo>
                  <a:cubicBezTo>
                    <a:pt x="2629" y="3212"/>
                    <a:pt x="2630" y="3216"/>
                    <a:pt x="2629" y="3217"/>
                  </a:cubicBezTo>
                  <a:cubicBezTo>
                    <a:pt x="2623" y="3224"/>
                    <a:pt x="2620" y="3226"/>
                    <a:pt x="2611" y="3226"/>
                  </a:cubicBezTo>
                  <a:cubicBezTo>
                    <a:pt x="2589" y="3227"/>
                    <a:pt x="2528" y="3201"/>
                    <a:pt x="2516" y="3185"/>
                  </a:cubicBezTo>
                  <a:cubicBezTo>
                    <a:pt x="2514" y="3182"/>
                    <a:pt x="2508" y="3177"/>
                    <a:pt x="2504" y="3174"/>
                  </a:cubicBezTo>
                  <a:cubicBezTo>
                    <a:pt x="2499" y="3171"/>
                    <a:pt x="2492" y="3165"/>
                    <a:pt x="2487" y="3160"/>
                  </a:cubicBezTo>
                  <a:cubicBezTo>
                    <a:pt x="2483" y="3156"/>
                    <a:pt x="2477" y="3150"/>
                    <a:pt x="2474" y="3147"/>
                  </a:cubicBezTo>
                  <a:cubicBezTo>
                    <a:pt x="2470" y="3145"/>
                    <a:pt x="2462" y="3137"/>
                    <a:pt x="2454" y="3130"/>
                  </a:cubicBezTo>
                  <a:cubicBezTo>
                    <a:pt x="2430" y="3107"/>
                    <a:pt x="2422" y="3102"/>
                    <a:pt x="2417" y="3103"/>
                  </a:cubicBezTo>
                  <a:cubicBezTo>
                    <a:pt x="2414" y="3104"/>
                    <a:pt x="2411" y="3104"/>
                    <a:pt x="2411" y="3103"/>
                  </a:cubicBezTo>
                  <a:cubicBezTo>
                    <a:pt x="2411" y="3102"/>
                    <a:pt x="2417" y="3086"/>
                    <a:pt x="2425" y="3067"/>
                  </a:cubicBezTo>
                  <a:close/>
                  <a:moveTo>
                    <a:pt x="2536" y="3417"/>
                  </a:moveTo>
                  <a:cubicBezTo>
                    <a:pt x="2505" y="3426"/>
                    <a:pt x="2495" y="3423"/>
                    <a:pt x="2468" y="3400"/>
                  </a:cubicBezTo>
                  <a:cubicBezTo>
                    <a:pt x="2443" y="3378"/>
                    <a:pt x="2421" y="3347"/>
                    <a:pt x="2406" y="3316"/>
                  </a:cubicBezTo>
                  <a:cubicBezTo>
                    <a:pt x="2399" y="3300"/>
                    <a:pt x="2393" y="3286"/>
                    <a:pt x="2394" y="3285"/>
                  </a:cubicBezTo>
                  <a:cubicBezTo>
                    <a:pt x="2394" y="3284"/>
                    <a:pt x="2392" y="3276"/>
                    <a:pt x="2389" y="3267"/>
                  </a:cubicBezTo>
                  <a:cubicBezTo>
                    <a:pt x="2381" y="3247"/>
                    <a:pt x="2374" y="3219"/>
                    <a:pt x="2373" y="3201"/>
                  </a:cubicBezTo>
                  <a:cubicBezTo>
                    <a:pt x="2372" y="3193"/>
                    <a:pt x="2375" y="3182"/>
                    <a:pt x="2380" y="3172"/>
                  </a:cubicBezTo>
                  <a:cubicBezTo>
                    <a:pt x="2384" y="3164"/>
                    <a:pt x="2389" y="3156"/>
                    <a:pt x="2394" y="3152"/>
                  </a:cubicBezTo>
                  <a:cubicBezTo>
                    <a:pt x="2397" y="3148"/>
                    <a:pt x="2402" y="3143"/>
                    <a:pt x="2404" y="3141"/>
                  </a:cubicBezTo>
                  <a:cubicBezTo>
                    <a:pt x="2410" y="3132"/>
                    <a:pt x="2417" y="3132"/>
                    <a:pt x="2429" y="3143"/>
                  </a:cubicBezTo>
                  <a:cubicBezTo>
                    <a:pt x="2435" y="3148"/>
                    <a:pt x="2447" y="3159"/>
                    <a:pt x="2456" y="3166"/>
                  </a:cubicBezTo>
                  <a:cubicBezTo>
                    <a:pt x="2486" y="3192"/>
                    <a:pt x="2502" y="3212"/>
                    <a:pt x="2510" y="3234"/>
                  </a:cubicBezTo>
                  <a:cubicBezTo>
                    <a:pt x="2511" y="3238"/>
                    <a:pt x="2522" y="3256"/>
                    <a:pt x="2524" y="3256"/>
                  </a:cubicBezTo>
                  <a:cubicBezTo>
                    <a:pt x="2526" y="3258"/>
                    <a:pt x="2550" y="3305"/>
                    <a:pt x="2552" y="3314"/>
                  </a:cubicBezTo>
                  <a:cubicBezTo>
                    <a:pt x="2554" y="3318"/>
                    <a:pt x="2555" y="3335"/>
                    <a:pt x="2555" y="3352"/>
                  </a:cubicBezTo>
                  <a:cubicBezTo>
                    <a:pt x="2556" y="3391"/>
                    <a:pt x="2549" y="3413"/>
                    <a:pt x="2536" y="3417"/>
                  </a:cubicBezTo>
                  <a:close/>
                  <a:moveTo>
                    <a:pt x="2646" y="3238"/>
                  </a:moveTo>
                  <a:cubicBezTo>
                    <a:pt x="2635" y="3260"/>
                    <a:pt x="2635" y="3260"/>
                    <a:pt x="2635" y="3260"/>
                  </a:cubicBezTo>
                  <a:cubicBezTo>
                    <a:pt x="2630" y="3272"/>
                    <a:pt x="2621" y="3287"/>
                    <a:pt x="2617" y="3293"/>
                  </a:cubicBezTo>
                  <a:cubicBezTo>
                    <a:pt x="2612" y="3299"/>
                    <a:pt x="2603" y="3316"/>
                    <a:pt x="2595" y="3331"/>
                  </a:cubicBezTo>
                  <a:cubicBezTo>
                    <a:pt x="2581" y="3360"/>
                    <a:pt x="2581" y="3360"/>
                    <a:pt x="2580" y="3327"/>
                  </a:cubicBezTo>
                  <a:cubicBezTo>
                    <a:pt x="2579" y="3317"/>
                    <a:pt x="2578" y="3308"/>
                    <a:pt x="2576" y="3307"/>
                  </a:cubicBezTo>
                  <a:cubicBezTo>
                    <a:pt x="2575" y="3306"/>
                    <a:pt x="2572" y="3299"/>
                    <a:pt x="2569" y="3291"/>
                  </a:cubicBezTo>
                  <a:cubicBezTo>
                    <a:pt x="2564" y="3276"/>
                    <a:pt x="2548" y="3246"/>
                    <a:pt x="2540" y="3235"/>
                  </a:cubicBezTo>
                  <a:cubicBezTo>
                    <a:pt x="2537" y="3231"/>
                    <a:pt x="2536" y="3228"/>
                    <a:pt x="2536" y="3227"/>
                  </a:cubicBezTo>
                  <a:cubicBezTo>
                    <a:pt x="2537" y="3226"/>
                    <a:pt x="2539" y="3226"/>
                    <a:pt x="2543" y="3228"/>
                  </a:cubicBezTo>
                  <a:cubicBezTo>
                    <a:pt x="2597" y="3250"/>
                    <a:pt x="2612" y="3253"/>
                    <a:pt x="2634" y="3243"/>
                  </a:cubicBezTo>
                  <a:lnTo>
                    <a:pt x="2646" y="3238"/>
                  </a:lnTo>
                  <a:close/>
                  <a:moveTo>
                    <a:pt x="2720" y="2778"/>
                  </a:moveTo>
                  <a:cubicBezTo>
                    <a:pt x="2721" y="2787"/>
                    <a:pt x="2723" y="2795"/>
                    <a:pt x="2724" y="2795"/>
                  </a:cubicBezTo>
                  <a:cubicBezTo>
                    <a:pt x="2726" y="2796"/>
                    <a:pt x="2726" y="2798"/>
                    <a:pt x="2725" y="2800"/>
                  </a:cubicBezTo>
                  <a:cubicBezTo>
                    <a:pt x="2724" y="2802"/>
                    <a:pt x="2724" y="2806"/>
                    <a:pt x="2726" y="2809"/>
                  </a:cubicBezTo>
                  <a:cubicBezTo>
                    <a:pt x="2727" y="2812"/>
                    <a:pt x="2728" y="2820"/>
                    <a:pt x="2728" y="2826"/>
                  </a:cubicBezTo>
                  <a:cubicBezTo>
                    <a:pt x="2728" y="2833"/>
                    <a:pt x="2730" y="2849"/>
                    <a:pt x="2732" y="2863"/>
                  </a:cubicBezTo>
                  <a:cubicBezTo>
                    <a:pt x="2734" y="2877"/>
                    <a:pt x="2736" y="2890"/>
                    <a:pt x="2735" y="2891"/>
                  </a:cubicBezTo>
                  <a:cubicBezTo>
                    <a:pt x="2734" y="2893"/>
                    <a:pt x="2735" y="2896"/>
                    <a:pt x="2737" y="2898"/>
                  </a:cubicBezTo>
                  <a:cubicBezTo>
                    <a:pt x="2742" y="2905"/>
                    <a:pt x="2742" y="2948"/>
                    <a:pt x="2737" y="2969"/>
                  </a:cubicBezTo>
                  <a:cubicBezTo>
                    <a:pt x="2732" y="2988"/>
                    <a:pt x="2728" y="2994"/>
                    <a:pt x="2715" y="2999"/>
                  </a:cubicBezTo>
                  <a:cubicBezTo>
                    <a:pt x="2704" y="3003"/>
                    <a:pt x="2703" y="3003"/>
                    <a:pt x="2694" y="2996"/>
                  </a:cubicBezTo>
                  <a:cubicBezTo>
                    <a:pt x="2686" y="2989"/>
                    <a:pt x="2678" y="2980"/>
                    <a:pt x="2666" y="2962"/>
                  </a:cubicBezTo>
                  <a:cubicBezTo>
                    <a:pt x="2659" y="2953"/>
                    <a:pt x="2652" y="2935"/>
                    <a:pt x="2653" y="2931"/>
                  </a:cubicBezTo>
                  <a:cubicBezTo>
                    <a:pt x="2663" y="2902"/>
                    <a:pt x="2671" y="2896"/>
                    <a:pt x="2688" y="2906"/>
                  </a:cubicBezTo>
                  <a:cubicBezTo>
                    <a:pt x="2710" y="2920"/>
                    <a:pt x="2732" y="2905"/>
                    <a:pt x="2711" y="2889"/>
                  </a:cubicBezTo>
                  <a:cubicBezTo>
                    <a:pt x="2707" y="2886"/>
                    <a:pt x="2699" y="2880"/>
                    <a:pt x="2693" y="2876"/>
                  </a:cubicBezTo>
                  <a:cubicBezTo>
                    <a:pt x="2687" y="2871"/>
                    <a:pt x="2681" y="2868"/>
                    <a:pt x="2678" y="2869"/>
                  </a:cubicBezTo>
                  <a:cubicBezTo>
                    <a:pt x="2661" y="2873"/>
                    <a:pt x="2654" y="2877"/>
                    <a:pt x="2651" y="2882"/>
                  </a:cubicBezTo>
                  <a:cubicBezTo>
                    <a:pt x="2649" y="2886"/>
                    <a:pt x="2646" y="2890"/>
                    <a:pt x="2644" y="2892"/>
                  </a:cubicBezTo>
                  <a:cubicBezTo>
                    <a:pt x="2638" y="2897"/>
                    <a:pt x="2628" y="2923"/>
                    <a:pt x="2626" y="2936"/>
                  </a:cubicBezTo>
                  <a:cubicBezTo>
                    <a:pt x="2625" y="2947"/>
                    <a:pt x="2629" y="2978"/>
                    <a:pt x="2637" y="3008"/>
                  </a:cubicBezTo>
                  <a:cubicBezTo>
                    <a:pt x="2639" y="3019"/>
                    <a:pt x="2641" y="3029"/>
                    <a:pt x="2641" y="3030"/>
                  </a:cubicBezTo>
                  <a:cubicBezTo>
                    <a:pt x="2640" y="3032"/>
                    <a:pt x="2636" y="3030"/>
                    <a:pt x="2632" y="3026"/>
                  </a:cubicBezTo>
                  <a:cubicBezTo>
                    <a:pt x="2627" y="3022"/>
                    <a:pt x="2624" y="3021"/>
                    <a:pt x="2622" y="3023"/>
                  </a:cubicBezTo>
                  <a:cubicBezTo>
                    <a:pt x="2620" y="3025"/>
                    <a:pt x="2616" y="3026"/>
                    <a:pt x="2612" y="3026"/>
                  </a:cubicBezTo>
                  <a:cubicBezTo>
                    <a:pt x="2607" y="3025"/>
                    <a:pt x="2606" y="3027"/>
                    <a:pt x="2603" y="3035"/>
                  </a:cubicBezTo>
                  <a:cubicBezTo>
                    <a:pt x="2602" y="3040"/>
                    <a:pt x="2602" y="3049"/>
                    <a:pt x="2604" y="3054"/>
                  </a:cubicBezTo>
                  <a:cubicBezTo>
                    <a:pt x="2606" y="3059"/>
                    <a:pt x="2608" y="3065"/>
                    <a:pt x="2608" y="3067"/>
                  </a:cubicBezTo>
                  <a:cubicBezTo>
                    <a:pt x="2607" y="3070"/>
                    <a:pt x="2623" y="3079"/>
                    <a:pt x="2634" y="3082"/>
                  </a:cubicBezTo>
                  <a:cubicBezTo>
                    <a:pt x="2637" y="3082"/>
                    <a:pt x="2643" y="3082"/>
                    <a:pt x="2647" y="3081"/>
                  </a:cubicBezTo>
                  <a:cubicBezTo>
                    <a:pt x="2654" y="3079"/>
                    <a:pt x="2654" y="3080"/>
                    <a:pt x="2660" y="3099"/>
                  </a:cubicBezTo>
                  <a:cubicBezTo>
                    <a:pt x="2663" y="3111"/>
                    <a:pt x="2664" y="3121"/>
                    <a:pt x="2662" y="3122"/>
                  </a:cubicBezTo>
                  <a:cubicBezTo>
                    <a:pt x="2661" y="3123"/>
                    <a:pt x="2661" y="3124"/>
                    <a:pt x="2662" y="3125"/>
                  </a:cubicBezTo>
                  <a:cubicBezTo>
                    <a:pt x="2664" y="3126"/>
                    <a:pt x="2664" y="3128"/>
                    <a:pt x="2663" y="3130"/>
                  </a:cubicBezTo>
                  <a:cubicBezTo>
                    <a:pt x="2661" y="3134"/>
                    <a:pt x="2648" y="3134"/>
                    <a:pt x="2636" y="3130"/>
                  </a:cubicBezTo>
                  <a:cubicBezTo>
                    <a:pt x="2632" y="3129"/>
                    <a:pt x="2627" y="3128"/>
                    <a:pt x="2626" y="3129"/>
                  </a:cubicBezTo>
                  <a:cubicBezTo>
                    <a:pt x="2622" y="3130"/>
                    <a:pt x="2617" y="3123"/>
                    <a:pt x="2603" y="3097"/>
                  </a:cubicBezTo>
                  <a:cubicBezTo>
                    <a:pt x="2596" y="3085"/>
                    <a:pt x="2590" y="3075"/>
                    <a:pt x="2588" y="3075"/>
                  </a:cubicBezTo>
                  <a:cubicBezTo>
                    <a:pt x="2587" y="3074"/>
                    <a:pt x="2584" y="3069"/>
                    <a:pt x="2581" y="3063"/>
                  </a:cubicBezTo>
                  <a:cubicBezTo>
                    <a:pt x="2570" y="3042"/>
                    <a:pt x="2537" y="3012"/>
                    <a:pt x="2507" y="2996"/>
                  </a:cubicBezTo>
                  <a:cubicBezTo>
                    <a:pt x="2497" y="2990"/>
                    <a:pt x="2485" y="2983"/>
                    <a:pt x="2481" y="2981"/>
                  </a:cubicBezTo>
                  <a:cubicBezTo>
                    <a:pt x="2477" y="2978"/>
                    <a:pt x="2472" y="2977"/>
                    <a:pt x="2469" y="2977"/>
                  </a:cubicBezTo>
                  <a:cubicBezTo>
                    <a:pt x="2465" y="2978"/>
                    <a:pt x="2467" y="2973"/>
                    <a:pt x="2478" y="2950"/>
                  </a:cubicBezTo>
                  <a:cubicBezTo>
                    <a:pt x="2487" y="2931"/>
                    <a:pt x="2496" y="2910"/>
                    <a:pt x="2507" y="2887"/>
                  </a:cubicBezTo>
                  <a:cubicBezTo>
                    <a:pt x="2509" y="2875"/>
                    <a:pt x="2513" y="2864"/>
                    <a:pt x="2518" y="2853"/>
                  </a:cubicBezTo>
                  <a:cubicBezTo>
                    <a:pt x="2518" y="2853"/>
                    <a:pt x="2518" y="2852"/>
                    <a:pt x="2518" y="2852"/>
                  </a:cubicBezTo>
                  <a:cubicBezTo>
                    <a:pt x="2587" y="2825"/>
                    <a:pt x="2653" y="2793"/>
                    <a:pt x="2715" y="2755"/>
                  </a:cubicBezTo>
                  <a:cubicBezTo>
                    <a:pt x="2717" y="2764"/>
                    <a:pt x="2719" y="2773"/>
                    <a:pt x="2720" y="2778"/>
                  </a:cubicBezTo>
                  <a:close/>
                  <a:moveTo>
                    <a:pt x="3037" y="2448"/>
                  </a:moveTo>
                  <a:cubicBezTo>
                    <a:pt x="3037" y="2447"/>
                    <a:pt x="3038" y="2447"/>
                    <a:pt x="3038" y="2446"/>
                  </a:cubicBezTo>
                  <a:cubicBezTo>
                    <a:pt x="3038" y="2447"/>
                    <a:pt x="3038" y="2448"/>
                    <a:pt x="3037" y="2448"/>
                  </a:cubicBezTo>
                  <a:close/>
                  <a:moveTo>
                    <a:pt x="3036" y="2450"/>
                  </a:moveTo>
                  <a:cubicBezTo>
                    <a:pt x="3036" y="2450"/>
                    <a:pt x="3036" y="2451"/>
                    <a:pt x="3034" y="2452"/>
                  </a:cubicBezTo>
                  <a:cubicBezTo>
                    <a:pt x="3035" y="2451"/>
                    <a:pt x="3035" y="2450"/>
                    <a:pt x="3036" y="2450"/>
                  </a:cubicBezTo>
                  <a:cubicBezTo>
                    <a:pt x="3036" y="2450"/>
                    <a:pt x="3036" y="2450"/>
                    <a:pt x="3036" y="2450"/>
                  </a:cubicBezTo>
                  <a:close/>
                  <a:moveTo>
                    <a:pt x="2868" y="2718"/>
                  </a:moveTo>
                  <a:cubicBezTo>
                    <a:pt x="2867" y="2718"/>
                    <a:pt x="2863" y="2718"/>
                    <a:pt x="2860" y="2718"/>
                  </a:cubicBezTo>
                  <a:cubicBezTo>
                    <a:pt x="2855" y="2718"/>
                    <a:pt x="2853" y="2717"/>
                    <a:pt x="2851" y="2715"/>
                  </a:cubicBezTo>
                  <a:cubicBezTo>
                    <a:pt x="2845" y="2709"/>
                    <a:pt x="2843" y="2706"/>
                    <a:pt x="2842" y="2702"/>
                  </a:cubicBezTo>
                  <a:cubicBezTo>
                    <a:pt x="2841" y="2696"/>
                    <a:pt x="2842" y="2695"/>
                    <a:pt x="2844" y="2690"/>
                  </a:cubicBezTo>
                  <a:cubicBezTo>
                    <a:pt x="2847" y="2685"/>
                    <a:pt x="2848" y="2685"/>
                    <a:pt x="2853" y="2688"/>
                  </a:cubicBezTo>
                  <a:cubicBezTo>
                    <a:pt x="2855" y="2689"/>
                    <a:pt x="2856" y="2689"/>
                    <a:pt x="2856" y="2688"/>
                  </a:cubicBezTo>
                  <a:cubicBezTo>
                    <a:pt x="2857" y="2687"/>
                    <a:pt x="2858" y="2688"/>
                    <a:pt x="2858" y="2691"/>
                  </a:cubicBezTo>
                  <a:cubicBezTo>
                    <a:pt x="2858" y="2692"/>
                    <a:pt x="2859" y="2693"/>
                    <a:pt x="2861" y="2694"/>
                  </a:cubicBezTo>
                  <a:cubicBezTo>
                    <a:pt x="2863" y="2694"/>
                    <a:pt x="2863" y="2695"/>
                    <a:pt x="2862" y="2696"/>
                  </a:cubicBezTo>
                  <a:cubicBezTo>
                    <a:pt x="2862" y="2696"/>
                    <a:pt x="2863" y="2697"/>
                    <a:pt x="2866" y="2698"/>
                  </a:cubicBezTo>
                  <a:cubicBezTo>
                    <a:pt x="2869" y="2700"/>
                    <a:pt x="2870" y="2700"/>
                    <a:pt x="2869" y="2703"/>
                  </a:cubicBezTo>
                  <a:cubicBezTo>
                    <a:pt x="2869" y="2704"/>
                    <a:pt x="2869" y="2705"/>
                    <a:pt x="2870" y="2704"/>
                  </a:cubicBezTo>
                  <a:cubicBezTo>
                    <a:pt x="2871" y="2703"/>
                    <a:pt x="2872" y="2704"/>
                    <a:pt x="2873" y="2707"/>
                  </a:cubicBezTo>
                  <a:cubicBezTo>
                    <a:pt x="2874" y="2709"/>
                    <a:pt x="2875" y="2710"/>
                    <a:pt x="2875" y="2708"/>
                  </a:cubicBezTo>
                  <a:cubicBezTo>
                    <a:pt x="2875" y="2707"/>
                    <a:pt x="2875" y="2706"/>
                    <a:pt x="2876" y="2707"/>
                  </a:cubicBezTo>
                  <a:cubicBezTo>
                    <a:pt x="2877" y="2707"/>
                    <a:pt x="2878" y="2708"/>
                    <a:pt x="2878" y="2708"/>
                  </a:cubicBezTo>
                  <a:cubicBezTo>
                    <a:pt x="2878" y="2710"/>
                    <a:pt x="2870" y="2717"/>
                    <a:pt x="2868" y="2718"/>
                  </a:cubicBezTo>
                  <a:close/>
                  <a:moveTo>
                    <a:pt x="2918" y="2754"/>
                  </a:moveTo>
                  <a:cubicBezTo>
                    <a:pt x="2918" y="2756"/>
                    <a:pt x="2917" y="2757"/>
                    <a:pt x="2911" y="2759"/>
                  </a:cubicBezTo>
                  <a:cubicBezTo>
                    <a:pt x="2905" y="2762"/>
                    <a:pt x="2894" y="2761"/>
                    <a:pt x="2890" y="2759"/>
                  </a:cubicBezTo>
                  <a:cubicBezTo>
                    <a:pt x="2887" y="2756"/>
                    <a:pt x="2884" y="2749"/>
                    <a:pt x="2884" y="2742"/>
                  </a:cubicBezTo>
                  <a:cubicBezTo>
                    <a:pt x="2884" y="2734"/>
                    <a:pt x="2887" y="2727"/>
                    <a:pt x="2889" y="2726"/>
                  </a:cubicBezTo>
                  <a:cubicBezTo>
                    <a:pt x="2892" y="2725"/>
                    <a:pt x="2899" y="2731"/>
                    <a:pt x="2901" y="2735"/>
                  </a:cubicBezTo>
                  <a:cubicBezTo>
                    <a:pt x="2901" y="2736"/>
                    <a:pt x="2903" y="2737"/>
                    <a:pt x="2904" y="2737"/>
                  </a:cubicBezTo>
                  <a:cubicBezTo>
                    <a:pt x="2906" y="2738"/>
                    <a:pt x="2907" y="2738"/>
                    <a:pt x="2906" y="2739"/>
                  </a:cubicBezTo>
                  <a:cubicBezTo>
                    <a:pt x="2905" y="2741"/>
                    <a:pt x="2908" y="2745"/>
                    <a:pt x="2911" y="2745"/>
                  </a:cubicBezTo>
                  <a:cubicBezTo>
                    <a:pt x="2911" y="2744"/>
                    <a:pt x="2913" y="2746"/>
                    <a:pt x="2914" y="2747"/>
                  </a:cubicBezTo>
                  <a:cubicBezTo>
                    <a:pt x="2914" y="2749"/>
                    <a:pt x="2915" y="2750"/>
                    <a:pt x="2916" y="2749"/>
                  </a:cubicBezTo>
                  <a:cubicBezTo>
                    <a:pt x="2917" y="2748"/>
                    <a:pt x="2917" y="2749"/>
                    <a:pt x="2917" y="2750"/>
                  </a:cubicBezTo>
                  <a:cubicBezTo>
                    <a:pt x="2917" y="2752"/>
                    <a:pt x="2918" y="2753"/>
                    <a:pt x="2918" y="2752"/>
                  </a:cubicBezTo>
                  <a:cubicBezTo>
                    <a:pt x="2919" y="2752"/>
                    <a:pt x="2919" y="2752"/>
                    <a:pt x="2918" y="2754"/>
                  </a:cubicBezTo>
                  <a:close/>
                  <a:moveTo>
                    <a:pt x="2948" y="2795"/>
                  </a:moveTo>
                  <a:cubicBezTo>
                    <a:pt x="2947" y="2795"/>
                    <a:pt x="2945" y="2795"/>
                    <a:pt x="2945" y="2796"/>
                  </a:cubicBezTo>
                  <a:cubicBezTo>
                    <a:pt x="2944" y="2796"/>
                    <a:pt x="2941" y="2797"/>
                    <a:pt x="2939" y="2796"/>
                  </a:cubicBezTo>
                  <a:cubicBezTo>
                    <a:pt x="2934" y="2795"/>
                    <a:pt x="2933" y="2794"/>
                    <a:pt x="2930" y="2791"/>
                  </a:cubicBezTo>
                  <a:cubicBezTo>
                    <a:pt x="2925" y="2785"/>
                    <a:pt x="2925" y="2784"/>
                    <a:pt x="2927" y="2781"/>
                  </a:cubicBezTo>
                  <a:cubicBezTo>
                    <a:pt x="2929" y="2780"/>
                    <a:pt x="2929" y="2779"/>
                    <a:pt x="2928" y="2779"/>
                  </a:cubicBezTo>
                  <a:cubicBezTo>
                    <a:pt x="2926" y="2780"/>
                    <a:pt x="2925" y="2778"/>
                    <a:pt x="2927" y="2776"/>
                  </a:cubicBezTo>
                  <a:cubicBezTo>
                    <a:pt x="2928" y="2776"/>
                    <a:pt x="2929" y="2774"/>
                    <a:pt x="2928" y="2774"/>
                  </a:cubicBezTo>
                  <a:cubicBezTo>
                    <a:pt x="2928" y="2773"/>
                    <a:pt x="2929" y="2772"/>
                    <a:pt x="2930" y="2771"/>
                  </a:cubicBezTo>
                  <a:cubicBezTo>
                    <a:pt x="2931" y="2770"/>
                    <a:pt x="2932" y="2770"/>
                    <a:pt x="2933" y="2770"/>
                  </a:cubicBezTo>
                  <a:cubicBezTo>
                    <a:pt x="2933" y="2769"/>
                    <a:pt x="2937" y="2773"/>
                    <a:pt x="2941" y="2778"/>
                  </a:cubicBezTo>
                  <a:cubicBezTo>
                    <a:pt x="2947" y="2784"/>
                    <a:pt x="2949" y="2787"/>
                    <a:pt x="2949" y="2788"/>
                  </a:cubicBezTo>
                  <a:cubicBezTo>
                    <a:pt x="2948" y="2789"/>
                    <a:pt x="2949" y="2790"/>
                    <a:pt x="2950" y="2790"/>
                  </a:cubicBezTo>
                  <a:cubicBezTo>
                    <a:pt x="2951" y="2789"/>
                    <a:pt x="2952" y="2790"/>
                    <a:pt x="2953" y="2791"/>
                  </a:cubicBezTo>
                  <a:cubicBezTo>
                    <a:pt x="2954" y="2794"/>
                    <a:pt x="2952" y="2796"/>
                    <a:pt x="2948" y="2795"/>
                  </a:cubicBezTo>
                  <a:close/>
                  <a:moveTo>
                    <a:pt x="2978" y="2822"/>
                  </a:moveTo>
                  <a:cubicBezTo>
                    <a:pt x="2978" y="2821"/>
                    <a:pt x="2978" y="2820"/>
                    <a:pt x="2978" y="2820"/>
                  </a:cubicBezTo>
                  <a:cubicBezTo>
                    <a:pt x="2979" y="2819"/>
                    <a:pt x="2980" y="2819"/>
                    <a:pt x="2980" y="2820"/>
                  </a:cubicBezTo>
                  <a:cubicBezTo>
                    <a:pt x="2981" y="2820"/>
                    <a:pt x="2981" y="2821"/>
                    <a:pt x="2980" y="2822"/>
                  </a:cubicBezTo>
                  <a:cubicBezTo>
                    <a:pt x="2980" y="2822"/>
                    <a:pt x="2979" y="2822"/>
                    <a:pt x="2978" y="2822"/>
                  </a:cubicBezTo>
                  <a:close/>
                  <a:moveTo>
                    <a:pt x="2980" y="2827"/>
                  </a:moveTo>
                  <a:cubicBezTo>
                    <a:pt x="2980" y="2826"/>
                    <a:pt x="2979" y="2826"/>
                    <a:pt x="2980" y="2825"/>
                  </a:cubicBezTo>
                  <a:cubicBezTo>
                    <a:pt x="2980" y="2825"/>
                    <a:pt x="2981" y="2824"/>
                    <a:pt x="2982" y="2823"/>
                  </a:cubicBezTo>
                  <a:cubicBezTo>
                    <a:pt x="2982" y="2821"/>
                    <a:pt x="2983" y="2821"/>
                    <a:pt x="2984" y="2822"/>
                  </a:cubicBezTo>
                  <a:cubicBezTo>
                    <a:pt x="2986" y="2824"/>
                    <a:pt x="2983" y="2827"/>
                    <a:pt x="2980" y="2827"/>
                  </a:cubicBezTo>
                  <a:close/>
                  <a:moveTo>
                    <a:pt x="3025" y="2875"/>
                  </a:moveTo>
                  <a:cubicBezTo>
                    <a:pt x="3024" y="2875"/>
                    <a:pt x="3020" y="2874"/>
                    <a:pt x="3018" y="2873"/>
                  </a:cubicBezTo>
                  <a:cubicBezTo>
                    <a:pt x="3015" y="2872"/>
                    <a:pt x="3014" y="2872"/>
                    <a:pt x="3014" y="2868"/>
                  </a:cubicBezTo>
                  <a:cubicBezTo>
                    <a:pt x="3013" y="2864"/>
                    <a:pt x="3016" y="2861"/>
                    <a:pt x="3019" y="2864"/>
                  </a:cubicBezTo>
                  <a:cubicBezTo>
                    <a:pt x="3021" y="2867"/>
                    <a:pt x="3026" y="2871"/>
                    <a:pt x="3028" y="2872"/>
                  </a:cubicBezTo>
                  <a:cubicBezTo>
                    <a:pt x="3032" y="2873"/>
                    <a:pt x="3029" y="2877"/>
                    <a:pt x="3025" y="2875"/>
                  </a:cubicBezTo>
                  <a:close/>
                  <a:moveTo>
                    <a:pt x="3064" y="2925"/>
                  </a:moveTo>
                  <a:cubicBezTo>
                    <a:pt x="3057" y="2931"/>
                    <a:pt x="3042" y="2932"/>
                    <a:pt x="3039" y="2926"/>
                  </a:cubicBezTo>
                  <a:cubicBezTo>
                    <a:pt x="3037" y="2924"/>
                    <a:pt x="3037" y="2921"/>
                    <a:pt x="3039" y="2915"/>
                  </a:cubicBezTo>
                  <a:cubicBezTo>
                    <a:pt x="3042" y="2906"/>
                    <a:pt x="3045" y="2899"/>
                    <a:pt x="3046" y="2899"/>
                  </a:cubicBezTo>
                  <a:cubicBezTo>
                    <a:pt x="3046" y="2899"/>
                    <a:pt x="3051" y="2904"/>
                    <a:pt x="3057" y="2910"/>
                  </a:cubicBezTo>
                  <a:cubicBezTo>
                    <a:pt x="3068" y="2922"/>
                    <a:pt x="3068" y="2922"/>
                    <a:pt x="3068" y="2922"/>
                  </a:cubicBezTo>
                  <a:lnTo>
                    <a:pt x="3064" y="2925"/>
                  </a:lnTo>
                  <a:close/>
                  <a:moveTo>
                    <a:pt x="3107" y="2970"/>
                  </a:moveTo>
                  <a:cubicBezTo>
                    <a:pt x="3106" y="2970"/>
                    <a:pt x="3105" y="2970"/>
                    <a:pt x="3105" y="2971"/>
                  </a:cubicBezTo>
                  <a:cubicBezTo>
                    <a:pt x="3105" y="2971"/>
                    <a:pt x="3104" y="2972"/>
                    <a:pt x="3103" y="2971"/>
                  </a:cubicBezTo>
                  <a:cubicBezTo>
                    <a:pt x="3102" y="2971"/>
                    <a:pt x="3100" y="2971"/>
                    <a:pt x="3099" y="2972"/>
                  </a:cubicBezTo>
                  <a:cubicBezTo>
                    <a:pt x="3098" y="2973"/>
                    <a:pt x="3094" y="2974"/>
                    <a:pt x="3091" y="2974"/>
                  </a:cubicBezTo>
                  <a:cubicBezTo>
                    <a:pt x="3088" y="2974"/>
                    <a:pt x="3085" y="2975"/>
                    <a:pt x="3084" y="2975"/>
                  </a:cubicBezTo>
                  <a:cubicBezTo>
                    <a:pt x="3084" y="2975"/>
                    <a:pt x="3081" y="2975"/>
                    <a:pt x="3079" y="2974"/>
                  </a:cubicBezTo>
                  <a:cubicBezTo>
                    <a:pt x="3074" y="2972"/>
                    <a:pt x="3074" y="2972"/>
                    <a:pt x="3074" y="2972"/>
                  </a:cubicBezTo>
                  <a:cubicBezTo>
                    <a:pt x="3075" y="2967"/>
                    <a:pt x="3075" y="2967"/>
                    <a:pt x="3075" y="2967"/>
                  </a:cubicBezTo>
                  <a:cubicBezTo>
                    <a:pt x="3075" y="2965"/>
                    <a:pt x="3076" y="2960"/>
                    <a:pt x="3077" y="2956"/>
                  </a:cubicBezTo>
                  <a:cubicBezTo>
                    <a:pt x="3078" y="2947"/>
                    <a:pt x="3081" y="2940"/>
                    <a:pt x="3083" y="2940"/>
                  </a:cubicBezTo>
                  <a:cubicBezTo>
                    <a:pt x="3083" y="2940"/>
                    <a:pt x="3090" y="2946"/>
                    <a:pt x="3096" y="2954"/>
                  </a:cubicBezTo>
                  <a:cubicBezTo>
                    <a:pt x="3108" y="2966"/>
                    <a:pt x="3111" y="2971"/>
                    <a:pt x="3107" y="2970"/>
                  </a:cubicBezTo>
                  <a:close/>
                  <a:moveTo>
                    <a:pt x="3145" y="3006"/>
                  </a:moveTo>
                  <a:cubicBezTo>
                    <a:pt x="3143" y="3007"/>
                    <a:pt x="3142" y="3009"/>
                    <a:pt x="3142" y="3010"/>
                  </a:cubicBezTo>
                  <a:cubicBezTo>
                    <a:pt x="3142" y="3011"/>
                    <a:pt x="3141" y="3012"/>
                    <a:pt x="3139" y="3011"/>
                  </a:cubicBezTo>
                  <a:cubicBezTo>
                    <a:pt x="3138" y="3011"/>
                    <a:pt x="3137" y="3011"/>
                    <a:pt x="3137" y="3011"/>
                  </a:cubicBezTo>
                  <a:cubicBezTo>
                    <a:pt x="3138" y="3012"/>
                    <a:pt x="3135" y="3012"/>
                    <a:pt x="3130" y="3011"/>
                  </a:cubicBezTo>
                  <a:cubicBezTo>
                    <a:pt x="3123" y="3011"/>
                    <a:pt x="3122" y="3010"/>
                    <a:pt x="3120" y="3007"/>
                  </a:cubicBezTo>
                  <a:cubicBezTo>
                    <a:pt x="3117" y="3003"/>
                    <a:pt x="3116" y="2997"/>
                    <a:pt x="3119" y="2996"/>
                  </a:cubicBezTo>
                  <a:cubicBezTo>
                    <a:pt x="3120" y="2996"/>
                    <a:pt x="3120" y="2995"/>
                    <a:pt x="3119" y="2995"/>
                  </a:cubicBezTo>
                  <a:cubicBezTo>
                    <a:pt x="3118" y="2995"/>
                    <a:pt x="3118" y="2994"/>
                    <a:pt x="3120" y="2993"/>
                  </a:cubicBezTo>
                  <a:cubicBezTo>
                    <a:pt x="3122" y="2992"/>
                    <a:pt x="3123" y="2991"/>
                    <a:pt x="3122" y="2990"/>
                  </a:cubicBezTo>
                  <a:cubicBezTo>
                    <a:pt x="3120" y="2989"/>
                    <a:pt x="3123" y="2984"/>
                    <a:pt x="3126" y="2984"/>
                  </a:cubicBezTo>
                  <a:cubicBezTo>
                    <a:pt x="3127" y="2985"/>
                    <a:pt x="3128" y="2984"/>
                    <a:pt x="3128" y="2984"/>
                  </a:cubicBezTo>
                  <a:cubicBezTo>
                    <a:pt x="3128" y="2983"/>
                    <a:pt x="3133" y="2988"/>
                    <a:pt x="3138" y="2994"/>
                  </a:cubicBezTo>
                  <a:cubicBezTo>
                    <a:pt x="3147" y="3004"/>
                    <a:pt x="3147" y="3004"/>
                    <a:pt x="3145" y="3006"/>
                  </a:cubicBezTo>
                  <a:close/>
                  <a:moveTo>
                    <a:pt x="3164" y="3069"/>
                  </a:moveTo>
                  <a:cubicBezTo>
                    <a:pt x="3160" y="3065"/>
                    <a:pt x="3157" y="3044"/>
                    <a:pt x="3159" y="3044"/>
                  </a:cubicBezTo>
                  <a:cubicBezTo>
                    <a:pt x="3160" y="3044"/>
                    <a:pt x="3160" y="3042"/>
                    <a:pt x="3160" y="3040"/>
                  </a:cubicBezTo>
                  <a:cubicBezTo>
                    <a:pt x="3161" y="3039"/>
                    <a:pt x="3161" y="3037"/>
                    <a:pt x="3162" y="3037"/>
                  </a:cubicBezTo>
                  <a:cubicBezTo>
                    <a:pt x="3162" y="3037"/>
                    <a:pt x="3163" y="3036"/>
                    <a:pt x="3163" y="3035"/>
                  </a:cubicBezTo>
                  <a:cubicBezTo>
                    <a:pt x="3162" y="3033"/>
                    <a:pt x="3168" y="3029"/>
                    <a:pt x="3170" y="3030"/>
                  </a:cubicBezTo>
                  <a:cubicBezTo>
                    <a:pt x="3171" y="3030"/>
                    <a:pt x="3174" y="3035"/>
                    <a:pt x="3177" y="3040"/>
                  </a:cubicBezTo>
                  <a:cubicBezTo>
                    <a:pt x="3181" y="3045"/>
                    <a:pt x="3184" y="3051"/>
                    <a:pt x="3185" y="3052"/>
                  </a:cubicBezTo>
                  <a:cubicBezTo>
                    <a:pt x="3186" y="3053"/>
                    <a:pt x="3188" y="3055"/>
                    <a:pt x="3190" y="3057"/>
                  </a:cubicBezTo>
                  <a:cubicBezTo>
                    <a:pt x="3193" y="3061"/>
                    <a:pt x="3193" y="3061"/>
                    <a:pt x="3189" y="3064"/>
                  </a:cubicBezTo>
                  <a:cubicBezTo>
                    <a:pt x="3181" y="3071"/>
                    <a:pt x="3167" y="3074"/>
                    <a:pt x="3164" y="3069"/>
                  </a:cubicBezTo>
                  <a:close/>
                  <a:moveTo>
                    <a:pt x="3223" y="3096"/>
                  </a:moveTo>
                  <a:cubicBezTo>
                    <a:pt x="3223" y="3097"/>
                    <a:pt x="3222" y="3098"/>
                    <a:pt x="3221" y="3099"/>
                  </a:cubicBezTo>
                  <a:cubicBezTo>
                    <a:pt x="3217" y="3103"/>
                    <a:pt x="3205" y="3103"/>
                    <a:pt x="3203" y="3099"/>
                  </a:cubicBezTo>
                  <a:cubicBezTo>
                    <a:pt x="3202" y="3098"/>
                    <a:pt x="3201" y="3098"/>
                    <a:pt x="3201" y="3099"/>
                  </a:cubicBezTo>
                  <a:cubicBezTo>
                    <a:pt x="3200" y="3099"/>
                    <a:pt x="3197" y="3099"/>
                    <a:pt x="3195" y="3098"/>
                  </a:cubicBezTo>
                  <a:cubicBezTo>
                    <a:pt x="3190" y="3096"/>
                    <a:pt x="3188" y="3093"/>
                    <a:pt x="3190" y="3092"/>
                  </a:cubicBezTo>
                  <a:cubicBezTo>
                    <a:pt x="3190" y="3091"/>
                    <a:pt x="3191" y="3089"/>
                    <a:pt x="3191" y="3087"/>
                  </a:cubicBezTo>
                  <a:cubicBezTo>
                    <a:pt x="3191" y="3085"/>
                    <a:pt x="3192" y="3083"/>
                    <a:pt x="3194" y="3082"/>
                  </a:cubicBezTo>
                  <a:cubicBezTo>
                    <a:pt x="3195" y="3082"/>
                    <a:pt x="3196" y="3081"/>
                    <a:pt x="3195" y="3081"/>
                  </a:cubicBezTo>
                  <a:cubicBezTo>
                    <a:pt x="3194" y="3081"/>
                    <a:pt x="3194" y="3080"/>
                    <a:pt x="3194" y="3080"/>
                  </a:cubicBezTo>
                  <a:cubicBezTo>
                    <a:pt x="3195" y="3079"/>
                    <a:pt x="3196" y="3079"/>
                    <a:pt x="3196" y="3079"/>
                  </a:cubicBezTo>
                  <a:cubicBezTo>
                    <a:pt x="3197" y="3079"/>
                    <a:pt x="3199" y="3079"/>
                    <a:pt x="3200" y="3077"/>
                  </a:cubicBezTo>
                  <a:cubicBezTo>
                    <a:pt x="3202" y="3076"/>
                    <a:pt x="3203" y="3075"/>
                    <a:pt x="3203" y="3076"/>
                  </a:cubicBezTo>
                  <a:cubicBezTo>
                    <a:pt x="3204" y="3077"/>
                    <a:pt x="3205" y="3077"/>
                    <a:pt x="3206" y="3075"/>
                  </a:cubicBezTo>
                  <a:cubicBezTo>
                    <a:pt x="3207" y="3073"/>
                    <a:pt x="3208" y="3073"/>
                    <a:pt x="3209" y="3075"/>
                  </a:cubicBezTo>
                  <a:cubicBezTo>
                    <a:pt x="3210" y="3076"/>
                    <a:pt x="3211" y="3079"/>
                    <a:pt x="3213" y="3080"/>
                  </a:cubicBezTo>
                  <a:cubicBezTo>
                    <a:pt x="3214" y="3081"/>
                    <a:pt x="3214" y="3083"/>
                    <a:pt x="3214" y="3085"/>
                  </a:cubicBezTo>
                  <a:cubicBezTo>
                    <a:pt x="3214" y="3087"/>
                    <a:pt x="3214" y="3087"/>
                    <a:pt x="3216" y="3087"/>
                  </a:cubicBezTo>
                  <a:cubicBezTo>
                    <a:pt x="3218" y="3086"/>
                    <a:pt x="3224" y="3093"/>
                    <a:pt x="3223" y="3096"/>
                  </a:cubicBezTo>
                  <a:close/>
                  <a:moveTo>
                    <a:pt x="3244" y="3140"/>
                  </a:moveTo>
                  <a:cubicBezTo>
                    <a:pt x="3241" y="3141"/>
                    <a:pt x="3238" y="3141"/>
                    <a:pt x="3238" y="3142"/>
                  </a:cubicBezTo>
                  <a:cubicBezTo>
                    <a:pt x="3236" y="3143"/>
                    <a:pt x="3224" y="3139"/>
                    <a:pt x="3224" y="3137"/>
                  </a:cubicBezTo>
                  <a:cubicBezTo>
                    <a:pt x="3223" y="3130"/>
                    <a:pt x="3225" y="3122"/>
                    <a:pt x="3228" y="3121"/>
                  </a:cubicBezTo>
                  <a:cubicBezTo>
                    <a:pt x="3228" y="3121"/>
                    <a:pt x="3229" y="3120"/>
                    <a:pt x="3228" y="3120"/>
                  </a:cubicBezTo>
                  <a:cubicBezTo>
                    <a:pt x="3228" y="3119"/>
                    <a:pt x="3228" y="3118"/>
                    <a:pt x="3229" y="3118"/>
                  </a:cubicBezTo>
                  <a:cubicBezTo>
                    <a:pt x="3230" y="3117"/>
                    <a:pt x="3232" y="3116"/>
                    <a:pt x="3232" y="3114"/>
                  </a:cubicBezTo>
                  <a:cubicBezTo>
                    <a:pt x="3233" y="3112"/>
                    <a:pt x="3233" y="3112"/>
                    <a:pt x="3238" y="3117"/>
                  </a:cubicBezTo>
                  <a:cubicBezTo>
                    <a:pt x="3239" y="3117"/>
                    <a:pt x="3241" y="3119"/>
                    <a:pt x="3243" y="3119"/>
                  </a:cubicBezTo>
                  <a:cubicBezTo>
                    <a:pt x="3246" y="3120"/>
                    <a:pt x="3247" y="3121"/>
                    <a:pt x="3246" y="3122"/>
                  </a:cubicBezTo>
                  <a:cubicBezTo>
                    <a:pt x="3246" y="3123"/>
                    <a:pt x="3246" y="3123"/>
                    <a:pt x="3248" y="3123"/>
                  </a:cubicBezTo>
                  <a:cubicBezTo>
                    <a:pt x="3250" y="3124"/>
                    <a:pt x="3254" y="3127"/>
                    <a:pt x="3253" y="3129"/>
                  </a:cubicBezTo>
                  <a:cubicBezTo>
                    <a:pt x="3253" y="3130"/>
                    <a:pt x="3253" y="3131"/>
                    <a:pt x="3254" y="3132"/>
                  </a:cubicBezTo>
                  <a:cubicBezTo>
                    <a:pt x="3257" y="3135"/>
                    <a:pt x="3251" y="3140"/>
                    <a:pt x="3244" y="3140"/>
                  </a:cubicBezTo>
                  <a:close/>
                  <a:moveTo>
                    <a:pt x="3186" y="2407"/>
                  </a:moveTo>
                  <a:cubicBezTo>
                    <a:pt x="3186" y="2407"/>
                    <a:pt x="3187" y="2406"/>
                    <a:pt x="3188" y="2406"/>
                  </a:cubicBezTo>
                  <a:cubicBezTo>
                    <a:pt x="3189" y="2406"/>
                    <a:pt x="3190" y="2405"/>
                    <a:pt x="3191" y="2405"/>
                  </a:cubicBezTo>
                  <a:cubicBezTo>
                    <a:pt x="3191" y="2404"/>
                    <a:pt x="3193" y="2403"/>
                    <a:pt x="3195" y="2403"/>
                  </a:cubicBezTo>
                  <a:cubicBezTo>
                    <a:pt x="3198" y="2404"/>
                    <a:pt x="3199" y="2404"/>
                    <a:pt x="3201" y="2409"/>
                  </a:cubicBezTo>
                  <a:cubicBezTo>
                    <a:pt x="3204" y="2414"/>
                    <a:pt x="3205" y="2415"/>
                    <a:pt x="3206" y="2414"/>
                  </a:cubicBezTo>
                  <a:cubicBezTo>
                    <a:pt x="3209" y="2414"/>
                    <a:pt x="3215" y="2423"/>
                    <a:pt x="3214" y="2424"/>
                  </a:cubicBezTo>
                  <a:cubicBezTo>
                    <a:pt x="3213" y="2424"/>
                    <a:pt x="3214" y="2425"/>
                    <a:pt x="3215" y="2425"/>
                  </a:cubicBezTo>
                  <a:cubicBezTo>
                    <a:pt x="3216" y="2424"/>
                    <a:pt x="3217" y="2425"/>
                    <a:pt x="3216" y="2425"/>
                  </a:cubicBezTo>
                  <a:cubicBezTo>
                    <a:pt x="3215" y="2426"/>
                    <a:pt x="3217" y="2430"/>
                    <a:pt x="3219" y="2430"/>
                  </a:cubicBezTo>
                  <a:cubicBezTo>
                    <a:pt x="3221" y="2430"/>
                    <a:pt x="3227" y="2436"/>
                    <a:pt x="3226" y="2437"/>
                  </a:cubicBezTo>
                  <a:cubicBezTo>
                    <a:pt x="3225" y="2437"/>
                    <a:pt x="3228" y="2439"/>
                    <a:pt x="3231" y="2441"/>
                  </a:cubicBezTo>
                  <a:cubicBezTo>
                    <a:pt x="3238" y="2445"/>
                    <a:pt x="3240" y="2448"/>
                    <a:pt x="3239" y="2450"/>
                  </a:cubicBezTo>
                  <a:cubicBezTo>
                    <a:pt x="3239" y="2452"/>
                    <a:pt x="3239" y="2452"/>
                    <a:pt x="3241" y="2452"/>
                  </a:cubicBezTo>
                  <a:cubicBezTo>
                    <a:pt x="3242" y="2453"/>
                    <a:pt x="3246" y="2456"/>
                    <a:pt x="3249" y="2459"/>
                  </a:cubicBezTo>
                  <a:cubicBezTo>
                    <a:pt x="3252" y="2463"/>
                    <a:pt x="3257" y="2468"/>
                    <a:pt x="3259" y="2469"/>
                  </a:cubicBezTo>
                  <a:cubicBezTo>
                    <a:pt x="3268" y="2475"/>
                    <a:pt x="3288" y="2496"/>
                    <a:pt x="3287" y="2498"/>
                  </a:cubicBezTo>
                  <a:cubicBezTo>
                    <a:pt x="3287" y="2500"/>
                    <a:pt x="3294" y="2508"/>
                    <a:pt x="3296" y="2507"/>
                  </a:cubicBezTo>
                  <a:cubicBezTo>
                    <a:pt x="3298" y="2507"/>
                    <a:pt x="3299" y="2508"/>
                    <a:pt x="3300" y="2510"/>
                  </a:cubicBezTo>
                  <a:cubicBezTo>
                    <a:pt x="3301" y="2512"/>
                    <a:pt x="3304" y="2515"/>
                    <a:pt x="3305" y="2516"/>
                  </a:cubicBezTo>
                  <a:cubicBezTo>
                    <a:pt x="3308" y="2517"/>
                    <a:pt x="3308" y="2518"/>
                    <a:pt x="3308" y="2520"/>
                  </a:cubicBezTo>
                  <a:cubicBezTo>
                    <a:pt x="3307" y="2523"/>
                    <a:pt x="3307" y="2523"/>
                    <a:pt x="3309" y="2521"/>
                  </a:cubicBezTo>
                  <a:cubicBezTo>
                    <a:pt x="3311" y="2520"/>
                    <a:pt x="3314" y="2522"/>
                    <a:pt x="3312" y="2525"/>
                  </a:cubicBezTo>
                  <a:cubicBezTo>
                    <a:pt x="3311" y="2527"/>
                    <a:pt x="3313" y="2529"/>
                    <a:pt x="3316" y="2528"/>
                  </a:cubicBezTo>
                  <a:cubicBezTo>
                    <a:pt x="3317" y="2528"/>
                    <a:pt x="3318" y="2528"/>
                    <a:pt x="3317" y="2529"/>
                  </a:cubicBezTo>
                  <a:cubicBezTo>
                    <a:pt x="3317" y="2529"/>
                    <a:pt x="3317" y="2530"/>
                    <a:pt x="3317" y="2531"/>
                  </a:cubicBezTo>
                  <a:cubicBezTo>
                    <a:pt x="3318" y="2531"/>
                    <a:pt x="3318" y="2531"/>
                    <a:pt x="3319" y="2530"/>
                  </a:cubicBezTo>
                  <a:cubicBezTo>
                    <a:pt x="3319" y="2529"/>
                    <a:pt x="3320" y="2529"/>
                    <a:pt x="3321" y="2530"/>
                  </a:cubicBezTo>
                  <a:cubicBezTo>
                    <a:pt x="3322" y="2531"/>
                    <a:pt x="3322" y="2532"/>
                    <a:pt x="3321" y="2533"/>
                  </a:cubicBezTo>
                  <a:cubicBezTo>
                    <a:pt x="3320" y="2533"/>
                    <a:pt x="3320" y="2535"/>
                    <a:pt x="3323" y="2537"/>
                  </a:cubicBezTo>
                  <a:cubicBezTo>
                    <a:pt x="3324" y="2539"/>
                    <a:pt x="3326" y="2540"/>
                    <a:pt x="3326" y="2540"/>
                  </a:cubicBezTo>
                  <a:cubicBezTo>
                    <a:pt x="3327" y="2539"/>
                    <a:pt x="3330" y="2541"/>
                    <a:pt x="3333" y="2545"/>
                  </a:cubicBezTo>
                  <a:cubicBezTo>
                    <a:pt x="3335" y="2548"/>
                    <a:pt x="3339" y="2551"/>
                    <a:pt x="3340" y="2552"/>
                  </a:cubicBezTo>
                  <a:cubicBezTo>
                    <a:pt x="3340" y="2553"/>
                    <a:pt x="3342" y="2556"/>
                    <a:pt x="3343" y="2557"/>
                  </a:cubicBezTo>
                  <a:cubicBezTo>
                    <a:pt x="3344" y="2560"/>
                    <a:pt x="3345" y="2560"/>
                    <a:pt x="3345" y="2559"/>
                  </a:cubicBezTo>
                  <a:cubicBezTo>
                    <a:pt x="3346" y="2557"/>
                    <a:pt x="3350" y="2560"/>
                    <a:pt x="3350" y="2562"/>
                  </a:cubicBezTo>
                  <a:cubicBezTo>
                    <a:pt x="3350" y="2563"/>
                    <a:pt x="3352" y="2566"/>
                    <a:pt x="3355" y="2569"/>
                  </a:cubicBezTo>
                  <a:cubicBezTo>
                    <a:pt x="3365" y="2578"/>
                    <a:pt x="3365" y="2578"/>
                    <a:pt x="3363" y="2580"/>
                  </a:cubicBezTo>
                  <a:cubicBezTo>
                    <a:pt x="3362" y="2581"/>
                    <a:pt x="3361" y="2581"/>
                    <a:pt x="3362" y="2582"/>
                  </a:cubicBezTo>
                  <a:cubicBezTo>
                    <a:pt x="3363" y="2582"/>
                    <a:pt x="3364" y="2582"/>
                    <a:pt x="3365" y="2582"/>
                  </a:cubicBezTo>
                  <a:cubicBezTo>
                    <a:pt x="3366" y="2580"/>
                    <a:pt x="3367" y="2582"/>
                    <a:pt x="3367" y="2583"/>
                  </a:cubicBezTo>
                  <a:cubicBezTo>
                    <a:pt x="3366" y="2584"/>
                    <a:pt x="3367" y="2585"/>
                    <a:pt x="3370" y="2586"/>
                  </a:cubicBezTo>
                  <a:cubicBezTo>
                    <a:pt x="3373" y="2587"/>
                    <a:pt x="3373" y="2587"/>
                    <a:pt x="3372" y="2588"/>
                  </a:cubicBezTo>
                  <a:cubicBezTo>
                    <a:pt x="3371" y="2589"/>
                    <a:pt x="3371" y="2590"/>
                    <a:pt x="3372" y="2591"/>
                  </a:cubicBezTo>
                  <a:cubicBezTo>
                    <a:pt x="3374" y="2592"/>
                    <a:pt x="3375" y="2594"/>
                    <a:pt x="3376" y="2596"/>
                  </a:cubicBezTo>
                  <a:cubicBezTo>
                    <a:pt x="3377" y="2598"/>
                    <a:pt x="3378" y="2599"/>
                    <a:pt x="3380" y="2600"/>
                  </a:cubicBezTo>
                  <a:cubicBezTo>
                    <a:pt x="3381" y="2601"/>
                    <a:pt x="3383" y="2602"/>
                    <a:pt x="3384" y="2607"/>
                  </a:cubicBezTo>
                  <a:cubicBezTo>
                    <a:pt x="3386" y="2611"/>
                    <a:pt x="3386" y="2612"/>
                    <a:pt x="3389" y="2613"/>
                  </a:cubicBezTo>
                  <a:cubicBezTo>
                    <a:pt x="3393" y="2614"/>
                    <a:pt x="3395" y="2616"/>
                    <a:pt x="3392" y="2617"/>
                  </a:cubicBezTo>
                  <a:cubicBezTo>
                    <a:pt x="3390" y="2618"/>
                    <a:pt x="3391" y="2619"/>
                    <a:pt x="3394" y="2619"/>
                  </a:cubicBezTo>
                  <a:cubicBezTo>
                    <a:pt x="3395" y="2619"/>
                    <a:pt x="3396" y="2620"/>
                    <a:pt x="3397" y="2622"/>
                  </a:cubicBezTo>
                  <a:cubicBezTo>
                    <a:pt x="3398" y="2627"/>
                    <a:pt x="3401" y="2631"/>
                    <a:pt x="3403" y="2630"/>
                  </a:cubicBezTo>
                  <a:cubicBezTo>
                    <a:pt x="3406" y="2629"/>
                    <a:pt x="3434" y="2661"/>
                    <a:pt x="3431" y="2662"/>
                  </a:cubicBezTo>
                  <a:cubicBezTo>
                    <a:pt x="3430" y="2663"/>
                    <a:pt x="3431" y="2663"/>
                    <a:pt x="3433" y="2664"/>
                  </a:cubicBezTo>
                  <a:cubicBezTo>
                    <a:pt x="3434" y="2664"/>
                    <a:pt x="3436" y="2665"/>
                    <a:pt x="3436" y="2666"/>
                  </a:cubicBezTo>
                  <a:cubicBezTo>
                    <a:pt x="3436" y="2667"/>
                    <a:pt x="3437" y="2668"/>
                    <a:pt x="3439" y="2670"/>
                  </a:cubicBezTo>
                  <a:cubicBezTo>
                    <a:pt x="3442" y="2672"/>
                    <a:pt x="3449" y="2681"/>
                    <a:pt x="3449" y="2683"/>
                  </a:cubicBezTo>
                  <a:cubicBezTo>
                    <a:pt x="3449" y="2684"/>
                    <a:pt x="3448" y="2684"/>
                    <a:pt x="3447" y="2684"/>
                  </a:cubicBezTo>
                  <a:cubicBezTo>
                    <a:pt x="3445" y="2683"/>
                    <a:pt x="3445" y="2683"/>
                    <a:pt x="3446" y="2684"/>
                  </a:cubicBezTo>
                  <a:cubicBezTo>
                    <a:pt x="3446" y="2685"/>
                    <a:pt x="3447" y="2685"/>
                    <a:pt x="3449" y="2685"/>
                  </a:cubicBezTo>
                  <a:cubicBezTo>
                    <a:pt x="3451" y="2684"/>
                    <a:pt x="3460" y="2693"/>
                    <a:pt x="3461" y="2697"/>
                  </a:cubicBezTo>
                  <a:cubicBezTo>
                    <a:pt x="3462" y="2698"/>
                    <a:pt x="3462" y="2699"/>
                    <a:pt x="3464" y="2699"/>
                  </a:cubicBezTo>
                  <a:cubicBezTo>
                    <a:pt x="3466" y="2699"/>
                    <a:pt x="3469" y="2703"/>
                    <a:pt x="3469" y="2705"/>
                  </a:cubicBezTo>
                  <a:cubicBezTo>
                    <a:pt x="3469" y="2706"/>
                    <a:pt x="3470" y="2707"/>
                    <a:pt x="3471" y="2708"/>
                  </a:cubicBezTo>
                  <a:cubicBezTo>
                    <a:pt x="3473" y="2709"/>
                    <a:pt x="3481" y="2717"/>
                    <a:pt x="3480" y="2718"/>
                  </a:cubicBezTo>
                  <a:cubicBezTo>
                    <a:pt x="3480" y="2718"/>
                    <a:pt x="3480" y="2719"/>
                    <a:pt x="3481" y="2719"/>
                  </a:cubicBezTo>
                  <a:cubicBezTo>
                    <a:pt x="3484" y="2720"/>
                    <a:pt x="3493" y="2730"/>
                    <a:pt x="3492" y="2732"/>
                  </a:cubicBezTo>
                  <a:cubicBezTo>
                    <a:pt x="3492" y="2735"/>
                    <a:pt x="3494" y="2738"/>
                    <a:pt x="3495" y="2736"/>
                  </a:cubicBezTo>
                  <a:cubicBezTo>
                    <a:pt x="3499" y="2736"/>
                    <a:pt x="3499" y="2740"/>
                    <a:pt x="3503" y="2744"/>
                  </a:cubicBezTo>
                  <a:cubicBezTo>
                    <a:pt x="3504" y="2744"/>
                    <a:pt x="3507" y="2746"/>
                    <a:pt x="3509" y="2749"/>
                  </a:cubicBezTo>
                  <a:cubicBezTo>
                    <a:pt x="3512" y="2753"/>
                    <a:pt x="3516" y="2757"/>
                    <a:pt x="3518" y="2758"/>
                  </a:cubicBezTo>
                  <a:cubicBezTo>
                    <a:pt x="3522" y="2760"/>
                    <a:pt x="3523" y="2761"/>
                    <a:pt x="3523" y="2764"/>
                  </a:cubicBezTo>
                  <a:cubicBezTo>
                    <a:pt x="3524" y="2767"/>
                    <a:pt x="3525" y="2768"/>
                    <a:pt x="3530" y="2771"/>
                  </a:cubicBezTo>
                  <a:cubicBezTo>
                    <a:pt x="3533" y="2773"/>
                    <a:pt x="3536" y="2776"/>
                    <a:pt x="3537" y="2779"/>
                  </a:cubicBezTo>
                  <a:cubicBezTo>
                    <a:pt x="3539" y="2781"/>
                    <a:pt x="3540" y="2783"/>
                    <a:pt x="3541" y="2783"/>
                  </a:cubicBezTo>
                  <a:cubicBezTo>
                    <a:pt x="3542" y="2783"/>
                    <a:pt x="3543" y="2784"/>
                    <a:pt x="3543" y="2785"/>
                  </a:cubicBezTo>
                  <a:cubicBezTo>
                    <a:pt x="3544" y="2786"/>
                    <a:pt x="3544" y="2785"/>
                    <a:pt x="3546" y="2784"/>
                  </a:cubicBezTo>
                  <a:cubicBezTo>
                    <a:pt x="3547" y="2783"/>
                    <a:pt x="3548" y="2783"/>
                    <a:pt x="3548" y="2784"/>
                  </a:cubicBezTo>
                  <a:cubicBezTo>
                    <a:pt x="3549" y="2784"/>
                    <a:pt x="3549" y="2785"/>
                    <a:pt x="3548" y="2785"/>
                  </a:cubicBezTo>
                  <a:cubicBezTo>
                    <a:pt x="3546" y="2786"/>
                    <a:pt x="3546" y="2787"/>
                    <a:pt x="3553" y="2796"/>
                  </a:cubicBezTo>
                  <a:cubicBezTo>
                    <a:pt x="3560" y="2803"/>
                    <a:pt x="3564" y="2807"/>
                    <a:pt x="3566" y="2807"/>
                  </a:cubicBezTo>
                  <a:cubicBezTo>
                    <a:pt x="3567" y="2808"/>
                    <a:pt x="3569" y="2810"/>
                    <a:pt x="3570" y="2812"/>
                  </a:cubicBezTo>
                  <a:cubicBezTo>
                    <a:pt x="3572" y="2816"/>
                    <a:pt x="3572" y="2817"/>
                    <a:pt x="3573" y="2816"/>
                  </a:cubicBezTo>
                  <a:cubicBezTo>
                    <a:pt x="3574" y="2816"/>
                    <a:pt x="3575" y="2817"/>
                    <a:pt x="3575" y="2817"/>
                  </a:cubicBezTo>
                  <a:cubicBezTo>
                    <a:pt x="3576" y="2820"/>
                    <a:pt x="3581" y="2825"/>
                    <a:pt x="3582" y="2825"/>
                  </a:cubicBezTo>
                  <a:cubicBezTo>
                    <a:pt x="3583" y="2824"/>
                    <a:pt x="3583" y="2824"/>
                    <a:pt x="3583" y="2825"/>
                  </a:cubicBezTo>
                  <a:cubicBezTo>
                    <a:pt x="3582" y="2826"/>
                    <a:pt x="3584" y="2829"/>
                    <a:pt x="3586" y="2832"/>
                  </a:cubicBezTo>
                  <a:cubicBezTo>
                    <a:pt x="3590" y="2836"/>
                    <a:pt x="3590" y="2837"/>
                    <a:pt x="3588" y="2841"/>
                  </a:cubicBezTo>
                  <a:cubicBezTo>
                    <a:pt x="3586" y="2846"/>
                    <a:pt x="3584" y="2848"/>
                    <a:pt x="3561" y="2869"/>
                  </a:cubicBezTo>
                  <a:cubicBezTo>
                    <a:pt x="3539" y="2889"/>
                    <a:pt x="3535" y="2892"/>
                    <a:pt x="3533" y="2892"/>
                  </a:cubicBezTo>
                  <a:cubicBezTo>
                    <a:pt x="3531" y="2892"/>
                    <a:pt x="3530" y="2893"/>
                    <a:pt x="3529" y="2894"/>
                  </a:cubicBezTo>
                  <a:cubicBezTo>
                    <a:pt x="3528" y="2895"/>
                    <a:pt x="3525" y="2899"/>
                    <a:pt x="3521" y="2902"/>
                  </a:cubicBezTo>
                  <a:cubicBezTo>
                    <a:pt x="3518" y="2904"/>
                    <a:pt x="3516" y="2907"/>
                    <a:pt x="3516" y="2908"/>
                  </a:cubicBezTo>
                  <a:cubicBezTo>
                    <a:pt x="3517" y="2908"/>
                    <a:pt x="3516" y="2909"/>
                    <a:pt x="3514" y="2909"/>
                  </a:cubicBezTo>
                  <a:cubicBezTo>
                    <a:pt x="3512" y="2910"/>
                    <a:pt x="3511" y="2911"/>
                    <a:pt x="3511" y="2912"/>
                  </a:cubicBezTo>
                  <a:cubicBezTo>
                    <a:pt x="3511" y="2912"/>
                    <a:pt x="3509" y="2915"/>
                    <a:pt x="3506" y="2917"/>
                  </a:cubicBezTo>
                  <a:cubicBezTo>
                    <a:pt x="3502" y="2920"/>
                    <a:pt x="3500" y="2923"/>
                    <a:pt x="3500" y="2924"/>
                  </a:cubicBezTo>
                  <a:cubicBezTo>
                    <a:pt x="3499" y="2925"/>
                    <a:pt x="3498" y="2926"/>
                    <a:pt x="3497" y="2926"/>
                  </a:cubicBezTo>
                  <a:cubicBezTo>
                    <a:pt x="3494" y="2927"/>
                    <a:pt x="3484" y="2935"/>
                    <a:pt x="3482" y="2938"/>
                  </a:cubicBezTo>
                  <a:cubicBezTo>
                    <a:pt x="3481" y="2939"/>
                    <a:pt x="3473" y="2947"/>
                    <a:pt x="3464" y="2956"/>
                  </a:cubicBezTo>
                  <a:cubicBezTo>
                    <a:pt x="3455" y="2964"/>
                    <a:pt x="3441" y="2978"/>
                    <a:pt x="3432" y="2985"/>
                  </a:cubicBezTo>
                  <a:cubicBezTo>
                    <a:pt x="3424" y="2992"/>
                    <a:pt x="3417" y="3000"/>
                    <a:pt x="3416" y="3001"/>
                  </a:cubicBezTo>
                  <a:cubicBezTo>
                    <a:pt x="3415" y="3002"/>
                    <a:pt x="3410" y="3008"/>
                    <a:pt x="3404" y="3013"/>
                  </a:cubicBezTo>
                  <a:cubicBezTo>
                    <a:pt x="3399" y="3018"/>
                    <a:pt x="3394" y="3023"/>
                    <a:pt x="3393" y="3024"/>
                  </a:cubicBezTo>
                  <a:cubicBezTo>
                    <a:pt x="3393" y="3026"/>
                    <a:pt x="3391" y="3026"/>
                    <a:pt x="3390" y="3025"/>
                  </a:cubicBezTo>
                  <a:cubicBezTo>
                    <a:pt x="3389" y="3025"/>
                    <a:pt x="3387" y="3025"/>
                    <a:pt x="3385" y="3027"/>
                  </a:cubicBezTo>
                  <a:cubicBezTo>
                    <a:pt x="3384" y="3029"/>
                    <a:pt x="3381" y="3031"/>
                    <a:pt x="3379" y="3031"/>
                  </a:cubicBezTo>
                  <a:cubicBezTo>
                    <a:pt x="3377" y="3031"/>
                    <a:pt x="3374" y="3033"/>
                    <a:pt x="3372" y="3035"/>
                  </a:cubicBezTo>
                  <a:cubicBezTo>
                    <a:pt x="3363" y="3044"/>
                    <a:pt x="3352" y="3054"/>
                    <a:pt x="3351" y="3056"/>
                  </a:cubicBezTo>
                  <a:cubicBezTo>
                    <a:pt x="3351" y="3058"/>
                    <a:pt x="3350" y="3058"/>
                    <a:pt x="3349" y="3057"/>
                  </a:cubicBezTo>
                  <a:cubicBezTo>
                    <a:pt x="3349" y="3057"/>
                    <a:pt x="3347" y="3058"/>
                    <a:pt x="3344" y="3060"/>
                  </a:cubicBezTo>
                  <a:cubicBezTo>
                    <a:pt x="3342" y="3062"/>
                    <a:pt x="3339" y="3064"/>
                    <a:pt x="3338" y="3064"/>
                  </a:cubicBezTo>
                  <a:cubicBezTo>
                    <a:pt x="3336" y="3064"/>
                    <a:pt x="3333" y="3066"/>
                    <a:pt x="3334" y="3067"/>
                  </a:cubicBezTo>
                  <a:cubicBezTo>
                    <a:pt x="3335" y="3068"/>
                    <a:pt x="3303" y="3096"/>
                    <a:pt x="3301" y="3096"/>
                  </a:cubicBezTo>
                  <a:cubicBezTo>
                    <a:pt x="3299" y="3096"/>
                    <a:pt x="3298" y="3097"/>
                    <a:pt x="3299" y="3098"/>
                  </a:cubicBezTo>
                  <a:cubicBezTo>
                    <a:pt x="3300" y="3098"/>
                    <a:pt x="3300" y="3099"/>
                    <a:pt x="3300" y="3099"/>
                  </a:cubicBezTo>
                  <a:cubicBezTo>
                    <a:pt x="3299" y="3100"/>
                    <a:pt x="3298" y="3099"/>
                    <a:pt x="3298" y="3099"/>
                  </a:cubicBezTo>
                  <a:cubicBezTo>
                    <a:pt x="3297" y="3098"/>
                    <a:pt x="3297" y="3099"/>
                    <a:pt x="3296" y="3100"/>
                  </a:cubicBezTo>
                  <a:cubicBezTo>
                    <a:pt x="3296" y="3102"/>
                    <a:pt x="3274" y="3120"/>
                    <a:pt x="3269" y="3123"/>
                  </a:cubicBezTo>
                  <a:cubicBezTo>
                    <a:pt x="3264" y="3126"/>
                    <a:pt x="3264" y="3126"/>
                    <a:pt x="3264" y="3126"/>
                  </a:cubicBezTo>
                  <a:cubicBezTo>
                    <a:pt x="3254" y="3115"/>
                    <a:pt x="3254" y="3115"/>
                    <a:pt x="3254" y="3115"/>
                  </a:cubicBezTo>
                  <a:cubicBezTo>
                    <a:pt x="3244" y="3104"/>
                    <a:pt x="3241" y="3100"/>
                    <a:pt x="3243" y="3099"/>
                  </a:cubicBezTo>
                  <a:cubicBezTo>
                    <a:pt x="3245" y="3097"/>
                    <a:pt x="3243" y="3088"/>
                    <a:pt x="3240" y="3085"/>
                  </a:cubicBezTo>
                  <a:cubicBezTo>
                    <a:pt x="3239" y="3082"/>
                    <a:pt x="3238" y="3082"/>
                    <a:pt x="3235" y="3085"/>
                  </a:cubicBezTo>
                  <a:cubicBezTo>
                    <a:pt x="3233" y="3086"/>
                    <a:pt x="3231" y="3088"/>
                    <a:pt x="3230" y="3088"/>
                  </a:cubicBezTo>
                  <a:cubicBezTo>
                    <a:pt x="3229" y="3087"/>
                    <a:pt x="3215" y="3073"/>
                    <a:pt x="3216" y="3072"/>
                  </a:cubicBezTo>
                  <a:cubicBezTo>
                    <a:pt x="3217" y="3072"/>
                    <a:pt x="3217" y="3071"/>
                    <a:pt x="3216" y="3071"/>
                  </a:cubicBezTo>
                  <a:cubicBezTo>
                    <a:pt x="3216" y="3070"/>
                    <a:pt x="3214" y="3069"/>
                    <a:pt x="3213" y="3067"/>
                  </a:cubicBezTo>
                  <a:cubicBezTo>
                    <a:pt x="3212" y="3065"/>
                    <a:pt x="3212" y="3065"/>
                    <a:pt x="3214" y="3062"/>
                  </a:cubicBezTo>
                  <a:cubicBezTo>
                    <a:pt x="3222" y="3055"/>
                    <a:pt x="3222" y="3051"/>
                    <a:pt x="3217" y="3047"/>
                  </a:cubicBezTo>
                  <a:cubicBezTo>
                    <a:pt x="3214" y="3046"/>
                    <a:pt x="3213" y="3046"/>
                    <a:pt x="3210" y="3049"/>
                  </a:cubicBezTo>
                  <a:cubicBezTo>
                    <a:pt x="3208" y="3051"/>
                    <a:pt x="3205" y="3052"/>
                    <a:pt x="3204" y="3053"/>
                  </a:cubicBezTo>
                  <a:cubicBezTo>
                    <a:pt x="3202" y="3053"/>
                    <a:pt x="3192" y="3043"/>
                    <a:pt x="3192" y="3040"/>
                  </a:cubicBezTo>
                  <a:cubicBezTo>
                    <a:pt x="3192" y="3040"/>
                    <a:pt x="3190" y="3038"/>
                    <a:pt x="3188" y="3037"/>
                  </a:cubicBezTo>
                  <a:cubicBezTo>
                    <a:pt x="3185" y="3034"/>
                    <a:pt x="3182" y="3031"/>
                    <a:pt x="3180" y="3027"/>
                  </a:cubicBezTo>
                  <a:cubicBezTo>
                    <a:pt x="3179" y="3025"/>
                    <a:pt x="3177" y="3023"/>
                    <a:pt x="3176" y="3022"/>
                  </a:cubicBezTo>
                  <a:cubicBezTo>
                    <a:pt x="3175" y="3020"/>
                    <a:pt x="3174" y="3016"/>
                    <a:pt x="3174" y="3012"/>
                  </a:cubicBezTo>
                  <a:cubicBezTo>
                    <a:pt x="3174" y="3006"/>
                    <a:pt x="3174" y="3003"/>
                    <a:pt x="3171" y="3001"/>
                  </a:cubicBezTo>
                  <a:cubicBezTo>
                    <a:pt x="3170" y="2999"/>
                    <a:pt x="3168" y="2998"/>
                    <a:pt x="3168" y="2999"/>
                  </a:cubicBezTo>
                  <a:cubicBezTo>
                    <a:pt x="3167" y="3001"/>
                    <a:pt x="3160" y="3000"/>
                    <a:pt x="3157" y="2998"/>
                  </a:cubicBezTo>
                  <a:cubicBezTo>
                    <a:pt x="3152" y="2995"/>
                    <a:pt x="3145" y="2988"/>
                    <a:pt x="3145" y="2986"/>
                  </a:cubicBezTo>
                  <a:cubicBezTo>
                    <a:pt x="3146" y="2985"/>
                    <a:pt x="3145" y="2985"/>
                    <a:pt x="3143" y="2984"/>
                  </a:cubicBezTo>
                  <a:cubicBezTo>
                    <a:pt x="3139" y="2982"/>
                    <a:pt x="3136" y="2976"/>
                    <a:pt x="3136" y="2970"/>
                  </a:cubicBezTo>
                  <a:cubicBezTo>
                    <a:pt x="3136" y="2967"/>
                    <a:pt x="3136" y="2966"/>
                    <a:pt x="3138" y="2967"/>
                  </a:cubicBezTo>
                  <a:cubicBezTo>
                    <a:pt x="3139" y="2968"/>
                    <a:pt x="3140" y="2968"/>
                    <a:pt x="3141" y="2967"/>
                  </a:cubicBezTo>
                  <a:cubicBezTo>
                    <a:pt x="3142" y="2966"/>
                    <a:pt x="3141" y="2965"/>
                    <a:pt x="3138" y="2962"/>
                  </a:cubicBezTo>
                  <a:cubicBezTo>
                    <a:pt x="3136" y="2959"/>
                    <a:pt x="3133" y="2957"/>
                    <a:pt x="3133" y="2957"/>
                  </a:cubicBezTo>
                  <a:cubicBezTo>
                    <a:pt x="3133" y="2957"/>
                    <a:pt x="3131" y="2958"/>
                    <a:pt x="3130" y="2959"/>
                  </a:cubicBezTo>
                  <a:cubicBezTo>
                    <a:pt x="3129" y="2961"/>
                    <a:pt x="3126" y="2962"/>
                    <a:pt x="3124" y="2963"/>
                  </a:cubicBezTo>
                  <a:cubicBezTo>
                    <a:pt x="3121" y="2963"/>
                    <a:pt x="3120" y="2963"/>
                    <a:pt x="3118" y="2960"/>
                  </a:cubicBezTo>
                  <a:cubicBezTo>
                    <a:pt x="3117" y="2958"/>
                    <a:pt x="3116" y="2957"/>
                    <a:pt x="3114" y="2958"/>
                  </a:cubicBezTo>
                  <a:cubicBezTo>
                    <a:pt x="3112" y="2958"/>
                    <a:pt x="3112" y="2958"/>
                    <a:pt x="3113" y="2957"/>
                  </a:cubicBezTo>
                  <a:cubicBezTo>
                    <a:pt x="3114" y="2956"/>
                    <a:pt x="3113" y="2954"/>
                    <a:pt x="3106" y="2947"/>
                  </a:cubicBezTo>
                  <a:cubicBezTo>
                    <a:pt x="3102" y="2942"/>
                    <a:pt x="3097" y="2936"/>
                    <a:pt x="3096" y="2933"/>
                  </a:cubicBezTo>
                  <a:cubicBezTo>
                    <a:pt x="3093" y="2929"/>
                    <a:pt x="3093" y="2929"/>
                    <a:pt x="3090" y="2930"/>
                  </a:cubicBezTo>
                  <a:cubicBezTo>
                    <a:pt x="3088" y="2931"/>
                    <a:pt x="3088" y="2931"/>
                    <a:pt x="3090" y="2928"/>
                  </a:cubicBezTo>
                  <a:cubicBezTo>
                    <a:pt x="3092" y="2926"/>
                    <a:pt x="3092" y="2926"/>
                    <a:pt x="3090" y="2926"/>
                  </a:cubicBezTo>
                  <a:cubicBezTo>
                    <a:pt x="3089" y="2926"/>
                    <a:pt x="3089" y="2925"/>
                    <a:pt x="3092" y="2923"/>
                  </a:cubicBezTo>
                  <a:cubicBezTo>
                    <a:pt x="3096" y="2919"/>
                    <a:pt x="3096" y="2919"/>
                    <a:pt x="3096" y="2919"/>
                  </a:cubicBezTo>
                  <a:cubicBezTo>
                    <a:pt x="3092" y="2916"/>
                    <a:pt x="3092" y="2916"/>
                    <a:pt x="3092" y="2916"/>
                  </a:cubicBezTo>
                  <a:cubicBezTo>
                    <a:pt x="3089" y="2913"/>
                    <a:pt x="3087" y="2913"/>
                    <a:pt x="3080" y="2914"/>
                  </a:cubicBezTo>
                  <a:cubicBezTo>
                    <a:pt x="3078" y="2914"/>
                    <a:pt x="3077" y="2913"/>
                    <a:pt x="3069" y="2905"/>
                  </a:cubicBezTo>
                  <a:cubicBezTo>
                    <a:pt x="3065" y="2899"/>
                    <a:pt x="3060" y="2894"/>
                    <a:pt x="3058" y="2893"/>
                  </a:cubicBezTo>
                  <a:cubicBezTo>
                    <a:pt x="3053" y="2890"/>
                    <a:pt x="3053" y="2888"/>
                    <a:pt x="3058" y="2884"/>
                  </a:cubicBezTo>
                  <a:cubicBezTo>
                    <a:pt x="3061" y="2883"/>
                    <a:pt x="3062" y="2881"/>
                    <a:pt x="3061" y="2881"/>
                  </a:cubicBezTo>
                  <a:cubicBezTo>
                    <a:pt x="3061" y="2881"/>
                    <a:pt x="3060" y="2879"/>
                    <a:pt x="3060" y="2878"/>
                  </a:cubicBezTo>
                  <a:cubicBezTo>
                    <a:pt x="3060" y="2876"/>
                    <a:pt x="3060" y="2874"/>
                    <a:pt x="3059" y="2874"/>
                  </a:cubicBezTo>
                  <a:cubicBezTo>
                    <a:pt x="3058" y="2873"/>
                    <a:pt x="3057" y="2873"/>
                    <a:pt x="3056" y="2872"/>
                  </a:cubicBezTo>
                  <a:cubicBezTo>
                    <a:pt x="3056" y="2872"/>
                    <a:pt x="3054" y="2872"/>
                    <a:pt x="3052" y="2873"/>
                  </a:cubicBezTo>
                  <a:cubicBezTo>
                    <a:pt x="3050" y="2874"/>
                    <a:pt x="3048" y="2874"/>
                    <a:pt x="3048" y="2874"/>
                  </a:cubicBezTo>
                  <a:cubicBezTo>
                    <a:pt x="3047" y="2873"/>
                    <a:pt x="3045" y="2872"/>
                    <a:pt x="3043" y="2871"/>
                  </a:cubicBezTo>
                  <a:cubicBezTo>
                    <a:pt x="3041" y="2871"/>
                    <a:pt x="3037" y="2867"/>
                    <a:pt x="3030" y="2860"/>
                  </a:cubicBezTo>
                  <a:cubicBezTo>
                    <a:pt x="3020" y="2849"/>
                    <a:pt x="3020" y="2849"/>
                    <a:pt x="3021" y="2845"/>
                  </a:cubicBezTo>
                  <a:cubicBezTo>
                    <a:pt x="3021" y="2843"/>
                    <a:pt x="3022" y="2841"/>
                    <a:pt x="3022" y="2840"/>
                  </a:cubicBezTo>
                  <a:cubicBezTo>
                    <a:pt x="3023" y="2839"/>
                    <a:pt x="3021" y="2834"/>
                    <a:pt x="3017" y="2827"/>
                  </a:cubicBezTo>
                  <a:cubicBezTo>
                    <a:pt x="3015" y="2824"/>
                    <a:pt x="3015" y="2824"/>
                    <a:pt x="3011" y="2825"/>
                  </a:cubicBezTo>
                  <a:cubicBezTo>
                    <a:pt x="3005" y="2826"/>
                    <a:pt x="3000" y="2825"/>
                    <a:pt x="2997" y="2822"/>
                  </a:cubicBezTo>
                  <a:cubicBezTo>
                    <a:pt x="2995" y="2821"/>
                    <a:pt x="2994" y="2820"/>
                    <a:pt x="2993" y="2820"/>
                  </a:cubicBezTo>
                  <a:cubicBezTo>
                    <a:pt x="2993" y="2819"/>
                    <a:pt x="2992" y="2818"/>
                    <a:pt x="2992" y="2818"/>
                  </a:cubicBezTo>
                  <a:cubicBezTo>
                    <a:pt x="2991" y="2817"/>
                    <a:pt x="2989" y="2814"/>
                    <a:pt x="2986" y="2810"/>
                  </a:cubicBezTo>
                  <a:cubicBezTo>
                    <a:pt x="2981" y="2805"/>
                    <a:pt x="2981" y="2804"/>
                    <a:pt x="2982" y="2803"/>
                  </a:cubicBezTo>
                  <a:cubicBezTo>
                    <a:pt x="2982" y="2802"/>
                    <a:pt x="2983" y="2800"/>
                    <a:pt x="2984" y="2799"/>
                  </a:cubicBezTo>
                  <a:cubicBezTo>
                    <a:pt x="2985" y="2797"/>
                    <a:pt x="2986" y="2795"/>
                    <a:pt x="2987" y="2795"/>
                  </a:cubicBezTo>
                  <a:cubicBezTo>
                    <a:pt x="2988" y="2793"/>
                    <a:pt x="2988" y="2793"/>
                    <a:pt x="2987" y="2791"/>
                  </a:cubicBezTo>
                  <a:cubicBezTo>
                    <a:pt x="2986" y="2790"/>
                    <a:pt x="2985" y="2788"/>
                    <a:pt x="2985" y="2787"/>
                  </a:cubicBezTo>
                  <a:cubicBezTo>
                    <a:pt x="2986" y="2784"/>
                    <a:pt x="2979" y="2784"/>
                    <a:pt x="2974" y="2787"/>
                  </a:cubicBezTo>
                  <a:cubicBezTo>
                    <a:pt x="2971" y="2788"/>
                    <a:pt x="2969" y="2789"/>
                    <a:pt x="2967" y="2788"/>
                  </a:cubicBezTo>
                  <a:cubicBezTo>
                    <a:pt x="2966" y="2787"/>
                    <a:pt x="2965" y="2787"/>
                    <a:pt x="2964" y="2787"/>
                  </a:cubicBezTo>
                  <a:cubicBezTo>
                    <a:pt x="2963" y="2788"/>
                    <a:pt x="2940" y="2763"/>
                    <a:pt x="2940" y="2760"/>
                  </a:cubicBezTo>
                  <a:cubicBezTo>
                    <a:pt x="2940" y="2759"/>
                    <a:pt x="2940" y="2758"/>
                    <a:pt x="2941" y="2757"/>
                  </a:cubicBezTo>
                  <a:cubicBezTo>
                    <a:pt x="2944" y="2754"/>
                    <a:pt x="2939" y="2750"/>
                    <a:pt x="2934" y="2750"/>
                  </a:cubicBezTo>
                  <a:cubicBezTo>
                    <a:pt x="2929" y="2750"/>
                    <a:pt x="2929" y="2750"/>
                    <a:pt x="2921" y="2742"/>
                  </a:cubicBezTo>
                  <a:cubicBezTo>
                    <a:pt x="2917" y="2737"/>
                    <a:pt x="2913" y="2733"/>
                    <a:pt x="2912" y="2733"/>
                  </a:cubicBezTo>
                  <a:cubicBezTo>
                    <a:pt x="2912" y="2733"/>
                    <a:pt x="2908" y="2730"/>
                    <a:pt x="2904" y="2725"/>
                  </a:cubicBezTo>
                  <a:cubicBezTo>
                    <a:pt x="2896" y="2717"/>
                    <a:pt x="2896" y="2717"/>
                    <a:pt x="2897" y="2713"/>
                  </a:cubicBezTo>
                  <a:cubicBezTo>
                    <a:pt x="2897" y="2711"/>
                    <a:pt x="2899" y="2709"/>
                    <a:pt x="2900" y="2707"/>
                  </a:cubicBezTo>
                  <a:cubicBezTo>
                    <a:pt x="2902" y="2704"/>
                    <a:pt x="2902" y="2699"/>
                    <a:pt x="2900" y="2701"/>
                  </a:cubicBezTo>
                  <a:cubicBezTo>
                    <a:pt x="2900" y="2701"/>
                    <a:pt x="2898" y="2701"/>
                    <a:pt x="2897" y="2699"/>
                  </a:cubicBezTo>
                  <a:cubicBezTo>
                    <a:pt x="2894" y="2696"/>
                    <a:pt x="2888" y="2698"/>
                    <a:pt x="2887" y="2701"/>
                  </a:cubicBezTo>
                  <a:cubicBezTo>
                    <a:pt x="2885" y="2705"/>
                    <a:pt x="2884" y="2704"/>
                    <a:pt x="2877" y="2697"/>
                  </a:cubicBezTo>
                  <a:cubicBezTo>
                    <a:pt x="2874" y="2694"/>
                    <a:pt x="2870" y="2690"/>
                    <a:pt x="2868" y="2688"/>
                  </a:cubicBezTo>
                  <a:cubicBezTo>
                    <a:pt x="2866" y="2686"/>
                    <a:pt x="2863" y="2684"/>
                    <a:pt x="2861" y="2682"/>
                  </a:cubicBezTo>
                  <a:cubicBezTo>
                    <a:pt x="2859" y="2679"/>
                    <a:pt x="2859" y="2679"/>
                    <a:pt x="2865" y="2673"/>
                  </a:cubicBezTo>
                  <a:cubicBezTo>
                    <a:pt x="2868" y="2669"/>
                    <a:pt x="2872" y="2665"/>
                    <a:pt x="2873" y="2663"/>
                  </a:cubicBezTo>
                  <a:cubicBezTo>
                    <a:pt x="2876" y="2659"/>
                    <a:pt x="2919" y="2623"/>
                    <a:pt x="2923" y="2622"/>
                  </a:cubicBezTo>
                  <a:cubicBezTo>
                    <a:pt x="2924" y="2621"/>
                    <a:pt x="2924" y="2621"/>
                    <a:pt x="2924" y="2620"/>
                  </a:cubicBezTo>
                  <a:cubicBezTo>
                    <a:pt x="2923" y="2620"/>
                    <a:pt x="2924" y="2619"/>
                    <a:pt x="2926" y="2618"/>
                  </a:cubicBezTo>
                  <a:cubicBezTo>
                    <a:pt x="2934" y="2615"/>
                    <a:pt x="2937" y="2613"/>
                    <a:pt x="2943" y="2607"/>
                  </a:cubicBezTo>
                  <a:cubicBezTo>
                    <a:pt x="2946" y="2604"/>
                    <a:pt x="2950" y="2602"/>
                    <a:pt x="2950" y="2602"/>
                  </a:cubicBezTo>
                  <a:cubicBezTo>
                    <a:pt x="2951" y="2602"/>
                    <a:pt x="2952" y="2601"/>
                    <a:pt x="2952" y="2600"/>
                  </a:cubicBezTo>
                  <a:cubicBezTo>
                    <a:pt x="2952" y="2598"/>
                    <a:pt x="2953" y="2598"/>
                    <a:pt x="2954" y="2598"/>
                  </a:cubicBezTo>
                  <a:cubicBezTo>
                    <a:pt x="2957" y="2599"/>
                    <a:pt x="2971" y="2589"/>
                    <a:pt x="2971" y="2585"/>
                  </a:cubicBezTo>
                  <a:cubicBezTo>
                    <a:pt x="2972" y="2583"/>
                    <a:pt x="2972" y="2583"/>
                    <a:pt x="2973" y="2583"/>
                  </a:cubicBezTo>
                  <a:cubicBezTo>
                    <a:pt x="2974" y="2583"/>
                    <a:pt x="2974" y="2584"/>
                    <a:pt x="2974" y="2585"/>
                  </a:cubicBezTo>
                  <a:cubicBezTo>
                    <a:pt x="2973" y="2586"/>
                    <a:pt x="2974" y="2585"/>
                    <a:pt x="2976" y="2584"/>
                  </a:cubicBezTo>
                  <a:cubicBezTo>
                    <a:pt x="2977" y="2582"/>
                    <a:pt x="2980" y="2580"/>
                    <a:pt x="2982" y="2580"/>
                  </a:cubicBezTo>
                  <a:cubicBezTo>
                    <a:pt x="2984" y="2579"/>
                    <a:pt x="2985" y="2578"/>
                    <a:pt x="2985" y="2577"/>
                  </a:cubicBezTo>
                  <a:cubicBezTo>
                    <a:pt x="2985" y="2575"/>
                    <a:pt x="2986" y="2574"/>
                    <a:pt x="2989" y="2573"/>
                  </a:cubicBezTo>
                  <a:cubicBezTo>
                    <a:pt x="2992" y="2572"/>
                    <a:pt x="2993" y="2571"/>
                    <a:pt x="2994" y="2568"/>
                  </a:cubicBezTo>
                  <a:cubicBezTo>
                    <a:pt x="2995" y="2566"/>
                    <a:pt x="2996" y="2565"/>
                    <a:pt x="2997" y="2566"/>
                  </a:cubicBezTo>
                  <a:cubicBezTo>
                    <a:pt x="2998" y="2566"/>
                    <a:pt x="2999" y="2566"/>
                    <a:pt x="2998" y="2565"/>
                  </a:cubicBezTo>
                  <a:cubicBezTo>
                    <a:pt x="2998" y="2564"/>
                    <a:pt x="3000" y="2563"/>
                    <a:pt x="3003" y="2562"/>
                  </a:cubicBezTo>
                  <a:cubicBezTo>
                    <a:pt x="3006" y="2561"/>
                    <a:pt x="3007" y="2560"/>
                    <a:pt x="3006" y="2559"/>
                  </a:cubicBezTo>
                  <a:cubicBezTo>
                    <a:pt x="3006" y="2558"/>
                    <a:pt x="3006" y="2557"/>
                    <a:pt x="3008" y="2557"/>
                  </a:cubicBezTo>
                  <a:cubicBezTo>
                    <a:pt x="3011" y="2557"/>
                    <a:pt x="3016" y="2553"/>
                    <a:pt x="3016" y="2550"/>
                  </a:cubicBezTo>
                  <a:cubicBezTo>
                    <a:pt x="3015" y="2549"/>
                    <a:pt x="3016" y="2548"/>
                    <a:pt x="3016" y="2547"/>
                  </a:cubicBezTo>
                  <a:cubicBezTo>
                    <a:pt x="3017" y="2546"/>
                    <a:pt x="3018" y="2546"/>
                    <a:pt x="3019" y="2547"/>
                  </a:cubicBezTo>
                  <a:cubicBezTo>
                    <a:pt x="3019" y="2549"/>
                    <a:pt x="3020" y="2548"/>
                    <a:pt x="3024" y="2544"/>
                  </a:cubicBezTo>
                  <a:cubicBezTo>
                    <a:pt x="3026" y="2542"/>
                    <a:pt x="3029" y="2539"/>
                    <a:pt x="3030" y="2538"/>
                  </a:cubicBezTo>
                  <a:cubicBezTo>
                    <a:pt x="3031" y="2537"/>
                    <a:pt x="3032" y="2536"/>
                    <a:pt x="3033" y="2534"/>
                  </a:cubicBezTo>
                  <a:cubicBezTo>
                    <a:pt x="3033" y="2533"/>
                    <a:pt x="3034" y="2532"/>
                    <a:pt x="3035" y="2532"/>
                  </a:cubicBezTo>
                  <a:cubicBezTo>
                    <a:pt x="3037" y="2533"/>
                    <a:pt x="3040" y="2529"/>
                    <a:pt x="3039" y="2526"/>
                  </a:cubicBezTo>
                  <a:cubicBezTo>
                    <a:pt x="3039" y="2525"/>
                    <a:pt x="3040" y="2525"/>
                    <a:pt x="3041" y="2526"/>
                  </a:cubicBezTo>
                  <a:cubicBezTo>
                    <a:pt x="3042" y="2526"/>
                    <a:pt x="3045" y="2525"/>
                    <a:pt x="3054" y="2517"/>
                  </a:cubicBezTo>
                  <a:cubicBezTo>
                    <a:pt x="3061" y="2512"/>
                    <a:pt x="3068" y="2506"/>
                    <a:pt x="3071" y="2504"/>
                  </a:cubicBezTo>
                  <a:cubicBezTo>
                    <a:pt x="3074" y="2503"/>
                    <a:pt x="3078" y="2501"/>
                    <a:pt x="3080" y="2499"/>
                  </a:cubicBezTo>
                  <a:cubicBezTo>
                    <a:pt x="3082" y="2498"/>
                    <a:pt x="3084" y="2497"/>
                    <a:pt x="3084" y="2496"/>
                  </a:cubicBezTo>
                  <a:cubicBezTo>
                    <a:pt x="3084" y="2494"/>
                    <a:pt x="3115" y="2468"/>
                    <a:pt x="3116" y="2468"/>
                  </a:cubicBezTo>
                  <a:cubicBezTo>
                    <a:pt x="3117" y="2468"/>
                    <a:pt x="3119" y="2466"/>
                    <a:pt x="3120" y="2464"/>
                  </a:cubicBezTo>
                  <a:cubicBezTo>
                    <a:pt x="3123" y="2461"/>
                    <a:pt x="3124" y="2460"/>
                    <a:pt x="3125" y="2460"/>
                  </a:cubicBezTo>
                  <a:cubicBezTo>
                    <a:pt x="3126" y="2460"/>
                    <a:pt x="3127" y="2460"/>
                    <a:pt x="3126" y="2459"/>
                  </a:cubicBezTo>
                  <a:cubicBezTo>
                    <a:pt x="3126" y="2458"/>
                    <a:pt x="3127" y="2457"/>
                    <a:pt x="3129" y="2457"/>
                  </a:cubicBezTo>
                  <a:cubicBezTo>
                    <a:pt x="3133" y="2456"/>
                    <a:pt x="3144" y="2447"/>
                    <a:pt x="3144" y="2443"/>
                  </a:cubicBezTo>
                  <a:cubicBezTo>
                    <a:pt x="3144" y="2442"/>
                    <a:pt x="3145" y="2441"/>
                    <a:pt x="3146" y="2442"/>
                  </a:cubicBezTo>
                  <a:cubicBezTo>
                    <a:pt x="3146" y="2442"/>
                    <a:pt x="3149" y="2441"/>
                    <a:pt x="3152" y="2438"/>
                  </a:cubicBezTo>
                  <a:cubicBezTo>
                    <a:pt x="3154" y="2436"/>
                    <a:pt x="3157" y="2433"/>
                    <a:pt x="3159" y="2432"/>
                  </a:cubicBezTo>
                  <a:cubicBezTo>
                    <a:pt x="3160" y="2431"/>
                    <a:pt x="3162" y="2429"/>
                    <a:pt x="3164" y="2428"/>
                  </a:cubicBezTo>
                  <a:cubicBezTo>
                    <a:pt x="3167" y="2424"/>
                    <a:pt x="3169" y="2423"/>
                    <a:pt x="3179" y="2415"/>
                  </a:cubicBezTo>
                  <a:cubicBezTo>
                    <a:pt x="3183" y="2411"/>
                    <a:pt x="3187" y="2408"/>
                    <a:pt x="3186" y="2407"/>
                  </a:cubicBezTo>
                  <a:close/>
                  <a:moveTo>
                    <a:pt x="3140" y="2402"/>
                  </a:moveTo>
                  <a:cubicBezTo>
                    <a:pt x="3141" y="2400"/>
                    <a:pt x="3141" y="2399"/>
                    <a:pt x="3142" y="2399"/>
                  </a:cubicBezTo>
                  <a:cubicBezTo>
                    <a:pt x="3143" y="2400"/>
                    <a:pt x="3150" y="2394"/>
                    <a:pt x="3161" y="2385"/>
                  </a:cubicBezTo>
                  <a:cubicBezTo>
                    <a:pt x="3163" y="2383"/>
                    <a:pt x="3164" y="2383"/>
                    <a:pt x="3165" y="2385"/>
                  </a:cubicBezTo>
                  <a:cubicBezTo>
                    <a:pt x="3166" y="2386"/>
                    <a:pt x="3168" y="2388"/>
                    <a:pt x="3169" y="2389"/>
                  </a:cubicBezTo>
                  <a:cubicBezTo>
                    <a:pt x="3170" y="2389"/>
                    <a:pt x="3173" y="2391"/>
                    <a:pt x="3174" y="2393"/>
                  </a:cubicBezTo>
                  <a:cubicBezTo>
                    <a:pt x="3176" y="2394"/>
                    <a:pt x="3177" y="2396"/>
                    <a:pt x="3177" y="2397"/>
                  </a:cubicBezTo>
                  <a:cubicBezTo>
                    <a:pt x="3177" y="2398"/>
                    <a:pt x="3167" y="2407"/>
                    <a:pt x="3156" y="2417"/>
                  </a:cubicBezTo>
                  <a:cubicBezTo>
                    <a:pt x="3145" y="2427"/>
                    <a:pt x="3136" y="2435"/>
                    <a:pt x="3135" y="2436"/>
                  </a:cubicBezTo>
                  <a:cubicBezTo>
                    <a:pt x="3135" y="2437"/>
                    <a:pt x="3133" y="2439"/>
                    <a:pt x="3130" y="2440"/>
                  </a:cubicBezTo>
                  <a:cubicBezTo>
                    <a:pt x="3122" y="2445"/>
                    <a:pt x="3086" y="2473"/>
                    <a:pt x="3077" y="2482"/>
                  </a:cubicBezTo>
                  <a:cubicBezTo>
                    <a:pt x="3074" y="2486"/>
                    <a:pt x="3067" y="2490"/>
                    <a:pt x="3058" y="2497"/>
                  </a:cubicBezTo>
                  <a:cubicBezTo>
                    <a:pt x="3053" y="2500"/>
                    <a:pt x="3046" y="2506"/>
                    <a:pt x="3042" y="2510"/>
                  </a:cubicBezTo>
                  <a:cubicBezTo>
                    <a:pt x="3034" y="2516"/>
                    <a:pt x="3034" y="2516"/>
                    <a:pt x="3034" y="2516"/>
                  </a:cubicBezTo>
                  <a:cubicBezTo>
                    <a:pt x="3035" y="2512"/>
                    <a:pt x="3035" y="2512"/>
                    <a:pt x="3035" y="2512"/>
                  </a:cubicBezTo>
                  <a:cubicBezTo>
                    <a:pt x="3036" y="2506"/>
                    <a:pt x="3041" y="2500"/>
                    <a:pt x="3053" y="2488"/>
                  </a:cubicBezTo>
                  <a:cubicBezTo>
                    <a:pt x="3060" y="2482"/>
                    <a:pt x="3067" y="2476"/>
                    <a:pt x="3069" y="2473"/>
                  </a:cubicBezTo>
                  <a:cubicBezTo>
                    <a:pt x="3071" y="2471"/>
                    <a:pt x="3076" y="2466"/>
                    <a:pt x="3080" y="2462"/>
                  </a:cubicBezTo>
                  <a:cubicBezTo>
                    <a:pt x="3083" y="2459"/>
                    <a:pt x="3086" y="2455"/>
                    <a:pt x="3087" y="2454"/>
                  </a:cubicBezTo>
                  <a:cubicBezTo>
                    <a:pt x="3087" y="2452"/>
                    <a:pt x="3095" y="2444"/>
                    <a:pt x="3107" y="2433"/>
                  </a:cubicBezTo>
                  <a:cubicBezTo>
                    <a:pt x="3113" y="2427"/>
                    <a:pt x="3119" y="2422"/>
                    <a:pt x="3119" y="2422"/>
                  </a:cubicBezTo>
                  <a:cubicBezTo>
                    <a:pt x="3119" y="2421"/>
                    <a:pt x="3120" y="2420"/>
                    <a:pt x="3122" y="2419"/>
                  </a:cubicBezTo>
                  <a:cubicBezTo>
                    <a:pt x="3127" y="2417"/>
                    <a:pt x="3140" y="2405"/>
                    <a:pt x="3140" y="2402"/>
                  </a:cubicBezTo>
                  <a:close/>
                  <a:moveTo>
                    <a:pt x="3083" y="2418"/>
                  </a:moveTo>
                  <a:cubicBezTo>
                    <a:pt x="3085" y="2417"/>
                    <a:pt x="3086" y="2416"/>
                    <a:pt x="3086" y="2414"/>
                  </a:cubicBezTo>
                  <a:cubicBezTo>
                    <a:pt x="3085" y="2413"/>
                    <a:pt x="3087" y="2411"/>
                    <a:pt x="3091" y="2407"/>
                  </a:cubicBezTo>
                  <a:cubicBezTo>
                    <a:pt x="3094" y="2404"/>
                    <a:pt x="3100" y="2398"/>
                    <a:pt x="3103" y="2395"/>
                  </a:cubicBezTo>
                  <a:cubicBezTo>
                    <a:pt x="3106" y="2391"/>
                    <a:pt x="3110" y="2389"/>
                    <a:pt x="3111" y="2388"/>
                  </a:cubicBezTo>
                  <a:cubicBezTo>
                    <a:pt x="3111" y="2388"/>
                    <a:pt x="3114" y="2387"/>
                    <a:pt x="3116" y="2385"/>
                  </a:cubicBezTo>
                  <a:cubicBezTo>
                    <a:pt x="3120" y="2380"/>
                    <a:pt x="3123" y="2381"/>
                    <a:pt x="3129" y="2388"/>
                  </a:cubicBezTo>
                  <a:cubicBezTo>
                    <a:pt x="3132" y="2392"/>
                    <a:pt x="3132" y="2392"/>
                    <a:pt x="3132" y="2392"/>
                  </a:cubicBezTo>
                  <a:cubicBezTo>
                    <a:pt x="3125" y="2398"/>
                    <a:pt x="3125" y="2398"/>
                    <a:pt x="3125" y="2398"/>
                  </a:cubicBezTo>
                  <a:cubicBezTo>
                    <a:pt x="3114" y="2407"/>
                    <a:pt x="3093" y="2425"/>
                    <a:pt x="3090" y="2430"/>
                  </a:cubicBezTo>
                  <a:cubicBezTo>
                    <a:pt x="3087" y="2433"/>
                    <a:pt x="3076" y="2445"/>
                    <a:pt x="3073" y="2447"/>
                  </a:cubicBezTo>
                  <a:cubicBezTo>
                    <a:pt x="3072" y="2448"/>
                    <a:pt x="3069" y="2451"/>
                    <a:pt x="3067" y="2454"/>
                  </a:cubicBezTo>
                  <a:cubicBezTo>
                    <a:pt x="3064" y="2459"/>
                    <a:pt x="3049" y="2473"/>
                    <a:pt x="3030" y="2490"/>
                  </a:cubicBezTo>
                  <a:cubicBezTo>
                    <a:pt x="3026" y="2494"/>
                    <a:pt x="3022" y="2498"/>
                    <a:pt x="3022" y="2499"/>
                  </a:cubicBezTo>
                  <a:cubicBezTo>
                    <a:pt x="3022" y="2500"/>
                    <a:pt x="3020" y="2501"/>
                    <a:pt x="3018" y="2501"/>
                  </a:cubicBezTo>
                  <a:cubicBezTo>
                    <a:pt x="3012" y="2504"/>
                    <a:pt x="3006" y="2508"/>
                    <a:pt x="3006" y="2511"/>
                  </a:cubicBezTo>
                  <a:cubicBezTo>
                    <a:pt x="3006" y="2512"/>
                    <a:pt x="3004" y="2514"/>
                    <a:pt x="3003" y="2514"/>
                  </a:cubicBezTo>
                  <a:cubicBezTo>
                    <a:pt x="3000" y="2516"/>
                    <a:pt x="3000" y="2516"/>
                    <a:pt x="2999" y="2514"/>
                  </a:cubicBezTo>
                  <a:cubicBezTo>
                    <a:pt x="2999" y="2512"/>
                    <a:pt x="3000" y="2510"/>
                    <a:pt x="3003" y="2507"/>
                  </a:cubicBezTo>
                  <a:cubicBezTo>
                    <a:pt x="3006" y="2504"/>
                    <a:pt x="3008" y="2502"/>
                    <a:pt x="3008" y="2501"/>
                  </a:cubicBezTo>
                  <a:cubicBezTo>
                    <a:pt x="3009" y="2500"/>
                    <a:pt x="3011" y="2498"/>
                    <a:pt x="3013" y="2495"/>
                  </a:cubicBezTo>
                  <a:cubicBezTo>
                    <a:pt x="3015" y="2493"/>
                    <a:pt x="3017" y="2491"/>
                    <a:pt x="3017" y="2491"/>
                  </a:cubicBezTo>
                  <a:cubicBezTo>
                    <a:pt x="3017" y="2490"/>
                    <a:pt x="3019" y="2490"/>
                    <a:pt x="3020" y="2489"/>
                  </a:cubicBezTo>
                  <a:cubicBezTo>
                    <a:pt x="3022" y="2488"/>
                    <a:pt x="3023" y="2487"/>
                    <a:pt x="3024" y="2485"/>
                  </a:cubicBezTo>
                  <a:cubicBezTo>
                    <a:pt x="3024" y="2484"/>
                    <a:pt x="3025" y="2483"/>
                    <a:pt x="3025" y="2483"/>
                  </a:cubicBezTo>
                  <a:cubicBezTo>
                    <a:pt x="3026" y="2483"/>
                    <a:pt x="3027" y="2482"/>
                    <a:pt x="3026" y="2482"/>
                  </a:cubicBezTo>
                  <a:cubicBezTo>
                    <a:pt x="3026" y="2481"/>
                    <a:pt x="3028" y="2479"/>
                    <a:pt x="3030" y="2477"/>
                  </a:cubicBezTo>
                  <a:cubicBezTo>
                    <a:pt x="3033" y="2475"/>
                    <a:pt x="3036" y="2472"/>
                    <a:pt x="3036" y="2471"/>
                  </a:cubicBezTo>
                  <a:cubicBezTo>
                    <a:pt x="3036" y="2470"/>
                    <a:pt x="3038" y="2468"/>
                    <a:pt x="3040" y="2465"/>
                  </a:cubicBezTo>
                  <a:cubicBezTo>
                    <a:pt x="3048" y="2457"/>
                    <a:pt x="3051" y="2452"/>
                    <a:pt x="3051" y="2451"/>
                  </a:cubicBezTo>
                  <a:cubicBezTo>
                    <a:pt x="3051" y="2451"/>
                    <a:pt x="3053" y="2448"/>
                    <a:pt x="3057" y="2445"/>
                  </a:cubicBezTo>
                  <a:cubicBezTo>
                    <a:pt x="3060" y="2442"/>
                    <a:pt x="3063" y="2438"/>
                    <a:pt x="3064" y="2437"/>
                  </a:cubicBezTo>
                  <a:cubicBezTo>
                    <a:pt x="3064" y="2434"/>
                    <a:pt x="3068" y="2428"/>
                    <a:pt x="3069" y="2429"/>
                  </a:cubicBezTo>
                  <a:cubicBezTo>
                    <a:pt x="3070" y="2430"/>
                    <a:pt x="3075" y="2427"/>
                    <a:pt x="3077" y="2423"/>
                  </a:cubicBezTo>
                  <a:cubicBezTo>
                    <a:pt x="3079" y="2420"/>
                    <a:pt x="3081" y="2418"/>
                    <a:pt x="3083" y="2418"/>
                  </a:cubicBezTo>
                  <a:close/>
                  <a:moveTo>
                    <a:pt x="3075" y="2397"/>
                  </a:moveTo>
                  <a:cubicBezTo>
                    <a:pt x="3077" y="2400"/>
                    <a:pt x="3077" y="2400"/>
                    <a:pt x="3074" y="2405"/>
                  </a:cubicBezTo>
                  <a:cubicBezTo>
                    <a:pt x="3072" y="2409"/>
                    <a:pt x="3070" y="2410"/>
                    <a:pt x="3069" y="2411"/>
                  </a:cubicBezTo>
                  <a:cubicBezTo>
                    <a:pt x="3067" y="2411"/>
                    <a:pt x="3066" y="2411"/>
                    <a:pt x="3066" y="2412"/>
                  </a:cubicBezTo>
                  <a:cubicBezTo>
                    <a:pt x="3066" y="2414"/>
                    <a:pt x="3062" y="2418"/>
                    <a:pt x="3051" y="2428"/>
                  </a:cubicBezTo>
                  <a:cubicBezTo>
                    <a:pt x="3048" y="2432"/>
                    <a:pt x="3045" y="2436"/>
                    <a:pt x="3045" y="2437"/>
                  </a:cubicBezTo>
                  <a:cubicBezTo>
                    <a:pt x="3044" y="2439"/>
                    <a:pt x="3043" y="2441"/>
                    <a:pt x="3041" y="2442"/>
                  </a:cubicBezTo>
                  <a:cubicBezTo>
                    <a:pt x="3052" y="2426"/>
                    <a:pt x="3062" y="2410"/>
                    <a:pt x="3072" y="2393"/>
                  </a:cubicBezTo>
                  <a:cubicBezTo>
                    <a:pt x="3073" y="2394"/>
                    <a:pt x="3074" y="2395"/>
                    <a:pt x="3075" y="2397"/>
                  </a:cubicBezTo>
                  <a:close/>
                  <a:moveTo>
                    <a:pt x="3217" y="2040"/>
                  </a:moveTo>
                  <a:cubicBezTo>
                    <a:pt x="3218" y="2041"/>
                    <a:pt x="3218" y="2042"/>
                    <a:pt x="3218" y="2044"/>
                  </a:cubicBezTo>
                  <a:cubicBezTo>
                    <a:pt x="3217" y="2046"/>
                    <a:pt x="3215" y="2046"/>
                    <a:pt x="3214" y="2046"/>
                  </a:cubicBezTo>
                  <a:cubicBezTo>
                    <a:pt x="3213" y="2045"/>
                    <a:pt x="3213" y="2044"/>
                    <a:pt x="3214" y="2042"/>
                  </a:cubicBezTo>
                  <a:cubicBezTo>
                    <a:pt x="3214" y="2040"/>
                    <a:pt x="3216" y="2039"/>
                    <a:pt x="3217" y="2040"/>
                  </a:cubicBezTo>
                  <a:close/>
                  <a:moveTo>
                    <a:pt x="3228" y="2152"/>
                  </a:moveTo>
                  <a:cubicBezTo>
                    <a:pt x="3226" y="2151"/>
                    <a:pt x="3225" y="2150"/>
                    <a:pt x="3226" y="2149"/>
                  </a:cubicBezTo>
                  <a:cubicBezTo>
                    <a:pt x="3226" y="2148"/>
                    <a:pt x="3228" y="2147"/>
                    <a:pt x="3232" y="2146"/>
                  </a:cubicBezTo>
                  <a:cubicBezTo>
                    <a:pt x="3235" y="2145"/>
                    <a:pt x="3238" y="2145"/>
                    <a:pt x="3237" y="2146"/>
                  </a:cubicBezTo>
                  <a:cubicBezTo>
                    <a:pt x="3233" y="2151"/>
                    <a:pt x="3230" y="2153"/>
                    <a:pt x="3228" y="2152"/>
                  </a:cubicBezTo>
                  <a:close/>
                  <a:moveTo>
                    <a:pt x="3239" y="2171"/>
                  </a:moveTo>
                  <a:cubicBezTo>
                    <a:pt x="3239" y="2172"/>
                    <a:pt x="3238" y="2172"/>
                    <a:pt x="3236" y="2171"/>
                  </a:cubicBezTo>
                  <a:cubicBezTo>
                    <a:pt x="3235" y="2171"/>
                    <a:pt x="3235" y="2170"/>
                    <a:pt x="3235" y="2168"/>
                  </a:cubicBezTo>
                  <a:cubicBezTo>
                    <a:pt x="3236" y="2167"/>
                    <a:pt x="3237" y="2167"/>
                    <a:pt x="3238" y="2168"/>
                  </a:cubicBezTo>
                  <a:cubicBezTo>
                    <a:pt x="3240" y="2168"/>
                    <a:pt x="3240" y="2169"/>
                    <a:pt x="3239" y="2171"/>
                  </a:cubicBezTo>
                  <a:close/>
                  <a:moveTo>
                    <a:pt x="3334" y="2320"/>
                  </a:moveTo>
                  <a:cubicBezTo>
                    <a:pt x="3333" y="2320"/>
                    <a:pt x="3332" y="2319"/>
                    <a:pt x="3333" y="2317"/>
                  </a:cubicBezTo>
                  <a:cubicBezTo>
                    <a:pt x="3334" y="2316"/>
                    <a:pt x="3335" y="2314"/>
                    <a:pt x="3336" y="2315"/>
                  </a:cubicBezTo>
                  <a:cubicBezTo>
                    <a:pt x="3338" y="2316"/>
                    <a:pt x="3337" y="2320"/>
                    <a:pt x="3334" y="2320"/>
                  </a:cubicBezTo>
                  <a:close/>
                  <a:moveTo>
                    <a:pt x="3356" y="2279"/>
                  </a:moveTo>
                  <a:cubicBezTo>
                    <a:pt x="3355" y="2281"/>
                    <a:pt x="3352" y="2281"/>
                    <a:pt x="3349" y="2279"/>
                  </a:cubicBezTo>
                  <a:cubicBezTo>
                    <a:pt x="3346" y="2278"/>
                    <a:pt x="3345" y="2277"/>
                    <a:pt x="3345" y="2277"/>
                  </a:cubicBezTo>
                  <a:cubicBezTo>
                    <a:pt x="3345" y="2276"/>
                    <a:pt x="3347" y="2276"/>
                    <a:pt x="3352" y="2276"/>
                  </a:cubicBezTo>
                  <a:cubicBezTo>
                    <a:pt x="3356" y="2276"/>
                    <a:pt x="3357" y="2277"/>
                    <a:pt x="3356" y="2279"/>
                  </a:cubicBezTo>
                  <a:close/>
                  <a:moveTo>
                    <a:pt x="3410" y="2166"/>
                  </a:moveTo>
                  <a:cubicBezTo>
                    <a:pt x="3407" y="2163"/>
                    <a:pt x="3406" y="2161"/>
                    <a:pt x="3406" y="2160"/>
                  </a:cubicBezTo>
                  <a:cubicBezTo>
                    <a:pt x="3406" y="2159"/>
                    <a:pt x="3408" y="2159"/>
                    <a:pt x="3410" y="2160"/>
                  </a:cubicBezTo>
                  <a:cubicBezTo>
                    <a:pt x="3412" y="2162"/>
                    <a:pt x="3414" y="2165"/>
                    <a:pt x="3414" y="2166"/>
                  </a:cubicBezTo>
                  <a:cubicBezTo>
                    <a:pt x="3413" y="2168"/>
                    <a:pt x="3412" y="2168"/>
                    <a:pt x="3410" y="2166"/>
                  </a:cubicBezTo>
                  <a:close/>
                  <a:moveTo>
                    <a:pt x="3455" y="2090"/>
                  </a:moveTo>
                  <a:cubicBezTo>
                    <a:pt x="3451" y="2088"/>
                    <a:pt x="3448" y="2085"/>
                    <a:pt x="3448" y="2084"/>
                  </a:cubicBezTo>
                  <a:cubicBezTo>
                    <a:pt x="3448" y="2084"/>
                    <a:pt x="3448" y="2083"/>
                    <a:pt x="3448" y="2083"/>
                  </a:cubicBezTo>
                  <a:cubicBezTo>
                    <a:pt x="3449" y="2082"/>
                    <a:pt x="3451" y="2083"/>
                    <a:pt x="3455" y="2085"/>
                  </a:cubicBezTo>
                  <a:cubicBezTo>
                    <a:pt x="3459" y="2088"/>
                    <a:pt x="3462" y="2091"/>
                    <a:pt x="3462" y="2092"/>
                  </a:cubicBezTo>
                  <a:cubicBezTo>
                    <a:pt x="3462" y="2093"/>
                    <a:pt x="3459" y="2093"/>
                    <a:pt x="3455" y="2090"/>
                  </a:cubicBezTo>
                  <a:close/>
                  <a:moveTo>
                    <a:pt x="3476" y="2075"/>
                  </a:moveTo>
                  <a:cubicBezTo>
                    <a:pt x="3476" y="2076"/>
                    <a:pt x="3474" y="2076"/>
                    <a:pt x="3472" y="2075"/>
                  </a:cubicBezTo>
                  <a:cubicBezTo>
                    <a:pt x="3470" y="2074"/>
                    <a:pt x="3466" y="2073"/>
                    <a:pt x="3463" y="2073"/>
                  </a:cubicBezTo>
                  <a:cubicBezTo>
                    <a:pt x="3460" y="2072"/>
                    <a:pt x="3459" y="2071"/>
                    <a:pt x="3459" y="2070"/>
                  </a:cubicBezTo>
                  <a:cubicBezTo>
                    <a:pt x="3459" y="2070"/>
                    <a:pt x="3460" y="2070"/>
                    <a:pt x="3460" y="2069"/>
                  </a:cubicBezTo>
                  <a:cubicBezTo>
                    <a:pt x="3461" y="2068"/>
                    <a:pt x="3466" y="2069"/>
                    <a:pt x="3470" y="2070"/>
                  </a:cubicBezTo>
                  <a:cubicBezTo>
                    <a:pt x="3474" y="2072"/>
                    <a:pt x="3477" y="2074"/>
                    <a:pt x="3476" y="2075"/>
                  </a:cubicBezTo>
                  <a:close/>
                  <a:moveTo>
                    <a:pt x="3539" y="1971"/>
                  </a:moveTo>
                  <a:cubicBezTo>
                    <a:pt x="3536" y="1974"/>
                    <a:pt x="3533" y="1972"/>
                    <a:pt x="3534" y="1967"/>
                  </a:cubicBezTo>
                  <a:cubicBezTo>
                    <a:pt x="3535" y="1967"/>
                    <a:pt x="3535" y="1966"/>
                    <a:pt x="3535" y="1965"/>
                  </a:cubicBezTo>
                  <a:cubicBezTo>
                    <a:pt x="3536" y="1964"/>
                    <a:pt x="3537" y="1963"/>
                    <a:pt x="3537" y="1964"/>
                  </a:cubicBezTo>
                  <a:cubicBezTo>
                    <a:pt x="3538" y="1964"/>
                    <a:pt x="3540" y="1963"/>
                    <a:pt x="3541" y="1961"/>
                  </a:cubicBezTo>
                  <a:cubicBezTo>
                    <a:pt x="3542" y="1959"/>
                    <a:pt x="3544" y="1957"/>
                    <a:pt x="3545" y="1957"/>
                  </a:cubicBezTo>
                  <a:cubicBezTo>
                    <a:pt x="3548" y="1957"/>
                    <a:pt x="3543" y="1967"/>
                    <a:pt x="3539" y="1971"/>
                  </a:cubicBezTo>
                  <a:close/>
                  <a:moveTo>
                    <a:pt x="3220" y="2017"/>
                  </a:moveTo>
                  <a:cubicBezTo>
                    <a:pt x="3227" y="2020"/>
                    <a:pt x="3248" y="2019"/>
                    <a:pt x="3250" y="2015"/>
                  </a:cubicBezTo>
                  <a:cubicBezTo>
                    <a:pt x="3220" y="2007"/>
                    <a:pt x="3220" y="2007"/>
                    <a:pt x="3220" y="2007"/>
                  </a:cubicBezTo>
                  <a:cubicBezTo>
                    <a:pt x="3226" y="1977"/>
                    <a:pt x="3232" y="1983"/>
                    <a:pt x="3263" y="1996"/>
                  </a:cubicBezTo>
                  <a:cubicBezTo>
                    <a:pt x="3263" y="1997"/>
                    <a:pt x="3265" y="1996"/>
                    <a:pt x="3267" y="1994"/>
                  </a:cubicBezTo>
                  <a:cubicBezTo>
                    <a:pt x="3269" y="1991"/>
                    <a:pt x="3269" y="1989"/>
                    <a:pt x="3265" y="1985"/>
                  </a:cubicBezTo>
                  <a:cubicBezTo>
                    <a:pt x="3262" y="1981"/>
                    <a:pt x="3260" y="1979"/>
                    <a:pt x="3259" y="1979"/>
                  </a:cubicBezTo>
                  <a:cubicBezTo>
                    <a:pt x="3258" y="1979"/>
                    <a:pt x="3252" y="1977"/>
                    <a:pt x="3245" y="1974"/>
                  </a:cubicBezTo>
                  <a:cubicBezTo>
                    <a:pt x="3234" y="1969"/>
                    <a:pt x="3232" y="1968"/>
                    <a:pt x="3233" y="1964"/>
                  </a:cubicBezTo>
                  <a:cubicBezTo>
                    <a:pt x="3234" y="1956"/>
                    <a:pt x="3238" y="1956"/>
                    <a:pt x="3252" y="1965"/>
                  </a:cubicBezTo>
                  <a:cubicBezTo>
                    <a:pt x="3263" y="1972"/>
                    <a:pt x="3265" y="1972"/>
                    <a:pt x="3269" y="1970"/>
                  </a:cubicBezTo>
                  <a:cubicBezTo>
                    <a:pt x="3272" y="1968"/>
                    <a:pt x="3272" y="1966"/>
                    <a:pt x="3271" y="1963"/>
                  </a:cubicBezTo>
                  <a:cubicBezTo>
                    <a:pt x="3270" y="1960"/>
                    <a:pt x="3267" y="1958"/>
                    <a:pt x="3265" y="1957"/>
                  </a:cubicBezTo>
                  <a:cubicBezTo>
                    <a:pt x="3264" y="1957"/>
                    <a:pt x="3262" y="1956"/>
                    <a:pt x="3261" y="1955"/>
                  </a:cubicBezTo>
                  <a:cubicBezTo>
                    <a:pt x="3260" y="1953"/>
                    <a:pt x="3256" y="1950"/>
                    <a:pt x="3252" y="1948"/>
                  </a:cubicBezTo>
                  <a:cubicBezTo>
                    <a:pt x="3247" y="1946"/>
                    <a:pt x="3244" y="1943"/>
                    <a:pt x="3244" y="1941"/>
                  </a:cubicBezTo>
                  <a:cubicBezTo>
                    <a:pt x="3245" y="1938"/>
                    <a:pt x="3253" y="1940"/>
                    <a:pt x="3259" y="1946"/>
                  </a:cubicBezTo>
                  <a:cubicBezTo>
                    <a:pt x="3262" y="1948"/>
                    <a:pt x="3265" y="1949"/>
                    <a:pt x="3268" y="1949"/>
                  </a:cubicBezTo>
                  <a:cubicBezTo>
                    <a:pt x="3281" y="1947"/>
                    <a:pt x="3268" y="1929"/>
                    <a:pt x="3255" y="1930"/>
                  </a:cubicBezTo>
                  <a:cubicBezTo>
                    <a:pt x="3249" y="1930"/>
                    <a:pt x="3249" y="1930"/>
                    <a:pt x="3252" y="1925"/>
                  </a:cubicBezTo>
                  <a:cubicBezTo>
                    <a:pt x="3255" y="1918"/>
                    <a:pt x="3259" y="1918"/>
                    <a:pt x="3268" y="1925"/>
                  </a:cubicBezTo>
                  <a:cubicBezTo>
                    <a:pt x="3275" y="1930"/>
                    <a:pt x="3282" y="1930"/>
                    <a:pt x="3285" y="1924"/>
                  </a:cubicBezTo>
                  <a:cubicBezTo>
                    <a:pt x="3286" y="1921"/>
                    <a:pt x="3284" y="1919"/>
                    <a:pt x="3276" y="1913"/>
                  </a:cubicBezTo>
                  <a:cubicBezTo>
                    <a:pt x="3269" y="1909"/>
                    <a:pt x="3265" y="1905"/>
                    <a:pt x="3265" y="1905"/>
                  </a:cubicBezTo>
                  <a:cubicBezTo>
                    <a:pt x="3265" y="1905"/>
                    <a:pt x="3267" y="1902"/>
                    <a:pt x="3270" y="1900"/>
                  </a:cubicBezTo>
                  <a:cubicBezTo>
                    <a:pt x="3275" y="1895"/>
                    <a:pt x="3276" y="1895"/>
                    <a:pt x="3290" y="1902"/>
                  </a:cubicBezTo>
                  <a:cubicBezTo>
                    <a:pt x="3304" y="1908"/>
                    <a:pt x="3304" y="1908"/>
                    <a:pt x="3308" y="1903"/>
                  </a:cubicBezTo>
                  <a:cubicBezTo>
                    <a:pt x="3311" y="1900"/>
                    <a:pt x="3313" y="1895"/>
                    <a:pt x="3314" y="1891"/>
                  </a:cubicBezTo>
                  <a:cubicBezTo>
                    <a:pt x="3315" y="1888"/>
                    <a:pt x="3315" y="1886"/>
                    <a:pt x="3314" y="1887"/>
                  </a:cubicBezTo>
                  <a:cubicBezTo>
                    <a:pt x="3313" y="1890"/>
                    <a:pt x="3309" y="1888"/>
                    <a:pt x="3306" y="1884"/>
                  </a:cubicBezTo>
                  <a:cubicBezTo>
                    <a:pt x="3305" y="1881"/>
                    <a:pt x="3305" y="1880"/>
                    <a:pt x="3309" y="1878"/>
                  </a:cubicBezTo>
                  <a:cubicBezTo>
                    <a:pt x="3315" y="1874"/>
                    <a:pt x="3320" y="1877"/>
                    <a:pt x="3321" y="1882"/>
                  </a:cubicBezTo>
                  <a:cubicBezTo>
                    <a:pt x="3322" y="1885"/>
                    <a:pt x="3324" y="1887"/>
                    <a:pt x="3326" y="1888"/>
                  </a:cubicBezTo>
                  <a:cubicBezTo>
                    <a:pt x="3327" y="1889"/>
                    <a:pt x="3331" y="1894"/>
                    <a:pt x="3334" y="1899"/>
                  </a:cubicBezTo>
                  <a:cubicBezTo>
                    <a:pt x="3338" y="1907"/>
                    <a:pt x="3339" y="1908"/>
                    <a:pt x="3345" y="1908"/>
                  </a:cubicBezTo>
                  <a:cubicBezTo>
                    <a:pt x="3353" y="1908"/>
                    <a:pt x="3352" y="1902"/>
                    <a:pt x="3339" y="1886"/>
                  </a:cubicBezTo>
                  <a:cubicBezTo>
                    <a:pt x="3329" y="1872"/>
                    <a:pt x="3329" y="1869"/>
                    <a:pt x="3336" y="1866"/>
                  </a:cubicBezTo>
                  <a:cubicBezTo>
                    <a:pt x="3341" y="1864"/>
                    <a:pt x="3349" y="1868"/>
                    <a:pt x="3347" y="1872"/>
                  </a:cubicBezTo>
                  <a:cubicBezTo>
                    <a:pt x="3345" y="1875"/>
                    <a:pt x="3357" y="1890"/>
                    <a:pt x="3361" y="1890"/>
                  </a:cubicBezTo>
                  <a:cubicBezTo>
                    <a:pt x="3368" y="1891"/>
                    <a:pt x="3369" y="1884"/>
                    <a:pt x="3363" y="1875"/>
                  </a:cubicBezTo>
                  <a:cubicBezTo>
                    <a:pt x="3359" y="1870"/>
                    <a:pt x="3358" y="1865"/>
                    <a:pt x="3359" y="1863"/>
                  </a:cubicBezTo>
                  <a:cubicBezTo>
                    <a:pt x="3362" y="1857"/>
                    <a:pt x="3368" y="1863"/>
                    <a:pt x="3371" y="1874"/>
                  </a:cubicBezTo>
                  <a:cubicBezTo>
                    <a:pt x="3373" y="1882"/>
                    <a:pt x="3374" y="1884"/>
                    <a:pt x="3377" y="1883"/>
                  </a:cubicBezTo>
                  <a:cubicBezTo>
                    <a:pt x="3385" y="1881"/>
                    <a:pt x="3387" y="1877"/>
                    <a:pt x="3383" y="1867"/>
                  </a:cubicBezTo>
                  <a:cubicBezTo>
                    <a:pt x="3379" y="1859"/>
                    <a:pt x="3380" y="1855"/>
                    <a:pt x="3386" y="1858"/>
                  </a:cubicBezTo>
                  <a:cubicBezTo>
                    <a:pt x="3387" y="1858"/>
                    <a:pt x="3390" y="1865"/>
                    <a:pt x="3392" y="1871"/>
                  </a:cubicBezTo>
                  <a:cubicBezTo>
                    <a:pt x="3394" y="1878"/>
                    <a:pt x="3397" y="1883"/>
                    <a:pt x="3399" y="1884"/>
                  </a:cubicBezTo>
                  <a:cubicBezTo>
                    <a:pt x="3401" y="1884"/>
                    <a:pt x="3402" y="1884"/>
                    <a:pt x="3400" y="1882"/>
                  </a:cubicBezTo>
                  <a:cubicBezTo>
                    <a:pt x="3398" y="1882"/>
                    <a:pt x="3399" y="1878"/>
                    <a:pt x="3401" y="1874"/>
                  </a:cubicBezTo>
                  <a:cubicBezTo>
                    <a:pt x="3403" y="1870"/>
                    <a:pt x="3404" y="1865"/>
                    <a:pt x="3404" y="1863"/>
                  </a:cubicBezTo>
                  <a:cubicBezTo>
                    <a:pt x="3404" y="1859"/>
                    <a:pt x="3406" y="1858"/>
                    <a:pt x="3408" y="1857"/>
                  </a:cubicBezTo>
                  <a:cubicBezTo>
                    <a:pt x="3412" y="1856"/>
                    <a:pt x="3412" y="1857"/>
                    <a:pt x="3412" y="1863"/>
                  </a:cubicBezTo>
                  <a:cubicBezTo>
                    <a:pt x="3412" y="1871"/>
                    <a:pt x="3413" y="1875"/>
                    <a:pt x="3417" y="1875"/>
                  </a:cubicBezTo>
                  <a:cubicBezTo>
                    <a:pt x="3419" y="1875"/>
                    <a:pt x="3420" y="1878"/>
                    <a:pt x="3420" y="1880"/>
                  </a:cubicBezTo>
                  <a:cubicBezTo>
                    <a:pt x="3420" y="1884"/>
                    <a:pt x="3421" y="1884"/>
                    <a:pt x="3425" y="1882"/>
                  </a:cubicBezTo>
                  <a:cubicBezTo>
                    <a:pt x="3432" y="1879"/>
                    <a:pt x="3435" y="1874"/>
                    <a:pt x="3433" y="1868"/>
                  </a:cubicBezTo>
                  <a:cubicBezTo>
                    <a:pt x="3431" y="1862"/>
                    <a:pt x="3432" y="1862"/>
                    <a:pt x="3443" y="1866"/>
                  </a:cubicBezTo>
                  <a:cubicBezTo>
                    <a:pt x="3451" y="1869"/>
                    <a:pt x="3451" y="1869"/>
                    <a:pt x="3449" y="1874"/>
                  </a:cubicBezTo>
                  <a:cubicBezTo>
                    <a:pt x="3447" y="1876"/>
                    <a:pt x="3447" y="1881"/>
                    <a:pt x="3448" y="1884"/>
                  </a:cubicBezTo>
                  <a:cubicBezTo>
                    <a:pt x="3450" y="1888"/>
                    <a:pt x="3449" y="1892"/>
                    <a:pt x="3447" y="1897"/>
                  </a:cubicBezTo>
                  <a:cubicBezTo>
                    <a:pt x="3442" y="1905"/>
                    <a:pt x="3443" y="1908"/>
                    <a:pt x="3450" y="1910"/>
                  </a:cubicBezTo>
                  <a:cubicBezTo>
                    <a:pt x="3456" y="1911"/>
                    <a:pt x="3460" y="1903"/>
                    <a:pt x="3461" y="1891"/>
                  </a:cubicBezTo>
                  <a:cubicBezTo>
                    <a:pt x="3462" y="1886"/>
                    <a:pt x="3463" y="1883"/>
                    <a:pt x="3464" y="1882"/>
                  </a:cubicBezTo>
                  <a:cubicBezTo>
                    <a:pt x="3465" y="1882"/>
                    <a:pt x="3464" y="1881"/>
                    <a:pt x="3463" y="1881"/>
                  </a:cubicBezTo>
                  <a:cubicBezTo>
                    <a:pt x="3462" y="1880"/>
                    <a:pt x="3462" y="1878"/>
                    <a:pt x="3463" y="1876"/>
                  </a:cubicBezTo>
                  <a:cubicBezTo>
                    <a:pt x="3464" y="1873"/>
                    <a:pt x="3466" y="1873"/>
                    <a:pt x="3472" y="1875"/>
                  </a:cubicBezTo>
                  <a:cubicBezTo>
                    <a:pt x="3479" y="1877"/>
                    <a:pt x="3479" y="1877"/>
                    <a:pt x="3475" y="1885"/>
                  </a:cubicBezTo>
                  <a:cubicBezTo>
                    <a:pt x="3472" y="1891"/>
                    <a:pt x="3471" y="1902"/>
                    <a:pt x="3473" y="1903"/>
                  </a:cubicBezTo>
                  <a:cubicBezTo>
                    <a:pt x="3478" y="1905"/>
                    <a:pt x="3483" y="1902"/>
                    <a:pt x="3487" y="1894"/>
                  </a:cubicBezTo>
                  <a:cubicBezTo>
                    <a:pt x="3490" y="1888"/>
                    <a:pt x="3492" y="1886"/>
                    <a:pt x="3494" y="1887"/>
                  </a:cubicBezTo>
                  <a:cubicBezTo>
                    <a:pt x="3500" y="1890"/>
                    <a:pt x="3511" y="1888"/>
                    <a:pt x="3514" y="1883"/>
                  </a:cubicBezTo>
                  <a:cubicBezTo>
                    <a:pt x="3515" y="1880"/>
                    <a:pt x="3515" y="1878"/>
                    <a:pt x="3513" y="1877"/>
                  </a:cubicBezTo>
                  <a:cubicBezTo>
                    <a:pt x="3511" y="1876"/>
                    <a:pt x="3511" y="1873"/>
                    <a:pt x="3513" y="1869"/>
                  </a:cubicBezTo>
                  <a:cubicBezTo>
                    <a:pt x="3519" y="1857"/>
                    <a:pt x="3522" y="1853"/>
                    <a:pt x="3529" y="1850"/>
                  </a:cubicBezTo>
                  <a:cubicBezTo>
                    <a:pt x="3532" y="1848"/>
                    <a:pt x="3537" y="1844"/>
                    <a:pt x="3540" y="1841"/>
                  </a:cubicBezTo>
                  <a:cubicBezTo>
                    <a:pt x="3543" y="1837"/>
                    <a:pt x="3543" y="1836"/>
                    <a:pt x="3539" y="1832"/>
                  </a:cubicBezTo>
                  <a:cubicBezTo>
                    <a:pt x="3536" y="1830"/>
                    <a:pt x="3548" y="1836"/>
                    <a:pt x="3565" y="1845"/>
                  </a:cubicBezTo>
                  <a:cubicBezTo>
                    <a:pt x="3641" y="1882"/>
                    <a:pt x="3573" y="1859"/>
                    <a:pt x="3560" y="1882"/>
                  </a:cubicBezTo>
                  <a:cubicBezTo>
                    <a:pt x="3557" y="1887"/>
                    <a:pt x="3557" y="1888"/>
                    <a:pt x="3566" y="1891"/>
                  </a:cubicBezTo>
                  <a:cubicBezTo>
                    <a:pt x="3572" y="1895"/>
                    <a:pt x="3574" y="1904"/>
                    <a:pt x="3578" y="1906"/>
                  </a:cubicBezTo>
                  <a:cubicBezTo>
                    <a:pt x="3580" y="1907"/>
                    <a:pt x="3581" y="1908"/>
                    <a:pt x="3581" y="1909"/>
                  </a:cubicBezTo>
                  <a:cubicBezTo>
                    <a:pt x="3580" y="1910"/>
                    <a:pt x="3574" y="1909"/>
                    <a:pt x="3567" y="1908"/>
                  </a:cubicBezTo>
                  <a:cubicBezTo>
                    <a:pt x="3554" y="1905"/>
                    <a:pt x="3544" y="1907"/>
                    <a:pt x="3546" y="1911"/>
                  </a:cubicBezTo>
                  <a:cubicBezTo>
                    <a:pt x="3546" y="1912"/>
                    <a:pt x="3548" y="1912"/>
                    <a:pt x="3550" y="1911"/>
                  </a:cubicBezTo>
                  <a:cubicBezTo>
                    <a:pt x="3552" y="1909"/>
                    <a:pt x="3553" y="1910"/>
                    <a:pt x="3553" y="1911"/>
                  </a:cubicBezTo>
                  <a:cubicBezTo>
                    <a:pt x="3553" y="1913"/>
                    <a:pt x="3557" y="1916"/>
                    <a:pt x="3562" y="1918"/>
                  </a:cubicBezTo>
                  <a:cubicBezTo>
                    <a:pt x="3569" y="1921"/>
                    <a:pt x="3571" y="1922"/>
                    <a:pt x="3570" y="1925"/>
                  </a:cubicBezTo>
                  <a:cubicBezTo>
                    <a:pt x="3569" y="1926"/>
                    <a:pt x="3567" y="1927"/>
                    <a:pt x="3565" y="1926"/>
                  </a:cubicBezTo>
                  <a:cubicBezTo>
                    <a:pt x="3564" y="1925"/>
                    <a:pt x="3562" y="1925"/>
                    <a:pt x="3561" y="1927"/>
                  </a:cubicBezTo>
                  <a:cubicBezTo>
                    <a:pt x="3561" y="1928"/>
                    <a:pt x="3562" y="1929"/>
                    <a:pt x="3563" y="1930"/>
                  </a:cubicBezTo>
                  <a:cubicBezTo>
                    <a:pt x="3565" y="1931"/>
                    <a:pt x="3566" y="1932"/>
                    <a:pt x="3565" y="1934"/>
                  </a:cubicBezTo>
                  <a:cubicBezTo>
                    <a:pt x="3564" y="1935"/>
                    <a:pt x="3562" y="1934"/>
                    <a:pt x="3559" y="1931"/>
                  </a:cubicBezTo>
                  <a:cubicBezTo>
                    <a:pt x="3553" y="1926"/>
                    <a:pt x="3534" y="1916"/>
                    <a:pt x="3531" y="1917"/>
                  </a:cubicBezTo>
                  <a:cubicBezTo>
                    <a:pt x="3527" y="1919"/>
                    <a:pt x="3519" y="1929"/>
                    <a:pt x="3522" y="1931"/>
                  </a:cubicBezTo>
                  <a:cubicBezTo>
                    <a:pt x="3523" y="1931"/>
                    <a:pt x="3524" y="1931"/>
                    <a:pt x="3524" y="1929"/>
                  </a:cubicBezTo>
                  <a:cubicBezTo>
                    <a:pt x="3523" y="1926"/>
                    <a:pt x="3526" y="1927"/>
                    <a:pt x="3531" y="1934"/>
                  </a:cubicBezTo>
                  <a:cubicBezTo>
                    <a:pt x="3535" y="1939"/>
                    <a:pt x="3535" y="1941"/>
                    <a:pt x="3531" y="1942"/>
                  </a:cubicBezTo>
                  <a:cubicBezTo>
                    <a:pt x="3520" y="1946"/>
                    <a:pt x="3518" y="1962"/>
                    <a:pt x="3517" y="1963"/>
                  </a:cubicBezTo>
                  <a:cubicBezTo>
                    <a:pt x="3516" y="1962"/>
                    <a:pt x="3514" y="1961"/>
                    <a:pt x="3514" y="1963"/>
                  </a:cubicBezTo>
                  <a:cubicBezTo>
                    <a:pt x="3513" y="1964"/>
                    <a:pt x="3516" y="1966"/>
                    <a:pt x="3520" y="1967"/>
                  </a:cubicBezTo>
                  <a:cubicBezTo>
                    <a:pt x="3524" y="1969"/>
                    <a:pt x="3526" y="1971"/>
                    <a:pt x="3524" y="1971"/>
                  </a:cubicBezTo>
                  <a:cubicBezTo>
                    <a:pt x="3523" y="1972"/>
                    <a:pt x="3519" y="1972"/>
                    <a:pt x="3516" y="1970"/>
                  </a:cubicBezTo>
                  <a:cubicBezTo>
                    <a:pt x="3512" y="1968"/>
                    <a:pt x="3501" y="1969"/>
                    <a:pt x="3503" y="1971"/>
                  </a:cubicBezTo>
                  <a:cubicBezTo>
                    <a:pt x="3509" y="1981"/>
                    <a:pt x="3511" y="1982"/>
                    <a:pt x="3518" y="1984"/>
                  </a:cubicBezTo>
                  <a:cubicBezTo>
                    <a:pt x="3523" y="1986"/>
                    <a:pt x="3528" y="1987"/>
                    <a:pt x="3530" y="1986"/>
                  </a:cubicBezTo>
                  <a:cubicBezTo>
                    <a:pt x="3532" y="1986"/>
                    <a:pt x="3532" y="1987"/>
                    <a:pt x="3530" y="1991"/>
                  </a:cubicBezTo>
                  <a:cubicBezTo>
                    <a:pt x="3528" y="1995"/>
                    <a:pt x="3526" y="1997"/>
                    <a:pt x="3526" y="1997"/>
                  </a:cubicBezTo>
                  <a:cubicBezTo>
                    <a:pt x="3525" y="1997"/>
                    <a:pt x="3523" y="1995"/>
                    <a:pt x="3521" y="1992"/>
                  </a:cubicBezTo>
                  <a:cubicBezTo>
                    <a:pt x="3518" y="1989"/>
                    <a:pt x="3515" y="1987"/>
                    <a:pt x="3511" y="1987"/>
                  </a:cubicBezTo>
                  <a:cubicBezTo>
                    <a:pt x="3508" y="1987"/>
                    <a:pt x="3504" y="1986"/>
                    <a:pt x="3502" y="1985"/>
                  </a:cubicBezTo>
                  <a:cubicBezTo>
                    <a:pt x="3499" y="1984"/>
                    <a:pt x="3497" y="1986"/>
                    <a:pt x="3495" y="1989"/>
                  </a:cubicBezTo>
                  <a:cubicBezTo>
                    <a:pt x="3493" y="1993"/>
                    <a:pt x="3493" y="1994"/>
                    <a:pt x="3504" y="1999"/>
                  </a:cubicBezTo>
                  <a:cubicBezTo>
                    <a:pt x="3510" y="2001"/>
                    <a:pt x="3516" y="2003"/>
                    <a:pt x="3518" y="2003"/>
                  </a:cubicBezTo>
                  <a:cubicBezTo>
                    <a:pt x="3521" y="2002"/>
                    <a:pt x="3521" y="2003"/>
                    <a:pt x="3519" y="2008"/>
                  </a:cubicBezTo>
                  <a:cubicBezTo>
                    <a:pt x="3517" y="2012"/>
                    <a:pt x="3515" y="2014"/>
                    <a:pt x="3514" y="2013"/>
                  </a:cubicBezTo>
                  <a:cubicBezTo>
                    <a:pt x="3513" y="2013"/>
                    <a:pt x="3512" y="2012"/>
                    <a:pt x="3513" y="2011"/>
                  </a:cubicBezTo>
                  <a:cubicBezTo>
                    <a:pt x="3513" y="2010"/>
                    <a:pt x="3512" y="2008"/>
                    <a:pt x="3510" y="2007"/>
                  </a:cubicBezTo>
                  <a:cubicBezTo>
                    <a:pt x="3508" y="2006"/>
                    <a:pt x="3506" y="2006"/>
                    <a:pt x="3505" y="2008"/>
                  </a:cubicBezTo>
                  <a:cubicBezTo>
                    <a:pt x="3504" y="2011"/>
                    <a:pt x="3501" y="2011"/>
                    <a:pt x="3497" y="2009"/>
                  </a:cubicBezTo>
                  <a:cubicBezTo>
                    <a:pt x="3490" y="2006"/>
                    <a:pt x="3481" y="2008"/>
                    <a:pt x="3481" y="2013"/>
                  </a:cubicBezTo>
                  <a:cubicBezTo>
                    <a:pt x="3480" y="2017"/>
                    <a:pt x="3495" y="2025"/>
                    <a:pt x="3503" y="2024"/>
                  </a:cubicBezTo>
                  <a:cubicBezTo>
                    <a:pt x="3508" y="2023"/>
                    <a:pt x="3509" y="2023"/>
                    <a:pt x="3506" y="2028"/>
                  </a:cubicBezTo>
                  <a:cubicBezTo>
                    <a:pt x="3504" y="2032"/>
                    <a:pt x="3503" y="2032"/>
                    <a:pt x="3487" y="2025"/>
                  </a:cubicBezTo>
                  <a:cubicBezTo>
                    <a:pt x="3474" y="2019"/>
                    <a:pt x="3470" y="2018"/>
                    <a:pt x="3466" y="2020"/>
                  </a:cubicBezTo>
                  <a:cubicBezTo>
                    <a:pt x="3461" y="2022"/>
                    <a:pt x="3460" y="2025"/>
                    <a:pt x="3463" y="2030"/>
                  </a:cubicBezTo>
                  <a:cubicBezTo>
                    <a:pt x="3465" y="2033"/>
                    <a:pt x="3467" y="2034"/>
                    <a:pt x="3471" y="2034"/>
                  </a:cubicBezTo>
                  <a:cubicBezTo>
                    <a:pt x="3473" y="2033"/>
                    <a:pt x="3480" y="2036"/>
                    <a:pt x="3486" y="2038"/>
                  </a:cubicBezTo>
                  <a:cubicBezTo>
                    <a:pt x="3495" y="2043"/>
                    <a:pt x="3496" y="2044"/>
                    <a:pt x="3493" y="2048"/>
                  </a:cubicBezTo>
                  <a:cubicBezTo>
                    <a:pt x="3491" y="2051"/>
                    <a:pt x="3488" y="2051"/>
                    <a:pt x="3482" y="2050"/>
                  </a:cubicBezTo>
                  <a:cubicBezTo>
                    <a:pt x="3475" y="2048"/>
                    <a:pt x="3473" y="2049"/>
                    <a:pt x="3471" y="2052"/>
                  </a:cubicBezTo>
                  <a:cubicBezTo>
                    <a:pt x="3470" y="2055"/>
                    <a:pt x="3468" y="2056"/>
                    <a:pt x="3466" y="2054"/>
                  </a:cubicBezTo>
                  <a:cubicBezTo>
                    <a:pt x="3464" y="2053"/>
                    <a:pt x="3460" y="2054"/>
                    <a:pt x="3457" y="2056"/>
                  </a:cubicBezTo>
                  <a:cubicBezTo>
                    <a:pt x="3452" y="2060"/>
                    <a:pt x="3451" y="2061"/>
                    <a:pt x="3453" y="2065"/>
                  </a:cubicBezTo>
                  <a:cubicBezTo>
                    <a:pt x="3455" y="2068"/>
                    <a:pt x="3454" y="2069"/>
                    <a:pt x="3449" y="2070"/>
                  </a:cubicBezTo>
                  <a:cubicBezTo>
                    <a:pt x="3444" y="2071"/>
                    <a:pt x="3443" y="2072"/>
                    <a:pt x="3444" y="2076"/>
                  </a:cubicBezTo>
                  <a:cubicBezTo>
                    <a:pt x="3446" y="2080"/>
                    <a:pt x="3445" y="2081"/>
                    <a:pt x="3440" y="2082"/>
                  </a:cubicBezTo>
                  <a:cubicBezTo>
                    <a:pt x="3433" y="2083"/>
                    <a:pt x="3432" y="2089"/>
                    <a:pt x="3438" y="2094"/>
                  </a:cubicBezTo>
                  <a:cubicBezTo>
                    <a:pt x="3447" y="2102"/>
                    <a:pt x="3448" y="2103"/>
                    <a:pt x="3445" y="2105"/>
                  </a:cubicBezTo>
                  <a:cubicBezTo>
                    <a:pt x="3443" y="2107"/>
                    <a:pt x="3444" y="2108"/>
                    <a:pt x="3445" y="2109"/>
                  </a:cubicBezTo>
                  <a:cubicBezTo>
                    <a:pt x="3448" y="2110"/>
                    <a:pt x="3449" y="2109"/>
                    <a:pt x="3449" y="2106"/>
                  </a:cubicBezTo>
                  <a:cubicBezTo>
                    <a:pt x="3450" y="2104"/>
                    <a:pt x="3451" y="2102"/>
                    <a:pt x="3452" y="2103"/>
                  </a:cubicBezTo>
                  <a:cubicBezTo>
                    <a:pt x="3454" y="2104"/>
                    <a:pt x="3451" y="2112"/>
                    <a:pt x="3445" y="2122"/>
                  </a:cubicBezTo>
                  <a:cubicBezTo>
                    <a:pt x="3440" y="2130"/>
                    <a:pt x="3440" y="2130"/>
                    <a:pt x="3422" y="2114"/>
                  </a:cubicBezTo>
                  <a:cubicBezTo>
                    <a:pt x="3414" y="2107"/>
                    <a:pt x="3408" y="2106"/>
                    <a:pt x="3404" y="2113"/>
                  </a:cubicBezTo>
                  <a:cubicBezTo>
                    <a:pt x="3403" y="2116"/>
                    <a:pt x="3404" y="2117"/>
                    <a:pt x="3407" y="2119"/>
                  </a:cubicBezTo>
                  <a:cubicBezTo>
                    <a:pt x="3417" y="2122"/>
                    <a:pt x="3433" y="2135"/>
                    <a:pt x="3431" y="2138"/>
                  </a:cubicBezTo>
                  <a:cubicBezTo>
                    <a:pt x="3431" y="2140"/>
                    <a:pt x="3428" y="2140"/>
                    <a:pt x="3425" y="2138"/>
                  </a:cubicBezTo>
                  <a:cubicBezTo>
                    <a:pt x="3414" y="2132"/>
                    <a:pt x="3409" y="2133"/>
                    <a:pt x="3406" y="2138"/>
                  </a:cubicBezTo>
                  <a:cubicBezTo>
                    <a:pt x="3405" y="2142"/>
                    <a:pt x="3401" y="2144"/>
                    <a:pt x="3399" y="2144"/>
                  </a:cubicBezTo>
                  <a:cubicBezTo>
                    <a:pt x="3395" y="2144"/>
                    <a:pt x="3395" y="2145"/>
                    <a:pt x="3396" y="2148"/>
                  </a:cubicBezTo>
                  <a:cubicBezTo>
                    <a:pt x="3396" y="2151"/>
                    <a:pt x="3396" y="2152"/>
                    <a:pt x="3392" y="2153"/>
                  </a:cubicBezTo>
                  <a:cubicBezTo>
                    <a:pt x="3385" y="2155"/>
                    <a:pt x="3386" y="2158"/>
                    <a:pt x="3397" y="2170"/>
                  </a:cubicBezTo>
                  <a:cubicBezTo>
                    <a:pt x="3403" y="2175"/>
                    <a:pt x="3407" y="2181"/>
                    <a:pt x="3408" y="2182"/>
                  </a:cubicBezTo>
                  <a:cubicBezTo>
                    <a:pt x="3408" y="2183"/>
                    <a:pt x="3406" y="2185"/>
                    <a:pt x="3403" y="2187"/>
                  </a:cubicBezTo>
                  <a:cubicBezTo>
                    <a:pt x="3399" y="2190"/>
                    <a:pt x="3398" y="2190"/>
                    <a:pt x="3396" y="2187"/>
                  </a:cubicBezTo>
                  <a:cubicBezTo>
                    <a:pt x="3393" y="2183"/>
                    <a:pt x="3386" y="2182"/>
                    <a:pt x="3385" y="2185"/>
                  </a:cubicBezTo>
                  <a:cubicBezTo>
                    <a:pt x="3384" y="2186"/>
                    <a:pt x="3381" y="2184"/>
                    <a:pt x="3375" y="2181"/>
                  </a:cubicBezTo>
                  <a:cubicBezTo>
                    <a:pt x="3369" y="2176"/>
                    <a:pt x="3366" y="2175"/>
                    <a:pt x="3364" y="2177"/>
                  </a:cubicBezTo>
                  <a:cubicBezTo>
                    <a:pt x="3360" y="2181"/>
                    <a:pt x="3360" y="2191"/>
                    <a:pt x="3364" y="2193"/>
                  </a:cubicBezTo>
                  <a:cubicBezTo>
                    <a:pt x="3366" y="2194"/>
                    <a:pt x="3367" y="2194"/>
                    <a:pt x="3367" y="2193"/>
                  </a:cubicBezTo>
                  <a:cubicBezTo>
                    <a:pt x="3367" y="2192"/>
                    <a:pt x="3373" y="2194"/>
                    <a:pt x="3380" y="2197"/>
                  </a:cubicBezTo>
                  <a:cubicBezTo>
                    <a:pt x="3393" y="2203"/>
                    <a:pt x="3393" y="2203"/>
                    <a:pt x="3393" y="2203"/>
                  </a:cubicBezTo>
                  <a:cubicBezTo>
                    <a:pt x="3389" y="2211"/>
                    <a:pt x="3389" y="2211"/>
                    <a:pt x="3389" y="2211"/>
                  </a:cubicBezTo>
                  <a:cubicBezTo>
                    <a:pt x="3384" y="2219"/>
                    <a:pt x="3384" y="2219"/>
                    <a:pt x="3372" y="2212"/>
                  </a:cubicBezTo>
                  <a:cubicBezTo>
                    <a:pt x="3364" y="2208"/>
                    <a:pt x="3358" y="2208"/>
                    <a:pt x="3355" y="2213"/>
                  </a:cubicBezTo>
                  <a:cubicBezTo>
                    <a:pt x="3353" y="2216"/>
                    <a:pt x="3354" y="2218"/>
                    <a:pt x="3361" y="2221"/>
                  </a:cubicBezTo>
                  <a:cubicBezTo>
                    <a:pt x="3370" y="2226"/>
                    <a:pt x="3368" y="2229"/>
                    <a:pt x="3358" y="2225"/>
                  </a:cubicBezTo>
                  <a:cubicBezTo>
                    <a:pt x="3353" y="2223"/>
                    <a:pt x="3351" y="2223"/>
                    <a:pt x="3349" y="2226"/>
                  </a:cubicBezTo>
                  <a:cubicBezTo>
                    <a:pt x="3347" y="2230"/>
                    <a:pt x="3348" y="2231"/>
                    <a:pt x="3360" y="2236"/>
                  </a:cubicBezTo>
                  <a:cubicBezTo>
                    <a:pt x="3367" y="2240"/>
                    <a:pt x="3372" y="2243"/>
                    <a:pt x="3371" y="2244"/>
                  </a:cubicBezTo>
                  <a:cubicBezTo>
                    <a:pt x="3370" y="2246"/>
                    <a:pt x="3367" y="2245"/>
                    <a:pt x="3364" y="2243"/>
                  </a:cubicBezTo>
                  <a:cubicBezTo>
                    <a:pt x="3363" y="2242"/>
                    <a:pt x="3359" y="2241"/>
                    <a:pt x="3355" y="2241"/>
                  </a:cubicBezTo>
                  <a:cubicBezTo>
                    <a:pt x="3345" y="2240"/>
                    <a:pt x="3344" y="2246"/>
                    <a:pt x="3353" y="2251"/>
                  </a:cubicBezTo>
                  <a:cubicBezTo>
                    <a:pt x="3357" y="2254"/>
                    <a:pt x="3360" y="2257"/>
                    <a:pt x="3361" y="2260"/>
                  </a:cubicBezTo>
                  <a:cubicBezTo>
                    <a:pt x="3362" y="2266"/>
                    <a:pt x="3352" y="2264"/>
                    <a:pt x="3339" y="2254"/>
                  </a:cubicBezTo>
                  <a:cubicBezTo>
                    <a:pt x="3332" y="2250"/>
                    <a:pt x="3326" y="2246"/>
                    <a:pt x="3324" y="2246"/>
                  </a:cubicBezTo>
                  <a:cubicBezTo>
                    <a:pt x="3320" y="2245"/>
                    <a:pt x="3317" y="2250"/>
                    <a:pt x="3319" y="2253"/>
                  </a:cubicBezTo>
                  <a:cubicBezTo>
                    <a:pt x="3320" y="2254"/>
                    <a:pt x="3320" y="2256"/>
                    <a:pt x="3318" y="2258"/>
                  </a:cubicBezTo>
                  <a:cubicBezTo>
                    <a:pt x="3316" y="2260"/>
                    <a:pt x="3317" y="2261"/>
                    <a:pt x="3327" y="2265"/>
                  </a:cubicBezTo>
                  <a:cubicBezTo>
                    <a:pt x="3337" y="2269"/>
                    <a:pt x="3338" y="2270"/>
                    <a:pt x="3335" y="2271"/>
                  </a:cubicBezTo>
                  <a:cubicBezTo>
                    <a:pt x="3331" y="2272"/>
                    <a:pt x="3331" y="2273"/>
                    <a:pt x="3332" y="2276"/>
                  </a:cubicBezTo>
                  <a:cubicBezTo>
                    <a:pt x="3334" y="2278"/>
                    <a:pt x="3333" y="2279"/>
                    <a:pt x="3328" y="2278"/>
                  </a:cubicBezTo>
                  <a:cubicBezTo>
                    <a:pt x="3320" y="2277"/>
                    <a:pt x="3319" y="2279"/>
                    <a:pt x="3322" y="2287"/>
                  </a:cubicBezTo>
                  <a:cubicBezTo>
                    <a:pt x="3323" y="2292"/>
                    <a:pt x="3325" y="2293"/>
                    <a:pt x="3332" y="2295"/>
                  </a:cubicBezTo>
                  <a:cubicBezTo>
                    <a:pt x="3336" y="2296"/>
                    <a:pt x="3342" y="2298"/>
                    <a:pt x="3344" y="2298"/>
                  </a:cubicBezTo>
                  <a:cubicBezTo>
                    <a:pt x="3346" y="2298"/>
                    <a:pt x="3348" y="2299"/>
                    <a:pt x="3347" y="2300"/>
                  </a:cubicBezTo>
                  <a:cubicBezTo>
                    <a:pt x="3346" y="2303"/>
                    <a:pt x="3333" y="2302"/>
                    <a:pt x="3329" y="2299"/>
                  </a:cubicBezTo>
                  <a:cubicBezTo>
                    <a:pt x="3326" y="2297"/>
                    <a:pt x="3322" y="2297"/>
                    <a:pt x="3317" y="2299"/>
                  </a:cubicBezTo>
                  <a:cubicBezTo>
                    <a:pt x="3312" y="2300"/>
                    <a:pt x="3309" y="2302"/>
                    <a:pt x="3309" y="2302"/>
                  </a:cubicBezTo>
                  <a:cubicBezTo>
                    <a:pt x="3309" y="2303"/>
                    <a:pt x="3313" y="2305"/>
                    <a:pt x="3317" y="2308"/>
                  </a:cubicBezTo>
                  <a:cubicBezTo>
                    <a:pt x="3322" y="2311"/>
                    <a:pt x="3324" y="2314"/>
                    <a:pt x="3323" y="2317"/>
                  </a:cubicBezTo>
                  <a:cubicBezTo>
                    <a:pt x="3322" y="2320"/>
                    <a:pt x="3320" y="2319"/>
                    <a:pt x="3288" y="2301"/>
                  </a:cubicBezTo>
                  <a:cubicBezTo>
                    <a:pt x="3269" y="2290"/>
                    <a:pt x="3253" y="2280"/>
                    <a:pt x="3252" y="2279"/>
                  </a:cubicBezTo>
                  <a:cubicBezTo>
                    <a:pt x="3251" y="2277"/>
                    <a:pt x="3253" y="2272"/>
                    <a:pt x="3256" y="2266"/>
                  </a:cubicBezTo>
                  <a:cubicBezTo>
                    <a:pt x="3259" y="2262"/>
                    <a:pt x="3262" y="2256"/>
                    <a:pt x="3263" y="2255"/>
                  </a:cubicBezTo>
                  <a:cubicBezTo>
                    <a:pt x="3264" y="2253"/>
                    <a:pt x="3267" y="2248"/>
                    <a:pt x="3269" y="2244"/>
                  </a:cubicBezTo>
                  <a:cubicBezTo>
                    <a:pt x="3271" y="2240"/>
                    <a:pt x="3275" y="2233"/>
                    <a:pt x="3278" y="2229"/>
                  </a:cubicBezTo>
                  <a:cubicBezTo>
                    <a:pt x="3284" y="2220"/>
                    <a:pt x="3284" y="2216"/>
                    <a:pt x="3277" y="2212"/>
                  </a:cubicBezTo>
                  <a:cubicBezTo>
                    <a:pt x="3273" y="2209"/>
                    <a:pt x="3273" y="2208"/>
                    <a:pt x="3276" y="2206"/>
                  </a:cubicBezTo>
                  <a:cubicBezTo>
                    <a:pt x="3279" y="2204"/>
                    <a:pt x="3282" y="2202"/>
                    <a:pt x="3283" y="2200"/>
                  </a:cubicBezTo>
                  <a:cubicBezTo>
                    <a:pt x="3285" y="2199"/>
                    <a:pt x="3287" y="2198"/>
                    <a:pt x="3288" y="2198"/>
                  </a:cubicBezTo>
                  <a:cubicBezTo>
                    <a:pt x="3289" y="2199"/>
                    <a:pt x="3290" y="2198"/>
                    <a:pt x="3291" y="2197"/>
                  </a:cubicBezTo>
                  <a:cubicBezTo>
                    <a:pt x="3291" y="2196"/>
                    <a:pt x="3294" y="2194"/>
                    <a:pt x="3296" y="2194"/>
                  </a:cubicBezTo>
                  <a:cubicBezTo>
                    <a:pt x="3298" y="2194"/>
                    <a:pt x="3301" y="2191"/>
                    <a:pt x="3303" y="2189"/>
                  </a:cubicBezTo>
                  <a:cubicBezTo>
                    <a:pt x="3306" y="2185"/>
                    <a:pt x="3305" y="2183"/>
                    <a:pt x="3301" y="2181"/>
                  </a:cubicBezTo>
                  <a:cubicBezTo>
                    <a:pt x="3298" y="2178"/>
                    <a:pt x="3295" y="2178"/>
                    <a:pt x="3293" y="2180"/>
                  </a:cubicBezTo>
                  <a:cubicBezTo>
                    <a:pt x="3292" y="2182"/>
                    <a:pt x="3286" y="2185"/>
                    <a:pt x="3281" y="2187"/>
                  </a:cubicBezTo>
                  <a:cubicBezTo>
                    <a:pt x="3274" y="2190"/>
                    <a:pt x="3272" y="2190"/>
                    <a:pt x="3273" y="2187"/>
                  </a:cubicBezTo>
                  <a:cubicBezTo>
                    <a:pt x="3274" y="2185"/>
                    <a:pt x="3276" y="2184"/>
                    <a:pt x="3277" y="2185"/>
                  </a:cubicBezTo>
                  <a:cubicBezTo>
                    <a:pt x="3278" y="2186"/>
                    <a:pt x="3280" y="2184"/>
                    <a:pt x="3281" y="2181"/>
                  </a:cubicBezTo>
                  <a:cubicBezTo>
                    <a:pt x="3285" y="2170"/>
                    <a:pt x="3271" y="2167"/>
                    <a:pt x="3266" y="2177"/>
                  </a:cubicBezTo>
                  <a:cubicBezTo>
                    <a:pt x="3265" y="2179"/>
                    <a:pt x="3262" y="2182"/>
                    <a:pt x="3260" y="2182"/>
                  </a:cubicBezTo>
                  <a:cubicBezTo>
                    <a:pt x="3258" y="2183"/>
                    <a:pt x="3254" y="2185"/>
                    <a:pt x="3251" y="2186"/>
                  </a:cubicBezTo>
                  <a:cubicBezTo>
                    <a:pt x="3244" y="2189"/>
                    <a:pt x="3241" y="2186"/>
                    <a:pt x="3244" y="2181"/>
                  </a:cubicBezTo>
                  <a:cubicBezTo>
                    <a:pt x="3246" y="2176"/>
                    <a:pt x="3255" y="2174"/>
                    <a:pt x="3260" y="2176"/>
                  </a:cubicBezTo>
                  <a:cubicBezTo>
                    <a:pt x="3262" y="2177"/>
                    <a:pt x="3264" y="2177"/>
                    <a:pt x="3264" y="2175"/>
                  </a:cubicBezTo>
                  <a:cubicBezTo>
                    <a:pt x="3265" y="2174"/>
                    <a:pt x="3267" y="2172"/>
                    <a:pt x="3268" y="2170"/>
                  </a:cubicBezTo>
                  <a:cubicBezTo>
                    <a:pt x="3272" y="2167"/>
                    <a:pt x="3271" y="2160"/>
                    <a:pt x="3268" y="2158"/>
                  </a:cubicBezTo>
                  <a:cubicBezTo>
                    <a:pt x="3266" y="2157"/>
                    <a:pt x="3261" y="2158"/>
                    <a:pt x="3255" y="2159"/>
                  </a:cubicBezTo>
                  <a:cubicBezTo>
                    <a:pt x="3243" y="2161"/>
                    <a:pt x="3240" y="2160"/>
                    <a:pt x="3250" y="2155"/>
                  </a:cubicBezTo>
                  <a:cubicBezTo>
                    <a:pt x="3258" y="2152"/>
                    <a:pt x="3260" y="2148"/>
                    <a:pt x="3256" y="2143"/>
                  </a:cubicBezTo>
                  <a:cubicBezTo>
                    <a:pt x="3253" y="2141"/>
                    <a:pt x="3253" y="2139"/>
                    <a:pt x="3256" y="2135"/>
                  </a:cubicBezTo>
                  <a:cubicBezTo>
                    <a:pt x="3260" y="2131"/>
                    <a:pt x="3260" y="2129"/>
                    <a:pt x="3257" y="2127"/>
                  </a:cubicBezTo>
                  <a:cubicBezTo>
                    <a:pt x="3254" y="2124"/>
                    <a:pt x="3243" y="2121"/>
                    <a:pt x="3241" y="2123"/>
                  </a:cubicBezTo>
                  <a:cubicBezTo>
                    <a:pt x="3241" y="2124"/>
                    <a:pt x="3242" y="2124"/>
                    <a:pt x="3243" y="2124"/>
                  </a:cubicBezTo>
                  <a:cubicBezTo>
                    <a:pt x="3245" y="2124"/>
                    <a:pt x="3245" y="2125"/>
                    <a:pt x="3244" y="2127"/>
                  </a:cubicBezTo>
                  <a:cubicBezTo>
                    <a:pt x="3243" y="2130"/>
                    <a:pt x="3242" y="2130"/>
                    <a:pt x="3240" y="2126"/>
                  </a:cubicBezTo>
                  <a:cubicBezTo>
                    <a:pt x="3237" y="2122"/>
                    <a:pt x="3236" y="2122"/>
                    <a:pt x="3232" y="2123"/>
                  </a:cubicBezTo>
                  <a:cubicBezTo>
                    <a:pt x="3228" y="2124"/>
                    <a:pt x="3227" y="2125"/>
                    <a:pt x="3229" y="2128"/>
                  </a:cubicBezTo>
                  <a:cubicBezTo>
                    <a:pt x="3230" y="2130"/>
                    <a:pt x="3229" y="2132"/>
                    <a:pt x="3226" y="2136"/>
                  </a:cubicBezTo>
                  <a:cubicBezTo>
                    <a:pt x="3222" y="2140"/>
                    <a:pt x="3222" y="2140"/>
                    <a:pt x="3222" y="2140"/>
                  </a:cubicBezTo>
                  <a:cubicBezTo>
                    <a:pt x="3218" y="2126"/>
                    <a:pt x="3218" y="2126"/>
                    <a:pt x="3218" y="2126"/>
                  </a:cubicBezTo>
                  <a:cubicBezTo>
                    <a:pt x="3216" y="2119"/>
                    <a:pt x="3215" y="2112"/>
                    <a:pt x="3215" y="2111"/>
                  </a:cubicBezTo>
                  <a:cubicBezTo>
                    <a:pt x="3217" y="2108"/>
                    <a:pt x="3236" y="2106"/>
                    <a:pt x="3253" y="2105"/>
                  </a:cubicBezTo>
                  <a:cubicBezTo>
                    <a:pt x="3264" y="2105"/>
                    <a:pt x="3270" y="2104"/>
                    <a:pt x="3272" y="2101"/>
                  </a:cubicBezTo>
                  <a:cubicBezTo>
                    <a:pt x="3275" y="2095"/>
                    <a:pt x="3260" y="2091"/>
                    <a:pt x="3243" y="2092"/>
                  </a:cubicBezTo>
                  <a:cubicBezTo>
                    <a:pt x="3234" y="2093"/>
                    <a:pt x="3227" y="2092"/>
                    <a:pt x="3226" y="2091"/>
                  </a:cubicBezTo>
                  <a:cubicBezTo>
                    <a:pt x="3224" y="2087"/>
                    <a:pt x="3217" y="2088"/>
                    <a:pt x="3215" y="2092"/>
                  </a:cubicBezTo>
                  <a:cubicBezTo>
                    <a:pt x="3213" y="2096"/>
                    <a:pt x="3213" y="2096"/>
                    <a:pt x="3212" y="2091"/>
                  </a:cubicBezTo>
                  <a:cubicBezTo>
                    <a:pt x="3211" y="2080"/>
                    <a:pt x="3213" y="2077"/>
                    <a:pt x="3224" y="2077"/>
                  </a:cubicBezTo>
                  <a:cubicBezTo>
                    <a:pt x="3230" y="2077"/>
                    <a:pt x="3235" y="2077"/>
                    <a:pt x="3235" y="2078"/>
                  </a:cubicBezTo>
                  <a:cubicBezTo>
                    <a:pt x="3245" y="2081"/>
                    <a:pt x="3253" y="2076"/>
                    <a:pt x="3250" y="2069"/>
                  </a:cubicBezTo>
                  <a:cubicBezTo>
                    <a:pt x="3249" y="2067"/>
                    <a:pt x="3247" y="2066"/>
                    <a:pt x="3243" y="2065"/>
                  </a:cubicBezTo>
                  <a:cubicBezTo>
                    <a:pt x="3239" y="2065"/>
                    <a:pt x="3235" y="2064"/>
                    <a:pt x="3233" y="2063"/>
                  </a:cubicBezTo>
                  <a:cubicBezTo>
                    <a:pt x="3231" y="2062"/>
                    <a:pt x="3227" y="2062"/>
                    <a:pt x="3225" y="2062"/>
                  </a:cubicBezTo>
                  <a:cubicBezTo>
                    <a:pt x="3219" y="2064"/>
                    <a:pt x="3213" y="2063"/>
                    <a:pt x="3214" y="2060"/>
                  </a:cubicBezTo>
                  <a:cubicBezTo>
                    <a:pt x="3216" y="2057"/>
                    <a:pt x="3227" y="2055"/>
                    <a:pt x="3232" y="2058"/>
                  </a:cubicBezTo>
                  <a:cubicBezTo>
                    <a:pt x="3234" y="2059"/>
                    <a:pt x="3239" y="2059"/>
                    <a:pt x="3241" y="2058"/>
                  </a:cubicBezTo>
                  <a:cubicBezTo>
                    <a:pt x="3246" y="2056"/>
                    <a:pt x="3246" y="2055"/>
                    <a:pt x="3245" y="2052"/>
                  </a:cubicBezTo>
                  <a:cubicBezTo>
                    <a:pt x="3244" y="2048"/>
                    <a:pt x="3241" y="2046"/>
                    <a:pt x="3234" y="2044"/>
                  </a:cubicBezTo>
                  <a:cubicBezTo>
                    <a:pt x="3221" y="2039"/>
                    <a:pt x="3220" y="2038"/>
                    <a:pt x="3230" y="2038"/>
                  </a:cubicBezTo>
                  <a:cubicBezTo>
                    <a:pt x="3237" y="2038"/>
                    <a:pt x="3238" y="2037"/>
                    <a:pt x="3238" y="2031"/>
                  </a:cubicBezTo>
                  <a:cubicBezTo>
                    <a:pt x="3238" y="2023"/>
                    <a:pt x="3236" y="2021"/>
                    <a:pt x="3230" y="2023"/>
                  </a:cubicBezTo>
                  <a:cubicBezTo>
                    <a:pt x="3225" y="2025"/>
                    <a:pt x="3218" y="2025"/>
                    <a:pt x="3216" y="2023"/>
                  </a:cubicBezTo>
                  <a:cubicBezTo>
                    <a:pt x="3216" y="2021"/>
                    <a:pt x="3217" y="2019"/>
                    <a:pt x="3217" y="2017"/>
                  </a:cubicBezTo>
                  <a:cubicBezTo>
                    <a:pt x="3218" y="2017"/>
                    <a:pt x="3219" y="2016"/>
                    <a:pt x="3220" y="2017"/>
                  </a:cubicBezTo>
                  <a:close/>
                  <a:moveTo>
                    <a:pt x="3544" y="1390"/>
                  </a:moveTo>
                  <a:cubicBezTo>
                    <a:pt x="3544" y="1389"/>
                    <a:pt x="3544" y="1388"/>
                    <a:pt x="3544" y="1386"/>
                  </a:cubicBezTo>
                  <a:cubicBezTo>
                    <a:pt x="3544" y="1386"/>
                    <a:pt x="3545" y="1386"/>
                    <a:pt x="3545" y="1386"/>
                  </a:cubicBezTo>
                  <a:cubicBezTo>
                    <a:pt x="3544" y="1388"/>
                    <a:pt x="3544" y="1390"/>
                    <a:pt x="3544" y="1393"/>
                  </a:cubicBezTo>
                  <a:cubicBezTo>
                    <a:pt x="3544" y="1391"/>
                    <a:pt x="3544" y="1390"/>
                    <a:pt x="3544" y="1390"/>
                  </a:cubicBezTo>
                  <a:close/>
                  <a:moveTo>
                    <a:pt x="3544" y="1428"/>
                  </a:moveTo>
                  <a:cubicBezTo>
                    <a:pt x="3544" y="1427"/>
                    <a:pt x="3545" y="1425"/>
                    <a:pt x="3545" y="1423"/>
                  </a:cubicBezTo>
                  <a:cubicBezTo>
                    <a:pt x="3545" y="1427"/>
                    <a:pt x="3544" y="1431"/>
                    <a:pt x="3544" y="1434"/>
                  </a:cubicBezTo>
                  <a:cubicBezTo>
                    <a:pt x="3542" y="1443"/>
                    <a:pt x="3541" y="1446"/>
                    <a:pt x="3534" y="1457"/>
                  </a:cubicBezTo>
                  <a:cubicBezTo>
                    <a:pt x="3530" y="1464"/>
                    <a:pt x="3524" y="1472"/>
                    <a:pt x="3522" y="1475"/>
                  </a:cubicBezTo>
                  <a:cubicBezTo>
                    <a:pt x="3521" y="1476"/>
                    <a:pt x="3520" y="1477"/>
                    <a:pt x="3519" y="1478"/>
                  </a:cubicBezTo>
                  <a:cubicBezTo>
                    <a:pt x="3520" y="1477"/>
                    <a:pt x="3521" y="1475"/>
                    <a:pt x="3524" y="1472"/>
                  </a:cubicBezTo>
                  <a:cubicBezTo>
                    <a:pt x="3532" y="1462"/>
                    <a:pt x="3543" y="1438"/>
                    <a:pt x="3544" y="1428"/>
                  </a:cubicBezTo>
                  <a:close/>
                  <a:moveTo>
                    <a:pt x="3528" y="1425"/>
                  </a:moveTo>
                  <a:cubicBezTo>
                    <a:pt x="3528" y="1424"/>
                    <a:pt x="3528" y="1424"/>
                    <a:pt x="3528" y="1424"/>
                  </a:cubicBezTo>
                  <a:cubicBezTo>
                    <a:pt x="3529" y="1425"/>
                    <a:pt x="3530" y="1425"/>
                    <a:pt x="3530" y="1426"/>
                  </a:cubicBezTo>
                  <a:cubicBezTo>
                    <a:pt x="3529" y="1426"/>
                    <a:pt x="3529" y="1427"/>
                    <a:pt x="3529" y="1428"/>
                  </a:cubicBezTo>
                  <a:cubicBezTo>
                    <a:pt x="3529" y="1430"/>
                    <a:pt x="3529" y="1430"/>
                    <a:pt x="3529" y="1430"/>
                  </a:cubicBezTo>
                  <a:cubicBezTo>
                    <a:pt x="3529" y="1430"/>
                    <a:pt x="3529" y="1430"/>
                    <a:pt x="3529" y="1430"/>
                  </a:cubicBezTo>
                  <a:cubicBezTo>
                    <a:pt x="3529" y="1432"/>
                    <a:pt x="3528" y="1435"/>
                    <a:pt x="3526" y="1439"/>
                  </a:cubicBezTo>
                  <a:cubicBezTo>
                    <a:pt x="3525" y="1441"/>
                    <a:pt x="3524" y="1443"/>
                    <a:pt x="3523" y="1444"/>
                  </a:cubicBezTo>
                  <a:cubicBezTo>
                    <a:pt x="3522" y="1442"/>
                    <a:pt x="3520" y="1440"/>
                    <a:pt x="3518" y="1438"/>
                  </a:cubicBezTo>
                  <a:cubicBezTo>
                    <a:pt x="3517" y="1437"/>
                    <a:pt x="3517" y="1437"/>
                    <a:pt x="3517" y="1437"/>
                  </a:cubicBezTo>
                  <a:cubicBezTo>
                    <a:pt x="3516" y="1436"/>
                    <a:pt x="3516" y="1436"/>
                    <a:pt x="3516" y="1436"/>
                  </a:cubicBezTo>
                  <a:cubicBezTo>
                    <a:pt x="3519" y="1433"/>
                    <a:pt x="3519" y="1433"/>
                    <a:pt x="3519" y="1433"/>
                  </a:cubicBezTo>
                  <a:cubicBezTo>
                    <a:pt x="3522" y="1431"/>
                    <a:pt x="3527" y="1427"/>
                    <a:pt x="3528" y="1425"/>
                  </a:cubicBezTo>
                  <a:close/>
                  <a:moveTo>
                    <a:pt x="3375" y="1333"/>
                  </a:moveTo>
                  <a:cubicBezTo>
                    <a:pt x="3372" y="1331"/>
                    <a:pt x="3367" y="1325"/>
                    <a:pt x="3364" y="1321"/>
                  </a:cubicBezTo>
                  <a:cubicBezTo>
                    <a:pt x="3360" y="1316"/>
                    <a:pt x="3357" y="1312"/>
                    <a:pt x="3355" y="1312"/>
                  </a:cubicBezTo>
                  <a:cubicBezTo>
                    <a:pt x="3355" y="1311"/>
                    <a:pt x="3354" y="1310"/>
                    <a:pt x="3352" y="1308"/>
                  </a:cubicBezTo>
                  <a:cubicBezTo>
                    <a:pt x="3350" y="1307"/>
                    <a:pt x="3350" y="1307"/>
                    <a:pt x="3350" y="1307"/>
                  </a:cubicBezTo>
                  <a:cubicBezTo>
                    <a:pt x="3352" y="1306"/>
                    <a:pt x="3352" y="1306"/>
                    <a:pt x="3352" y="1306"/>
                  </a:cubicBezTo>
                  <a:cubicBezTo>
                    <a:pt x="3356" y="1306"/>
                    <a:pt x="3362" y="1304"/>
                    <a:pt x="3365" y="1303"/>
                  </a:cubicBezTo>
                  <a:cubicBezTo>
                    <a:pt x="3367" y="1302"/>
                    <a:pt x="3372" y="1302"/>
                    <a:pt x="3374" y="1301"/>
                  </a:cubicBezTo>
                  <a:cubicBezTo>
                    <a:pt x="3377" y="1301"/>
                    <a:pt x="3383" y="1300"/>
                    <a:pt x="3388" y="1299"/>
                  </a:cubicBezTo>
                  <a:cubicBezTo>
                    <a:pt x="3396" y="1298"/>
                    <a:pt x="3396" y="1298"/>
                    <a:pt x="3414" y="1306"/>
                  </a:cubicBezTo>
                  <a:cubicBezTo>
                    <a:pt x="3420" y="1309"/>
                    <a:pt x="3425" y="1311"/>
                    <a:pt x="3430" y="1314"/>
                  </a:cubicBezTo>
                  <a:cubicBezTo>
                    <a:pt x="3440" y="1319"/>
                    <a:pt x="3448" y="1324"/>
                    <a:pt x="3452" y="1328"/>
                  </a:cubicBezTo>
                  <a:cubicBezTo>
                    <a:pt x="3454" y="1330"/>
                    <a:pt x="3455" y="1332"/>
                    <a:pt x="3456" y="1332"/>
                  </a:cubicBezTo>
                  <a:cubicBezTo>
                    <a:pt x="3459" y="1338"/>
                    <a:pt x="3468" y="1352"/>
                    <a:pt x="3471" y="1355"/>
                  </a:cubicBezTo>
                  <a:cubicBezTo>
                    <a:pt x="3472" y="1356"/>
                    <a:pt x="3472" y="1356"/>
                    <a:pt x="3472" y="1356"/>
                  </a:cubicBezTo>
                  <a:cubicBezTo>
                    <a:pt x="3472" y="1356"/>
                    <a:pt x="3474" y="1359"/>
                    <a:pt x="3476" y="1361"/>
                  </a:cubicBezTo>
                  <a:cubicBezTo>
                    <a:pt x="3478" y="1364"/>
                    <a:pt x="3482" y="1368"/>
                    <a:pt x="3483" y="1370"/>
                  </a:cubicBezTo>
                  <a:cubicBezTo>
                    <a:pt x="3484" y="1371"/>
                    <a:pt x="3487" y="1374"/>
                    <a:pt x="3488" y="1377"/>
                  </a:cubicBezTo>
                  <a:cubicBezTo>
                    <a:pt x="3490" y="1381"/>
                    <a:pt x="3496" y="1388"/>
                    <a:pt x="3501" y="1393"/>
                  </a:cubicBezTo>
                  <a:cubicBezTo>
                    <a:pt x="3504" y="1396"/>
                    <a:pt x="3506" y="1398"/>
                    <a:pt x="3507" y="1400"/>
                  </a:cubicBezTo>
                  <a:cubicBezTo>
                    <a:pt x="3504" y="1398"/>
                    <a:pt x="3498" y="1396"/>
                    <a:pt x="3493" y="1392"/>
                  </a:cubicBezTo>
                  <a:cubicBezTo>
                    <a:pt x="3489" y="1389"/>
                    <a:pt x="3483" y="1385"/>
                    <a:pt x="3480" y="1383"/>
                  </a:cubicBezTo>
                  <a:cubicBezTo>
                    <a:pt x="3471" y="1377"/>
                    <a:pt x="3469" y="1376"/>
                    <a:pt x="3468" y="1373"/>
                  </a:cubicBezTo>
                  <a:cubicBezTo>
                    <a:pt x="3468" y="1372"/>
                    <a:pt x="3468" y="1371"/>
                    <a:pt x="3468" y="1370"/>
                  </a:cubicBezTo>
                  <a:cubicBezTo>
                    <a:pt x="3470" y="1367"/>
                    <a:pt x="3468" y="1363"/>
                    <a:pt x="3465" y="1362"/>
                  </a:cubicBezTo>
                  <a:cubicBezTo>
                    <a:pt x="3465" y="1360"/>
                    <a:pt x="3465" y="1359"/>
                    <a:pt x="3464" y="1358"/>
                  </a:cubicBezTo>
                  <a:cubicBezTo>
                    <a:pt x="3463" y="1357"/>
                    <a:pt x="3463" y="1357"/>
                    <a:pt x="3463" y="1357"/>
                  </a:cubicBezTo>
                  <a:cubicBezTo>
                    <a:pt x="3461" y="1356"/>
                    <a:pt x="3459" y="1356"/>
                    <a:pt x="3456" y="1358"/>
                  </a:cubicBezTo>
                  <a:cubicBezTo>
                    <a:pt x="3455" y="1359"/>
                    <a:pt x="3454" y="1360"/>
                    <a:pt x="3453" y="1362"/>
                  </a:cubicBezTo>
                  <a:cubicBezTo>
                    <a:pt x="3452" y="1361"/>
                    <a:pt x="3451" y="1359"/>
                    <a:pt x="3449" y="1357"/>
                  </a:cubicBezTo>
                  <a:cubicBezTo>
                    <a:pt x="3447" y="1354"/>
                    <a:pt x="3444" y="1350"/>
                    <a:pt x="3443" y="1349"/>
                  </a:cubicBezTo>
                  <a:cubicBezTo>
                    <a:pt x="3443" y="1348"/>
                    <a:pt x="3443" y="1346"/>
                    <a:pt x="3444" y="1344"/>
                  </a:cubicBezTo>
                  <a:cubicBezTo>
                    <a:pt x="3445" y="1341"/>
                    <a:pt x="3446" y="1337"/>
                    <a:pt x="3445" y="1335"/>
                  </a:cubicBezTo>
                  <a:cubicBezTo>
                    <a:pt x="3445" y="1334"/>
                    <a:pt x="3444" y="1333"/>
                    <a:pt x="3443" y="1331"/>
                  </a:cubicBezTo>
                  <a:cubicBezTo>
                    <a:pt x="3443" y="1331"/>
                    <a:pt x="3433" y="1322"/>
                    <a:pt x="3429" y="1326"/>
                  </a:cubicBezTo>
                  <a:cubicBezTo>
                    <a:pt x="3428" y="1327"/>
                    <a:pt x="3427" y="1329"/>
                    <a:pt x="3427" y="1331"/>
                  </a:cubicBezTo>
                  <a:cubicBezTo>
                    <a:pt x="3427" y="1333"/>
                    <a:pt x="3428" y="1335"/>
                    <a:pt x="3429" y="1336"/>
                  </a:cubicBezTo>
                  <a:cubicBezTo>
                    <a:pt x="3428" y="1336"/>
                    <a:pt x="3426" y="1334"/>
                    <a:pt x="3424" y="1332"/>
                  </a:cubicBezTo>
                  <a:cubicBezTo>
                    <a:pt x="3423" y="1330"/>
                    <a:pt x="3418" y="1326"/>
                    <a:pt x="3415" y="1324"/>
                  </a:cubicBezTo>
                  <a:cubicBezTo>
                    <a:pt x="3411" y="1322"/>
                    <a:pt x="3410" y="1322"/>
                    <a:pt x="3410" y="1319"/>
                  </a:cubicBezTo>
                  <a:cubicBezTo>
                    <a:pt x="3409" y="1314"/>
                    <a:pt x="3408" y="1312"/>
                    <a:pt x="3402" y="1308"/>
                  </a:cubicBezTo>
                  <a:cubicBezTo>
                    <a:pt x="3397" y="1305"/>
                    <a:pt x="3393" y="1304"/>
                    <a:pt x="3391" y="1307"/>
                  </a:cubicBezTo>
                  <a:cubicBezTo>
                    <a:pt x="3390" y="1308"/>
                    <a:pt x="3390" y="1311"/>
                    <a:pt x="3395" y="1315"/>
                  </a:cubicBezTo>
                  <a:cubicBezTo>
                    <a:pt x="3396" y="1316"/>
                    <a:pt x="3397" y="1317"/>
                    <a:pt x="3398" y="1317"/>
                  </a:cubicBezTo>
                  <a:cubicBezTo>
                    <a:pt x="3394" y="1318"/>
                    <a:pt x="3389" y="1318"/>
                    <a:pt x="3388" y="1317"/>
                  </a:cubicBezTo>
                  <a:cubicBezTo>
                    <a:pt x="3383" y="1315"/>
                    <a:pt x="3370" y="1314"/>
                    <a:pt x="3368" y="1318"/>
                  </a:cubicBezTo>
                  <a:cubicBezTo>
                    <a:pt x="3367" y="1320"/>
                    <a:pt x="3367" y="1322"/>
                    <a:pt x="3369" y="1324"/>
                  </a:cubicBezTo>
                  <a:cubicBezTo>
                    <a:pt x="3370" y="1325"/>
                    <a:pt x="3372" y="1326"/>
                    <a:pt x="3380" y="1327"/>
                  </a:cubicBezTo>
                  <a:cubicBezTo>
                    <a:pt x="3389" y="1327"/>
                    <a:pt x="3398" y="1330"/>
                    <a:pt x="3401" y="1333"/>
                  </a:cubicBezTo>
                  <a:cubicBezTo>
                    <a:pt x="3401" y="1333"/>
                    <a:pt x="3401" y="1333"/>
                    <a:pt x="3401" y="1333"/>
                  </a:cubicBezTo>
                  <a:cubicBezTo>
                    <a:pt x="3403" y="1337"/>
                    <a:pt x="3405" y="1337"/>
                    <a:pt x="3408" y="1336"/>
                  </a:cubicBezTo>
                  <a:cubicBezTo>
                    <a:pt x="3408" y="1336"/>
                    <a:pt x="3408" y="1336"/>
                    <a:pt x="3409" y="1337"/>
                  </a:cubicBezTo>
                  <a:cubicBezTo>
                    <a:pt x="3407" y="1338"/>
                    <a:pt x="3407" y="1338"/>
                    <a:pt x="3407" y="1338"/>
                  </a:cubicBezTo>
                  <a:cubicBezTo>
                    <a:pt x="3404" y="1338"/>
                    <a:pt x="3399" y="1341"/>
                    <a:pt x="3397" y="1343"/>
                  </a:cubicBezTo>
                  <a:cubicBezTo>
                    <a:pt x="3397" y="1344"/>
                    <a:pt x="3397" y="1344"/>
                    <a:pt x="3397" y="1344"/>
                  </a:cubicBezTo>
                  <a:cubicBezTo>
                    <a:pt x="3395" y="1344"/>
                    <a:pt x="3393" y="1345"/>
                    <a:pt x="3393" y="1347"/>
                  </a:cubicBezTo>
                  <a:cubicBezTo>
                    <a:pt x="3392" y="1350"/>
                    <a:pt x="3394" y="1355"/>
                    <a:pt x="3397" y="1356"/>
                  </a:cubicBezTo>
                  <a:cubicBezTo>
                    <a:pt x="3398" y="1357"/>
                    <a:pt x="3402" y="1358"/>
                    <a:pt x="3406" y="1353"/>
                  </a:cubicBezTo>
                  <a:cubicBezTo>
                    <a:pt x="3407" y="1352"/>
                    <a:pt x="3410" y="1350"/>
                    <a:pt x="3413" y="1350"/>
                  </a:cubicBezTo>
                  <a:cubicBezTo>
                    <a:pt x="3418" y="1350"/>
                    <a:pt x="3420" y="1349"/>
                    <a:pt x="3421" y="1348"/>
                  </a:cubicBezTo>
                  <a:cubicBezTo>
                    <a:pt x="3422" y="1348"/>
                    <a:pt x="3424" y="1349"/>
                    <a:pt x="3425" y="1350"/>
                  </a:cubicBezTo>
                  <a:cubicBezTo>
                    <a:pt x="3426" y="1352"/>
                    <a:pt x="3430" y="1356"/>
                    <a:pt x="3434" y="1359"/>
                  </a:cubicBezTo>
                  <a:cubicBezTo>
                    <a:pt x="3436" y="1361"/>
                    <a:pt x="3437" y="1362"/>
                    <a:pt x="3438" y="1364"/>
                  </a:cubicBezTo>
                  <a:cubicBezTo>
                    <a:pt x="3437" y="1364"/>
                    <a:pt x="3437" y="1364"/>
                    <a:pt x="3436" y="1365"/>
                  </a:cubicBezTo>
                  <a:cubicBezTo>
                    <a:pt x="3431" y="1367"/>
                    <a:pt x="3426" y="1373"/>
                    <a:pt x="3425" y="1377"/>
                  </a:cubicBezTo>
                  <a:cubicBezTo>
                    <a:pt x="3425" y="1380"/>
                    <a:pt x="3426" y="1381"/>
                    <a:pt x="3426" y="1382"/>
                  </a:cubicBezTo>
                  <a:cubicBezTo>
                    <a:pt x="3430" y="1385"/>
                    <a:pt x="3435" y="1382"/>
                    <a:pt x="3438" y="1380"/>
                  </a:cubicBezTo>
                  <a:cubicBezTo>
                    <a:pt x="3442" y="1377"/>
                    <a:pt x="3446" y="1375"/>
                    <a:pt x="3446" y="1375"/>
                  </a:cubicBezTo>
                  <a:cubicBezTo>
                    <a:pt x="3446" y="1375"/>
                    <a:pt x="3449" y="1376"/>
                    <a:pt x="3458" y="1384"/>
                  </a:cubicBezTo>
                  <a:cubicBezTo>
                    <a:pt x="3461" y="1386"/>
                    <a:pt x="3464" y="1389"/>
                    <a:pt x="3466" y="1391"/>
                  </a:cubicBezTo>
                  <a:cubicBezTo>
                    <a:pt x="3466" y="1391"/>
                    <a:pt x="3465" y="1391"/>
                    <a:pt x="3465" y="1392"/>
                  </a:cubicBezTo>
                  <a:cubicBezTo>
                    <a:pt x="3464" y="1392"/>
                    <a:pt x="3462" y="1393"/>
                    <a:pt x="3459" y="1395"/>
                  </a:cubicBezTo>
                  <a:cubicBezTo>
                    <a:pt x="3457" y="1396"/>
                    <a:pt x="3455" y="1397"/>
                    <a:pt x="3455" y="1397"/>
                  </a:cubicBezTo>
                  <a:cubicBezTo>
                    <a:pt x="3454" y="1397"/>
                    <a:pt x="3454" y="1397"/>
                    <a:pt x="3454" y="1397"/>
                  </a:cubicBezTo>
                  <a:cubicBezTo>
                    <a:pt x="3453" y="1398"/>
                    <a:pt x="3453" y="1398"/>
                    <a:pt x="3453" y="1398"/>
                  </a:cubicBezTo>
                  <a:cubicBezTo>
                    <a:pt x="3452" y="1398"/>
                    <a:pt x="3451" y="1399"/>
                    <a:pt x="3450" y="1404"/>
                  </a:cubicBezTo>
                  <a:cubicBezTo>
                    <a:pt x="3450" y="1409"/>
                    <a:pt x="3454" y="1413"/>
                    <a:pt x="3457" y="1412"/>
                  </a:cubicBezTo>
                  <a:cubicBezTo>
                    <a:pt x="3459" y="1412"/>
                    <a:pt x="3460" y="1411"/>
                    <a:pt x="3461" y="1409"/>
                  </a:cubicBezTo>
                  <a:cubicBezTo>
                    <a:pt x="3462" y="1409"/>
                    <a:pt x="3463" y="1408"/>
                    <a:pt x="3465" y="1407"/>
                  </a:cubicBezTo>
                  <a:cubicBezTo>
                    <a:pt x="3468" y="1406"/>
                    <a:pt x="3472" y="1404"/>
                    <a:pt x="3475" y="1402"/>
                  </a:cubicBezTo>
                  <a:cubicBezTo>
                    <a:pt x="3479" y="1400"/>
                    <a:pt x="3479" y="1400"/>
                    <a:pt x="3482" y="1402"/>
                  </a:cubicBezTo>
                  <a:cubicBezTo>
                    <a:pt x="3485" y="1404"/>
                    <a:pt x="3487" y="1405"/>
                    <a:pt x="3489" y="1407"/>
                  </a:cubicBezTo>
                  <a:cubicBezTo>
                    <a:pt x="3491" y="1409"/>
                    <a:pt x="3491" y="1410"/>
                    <a:pt x="3491" y="1410"/>
                  </a:cubicBezTo>
                  <a:cubicBezTo>
                    <a:pt x="3491" y="1411"/>
                    <a:pt x="3491" y="1412"/>
                    <a:pt x="3488" y="1413"/>
                  </a:cubicBezTo>
                  <a:cubicBezTo>
                    <a:pt x="3485" y="1415"/>
                    <a:pt x="3483" y="1417"/>
                    <a:pt x="3483" y="1420"/>
                  </a:cubicBezTo>
                  <a:cubicBezTo>
                    <a:pt x="3483" y="1423"/>
                    <a:pt x="3484" y="1425"/>
                    <a:pt x="3487" y="1426"/>
                  </a:cubicBezTo>
                  <a:cubicBezTo>
                    <a:pt x="3491" y="1426"/>
                    <a:pt x="3501" y="1417"/>
                    <a:pt x="3503" y="1414"/>
                  </a:cubicBezTo>
                  <a:cubicBezTo>
                    <a:pt x="3503" y="1414"/>
                    <a:pt x="3504" y="1414"/>
                    <a:pt x="3508" y="1415"/>
                  </a:cubicBezTo>
                  <a:cubicBezTo>
                    <a:pt x="3511" y="1417"/>
                    <a:pt x="3515" y="1418"/>
                    <a:pt x="3518" y="1419"/>
                  </a:cubicBezTo>
                  <a:cubicBezTo>
                    <a:pt x="3517" y="1419"/>
                    <a:pt x="3517" y="1419"/>
                    <a:pt x="3517" y="1419"/>
                  </a:cubicBezTo>
                  <a:cubicBezTo>
                    <a:pt x="3513" y="1419"/>
                    <a:pt x="3508" y="1421"/>
                    <a:pt x="3505" y="1423"/>
                  </a:cubicBezTo>
                  <a:cubicBezTo>
                    <a:pt x="3500" y="1426"/>
                    <a:pt x="3496" y="1428"/>
                    <a:pt x="3495" y="1428"/>
                  </a:cubicBezTo>
                  <a:cubicBezTo>
                    <a:pt x="3492" y="1426"/>
                    <a:pt x="3488" y="1428"/>
                    <a:pt x="3487" y="1428"/>
                  </a:cubicBezTo>
                  <a:cubicBezTo>
                    <a:pt x="3484" y="1429"/>
                    <a:pt x="3481" y="1428"/>
                    <a:pt x="3480" y="1426"/>
                  </a:cubicBezTo>
                  <a:cubicBezTo>
                    <a:pt x="3479" y="1423"/>
                    <a:pt x="3478" y="1422"/>
                    <a:pt x="3476" y="1422"/>
                  </a:cubicBezTo>
                  <a:cubicBezTo>
                    <a:pt x="3474" y="1423"/>
                    <a:pt x="3474" y="1423"/>
                    <a:pt x="3474" y="1423"/>
                  </a:cubicBezTo>
                  <a:cubicBezTo>
                    <a:pt x="3474" y="1423"/>
                    <a:pt x="3474" y="1423"/>
                    <a:pt x="3474" y="1423"/>
                  </a:cubicBezTo>
                  <a:cubicBezTo>
                    <a:pt x="3474" y="1423"/>
                    <a:pt x="3474" y="1423"/>
                    <a:pt x="3474" y="1423"/>
                  </a:cubicBezTo>
                  <a:cubicBezTo>
                    <a:pt x="3458" y="1416"/>
                    <a:pt x="3431" y="1401"/>
                    <a:pt x="3427" y="1395"/>
                  </a:cubicBezTo>
                  <a:cubicBezTo>
                    <a:pt x="3426" y="1394"/>
                    <a:pt x="3423" y="1392"/>
                    <a:pt x="3421" y="1390"/>
                  </a:cubicBezTo>
                  <a:cubicBezTo>
                    <a:pt x="3418" y="1388"/>
                    <a:pt x="3413" y="1381"/>
                    <a:pt x="3408" y="1374"/>
                  </a:cubicBezTo>
                  <a:cubicBezTo>
                    <a:pt x="3408" y="1374"/>
                    <a:pt x="3399" y="1361"/>
                    <a:pt x="3397" y="1359"/>
                  </a:cubicBezTo>
                  <a:cubicBezTo>
                    <a:pt x="3397" y="1359"/>
                    <a:pt x="3397" y="1359"/>
                    <a:pt x="3397" y="1359"/>
                  </a:cubicBezTo>
                  <a:cubicBezTo>
                    <a:pt x="3396" y="1358"/>
                    <a:pt x="3394" y="1356"/>
                    <a:pt x="3392" y="1353"/>
                  </a:cubicBezTo>
                  <a:cubicBezTo>
                    <a:pt x="3383" y="1342"/>
                    <a:pt x="3383" y="1342"/>
                    <a:pt x="3383" y="1342"/>
                  </a:cubicBezTo>
                  <a:cubicBezTo>
                    <a:pt x="3381" y="1340"/>
                    <a:pt x="3377" y="1335"/>
                    <a:pt x="3375" y="1333"/>
                  </a:cubicBezTo>
                  <a:close/>
                  <a:moveTo>
                    <a:pt x="3346" y="1722"/>
                  </a:moveTo>
                  <a:cubicBezTo>
                    <a:pt x="3345" y="1722"/>
                    <a:pt x="3344" y="1722"/>
                    <a:pt x="3344" y="1722"/>
                  </a:cubicBezTo>
                  <a:cubicBezTo>
                    <a:pt x="3344" y="1722"/>
                    <a:pt x="3344" y="1722"/>
                    <a:pt x="3344" y="1722"/>
                  </a:cubicBezTo>
                  <a:cubicBezTo>
                    <a:pt x="3345" y="1720"/>
                    <a:pt x="3345" y="1720"/>
                    <a:pt x="3345" y="1720"/>
                  </a:cubicBezTo>
                  <a:cubicBezTo>
                    <a:pt x="3345" y="1720"/>
                    <a:pt x="3345" y="1720"/>
                    <a:pt x="3345" y="1720"/>
                  </a:cubicBezTo>
                  <a:cubicBezTo>
                    <a:pt x="3346" y="1720"/>
                    <a:pt x="3346" y="1721"/>
                    <a:pt x="3346" y="1721"/>
                  </a:cubicBezTo>
                  <a:cubicBezTo>
                    <a:pt x="3346" y="1722"/>
                    <a:pt x="3346" y="1722"/>
                    <a:pt x="3346" y="1722"/>
                  </a:cubicBezTo>
                  <a:close/>
                  <a:moveTo>
                    <a:pt x="3351" y="1708"/>
                  </a:moveTo>
                  <a:cubicBezTo>
                    <a:pt x="3337" y="1701"/>
                    <a:pt x="3329" y="1698"/>
                    <a:pt x="3328" y="1698"/>
                  </a:cubicBezTo>
                  <a:cubicBezTo>
                    <a:pt x="3327" y="1698"/>
                    <a:pt x="3323" y="1696"/>
                    <a:pt x="3317" y="1694"/>
                  </a:cubicBezTo>
                  <a:cubicBezTo>
                    <a:pt x="3311" y="1692"/>
                    <a:pt x="3304" y="1689"/>
                    <a:pt x="3301" y="1688"/>
                  </a:cubicBezTo>
                  <a:cubicBezTo>
                    <a:pt x="3299" y="1688"/>
                    <a:pt x="3291" y="1685"/>
                    <a:pt x="3285" y="1683"/>
                  </a:cubicBezTo>
                  <a:cubicBezTo>
                    <a:pt x="3269" y="1678"/>
                    <a:pt x="3266" y="1677"/>
                    <a:pt x="3264" y="1675"/>
                  </a:cubicBezTo>
                  <a:cubicBezTo>
                    <a:pt x="3263" y="1674"/>
                    <a:pt x="3261" y="1672"/>
                    <a:pt x="3259" y="1671"/>
                  </a:cubicBezTo>
                  <a:cubicBezTo>
                    <a:pt x="3256" y="1668"/>
                    <a:pt x="3253" y="1657"/>
                    <a:pt x="3253" y="1648"/>
                  </a:cubicBezTo>
                  <a:cubicBezTo>
                    <a:pt x="3254" y="1645"/>
                    <a:pt x="3253" y="1640"/>
                    <a:pt x="3253" y="1637"/>
                  </a:cubicBezTo>
                  <a:cubicBezTo>
                    <a:pt x="3251" y="1623"/>
                    <a:pt x="3254" y="1608"/>
                    <a:pt x="3256" y="1594"/>
                  </a:cubicBezTo>
                  <a:cubicBezTo>
                    <a:pt x="3257" y="1587"/>
                    <a:pt x="3259" y="1579"/>
                    <a:pt x="3259" y="1572"/>
                  </a:cubicBezTo>
                  <a:cubicBezTo>
                    <a:pt x="3259" y="1571"/>
                    <a:pt x="3259" y="1571"/>
                    <a:pt x="3259" y="1571"/>
                  </a:cubicBezTo>
                  <a:cubicBezTo>
                    <a:pt x="3259" y="1570"/>
                    <a:pt x="3259" y="1569"/>
                    <a:pt x="3260" y="1569"/>
                  </a:cubicBezTo>
                  <a:cubicBezTo>
                    <a:pt x="3261" y="1566"/>
                    <a:pt x="3260" y="1555"/>
                    <a:pt x="3260" y="1554"/>
                  </a:cubicBezTo>
                  <a:cubicBezTo>
                    <a:pt x="3261" y="1546"/>
                    <a:pt x="3262" y="1536"/>
                    <a:pt x="3262" y="1526"/>
                  </a:cubicBezTo>
                  <a:cubicBezTo>
                    <a:pt x="3264" y="1503"/>
                    <a:pt x="3265" y="1476"/>
                    <a:pt x="3273" y="1456"/>
                  </a:cubicBezTo>
                  <a:cubicBezTo>
                    <a:pt x="3275" y="1452"/>
                    <a:pt x="3277" y="1445"/>
                    <a:pt x="3277" y="1442"/>
                  </a:cubicBezTo>
                  <a:cubicBezTo>
                    <a:pt x="3277" y="1439"/>
                    <a:pt x="3281" y="1426"/>
                    <a:pt x="3284" y="1422"/>
                  </a:cubicBezTo>
                  <a:cubicBezTo>
                    <a:pt x="3285" y="1420"/>
                    <a:pt x="3285" y="1420"/>
                    <a:pt x="3285" y="1420"/>
                  </a:cubicBezTo>
                  <a:cubicBezTo>
                    <a:pt x="3301" y="1396"/>
                    <a:pt x="3324" y="1362"/>
                    <a:pt x="3358" y="1367"/>
                  </a:cubicBezTo>
                  <a:cubicBezTo>
                    <a:pt x="3361" y="1368"/>
                    <a:pt x="3368" y="1370"/>
                    <a:pt x="3374" y="1371"/>
                  </a:cubicBezTo>
                  <a:cubicBezTo>
                    <a:pt x="3382" y="1373"/>
                    <a:pt x="3389" y="1375"/>
                    <a:pt x="3390" y="1375"/>
                  </a:cubicBezTo>
                  <a:cubicBezTo>
                    <a:pt x="3391" y="1376"/>
                    <a:pt x="3391" y="1376"/>
                    <a:pt x="3392" y="1377"/>
                  </a:cubicBezTo>
                  <a:cubicBezTo>
                    <a:pt x="3395" y="1380"/>
                    <a:pt x="3399" y="1387"/>
                    <a:pt x="3402" y="1392"/>
                  </a:cubicBezTo>
                  <a:cubicBezTo>
                    <a:pt x="3403" y="1394"/>
                    <a:pt x="3405" y="1397"/>
                    <a:pt x="3409" y="1401"/>
                  </a:cubicBezTo>
                  <a:cubicBezTo>
                    <a:pt x="3415" y="1407"/>
                    <a:pt x="3424" y="1414"/>
                    <a:pt x="3434" y="1421"/>
                  </a:cubicBezTo>
                  <a:cubicBezTo>
                    <a:pt x="3449" y="1431"/>
                    <a:pt x="3456" y="1434"/>
                    <a:pt x="3473" y="1440"/>
                  </a:cubicBezTo>
                  <a:cubicBezTo>
                    <a:pt x="3484" y="1444"/>
                    <a:pt x="3488" y="1444"/>
                    <a:pt x="3496" y="1443"/>
                  </a:cubicBezTo>
                  <a:cubicBezTo>
                    <a:pt x="3500" y="1442"/>
                    <a:pt x="3502" y="1443"/>
                    <a:pt x="3505" y="1445"/>
                  </a:cubicBezTo>
                  <a:cubicBezTo>
                    <a:pt x="3511" y="1450"/>
                    <a:pt x="3515" y="1459"/>
                    <a:pt x="3513" y="1461"/>
                  </a:cubicBezTo>
                  <a:cubicBezTo>
                    <a:pt x="3513" y="1462"/>
                    <a:pt x="3513" y="1462"/>
                    <a:pt x="3513" y="1462"/>
                  </a:cubicBezTo>
                  <a:cubicBezTo>
                    <a:pt x="3511" y="1463"/>
                    <a:pt x="3511" y="1463"/>
                    <a:pt x="3511" y="1463"/>
                  </a:cubicBezTo>
                  <a:cubicBezTo>
                    <a:pt x="3510" y="1463"/>
                    <a:pt x="3509" y="1465"/>
                    <a:pt x="3507" y="1468"/>
                  </a:cubicBezTo>
                  <a:cubicBezTo>
                    <a:pt x="3507" y="1470"/>
                    <a:pt x="3505" y="1474"/>
                    <a:pt x="3503" y="1476"/>
                  </a:cubicBezTo>
                  <a:cubicBezTo>
                    <a:pt x="3501" y="1479"/>
                    <a:pt x="3501" y="1479"/>
                    <a:pt x="3493" y="1476"/>
                  </a:cubicBezTo>
                  <a:cubicBezTo>
                    <a:pt x="3475" y="1471"/>
                    <a:pt x="3469" y="1470"/>
                    <a:pt x="3460" y="1471"/>
                  </a:cubicBezTo>
                  <a:cubicBezTo>
                    <a:pt x="3452" y="1472"/>
                    <a:pt x="3448" y="1474"/>
                    <a:pt x="3447" y="1478"/>
                  </a:cubicBezTo>
                  <a:cubicBezTo>
                    <a:pt x="3446" y="1479"/>
                    <a:pt x="3446" y="1481"/>
                    <a:pt x="3449" y="1484"/>
                  </a:cubicBezTo>
                  <a:cubicBezTo>
                    <a:pt x="3451" y="1486"/>
                    <a:pt x="3454" y="1487"/>
                    <a:pt x="3459" y="1485"/>
                  </a:cubicBezTo>
                  <a:cubicBezTo>
                    <a:pt x="3463" y="1484"/>
                    <a:pt x="3469" y="1485"/>
                    <a:pt x="3479" y="1488"/>
                  </a:cubicBezTo>
                  <a:cubicBezTo>
                    <a:pt x="3492" y="1491"/>
                    <a:pt x="3496" y="1493"/>
                    <a:pt x="3510" y="1501"/>
                  </a:cubicBezTo>
                  <a:cubicBezTo>
                    <a:pt x="3519" y="1506"/>
                    <a:pt x="3524" y="1510"/>
                    <a:pt x="3527" y="1513"/>
                  </a:cubicBezTo>
                  <a:cubicBezTo>
                    <a:pt x="3531" y="1517"/>
                    <a:pt x="3532" y="1520"/>
                    <a:pt x="3532" y="1525"/>
                  </a:cubicBezTo>
                  <a:cubicBezTo>
                    <a:pt x="3532" y="1535"/>
                    <a:pt x="3537" y="1538"/>
                    <a:pt x="3544" y="1534"/>
                  </a:cubicBezTo>
                  <a:cubicBezTo>
                    <a:pt x="3550" y="1531"/>
                    <a:pt x="3549" y="1529"/>
                    <a:pt x="3547" y="1519"/>
                  </a:cubicBezTo>
                  <a:cubicBezTo>
                    <a:pt x="3544" y="1509"/>
                    <a:pt x="3535" y="1497"/>
                    <a:pt x="3527" y="1493"/>
                  </a:cubicBezTo>
                  <a:cubicBezTo>
                    <a:pt x="3527" y="1493"/>
                    <a:pt x="3526" y="1492"/>
                    <a:pt x="3526" y="1492"/>
                  </a:cubicBezTo>
                  <a:cubicBezTo>
                    <a:pt x="3526" y="1492"/>
                    <a:pt x="3526" y="1492"/>
                    <a:pt x="3526" y="1492"/>
                  </a:cubicBezTo>
                  <a:cubicBezTo>
                    <a:pt x="3528" y="1491"/>
                    <a:pt x="3530" y="1487"/>
                    <a:pt x="3532" y="1485"/>
                  </a:cubicBezTo>
                  <a:cubicBezTo>
                    <a:pt x="3534" y="1483"/>
                    <a:pt x="3534" y="1482"/>
                    <a:pt x="3534" y="1482"/>
                  </a:cubicBezTo>
                  <a:cubicBezTo>
                    <a:pt x="3534" y="1482"/>
                    <a:pt x="3535" y="1482"/>
                    <a:pt x="3535" y="1483"/>
                  </a:cubicBezTo>
                  <a:cubicBezTo>
                    <a:pt x="3536" y="1484"/>
                    <a:pt x="3540" y="1487"/>
                    <a:pt x="3543" y="1489"/>
                  </a:cubicBezTo>
                  <a:cubicBezTo>
                    <a:pt x="3544" y="1490"/>
                    <a:pt x="3544" y="1490"/>
                    <a:pt x="3544" y="1490"/>
                  </a:cubicBezTo>
                  <a:cubicBezTo>
                    <a:pt x="3553" y="1497"/>
                    <a:pt x="3565" y="1504"/>
                    <a:pt x="3577" y="1507"/>
                  </a:cubicBezTo>
                  <a:cubicBezTo>
                    <a:pt x="3579" y="1507"/>
                    <a:pt x="3579" y="1507"/>
                    <a:pt x="3579" y="1507"/>
                  </a:cubicBezTo>
                  <a:cubicBezTo>
                    <a:pt x="3580" y="1506"/>
                    <a:pt x="3580" y="1506"/>
                    <a:pt x="3580" y="1506"/>
                  </a:cubicBezTo>
                  <a:cubicBezTo>
                    <a:pt x="3583" y="1503"/>
                    <a:pt x="3598" y="1512"/>
                    <a:pt x="3606" y="1517"/>
                  </a:cubicBezTo>
                  <a:cubicBezTo>
                    <a:pt x="3614" y="1522"/>
                    <a:pt x="3619" y="1525"/>
                    <a:pt x="3622" y="1525"/>
                  </a:cubicBezTo>
                  <a:cubicBezTo>
                    <a:pt x="3650" y="1542"/>
                    <a:pt x="3660" y="1577"/>
                    <a:pt x="3646" y="1616"/>
                  </a:cubicBezTo>
                  <a:cubicBezTo>
                    <a:pt x="3645" y="1618"/>
                    <a:pt x="3643" y="1622"/>
                    <a:pt x="3643" y="1626"/>
                  </a:cubicBezTo>
                  <a:cubicBezTo>
                    <a:pt x="3637" y="1644"/>
                    <a:pt x="3629" y="1659"/>
                    <a:pt x="3612" y="1677"/>
                  </a:cubicBezTo>
                  <a:cubicBezTo>
                    <a:pt x="3607" y="1682"/>
                    <a:pt x="3602" y="1688"/>
                    <a:pt x="3600" y="1690"/>
                  </a:cubicBezTo>
                  <a:cubicBezTo>
                    <a:pt x="3597" y="1694"/>
                    <a:pt x="3593" y="1697"/>
                    <a:pt x="3568" y="1716"/>
                  </a:cubicBezTo>
                  <a:cubicBezTo>
                    <a:pt x="3554" y="1728"/>
                    <a:pt x="3542" y="1732"/>
                    <a:pt x="3527" y="1737"/>
                  </a:cubicBezTo>
                  <a:cubicBezTo>
                    <a:pt x="3517" y="1740"/>
                    <a:pt x="3506" y="1744"/>
                    <a:pt x="3493" y="1751"/>
                  </a:cubicBezTo>
                  <a:cubicBezTo>
                    <a:pt x="3471" y="1764"/>
                    <a:pt x="3458" y="1769"/>
                    <a:pt x="3451" y="1767"/>
                  </a:cubicBezTo>
                  <a:cubicBezTo>
                    <a:pt x="3449" y="1767"/>
                    <a:pt x="3445" y="1766"/>
                    <a:pt x="3443" y="1766"/>
                  </a:cubicBezTo>
                  <a:cubicBezTo>
                    <a:pt x="3436" y="1765"/>
                    <a:pt x="3410" y="1753"/>
                    <a:pt x="3401" y="1747"/>
                  </a:cubicBezTo>
                  <a:cubicBezTo>
                    <a:pt x="3395" y="1744"/>
                    <a:pt x="3388" y="1738"/>
                    <a:pt x="3382" y="1730"/>
                  </a:cubicBezTo>
                  <a:cubicBezTo>
                    <a:pt x="3371" y="1718"/>
                    <a:pt x="3371" y="1718"/>
                    <a:pt x="3371" y="1718"/>
                  </a:cubicBezTo>
                  <a:lnTo>
                    <a:pt x="3351" y="17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08"/>
            <p:cNvSpPr/>
            <p:nvPr/>
          </p:nvSpPr>
          <p:spPr bwMode="auto">
            <a:xfrm>
              <a:off x="1130" y="1075"/>
              <a:ext cx="33" cy="31"/>
            </a:xfrm>
            <a:custGeom>
              <a:avLst/>
              <a:gdLst>
                <a:gd name="T0" fmla="*/ 33 w 60"/>
                <a:gd name="T1" fmla="*/ 50 h 57"/>
                <a:gd name="T2" fmla="*/ 35 w 60"/>
                <a:gd name="T3" fmla="*/ 54 h 57"/>
                <a:gd name="T4" fmla="*/ 43 w 60"/>
                <a:gd name="T5" fmla="*/ 56 h 57"/>
                <a:gd name="T6" fmla="*/ 55 w 60"/>
                <a:gd name="T7" fmla="*/ 23 h 57"/>
                <a:gd name="T8" fmla="*/ 40 w 60"/>
                <a:gd name="T9" fmla="*/ 16 h 57"/>
                <a:gd name="T10" fmla="*/ 34 w 60"/>
                <a:gd name="T11" fmla="*/ 12 h 57"/>
                <a:gd name="T12" fmla="*/ 20 w 60"/>
                <a:gd name="T13" fmla="*/ 2 h 57"/>
                <a:gd name="T14" fmla="*/ 12 w 60"/>
                <a:gd name="T15" fmla="*/ 6 h 57"/>
                <a:gd name="T16" fmla="*/ 7 w 60"/>
                <a:gd name="T17" fmla="*/ 28 h 57"/>
                <a:gd name="T18" fmla="*/ 12 w 60"/>
                <a:gd name="T19" fmla="*/ 24 h 57"/>
                <a:gd name="T20" fmla="*/ 22 w 60"/>
                <a:gd name="T21" fmla="*/ 10 h 57"/>
                <a:gd name="T22" fmla="*/ 24 w 60"/>
                <a:gd name="T23" fmla="*/ 17 h 57"/>
                <a:gd name="T24" fmla="*/ 37 w 60"/>
                <a:gd name="T25" fmla="*/ 26 h 57"/>
                <a:gd name="T26" fmla="*/ 46 w 60"/>
                <a:gd name="T27" fmla="*/ 36 h 57"/>
                <a:gd name="T28" fmla="*/ 33 w 60"/>
                <a:gd name="T29" fmla="*/ 5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57">
                  <a:moveTo>
                    <a:pt x="33" y="50"/>
                  </a:moveTo>
                  <a:cubicBezTo>
                    <a:pt x="31" y="51"/>
                    <a:pt x="32" y="52"/>
                    <a:pt x="35" y="54"/>
                  </a:cubicBezTo>
                  <a:cubicBezTo>
                    <a:pt x="38" y="56"/>
                    <a:pt x="41" y="57"/>
                    <a:pt x="43" y="56"/>
                  </a:cubicBezTo>
                  <a:cubicBezTo>
                    <a:pt x="50" y="55"/>
                    <a:pt x="60" y="29"/>
                    <a:pt x="55" y="23"/>
                  </a:cubicBezTo>
                  <a:cubicBezTo>
                    <a:pt x="53" y="19"/>
                    <a:pt x="46" y="16"/>
                    <a:pt x="40" y="16"/>
                  </a:cubicBezTo>
                  <a:cubicBezTo>
                    <a:pt x="35" y="17"/>
                    <a:pt x="35" y="16"/>
                    <a:pt x="34" y="12"/>
                  </a:cubicBezTo>
                  <a:cubicBezTo>
                    <a:pt x="34" y="3"/>
                    <a:pt x="28" y="0"/>
                    <a:pt x="20" y="2"/>
                  </a:cubicBezTo>
                  <a:cubicBezTo>
                    <a:pt x="18" y="2"/>
                    <a:pt x="15" y="4"/>
                    <a:pt x="12" y="6"/>
                  </a:cubicBezTo>
                  <a:cubicBezTo>
                    <a:pt x="4" y="12"/>
                    <a:pt x="0" y="27"/>
                    <a:pt x="7" y="28"/>
                  </a:cubicBezTo>
                  <a:cubicBezTo>
                    <a:pt x="11" y="28"/>
                    <a:pt x="13" y="27"/>
                    <a:pt x="12" y="24"/>
                  </a:cubicBezTo>
                  <a:cubicBezTo>
                    <a:pt x="11" y="21"/>
                    <a:pt x="19" y="10"/>
                    <a:pt x="22" y="10"/>
                  </a:cubicBezTo>
                  <a:cubicBezTo>
                    <a:pt x="24" y="9"/>
                    <a:pt x="25" y="11"/>
                    <a:pt x="24" y="17"/>
                  </a:cubicBezTo>
                  <a:cubicBezTo>
                    <a:pt x="23" y="23"/>
                    <a:pt x="28" y="27"/>
                    <a:pt x="37" y="26"/>
                  </a:cubicBezTo>
                  <a:cubicBezTo>
                    <a:pt x="47" y="24"/>
                    <a:pt x="48" y="26"/>
                    <a:pt x="46" y="36"/>
                  </a:cubicBezTo>
                  <a:cubicBezTo>
                    <a:pt x="44" y="44"/>
                    <a:pt x="41" y="47"/>
                    <a:pt x="33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09"/>
            <p:cNvSpPr>
              <a:spLocks noEditPoints="1"/>
            </p:cNvSpPr>
            <p:nvPr/>
          </p:nvSpPr>
          <p:spPr bwMode="auto">
            <a:xfrm>
              <a:off x="1185" y="1185"/>
              <a:ext cx="87" cy="75"/>
            </a:xfrm>
            <a:custGeom>
              <a:avLst/>
              <a:gdLst>
                <a:gd name="T0" fmla="*/ 90 w 162"/>
                <a:gd name="T1" fmla="*/ 50 h 139"/>
                <a:gd name="T2" fmla="*/ 83 w 162"/>
                <a:gd name="T3" fmla="*/ 42 h 139"/>
                <a:gd name="T4" fmla="*/ 74 w 162"/>
                <a:gd name="T5" fmla="*/ 0 h 139"/>
                <a:gd name="T6" fmla="*/ 40 w 162"/>
                <a:gd name="T7" fmla="*/ 20 h 139"/>
                <a:gd name="T8" fmla="*/ 2 w 162"/>
                <a:gd name="T9" fmla="*/ 37 h 139"/>
                <a:gd name="T10" fmla="*/ 65 w 162"/>
                <a:gd name="T11" fmla="*/ 72 h 139"/>
                <a:gd name="T12" fmla="*/ 65 w 162"/>
                <a:gd name="T13" fmla="*/ 80 h 139"/>
                <a:gd name="T14" fmla="*/ 67 w 162"/>
                <a:gd name="T15" fmla="*/ 118 h 139"/>
                <a:gd name="T16" fmla="*/ 85 w 162"/>
                <a:gd name="T17" fmla="*/ 131 h 139"/>
                <a:gd name="T18" fmla="*/ 109 w 162"/>
                <a:gd name="T19" fmla="*/ 131 h 139"/>
                <a:gd name="T20" fmla="*/ 117 w 162"/>
                <a:gd name="T21" fmla="*/ 129 h 139"/>
                <a:gd name="T22" fmla="*/ 120 w 162"/>
                <a:gd name="T23" fmla="*/ 128 h 139"/>
                <a:gd name="T24" fmla="*/ 126 w 162"/>
                <a:gd name="T25" fmla="*/ 125 h 139"/>
                <a:gd name="T26" fmla="*/ 129 w 162"/>
                <a:gd name="T27" fmla="*/ 124 h 139"/>
                <a:gd name="T28" fmla="*/ 146 w 162"/>
                <a:gd name="T29" fmla="*/ 116 h 139"/>
                <a:gd name="T30" fmla="*/ 136 w 162"/>
                <a:gd name="T31" fmla="*/ 42 h 139"/>
                <a:gd name="T32" fmla="*/ 76 w 162"/>
                <a:gd name="T33" fmla="*/ 65 h 139"/>
                <a:gd name="T34" fmla="*/ 79 w 162"/>
                <a:gd name="T35" fmla="*/ 61 h 139"/>
                <a:gd name="T36" fmla="*/ 78 w 162"/>
                <a:gd name="T37" fmla="*/ 67 h 139"/>
                <a:gd name="T38" fmla="*/ 40 w 162"/>
                <a:gd name="T39" fmla="*/ 49 h 139"/>
                <a:gd name="T40" fmla="*/ 53 w 162"/>
                <a:gd name="T41" fmla="*/ 25 h 139"/>
                <a:gd name="T42" fmla="*/ 62 w 162"/>
                <a:gd name="T43" fmla="*/ 24 h 139"/>
                <a:gd name="T44" fmla="*/ 63 w 162"/>
                <a:gd name="T45" fmla="*/ 35 h 139"/>
                <a:gd name="T46" fmla="*/ 59 w 162"/>
                <a:gd name="T47" fmla="*/ 36 h 139"/>
                <a:gd name="T48" fmla="*/ 60 w 162"/>
                <a:gd name="T49" fmla="*/ 42 h 139"/>
                <a:gd name="T50" fmla="*/ 37 w 162"/>
                <a:gd name="T51" fmla="*/ 40 h 139"/>
                <a:gd name="T52" fmla="*/ 55 w 162"/>
                <a:gd name="T53" fmla="*/ 48 h 139"/>
                <a:gd name="T54" fmla="*/ 40 w 162"/>
                <a:gd name="T55" fmla="*/ 49 h 139"/>
                <a:gd name="T56" fmla="*/ 57 w 162"/>
                <a:gd name="T57" fmla="*/ 59 h 139"/>
                <a:gd name="T58" fmla="*/ 58 w 162"/>
                <a:gd name="T59" fmla="*/ 62 h 139"/>
                <a:gd name="T60" fmla="*/ 149 w 162"/>
                <a:gd name="T61" fmla="*/ 77 h 139"/>
                <a:gd name="T62" fmla="*/ 137 w 162"/>
                <a:gd name="T63" fmla="*/ 102 h 139"/>
                <a:gd name="T64" fmla="*/ 127 w 162"/>
                <a:gd name="T65" fmla="*/ 102 h 139"/>
                <a:gd name="T66" fmla="*/ 119 w 162"/>
                <a:gd name="T67" fmla="*/ 106 h 139"/>
                <a:gd name="T68" fmla="*/ 109 w 162"/>
                <a:gd name="T69" fmla="*/ 109 h 139"/>
                <a:gd name="T70" fmla="*/ 90 w 162"/>
                <a:gd name="T71" fmla="*/ 117 h 139"/>
                <a:gd name="T72" fmla="*/ 74 w 162"/>
                <a:gd name="T73" fmla="*/ 96 h 139"/>
                <a:gd name="T74" fmla="*/ 92 w 162"/>
                <a:gd name="T75" fmla="*/ 86 h 139"/>
                <a:gd name="T76" fmla="*/ 93 w 162"/>
                <a:gd name="T77" fmla="*/ 101 h 139"/>
                <a:gd name="T78" fmla="*/ 101 w 162"/>
                <a:gd name="T79" fmla="*/ 96 h 139"/>
                <a:gd name="T80" fmla="*/ 118 w 162"/>
                <a:gd name="T81" fmla="*/ 72 h 139"/>
                <a:gd name="T82" fmla="*/ 99 w 162"/>
                <a:gd name="T83" fmla="*/ 75 h 139"/>
                <a:gd name="T84" fmla="*/ 128 w 162"/>
                <a:gd name="T85" fmla="*/ 4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2" h="139">
                  <a:moveTo>
                    <a:pt x="92" y="43"/>
                  </a:moveTo>
                  <a:cubicBezTo>
                    <a:pt x="91" y="46"/>
                    <a:pt x="90" y="49"/>
                    <a:pt x="90" y="50"/>
                  </a:cubicBezTo>
                  <a:cubicBezTo>
                    <a:pt x="90" y="50"/>
                    <a:pt x="89" y="52"/>
                    <a:pt x="88" y="54"/>
                  </a:cubicBezTo>
                  <a:cubicBezTo>
                    <a:pt x="86" y="56"/>
                    <a:pt x="86" y="55"/>
                    <a:pt x="83" y="42"/>
                  </a:cubicBezTo>
                  <a:cubicBezTo>
                    <a:pt x="81" y="30"/>
                    <a:pt x="80" y="18"/>
                    <a:pt x="79" y="6"/>
                  </a:cubicBezTo>
                  <a:cubicBezTo>
                    <a:pt x="79" y="4"/>
                    <a:pt x="75" y="0"/>
                    <a:pt x="74" y="0"/>
                  </a:cubicBezTo>
                  <a:cubicBezTo>
                    <a:pt x="70" y="2"/>
                    <a:pt x="73" y="20"/>
                    <a:pt x="67" y="13"/>
                  </a:cubicBezTo>
                  <a:cubicBezTo>
                    <a:pt x="56" y="3"/>
                    <a:pt x="50" y="12"/>
                    <a:pt x="40" y="20"/>
                  </a:cubicBezTo>
                  <a:cubicBezTo>
                    <a:pt x="27" y="31"/>
                    <a:pt x="21" y="34"/>
                    <a:pt x="11" y="33"/>
                  </a:cubicBezTo>
                  <a:cubicBezTo>
                    <a:pt x="3" y="32"/>
                    <a:pt x="0" y="34"/>
                    <a:pt x="2" y="37"/>
                  </a:cubicBezTo>
                  <a:cubicBezTo>
                    <a:pt x="14" y="47"/>
                    <a:pt x="28" y="48"/>
                    <a:pt x="39" y="61"/>
                  </a:cubicBezTo>
                  <a:cubicBezTo>
                    <a:pt x="45" y="65"/>
                    <a:pt x="57" y="72"/>
                    <a:pt x="65" y="72"/>
                  </a:cubicBezTo>
                  <a:cubicBezTo>
                    <a:pt x="67" y="71"/>
                    <a:pt x="69" y="71"/>
                    <a:pt x="69" y="71"/>
                  </a:cubicBezTo>
                  <a:cubicBezTo>
                    <a:pt x="70" y="72"/>
                    <a:pt x="67" y="75"/>
                    <a:pt x="65" y="80"/>
                  </a:cubicBezTo>
                  <a:cubicBezTo>
                    <a:pt x="61" y="85"/>
                    <a:pt x="60" y="89"/>
                    <a:pt x="60" y="94"/>
                  </a:cubicBezTo>
                  <a:cubicBezTo>
                    <a:pt x="61" y="103"/>
                    <a:pt x="65" y="114"/>
                    <a:pt x="67" y="118"/>
                  </a:cubicBezTo>
                  <a:cubicBezTo>
                    <a:pt x="75" y="127"/>
                    <a:pt x="77" y="129"/>
                    <a:pt x="80" y="129"/>
                  </a:cubicBezTo>
                  <a:cubicBezTo>
                    <a:pt x="82" y="130"/>
                    <a:pt x="84" y="131"/>
                    <a:pt x="85" y="131"/>
                  </a:cubicBezTo>
                  <a:cubicBezTo>
                    <a:pt x="87" y="133"/>
                    <a:pt x="94" y="133"/>
                    <a:pt x="100" y="131"/>
                  </a:cubicBezTo>
                  <a:cubicBezTo>
                    <a:pt x="106" y="129"/>
                    <a:pt x="108" y="129"/>
                    <a:pt x="109" y="131"/>
                  </a:cubicBezTo>
                  <a:cubicBezTo>
                    <a:pt x="109" y="133"/>
                    <a:pt x="111" y="135"/>
                    <a:pt x="113" y="136"/>
                  </a:cubicBezTo>
                  <a:cubicBezTo>
                    <a:pt x="118" y="139"/>
                    <a:pt x="120" y="135"/>
                    <a:pt x="117" y="129"/>
                  </a:cubicBezTo>
                  <a:cubicBezTo>
                    <a:pt x="116" y="126"/>
                    <a:pt x="116" y="125"/>
                    <a:pt x="117" y="125"/>
                  </a:cubicBezTo>
                  <a:cubicBezTo>
                    <a:pt x="118" y="125"/>
                    <a:pt x="120" y="127"/>
                    <a:pt x="120" y="128"/>
                  </a:cubicBezTo>
                  <a:cubicBezTo>
                    <a:pt x="120" y="129"/>
                    <a:pt x="122" y="130"/>
                    <a:pt x="124" y="130"/>
                  </a:cubicBezTo>
                  <a:cubicBezTo>
                    <a:pt x="126" y="129"/>
                    <a:pt x="127" y="128"/>
                    <a:pt x="126" y="125"/>
                  </a:cubicBezTo>
                  <a:cubicBezTo>
                    <a:pt x="125" y="121"/>
                    <a:pt x="125" y="121"/>
                    <a:pt x="125" y="121"/>
                  </a:cubicBezTo>
                  <a:cubicBezTo>
                    <a:pt x="129" y="124"/>
                    <a:pt x="129" y="124"/>
                    <a:pt x="129" y="124"/>
                  </a:cubicBezTo>
                  <a:cubicBezTo>
                    <a:pt x="133" y="128"/>
                    <a:pt x="138" y="127"/>
                    <a:pt x="138" y="124"/>
                  </a:cubicBezTo>
                  <a:cubicBezTo>
                    <a:pt x="138" y="122"/>
                    <a:pt x="142" y="119"/>
                    <a:pt x="146" y="116"/>
                  </a:cubicBezTo>
                  <a:cubicBezTo>
                    <a:pt x="158" y="109"/>
                    <a:pt x="162" y="97"/>
                    <a:pt x="160" y="77"/>
                  </a:cubicBezTo>
                  <a:cubicBezTo>
                    <a:pt x="159" y="57"/>
                    <a:pt x="155" y="51"/>
                    <a:pt x="136" y="42"/>
                  </a:cubicBezTo>
                  <a:cubicBezTo>
                    <a:pt x="123" y="36"/>
                    <a:pt x="102" y="29"/>
                    <a:pt x="92" y="43"/>
                  </a:cubicBezTo>
                  <a:close/>
                  <a:moveTo>
                    <a:pt x="76" y="65"/>
                  </a:moveTo>
                  <a:cubicBezTo>
                    <a:pt x="77" y="63"/>
                    <a:pt x="78" y="62"/>
                    <a:pt x="79" y="61"/>
                  </a:cubicBezTo>
                  <a:cubicBezTo>
                    <a:pt x="79" y="61"/>
                    <a:pt x="79" y="61"/>
                    <a:pt x="79" y="61"/>
                  </a:cubicBezTo>
                  <a:cubicBezTo>
                    <a:pt x="80" y="61"/>
                    <a:pt x="81" y="62"/>
                    <a:pt x="81" y="63"/>
                  </a:cubicBezTo>
                  <a:cubicBezTo>
                    <a:pt x="81" y="64"/>
                    <a:pt x="80" y="66"/>
                    <a:pt x="78" y="67"/>
                  </a:cubicBezTo>
                  <a:cubicBezTo>
                    <a:pt x="74" y="69"/>
                    <a:pt x="74" y="69"/>
                    <a:pt x="76" y="65"/>
                  </a:cubicBezTo>
                  <a:close/>
                  <a:moveTo>
                    <a:pt x="40" y="49"/>
                  </a:moveTo>
                  <a:cubicBezTo>
                    <a:pt x="31" y="44"/>
                    <a:pt x="12" y="42"/>
                    <a:pt x="38" y="35"/>
                  </a:cubicBezTo>
                  <a:cubicBezTo>
                    <a:pt x="42" y="31"/>
                    <a:pt x="48" y="29"/>
                    <a:pt x="53" y="25"/>
                  </a:cubicBezTo>
                  <a:cubicBezTo>
                    <a:pt x="55" y="23"/>
                    <a:pt x="56" y="23"/>
                    <a:pt x="57" y="22"/>
                  </a:cubicBezTo>
                  <a:cubicBezTo>
                    <a:pt x="59" y="22"/>
                    <a:pt x="60" y="23"/>
                    <a:pt x="62" y="24"/>
                  </a:cubicBezTo>
                  <a:cubicBezTo>
                    <a:pt x="67" y="25"/>
                    <a:pt x="68" y="26"/>
                    <a:pt x="68" y="32"/>
                  </a:cubicBezTo>
                  <a:cubicBezTo>
                    <a:pt x="70" y="42"/>
                    <a:pt x="68" y="43"/>
                    <a:pt x="63" y="35"/>
                  </a:cubicBezTo>
                  <a:cubicBezTo>
                    <a:pt x="59" y="27"/>
                    <a:pt x="56" y="25"/>
                    <a:pt x="55" y="29"/>
                  </a:cubicBezTo>
                  <a:cubicBezTo>
                    <a:pt x="55" y="30"/>
                    <a:pt x="56" y="33"/>
                    <a:pt x="59" y="36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57" y="43"/>
                    <a:pt x="54" y="43"/>
                    <a:pt x="50" y="40"/>
                  </a:cubicBezTo>
                  <a:cubicBezTo>
                    <a:pt x="45" y="37"/>
                    <a:pt x="39" y="37"/>
                    <a:pt x="37" y="40"/>
                  </a:cubicBezTo>
                  <a:cubicBezTo>
                    <a:pt x="36" y="41"/>
                    <a:pt x="45" y="47"/>
                    <a:pt x="48" y="46"/>
                  </a:cubicBezTo>
                  <a:cubicBezTo>
                    <a:pt x="49" y="46"/>
                    <a:pt x="52" y="47"/>
                    <a:pt x="55" y="48"/>
                  </a:cubicBezTo>
                  <a:cubicBezTo>
                    <a:pt x="61" y="50"/>
                    <a:pt x="61" y="50"/>
                    <a:pt x="57" y="52"/>
                  </a:cubicBezTo>
                  <a:cubicBezTo>
                    <a:pt x="52" y="55"/>
                    <a:pt x="48" y="55"/>
                    <a:pt x="40" y="49"/>
                  </a:cubicBezTo>
                  <a:close/>
                  <a:moveTo>
                    <a:pt x="58" y="62"/>
                  </a:moveTo>
                  <a:cubicBezTo>
                    <a:pt x="52" y="62"/>
                    <a:pt x="51" y="60"/>
                    <a:pt x="57" y="59"/>
                  </a:cubicBezTo>
                  <a:cubicBezTo>
                    <a:pt x="63" y="57"/>
                    <a:pt x="66" y="51"/>
                    <a:pt x="71" y="48"/>
                  </a:cubicBezTo>
                  <a:cubicBezTo>
                    <a:pt x="73" y="55"/>
                    <a:pt x="64" y="60"/>
                    <a:pt x="58" y="62"/>
                  </a:cubicBezTo>
                  <a:close/>
                  <a:moveTo>
                    <a:pt x="128" y="48"/>
                  </a:moveTo>
                  <a:cubicBezTo>
                    <a:pt x="143" y="57"/>
                    <a:pt x="147" y="62"/>
                    <a:pt x="149" y="77"/>
                  </a:cubicBezTo>
                  <a:cubicBezTo>
                    <a:pt x="150" y="86"/>
                    <a:pt x="150" y="90"/>
                    <a:pt x="148" y="94"/>
                  </a:cubicBezTo>
                  <a:cubicBezTo>
                    <a:pt x="145" y="101"/>
                    <a:pt x="140" y="104"/>
                    <a:pt x="137" y="102"/>
                  </a:cubicBezTo>
                  <a:cubicBezTo>
                    <a:pt x="135" y="101"/>
                    <a:pt x="133" y="101"/>
                    <a:pt x="132" y="102"/>
                  </a:cubicBezTo>
                  <a:cubicBezTo>
                    <a:pt x="131" y="103"/>
                    <a:pt x="129" y="103"/>
                    <a:pt x="127" y="102"/>
                  </a:cubicBezTo>
                  <a:cubicBezTo>
                    <a:pt x="124" y="100"/>
                    <a:pt x="124" y="101"/>
                    <a:pt x="124" y="104"/>
                  </a:cubicBezTo>
                  <a:cubicBezTo>
                    <a:pt x="124" y="110"/>
                    <a:pt x="121" y="111"/>
                    <a:pt x="119" y="106"/>
                  </a:cubicBezTo>
                  <a:cubicBezTo>
                    <a:pt x="118" y="100"/>
                    <a:pt x="112" y="101"/>
                    <a:pt x="112" y="107"/>
                  </a:cubicBezTo>
                  <a:cubicBezTo>
                    <a:pt x="112" y="110"/>
                    <a:pt x="111" y="110"/>
                    <a:pt x="109" y="109"/>
                  </a:cubicBezTo>
                  <a:cubicBezTo>
                    <a:pt x="106" y="108"/>
                    <a:pt x="105" y="108"/>
                    <a:pt x="104" y="112"/>
                  </a:cubicBezTo>
                  <a:cubicBezTo>
                    <a:pt x="103" y="116"/>
                    <a:pt x="101" y="117"/>
                    <a:pt x="90" y="117"/>
                  </a:cubicBezTo>
                  <a:cubicBezTo>
                    <a:pt x="82" y="117"/>
                    <a:pt x="75" y="113"/>
                    <a:pt x="74" y="109"/>
                  </a:cubicBezTo>
                  <a:cubicBezTo>
                    <a:pt x="73" y="107"/>
                    <a:pt x="73" y="101"/>
                    <a:pt x="74" y="96"/>
                  </a:cubicBezTo>
                  <a:cubicBezTo>
                    <a:pt x="75" y="81"/>
                    <a:pt x="83" y="72"/>
                    <a:pt x="90" y="77"/>
                  </a:cubicBezTo>
                  <a:cubicBezTo>
                    <a:pt x="92" y="78"/>
                    <a:pt x="92" y="80"/>
                    <a:pt x="92" y="86"/>
                  </a:cubicBezTo>
                  <a:cubicBezTo>
                    <a:pt x="91" y="90"/>
                    <a:pt x="91" y="94"/>
                    <a:pt x="92" y="95"/>
                  </a:cubicBezTo>
                  <a:cubicBezTo>
                    <a:pt x="93" y="96"/>
                    <a:pt x="93" y="99"/>
                    <a:pt x="93" y="101"/>
                  </a:cubicBezTo>
                  <a:cubicBezTo>
                    <a:pt x="92" y="104"/>
                    <a:pt x="92" y="105"/>
                    <a:pt x="95" y="104"/>
                  </a:cubicBezTo>
                  <a:cubicBezTo>
                    <a:pt x="98" y="103"/>
                    <a:pt x="100" y="101"/>
                    <a:pt x="101" y="96"/>
                  </a:cubicBezTo>
                  <a:cubicBezTo>
                    <a:pt x="102" y="86"/>
                    <a:pt x="105" y="82"/>
                    <a:pt x="114" y="79"/>
                  </a:cubicBezTo>
                  <a:cubicBezTo>
                    <a:pt x="123" y="77"/>
                    <a:pt x="124" y="75"/>
                    <a:pt x="118" y="72"/>
                  </a:cubicBezTo>
                  <a:cubicBezTo>
                    <a:pt x="112" y="70"/>
                    <a:pt x="108" y="70"/>
                    <a:pt x="105" y="74"/>
                  </a:cubicBezTo>
                  <a:cubicBezTo>
                    <a:pt x="103" y="76"/>
                    <a:pt x="101" y="76"/>
                    <a:pt x="99" y="75"/>
                  </a:cubicBezTo>
                  <a:cubicBezTo>
                    <a:pt x="94" y="73"/>
                    <a:pt x="94" y="67"/>
                    <a:pt x="98" y="55"/>
                  </a:cubicBezTo>
                  <a:cubicBezTo>
                    <a:pt x="104" y="39"/>
                    <a:pt x="115" y="41"/>
                    <a:pt x="128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10"/>
            <p:cNvSpPr/>
            <p:nvPr/>
          </p:nvSpPr>
          <p:spPr bwMode="auto">
            <a:xfrm>
              <a:off x="1218" y="1150"/>
              <a:ext cx="14" cy="35"/>
            </a:xfrm>
            <a:custGeom>
              <a:avLst/>
              <a:gdLst>
                <a:gd name="T0" fmla="*/ 2 w 26"/>
                <a:gd name="T1" fmla="*/ 0 h 64"/>
                <a:gd name="T2" fmla="*/ 2 w 26"/>
                <a:gd name="T3" fmla="*/ 0 h 64"/>
                <a:gd name="T4" fmla="*/ 2 w 26"/>
                <a:gd name="T5" fmla="*/ 4 h 64"/>
                <a:gd name="T6" fmla="*/ 2 w 26"/>
                <a:gd name="T7" fmla="*/ 11 h 64"/>
                <a:gd name="T8" fmla="*/ 5 w 26"/>
                <a:gd name="T9" fmla="*/ 21 h 64"/>
                <a:gd name="T10" fmla="*/ 14 w 26"/>
                <a:gd name="T11" fmla="*/ 39 h 64"/>
                <a:gd name="T12" fmla="*/ 20 w 26"/>
                <a:gd name="T13" fmla="*/ 57 h 64"/>
                <a:gd name="T14" fmla="*/ 25 w 26"/>
                <a:gd name="T15" fmla="*/ 63 h 64"/>
                <a:gd name="T16" fmla="*/ 22 w 26"/>
                <a:gd name="T17" fmla="*/ 41 h 64"/>
                <a:gd name="T18" fmla="*/ 11 w 26"/>
                <a:gd name="T19" fmla="*/ 10 h 64"/>
                <a:gd name="T20" fmla="*/ 2 w 26"/>
                <a:gd name="T2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64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2"/>
                    <a:pt x="2" y="4"/>
                  </a:cubicBezTo>
                  <a:cubicBezTo>
                    <a:pt x="3" y="6"/>
                    <a:pt x="3" y="9"/>
                    <a:pt x="2" y="11"/>
                  </a:cubicBezTo>
                  <a:cubicBezTo>
                    <a:pt x="0" y="13"/>
                    <a:pt x="1" y="14"/>
                    <a:pt x="5" y="21"/>
                  </a:cubicBezTo>
                  <a:cubicBezTo>
                    <a:pt x="8" y="25"/>
                    <a:pt x="12" y="33"/>
                    <a:pt x="14" y="39"/>
                  </a:cubicBezTo>
                  <a:cubicBezTo>
                    <a:pt x="16" y="45"/>
                    <a:pt x="19" y="54"/>
                    <a:pt x="20" y="57"/>
                  </a:cubicBezTo>
                  <a:cubicBezTo>
                    <a:pt x="22" y="61"/>
                    <a:pt x="24" y="64"/>
                    <a:pt x="25" y="63"/>
                  </a:cubicBezTo>
                  <a:cubicBezTo>
                    <a:pt x="26" y="62"/>
                    <a:pt x="25" y="54"/>
                    <a:pt x="22" y="41"/>
                  </a:cubicBezTo>
                  <a:cubicBezTo>
                    <a:pt x="18" y="23"/>
                    <a:pt x="16" y="18"/>
                    <a:pt x="11" y="10"/>
                  </a:cubicBezTo>
                  <a:cubicBezTo>
                    <a:pt x="7" y="3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11"/>
            <p:cNvSpPr/>
            <p:nvPr/>
          </p:nvSpPr>
          <p:spPr bwMode="auto">
            <a:xfrm>
              <a:off x="1161" y="1114"/>
              <a:ext cx="29" cy="44"/>
            </a:xfrm>
            <a:custGeom>
              <a:avLst/>
              <a:gdLst>
                <a:gd name="T0" fmla="*/ 28 w 53"/>
                <a:gd name="T1" fmla="*/ 70 h 82"/>
                <a:gd name="T2" fmla="*/ 10 w 53"/>
                <a:gd name="T3" fmla="*/ 72 h 82"/>
                <a:gd name="T4" fmla="*/ 3 w 53"/>
                <a:gd name="T5" fmla="*/ 70 h 82"/>
                <a:gd name="T6" fmla="*/ 10 w 53"/>
                <a:gd name="T7" fmla="*/ 78 h 82"/>
                <a:gd name="T8" fmla="*/ 24 w 53"/>
                <a:gd name="T9" fmla="*/ 80 h 82"/>
                <a:gd name="T10" fmla="*/ 51 w 53"/>
                <a:gd name="T11" fmla="*/ 51 h 82"/>
                <a:gd name="T12" fmla="*/ 33 w 53"/>
                <a:gd name="T13" fmla="*/ 38 h 82"/>
                <a:gd name="T14" fmla="*/ 33 w 53"/>
                <a:gd name="T15" fmla="*/ 34 h 82"/>
                <a:gd name="T16" fmla="*/ 34 w 53"/>
                <a:gd name="T17" fmla="*/ 25 h 82"/>
                <a:gd name="T18" fmla="*/ 20 w 53"/>
                <a:gd name="T19" fmla="*/ 11 h 82"/>
                <a:gd name="T20" fmla="*/ 17 w 53"/>
                <a:gd name="T21" fmla="*/ 8 h 82"/>
                <a:gd name="T22" fmla="*/ 7 w 53"/>
                <a:gd name="T23" fmla="*/ 1 h 82"/>
                <a:gd name="T24" fmla="*/ 15 w 53"/>
                <a:gd name="T25" fmla="*/ 16 h 82"/>
                <a:gd name="T26" fmla="*/ 20 w 53"/>
                <a:gd name="T27" fmla="*/ 30 h 82"/>
                <a:gd name="T28" fmla="*/ 17 w 53"/>
                <a:gd name="T29" fmla="*/ 34 h 82"/>
                <a:gd name="T30" fmla="*/ 25 w 53"/>
                <a:gd name="T31" fmla="*/ 44 h 82"/>
                <a:gd name="T32" fmla="*/ 39 w 53"/>
                <a:gd name="T33" fmla="*/ 52 h 82"/>
                <a:gd name="T34" fmla="*/ 28 w 53"/>
                <a:gd name="T35" fmla="*/ 7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2">
                  <a:moveTo>
                    <a:pt x="28" y="70"/>
                  </a:moveTo>
                  <a:cubicBezTo>
                    <a:pt x="23" y="75"/>
                    <a:pt x="16" y="76"/>
                    <a:pt x="10" y="72"/>
                  </a:cubicBezTo>
                  <a:cubicBezTo>
                    <a:pt x="7" y="71"/>
                    <a:pt x="4" y="70"/>
                    <a:pt x="3" y="70"/>
                  </a:cubicBezTo>
                  <a:cubicBezTo>
                    <a:pt x="0" y="70"/>
                    <a:pt x="4" y="74"/>
                    <a:pt x="10" y="78"/>
                  </a:cubicBezTo>
                  <a:cubicBezTo>
                    <a:pt x="16" y="81"/>
                    <a:pt x="19" y="82"/>
                    <a:pt x="24" y="80"/>
                  </a:cubicBezTo>
                  <a:cubicBezTo>
                    <a:pt x="38" y="77"/>
                    <a:pt x="53" y="60"/>
                    <a:pt x="51" y="51"/>
                  </a:cubicBezTo>
                  <a:cubicBezTo>
                    <a:pt x="49" y="47"/>
                    <a:pt x="37" y="37"/>
                    <a:pt x="33" y="38"/>
                  </a:cubicBezTo>
                  <a:cubicBezTo>
                    <a:pt x="32" y="38"/>
                    <a:pt x="32" y="36"/>
                    <a:pt x="33" y="34"/>
                  </a:cubicBezTo>
                  <a:cubicBezTo>
                    <a:pt x="34" y="32"/>
                    <a:pt x="34" y="28"/>
                    <a:pt x="34" y="25"/>
                  </a:cubicBezTo>
                  <a:cubicBezTo>
                    <a:pt x="32" y="21"/>
                    <a:pt x="25" y="13"/>
                    <a:pt x="20" y="11"/>
                  </a:cubicBezTo>
                  <a:cubicBezTo>
                    <a:pt x="19" y="11"/>
                    <a:pt x="18" y="9"/>
                    <a:pt x="17" y="8"/>
                  </a:cubicBezTo>
                  <a:cubicBezTo>
                    <a:pt x="17" y="5"/>
                    <a:pt x="9" y="0"/>
                    <a:pt x="7" y="1"/>
                  </a:cubicBezTo>
                  <a:cubicBezTo>
                    <a:pt x="4" y="2"/>
                    <a:pt x="7" y="9"/>
                    <a:pt x="15" y="16"/>
                  </a:cubicBezTo>
                  <a:cubicBezTo>
                    <a:pt x="24" y="23"/>
                    <a:pt x="25" y="28"/>
                    <a:pt x="20" y="30"/>
                  </a:cubicBezTo>
                  <a:cubicBezTo>
                    <a:pt x="19" y="31"/>
                    <a:pt x="17" y="33"/>
                    <a:pt x="17" y="34"/>
                  </a:cubicBezTo>
                  <a:cubicBezTo>
                    <a:pt x="16" y="36"/>
                    <a:pt x="22" y="44"/>
                    <a:pt x="25" y="44"/>
                  </a:cubicBezTo>
                  <a:cubicBezTo>
                    <a:pt x="26" y="43"/>
                    <a:pt x="38" y="50"/>
                    <a:pt x="39" y="52"/>
                  </a:cubicBezTo>
                  <a:cubicBezTo>
                    <a:pt x="39" y="54"/>
                    <a:pt x="32" y="67"/>
                    <a:pt x="28" y="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12"/>
            <p:cNvSpPr/>
            <p:nvPr/>
          </p:nvSpPr>
          <p:spPr bwMode="auto">
            <a:xfrm>
              <a:off x="1197" y="1145"/>
              <a:ext cx="31" cy="56"/>
            </a:xfrm>
            <a:custGeom>
              <a:avLst/>
              <a:gdLst>
                <a:gd name="T0" fmla="*/ 38 w 57"/>
                <a:gd name="T1" fmla="*/ 53 h 103"/>
                <a:gd name="T2" fmla="*/ 32 w 57"/>
                <a:gd name="T3" fmla="*/ 41 h 103"/>
                <a:gd name="T4" fmla="*/ 22 w 57"/>
                <a:gd name="T5" fmla="*/ 25 h 103"/>
                <a:gd name="T6" fmla="*/ 6 w 57"/>
                <a:gd name="T7" fmla="*/ 2 h 103"/>
                <a:gd name="T8" fmla="*/ 38 w 57"/>
                <a:gd name="T9" fmla="*/ 5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03">
                  <a:moveTo>
                    <a:pt x="38" y="53"/>
                  </a:moveTo>
                  <a:cubicBezTo>
                    <a:pt x="37" y="52"/>
                    <a:pt x="34" y="46"/>
                    <a:pt x="32" y="41"/>
                  </a:cubicBezTo>
                  <a:cubicBezTo>
                    <a:pt x="30" y="35"/>
                    <a:pt x="27" y="31"/>
                    <a:pt x="22" y="25"/>
                  </a:cubicBezTo>
                  <a:cubicBezTo>
                    <a:pt x="15" y="20"/>
                    <a:pt x="9" y="0"/>
                    <a:pt x="6" y="2"/>
                  </a:cubicBezTo>
                  <a:cubicBezTo>
                    <a:pt x="0" y="6"/>
                    <a:pt x="57" y="103"/>
                    <a:pt x="3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13"/>
            <p:cNvSpPr/>
            <p:nvPr/>
          </p:nvSpPr>
          <p:spPr bwMode="auto">
            <a:xfrm>
              <a:off x="1242" y="1188"/>
              <a:ext cx="8" cy="8"/>
            </a:xfrm>
            <a:custGeom>
              <a:avLst/>
              <a:gdLst>
                <a:gd name="T0" fmla="*/ 9 w 15"/>
                <a:gd name="T1" fmla="*/ 16 h 16"/>
                <a:gd name="T2" fmla="*/ 11 w 15"/>
                <a:gd name="T3" fmla="*/ 6 h 16"/>
                <a:gd name="T4" fmla="*/ 5 w 15"/>
                <a:gd name="T5" fmla="*/ 1 h 16"/>
                <a:gd name="T6" fmla="*/ 5 w 15"/>
                <a:gd name="T7" fmla="*/ 1 h 16"/>
                <a:gd name="T8" fmla="*/ 9 w 15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9" y="16"/>
                  </a:moveTo>
                  <a:cubicBezTo>
                    <a:pt x="14" y="15"/>
                    <a:pt x="15" y="13"/>
                    <a:pt x="11" y="6"/>
                  </a:cubicBezTo>
                  <a:cubicBezTo>
                    <a:pt x="9" y="2"/>
                    <a:pt x="7" y="0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0" y="3"/>
                    <a:pt x="4" y="16"/>
                    <a:pt x="9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14"/>
            <p:cNvSpPr>
              <a:spLocks noEditPoints="1"/>
            </p:cNvSpPr>
            <p:nvPr/>
          </p:nvSpPr>
          <p:spPr bwMode="auto">
            <a:xfrm>
              <a:off x="987" y="1035"/>
              <a:ext cx="324" cy="306"/>
            </a:xfrm>
            <a:custGeom>
              <a:avLst/>
              <a:gdLst>
                <a:gd name="T0" fmla="*/ 73 w 600"/>
                <a:gd name="T1" fmla="*/ 231 h 567"/>
                <a:gd name="T2" fmla="*/ 112 w 600"/>
                <a:gd name="T3" fmla="*/ 300 h 567"/>
                <a:gd name="T4" fmla="*/ 213 w 600"/>
                <a:gd name="T5" fmla="*/ 336 h 567"/>
                <a:gd name="T6" fmla="*/ 215 w 600"/>
                <a:gd name="T7" fmla="*/ 520 h 567"/>
                <a:gd name="T8" fmla="*/ 169 w 600"/>
                <a:gd name="T9" fmla="*/ 489 h 567"/>
                <a:gd name="T10" fmla="*/ 150 w 600"/>
                <a:gd name="T11" fmla="*/ 482 h 567"/>
                <a:gd name="T12" fmla="*/ 131 w 600"/>
                <a:gd name="T13" fmla="*/ 508 h 567"/>
                <a:gd name="T14" fmla="*/ 117 w 600"/>
                <a:gd name="T15" fmla="*/ 514 h 567"/>
                <a:gd name="T16" fmla="*/ 117 w 600"/>
                <a:gd name="T17" fmla="*/ 555 h 567"/>
                <a:gd name="T18" fmla="*/ 124 w 600"/>
                <a:gd name="T19" fmla="*/ 508 h 567"/>
                <a:gd name="T20" fmla="*/ 151 w 600"/>
                <a:gd name="T21" fmla="*/ 546 h 567"/>
                <a:gd name="T22" fmla="*/ 202 w 600"/>
                <a:gd name="T23" fmla="*/ 538 h 567"/>
                <a:gd name="T24" fmla="*/ 275 w 600"/>
                <a:gd name="T25" fmla="*/ 526 h 567"/>
                <a:gd name="T26" fmla="*/ 306 w 600"/>
                <a:gd name="T27" fmla="*/ 530 h 567"/>
                <a:gd name="T28" fmla="*/ 320 w 600"/>
                <a:gd name="T29" fmla="*/ 509 h 567"/>
                <a:gd name="T30" fmla="*/ 345 w 600"/>
                <a:gd name="T31" fmla="*/ 502 h 567"/>
                <a:gd name="T32" fmla="*/ 398 w 600"/>
                <a:gd name="T33" fmla="*/ 497 h 567"/>
                <a:gd name="T34" fmla="*/ 415 w 600"/>
                <a:gd name="T35" fmla="*/ 450 h 567"/>
                <a:gd name="T36" fmla="*/ 434 w 600"/>
                <a:gd name="T37" fmla="*/ 474 h 567"/>
                <a:gd name="T38" fmla="*/ 462 w 600"/>
                <a:gd name="T39" fmla="*/ 453 h 567"/>
                <a:gd name="T40" fmla="*/ 494 w 600"/>
                <a:gd name="T41" fmla="*/ 471 h 567"/>
                <a:gd name="T42" fmla="*/ 570 w 600"/>
                <a:gd name="T43" fmla="*/ 453 h 567"/>
                <a:gd name="T44" fmla="*/ 587 w 600"/>
                <a:gd name="T45" fmla="*/ 449 h 567"/>
                <a:gd name="T46" fmla="*/ 509 w 600"/>
                <a:gd name="T47" fmla="*/ 458 h 567"/>
                <a:gd name="T48" fmla="*/ 490 w 600"/>
                <a:gd name="T49" fmla="*/ 457 h 567"/>
                <a:gd name="T50" fmla="*/ 455 w 600"/>
                <a:gd name="T51" fmla="*/ 438 h 567"/>
                <a:gd name="T52" fmla="*/ 432 w 600"/>
                <a:gd name="T53" fmla="*/ 428 h 567"/>
                <a:gd name="T54" fmla="*/ 398 w 600"/>
                <a:gd name="T55" fmla="*/ 419 h 567"/>
                <a:gd name="T56" fmla="*/ 393 w 600"/>
                <a:gd name="T57" fmla="*/ 466 h 567"/>
                <a:gd name="T58" fmla="*/ 304 w 600"/>
                <a:gd name="T59" fmla="*/ 280 h 567"/>
                <a:gd name="T60" fmla="*/ 402 w 600"/>
                <a:gd name="T61" fmla="*/ 252 h 567"/>
                <a:gd name="T62" fmla="*/ 327 w 600"/>
                <a:gd name="T63" fmla="*/ 289 h 567"/>
                <a:gd name="T64" fmla="*/ 298 w 600"/>
                <a:gd name="T65" fmla="*/ 196 h 567"/>
                <a:gd name="T66" fmla="*/ 277 w 600"/>
                <a:gd name="T67" fmla="*/ 231 h 567"/>
                <a:gd name="T68" fmla="*/ 375 w 600"/>
                <a:gd name="T69" fmla="*/ 482 h 567"/>
                <a:gd name="T70" fmla="*/ 351 w 600"/>
                <a:gd name="T71" fmla="*/ 485 h 567"/>
                <a:gd name="T72" fmla="*/ 329 w 600"/>
                <a:gd name="T73" fmla="*/ 491 h 567"/>
                <a:gd name="T74" fmla="*/ 327 w 600"/>
                <a:gd name="T75" fmla="*/ 497 h 567"/>
                <a:gd name="T76" fmla="*/ 304 w 600"/>
                <a:gd name="T77" fmla="*/ 513 h 567"/>
                <a:gd name="T78" fmla="*/ 273 w 600"/>
                <a:gd name="T79" fmla="*/ 477 h 567"/>
                <a:gd name="T80" fmla="*/ 269 w 600"/>
                <a:gd name="T81" fmla="*/ 515 h 567"/>
                <a:gd name="T82" fmla="*/ 238 w 600"/>
                <a:gd name="T83" fmla="*/ 515 h 567"/>
                <a:gd name="T84" fmla="*/ 230 w 600"/>
                <a:gd name="T85" fmla="*/ 225 h 567"/>
                <a:gd name="T86" fmla="*/ 235 w 600"/>
                <a:gd name="T87" fmla="*/ 298 h 567"/>
                <a:gd name="T88" fmla="*/ 178 w 600"/>
                <a:gd name="T89" fmla="*/ 304 h 567"/>
                <a:gd name="T90" fmla="*/ 132 w 600"/>
                <a:gd name="T91" fmla="*/ 293 h 567"/>
                <a:gd name="T92" fmla="*/ 95 w 600"/>
                <a:gd name="T93" fmla="*/ 222 h 567"/>
                <a:gd name="T94" fmla="*/ 66 w 600"/>
                <a:gd name="T95" fmla="*/ 137 h 567"/>
                <a:gd name="T96" fmla="*/ 123 w 600"/>
                <a:gd name="T97" fmla="*/ 103 h 567"/>
                <a:gd name="T98" fmla="*/ 242 w 600"/>
                <a:gd name="T99" fmla="*/ 78 h 567"/>
                <a:gd name="T100" fmla="*/ 380 w 600"/>
                <a:gd name="T101" fmla="*/ 111 h 567"/>
                <a:gd name="T102" fmla="*/ 424 w 600"/>
                <a:gd name="T103" fmla="*/ 182 h 567"/>
                <a:gd name="T104" fmla="*/ 421 w 600"/>
                <a:gd name="T105" fmla="*/ 211 h 567"/>
                <a:gd name="T106" fmla="*/ 411 w 600"/>
                <a:gd name="T107" fmla="*/ 106 h 567"/>
                <a:gd name="T108" fmla="*/ 233 w 600"/>
                <a:gd name="T109" fmla="*/ 66 h 567"/>
                <a:gd name="T110" fmla="*/ 68 w 600"/>
                <a:gd name="T111" fmla="*/ 89 h 567"/>
                <a:gd name="T112" fmla="*/ 158 w 600"/>
                <a:gd name="T113" fmla="*/ 525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00" h="567">
                  <a:moveTo>
                    <a:pt x="36" y="200"/>
                  </a:moveTo>
                  <a:cubicBezTo>
                    <a:pt x="38" y="202"/>
                    <a:pt x="41" y="205"/>
                    <a:pt x="44" y="207"/>
                  </a:cubicBezTo>
                  <a:cubicBezTo>
                    <a:pt x="46" y="209"/>
                    <a:pt x="49" y="212"/>
                    <a:pt x="49" y="213"/>
                  </a:cubicBezTo>
                  <a:cubicBezTo>
                    <a:pt x="50" y="214"/>
                    <a:pt x="61" y="221"/>
                    <a:pt x="70" y="225"/>
                  </a:cubicBezTo>
                  <a:cubicBezTo>
                    <a:pt x="73" y="226"/>
                    <a:pt x="73" y="227"/>
                    <a:pt x="73" y="231"/>
                  </a:cubicBezTo>
                  <a:cubicBezTo>
                    <a:pt x="73" y="234"/>
                    <a:pt x="72" y="236"/>
                    <a:pt x="71" y="236"/>
                  </a:cubicBezTo>
                  <a:cubicBezTo>
                    <a:pt x="69" y="237"/>
                    <a:pt x="68" y="253"/>
                    <a:pt x="70" y="259"/>
                  </a:cubicBezTo>
                  <a:cubicBezTo>
                    <a:pt x="71" y="265"/>
                    <a:pt x="79" y="279"/>
                    <a:pt x="84" y="284"/>
                  </a:cubicBezTo>
                  <a:cubicBezTo>
                    <a:pt x="89" y="291"/>
                    <a:pt x="99" y="296"/>
                    <a:pt x="106" y="297"/>
                  </a:cubicBezTo>
                  <a:cubicBezTo>
                    <a:pt x="110" y="297"/>
                    <a:pt x="112" y="298"/>
                    <a:pt x="112" y="300"/>
                  </a:cubicBezTo>
                  <a:cubicBezTo>
                    <a:pt x="111" y="302"/>
                    <a:pt x="112" y="309"/>
                    <a:pt x="113" y="316"/>
                  </a:cubicBezTo>
                  <a:cubicBezTo>
                    <a:pt x="115" y="332"/>
                    <a:pt x="119" y="338"/>
                    <a:pt x="130" y="341"/>
                  </a:cubicBezTo>
                  <a:cubicBezTo>
                    <a:pt x="143" y="344"/>
                    <a:pt x="168" y="340"/>
                    <a:pt x="172" y="334"/>
                  </a:cubicBezTo>
                  <a:cubicBezTo>
                    <a:pt x="181" y="322"/>
                    <a:pt x="179" y="323"/>
                    <a:pt x="186" y="327"/>
                  </a:cubicBezTo>
                  <a:cubicBezTo>
                    <a:pt x="195" y="331"/>
                    <a:pt x="204" y="332"/>
                    <a:pt x="213" y="336"/>
                  </a:cubicBezTo>
                  <a:cubicBezTo>
                    <a:pt x="221" y="340"/>
                    <a:pt x="229" y="326"/>
                    <a:pt x="234" y="320"/>
                  </a:cubicBezTo>
                  <a:cubicBezTo>
                    <a:pt x="244" y="365"/>
                    <a:pt x="233" y="462"/>
                    <a:pt x="228" y="511"/>
                  </a:cubicBezTo>
                  <a:cubicBezTo>
                    <a:pt x="227" y="512"/>
                    <a:pt x="224" y="513"/>
                    <a:pt x="222" y="514"/>
                  </a:cubicBezTo>
                  <a:cubicBezTo>
                    <a:pt x="220" y="514"/>
                    <a:pt x="219" y="516"/>
                    <a:pt x="219" y="519"/>
                  </a:cubicBezTo>
                  <a:cubicBezTo>
                    <a:pt x="219" y="522"/>
                    <a:pt x="219" y="522"/>
                    <a:pt x="215" y="520"/>
                  </a:cubicBezTo>
                  <a:cubicBezTo>
                    <a:pt x="210" y="518"/>
                    <a:pt x="208" y="519"/>
                    <a:pt x="207" y="523"/>
                  </a:cubicBezTo>
                  <a:cubicBezTo>
                    <a:pt x="201" y="536"/>
                    <a:pt x="189" y="509"/>
                    <a:pt x="180" y="507"/>
                  </a:cubicBezTo>
                  <a:cubicBezTo>
                    <a:pt x="176" y="509"/>
                    <a:pt x="175" y="503"/>
                    <a:pt x="177" y="493"/>
                  </a:cubicBezTo>
                  <a:cubicBezTo>
                    <a:pt x="179" y="484"/>
                    <a:pt x="178" y="482"/>
                    <a:pt x="173" y="483"/>
                  </a:cubicBezTo>
                  <a:cubicBezTo>
                    <a:pt x="171" y="484"/>
                    <a:pt x="169" y="486"/>
                    <a:pt x="169" y="489"/>
                  </a:cubicBezTo>
                  <a:cubicBezTo>
                    <a:pt x="168" y="497"/>
                    <a:pt x="166" y="506"/>
                    <a:pt x="163" y="509"/>
                  </a:cubicBezTo>
                  <a:cubicBezTo>
                    <a:pt x="161" y="512"/>
                    <a:pt x="161" y="512"/>
                    <a:pt x="160" y="509"/>
                  </a:cubicBezTo>
                  <a:cubicBezTo>
                    <a:pt x="160" y="507"/>
                    <a:pt x="159" y="506"/>
                    <a:pt x="158" y="506"/>
                  </a:cubicBezTo>
                  <a:cubicBezTo>
                    <a:pt x="157" y="506"/>
                    <a:pt x="155" y="502"/>
                    <a:pt x="153" y="495"/>
                  </a:cubicBezTo>
                  <a:cubicBezTo>
                    <a:pt x="152" y="489"/>
                    <a:pt x="151" y="483"/>
                    <a:pt x="150" y="482"/>
                  </a:cubicBezTo>
                  <a:cubicBezTo>
                    <a:pt x="150" y="480"/>
                    <a:pt x="142" y="475"/>
                    <a:pt x="140" y="476"/>
                  </a:cubicBezTo>
                  <a:cubicBezTo>
                    <a:pt x="138" y="476"/>
                    <a:pt x="138" y="485"/>
                    <a:pt x="141" y="487"/>
                  </a:cubicBezTo>
                  <a:cubicBezTo>
                    <a:pt x="142" y="487"/>
                    <a:pt x="143" y="489"/>
                    <a:pt x="144" y="491"/>
                  </a:cubicBezTo>
                  <a:cubicBezTo>
                    <a:pt x="145" y="496"/>
                    <a:pt x="144" y="513"/>
                    <a:pt x="142" y="513"/>
                  </a:cubicBezTo>
                  <a:cubicBezTo>
                    <a:pt x="129" y="497"/>
                    <a:pt x="140" y="519"/>
                    <a:pt x="131" y="508"/>
                  </a:cubicBezTo>
                  <a:cubicBezTo>
                    <a:pt x="128" y="504"/>
                    <a:pt x="123" y="501"/>
                    <a:pt x="118" y="499"/>
                  </a:cubicBezTo>
                  <a:cubicBezTo>
                    <a:pt x="114" y="498"/>
                    <a:pt x="109" y="496"/>
                    <a:pt x="109" y="495"/>
                  </a:cubicBezTo>
                  <a:cubicBezTo>
                    <a:pt x="107" y="493"/>
                    <a:pt x="102" y="496"/>
                    <a:pt x="102" y="498"/>
                  </a:cubicBezTo>
                  <a:cubicBezTo>
                    <a:pt x="102" y="502"/>
                    <a:pt x="104" y="506"/>
                    <a:pt x="106" y="505"/>
                  </a:cubicBezTo>
                  <a:cubicBezTo>
                    <a:pt x="109" y="504"/>
                    <a:pt x="116" y="510"/>
                    <a:pt x="117" y="514"/>
                  </a:cubicBezTo>
                  <a:cubicBezTo>
                    <a:pt x="118" y="520"/>
                    <a:pt x="115" y="543"/>
                    <a:pt x="113" y="543"/>
                  </a:cubicBezTo>
                  <a:cubicBezTo>
                    <a:pt x="112" y="543"/>
                    <a:pt x="109" y="546"/>
                    <a:pt x="108" y="549"/>
                  </a:cubicBezTo>
                  <a:cubicBezTo>
                    <a:pt x="104" y="558"/>
                    <a:pt x="104" y="566"/>
                    <a:pt x="107" y="566"/>
                  </a:cubicBezTo>
                  <a:cubicBezTo>
                    <a:pt x="111" y="567"/>
                    <a:pt x="115" y="566"/>
                    <a:pt x="114" y="564"/>
                  </a:cubicBezTo>
                  <a:cubicBezTo>
                    <a:pt x="114" y="563"/>
                    <a:pt x="115" y="559"/>
                    <a:pt x="117" y="555"/>
                  </a:cubicBezTo>
                  <a:cubicBezTo>
                    <a:pt x="121" y="549"/>
                    <a:pt x="123" y="540"/>
                    <a:pt x="123" y="537"/>
                  </a:cubicBezTo>
                  <a:cubicBezTo>
                    <a:pt x="123" y="536"/>
                    <a:pt x="123" y="534"/>
                    <a:pt x="124" y="532"/>
                  </a:cubicBezTo>
                  <a:cubicBezTo>
                    <a:pt x="125" y="531"/>
                    <a:pt x="125" y="527"/>
                    <a:pt x="125" y="524"/>
                  </a:cubicBezTo>
                  <a:cubicBezTo>
                    <a:pt x="124" y="521"/>
                    <a:pt x="122" y="516"/>
                    <a:pt x="122" y="513"/>
                  </a:cubicBezTo>
                  <a:cubicBezTo>
                    <a:pt x="120" y="506"/>
                    <a:pt x="120" y="506"/>
                    <a:pt x="124" y="508"/>
                  </a:cubicBezTo>
                  <a:cubicBezTo>
                    <a:pt x="126" y="510"/>
                    <a:pt x="128" y="513"/>
                    <a:pt x="131" y="525"/>
                  </a:cubicBezTo>
                  <a:cubicBezTo>
                    <a:pt x="134" y="537"/>
                    <a:pt x="134" y="540"/>
                    <a:pt x="132" y="546"/>
                  </a:cubicBezTo>
                  <a:cubicBezTo>
                    <a:pt x="128" y="556"/>
                    <a:pt x="129" y="559"/>
                    <a:pt x="134" y="561"/>
                  </a:cubicBezTo>
                  <a:cubicBezTo>
                    <a:pt x="140" y="562"/>
                    <a:pt x="141" y="560"/>
                    <a:pt x="144" y="549"/>
                  </a:cubicBezTo>
                  <a:cubicBezTo>
                    <a:pt x="146" y="539"/>
                    <a:pt x="149" y="538"/>
                    <a:pt x="151" y="546"/>
                  </a:cubicBezTo>
                  <a:cubicBezTo>
                    <a:pt x="152" y="550"/>
                    <a:pt x="156" y="551"/>
                    <a:pt x="161" y="547"/>
                  </a:cubicBezTo>
                  <a:cubicBezTo>
                    <a:pt x="164" y="545"/>
                    <a:pt x="166" y="540"/>
                    <a:pt x="167" y="530"/>
                  </a:cubicBezTo>
                  <a:cubicBezTo>
                    <a:pt x="170" y="518"/>
                    <a:pt x="170" y="517"/>
                    <a:pt x="173" y="519"/>
                  </a:cubicBezTo>
                  <a:cubicBezTo>
                    <a:pt x="174" y="520"/>
                    <a:pt x="176" y="523"/>
                    <a:pt x="176" y="525"/>
                  </a:cubicBezTo>
                  <a:cubicBezTo>
                    <a:pt x="180" y="540"/>
                    <a:pt x="197" y="538"/>
                    <a:pt x="202" y="538"/>
                  </a:cubicBezTo>
                  <a:cubicBezTo>
                    <a:pt x="211" y="537"/>
                    <a:pt x="225" y="541"/>
                    <a:pt x="235" y="540"/>
                  </a:cubicBezTo>
                  <a:cubicBezTo>
                    <a:pt x="240" y="539"/>
                    <a:pt x="242" y="538"/>
                    <a:pt x="243" y="536"/>
                  </a:cubicBezTo>
                  <a:cubicBezTo>
                    <a:pt x="245" y="533"/>
                    <a:pt x="246" y="532"/>
                    <a:pt x="251" y="534"/>
                  </a:cubicBezTo>
                  <a:cubicBezTo>
                    <a:pt x="254" y="534"/>
                    <a:pt x="260" y="534"/>
                    <a:pt x="264" y="533"/>
                  </a:cubicBezTo>
                  <a:cubicBezTo>
                    <a:pt x="271" y="532"/>
                    <a:pt x="272" y="531"/>
                    <a:pt x="275" y="526"/>
                  </a:cubicBezTo>
                  <a:cubicBezTo>
                    <a:pt x="277" y="521"/>
                    <a:pt x="279" y="508"/>
                    <a:pt x="278" y="503"/>
                  </a:cubicBezTo>
                  <a:cubicBezTo>
                    <a:pt x="277" y="501"/>
                    <a:pt x="277" y="498"/>
                    <a:pt x="278" y="496"/>
                  </a:cubicBezTo>
                  <a:cubicBezTo>
                    <a:pt x="278" y="494"/>
                    <a:pt x="279" y="494"/>
                    <a:pt x="281" y="496"/>
                  </a:cubicBezTo>
                  <a:cubicBezTo>
                    <a:pt x="283" y="498"/>
                    <a:pt x="285" y="502"/>
                    <a:pt x="287" y="505"/>
                  </a:cubicBezTo>
                  <a:cubicBezTo>
                    <a:pt x="291" y="514"/>
                    <a:pt x="302" y="528"/>
                    <a:pt x="306" y="530"/>
                  </a:cubicBezTo>
                  <a:cubicBezTo>
                    <a:pt x="312" y="533"/>
                    <a:pt x="312" y="532"/>
                    <a:pt x="312" y="523"/>
                  </a:cubicBezTo>
                  <a:cubicBezTo>
                    <a:pt x="312" y="519"/>
                    <a:pt x="313" y="515"/>
                    <a:pt x="314" y="514"/>
                  </a:cubicBezTo>
                  <a:cubicBezTo>
                    <a:pt x="315" y="513"/>
                    <a:pt x="316" y="511"/>
                    <a:pt x="315" y="508"/>
                  </a:cubicBezTo>
                  <a:cubicBezTo>
                    <a:pt x="314" y="505"/>
                    <a:pt x="314" y="504"/>
                    <a:pt x="317" y="506"/>
                  </a:cubicBezTo>
                  <a:cubicBezTo>
                    <a:pt x="319" y="506"/>
                    <a:pt x="320" y="508"/>
                    <a:pt x="320" y="509"/>
                  </a:cubicBezTo>
                  <a:cubicBezTo>
                    <a:pt x="321" y="511"/>
                    <a:pt x="329" y="513"/>
                    <a:pt x="334" y="513"/>
                  </a:cubicBezTo>
                  <a:cubicBezTo>
                    <a:pt x="335" y="512"/>
                    <a:pt x="337" y="513"/>
                    <a:pt x="338" y="513"/>
                  </a:cubicBezTo>
                  <a:cubicBezTo>
                    <a:pt x="340" y="514"/>
                    <a:pt x="341" y="501"/>
                    <a:pt x="339" y="499"/>
                  </a:cubicBezTo>
                  <a:cubicBezTo>
                    <a:pt x="338" y="499"/>
                    <a:pt x="339" y="498"/>
                    <a:pt x="341" y="498"/>
                  </a:cubicBezTo>
                  <a:cubicBezTo>
                    <a:pt x="343" y="498"/>
                    <a:pt x="344" y="499"/>
                    <a:pt x="345" y="502"/>
                  </a:cubicBezTo>
                  <a:cubicBezTo>
                    <a:pt x="346" y="506"/>
                    <a:pt x="359" y="507"/>
                    <a:pt x="363" y="502"/>
                  </a:cubicBezTo>
                  <a:cubicBezTo>
                    <a:pt x="363" y="500"/>
                    <a:pt x="364" y="500"/>
                    <a:pt x="371" y="500"/>
                  </a:cubicBezTo>
                  <a:cubicBezTo>
                    <a:pt x="380" y="501"/>
                    <a:pt x="380" y="501"/>
                    <a:pt x="382" y="497"/>
                  </a:cubicBezTo>
                  <a:cubicBezTo>
                    <a:pt x="384" y="494"/>
                    <a:pt x="385" y="494"/>
                    <a:pt x="390" y="494"/>
                  </a:cubicBezTo>
                  <a:cubicBezTo>
                    <a:pt x="393" y="495"/>
                    <a:pt x="396" y="496"/>
                    <a:pt x="398" y="497"/>
                  </a:cubicBezTo>
                  <a:cubicBezTo>
                    <a:pt x="402" y="499"/>
                    <a:pt x="408" y="497"/>
                    <a:pt x="409" y="493"/>
                  </a:cubicBezTo>
                  <a:cubicBezTo>
                    <a:pt x="409" y="492"/>
                    <a:pt x="409" y="488"/>
                    <a:pt x="410" y="485"/>
                  </a:cubicBezTo>
                  <a:cubicBezTo>
                    <a:pt x="412" y="476"/>
                    <a:pt x="412" y="464"/>
                    <a:pt x="410" y="452"/>
                  </a:cubicBezTo>
                  <a:cubicBezTo>
                    <a:pt x="409" y="442"/>
                    <a:pt x="409" y="441"/>
                    <a:pt x="411" y="442"/>
                  </a:cubicBezTo>
                  <a:cubicBezTo>
                    <a:pt x="413" y="443"/>
                    <a:pt x="415" y="446"/>
                    <a:pt x="415" y="450"/>
                  </a:cubicBezTo>
                  <a:cubicBezTo>
                    <a:pt x="416" y="454"/>
                    <a:pt x="417" y="458"/>
                    <a:pt x="418" y="458"/>
                  </a:cubicBezTo>
                  <a:cubicBezTo>
                    <a:pt x="420" y="460"/>
                    <a:pt x="422" y="468"/>
                    <a:pt x="421" y="470"/>
                  </a:cubicBezTo>
                  <a:cubicBezTo>
                    <a:pt x="418" y="472"/>
                    <a:pt x="421" y="488"/>
                    <a:pt x="424" y="490"/>
                  </a:cubicBezTo>
                  <a:cubicBezTo>
                    <a:pt x="428" y="493"/>
                    <a:pt x="433" y="491"/>
                    <a:pt x="432" y="487"/>
                  </a:cubicBezTo>
                  <a:cubicBezTo>
                    <a:pt x="431" y="483"/>
                    <a:pt x="432" y="475"/>
                    <a:pt x="434" y="474"/>
                  </a:cubicBezTo>
                  <a:cubicBezTo>
                    <a:pt x="435" y="474"/>
                    <a:pt x="435" y="473"/>
                    <a:pt x="434" y="472"/>
                  </a:cubicBezTo>
                  <a:cubicBezTo>
                    <a:pt x="433" y="471"/>
                    <a:pt x="433" y="469"/>
                    <a:pt x="434" y="467"/>
                  </a:cubicBezTo>
                  <a:cubicBezTo>
                    <a:pt x="436" y="463"/>
                    <a:pt x="436" y="463"/>
                    <a:pt x="440" y="465"/>
                  </a:cubicBezTo>
                  <a:cubicBezTo>
                    <a:pt x="447" y="467"/>
                    <a:pt x="450" y="465"/>
                    <a:pt x="453" y="455"/>
                  </a:cubicBezTo>
                  <a:cubicBezTo>
                    <a:pt x="457" y="445"/>
                    <a:pt x="461" y="444"/>
                    <a:pt x="462" y="453"/>
                  </a:cubicBezTo>
                  <a:cubicBezTo>
                    <a:pt x="462" y="458"/>
                    <a:pt x="463" y="459"/>
                    <a:pt x="466" y="461"/>
                  </a:cubicBezTo>
                  <a:cubicBezTo>
                    <a:pt x="469" y="462"/>
                    <a:pt x="472" y="465"/>
                    <a:pt x="473" y="468"/>
                  </a:cubicBezTo>
                  <a:cubicBezTo>
                    <a:pt x="475" y="473"/>
                    <a:pt x="475" y="473"/>
                    <a:pt x="481" y="468"/>
                  </a:cubicBezTo>
                  <a:cubicBezTo>
                    <a:pt x="484" y="465"/>
                    <a:pt x="485" y="465"/>
                    <a:pt x="486" y="466"/>
                  </a:cubicBezTo>
                  <a:cubicBezTo>
                    <a:pt x="487" y="467"/>
                    <a:pt x="490" y="470"/>
                    <a:pt x="494" y="471"/>
                  </a:cubicBezTo>
                  <a:cubicBezTo>
                    <a:pt x="498" y="474"/>
                    <a:pt x="500" y="474"/>
                    <a:pt x="501" y="473"/>
                  </a:cubicBezTo>
                  <a:cubicBezTo>
                    <a:pt x="501" y="471"/>
                    <a:pt x="502" y="471"/>
                    <a:pt x="505" y="472"/>
                  </a:cubicBezTo>
                  <a:cubicBezTo>
                    <a:pt x="508" y="474"/>
                    <a:pt x="509" y="474"/>
                    <a:pt x="519" y="464"/>
                  </a:cubicBezTo>
                  <a:cubicBezTo>
                    <a:pt x="528" y="456"/>
                    <a:pt x="532" y="454"/>
                    <a:pt x="544" y="450"/>
                  </a:cubicBezTo>
                  <a:cubicBezTo>
                    <a:pt x="560" y="444"/>
                    <a:pt x="564" y="445"/>
                    <a:pt x="570" y="453"/>
                  </a:cubicBezTo>
                  <a:cubicBezTo>
                    <a:pt x="577" y="461"/>
                    <a:pt x="586" y="462"/>
                    <a:pt x="591" y="456"/>
                  </a:cubicBezTo>
                  <a:cubicBezTo>
                    <a:pt x="593" y="454"/>
                    <a:pt x="596" y="452"/>
                    <a:pt x="596" y="453"/>
                  </a:cubicBezTo>
                  <a:cubicBezTo>
                    <a:pt x="597" y="453"/>
                    <a:pt x="598" y="451"/>
                    <a:pt x="599" y="448"/>
                  </a:cubicBezTo>
                  <a:cubicBezTo>
                    <a:pt x="600" y="440"/>
                    <a:pt x="596" y="438"/>
                    <a:pt x="592" y="444"/>
                  </a:cubicBezTo>
                  <a:cubicBezTo>
                    <a:pt x="591" y="447"/>
                    <a:pt x="589" y="449"/>
                    <a:pt x="587" y="449"/>
                  </a:cubicBezTo>
                  <a:cubicBezTo>
                    <a:pt x="586" y="450"/>
                    <a:pt x="580" y="446"/>
                    <a:pt x="574" y="442"/>
                  </a:cubicBezTo>
                  <a:cubicBezTo>
                    <a:pt x="562" y="434"/>
                    <a:pt x="562" y="434"/>
                    <a:pt x="562" y="434"/>
                  </a:cubicBezTo>
                  <a:cubicBezTo>
                    <a:pt x="542" y="441"/>
                    <a:pt x="542" y="441"/>
                    <a:pt x="542" y="441"/>
                  </a:cubicBezTo>
                  <a:cubicBezTo>
                    <a:pt x="526" y="446"/>
                    <a:pt x="522" y="448"/>
                    <a:pt x="519" y="451"/>
                  </a:cubicBezTo>
                  <a:cubicBezTo>
                    <a:pt x="516" y="454"/>
                    <a:pt x="512" y="457"/>
                    <a:pt x="509" y="458"/>
                  </a:cubicBezTo>
                  <a:cubicBezTo>
                    <a:pt x="505" y="459"/>
                    <a:pt x="504" y="459"/>
                    <a:pt x="505" y="458"/>
                  </a:cubicBezTo>
                  <a:cubicBezTo>
                    <a:pt x="506" y="457"/>
                    <a:pt x="506" y="456"/>
                    <a:pt x="504" y="456"/>
                  </a:cubicBezTo>
                  <a:cubicBezTo>
                    <a:pt x="503" y="456"/>
                    <a:pt x="501" y="456"/>
                    <a:pt x="501" y="457"/>
                  </a:cubicBezTo>
                  <a:cubicBezTo>
                    <a:pt x="501" y="458"/>
                    <a:pt x="499" y="460"/>
                    <a:pt x="497" y="461"/>
                  </a:cubicBezTo>
                  <a:cubicBezTo>
                    <a:pt x="494" y="463"/>
                    <a:pt x="493" y="462"/>
                    <a:pt x="490" y="457"/>
                  </a:cubicBezTo>
                  <a:cubicBezTo>
                    <a:pt x="486" y="450"/>
                    <a:pt x="481" y="449"/>
                    <a:pt x="479" y="455"/>
                  </a:cubicBezTo>
                  <a:cubicBezTo>
                    <a:pt x="478" y="457"/>
                    <a:pt x="476" y="458"/>
                    <a:pt x="474" y="459"/>
                  </a:cubicBezTo>
                  <a:cubicBezTo>
                    <a:pt x="471" y="459"/>
                    <a:pt x="470" y="458"/>
                    <a:pt x="469" y="453"/>
                  </a:cubicBezTo>
                  <a:cubicBezTo>
                    <a:pt x="469" y="449"/>
                    <a:pt x="466" y="444"/>
                    <a:pt x="464" y="441"/>
                  </a:cubicBezTo>
                  <a:cubicBezTo>
                    <a:pt x="460" y="437"/>
                    <a:pt x="459" y="436"/>
                    <a:pt x="455" y="438"/>
                  </a:cubicBezTo>
                  <a:cubicBezTo>
                    <a:pt x="452" y="440"/>
                    <a:pt x="449" y="444"/>
                    <a:pt x="446" y="448"/>
                  </a:cubicBezTo>
                  <a:cubicBezTo>
                    <a:pt x="444" y="452"/>
                    <a:pt x="442" y="455"/>
                    <a:pt x="441" y="454"/>
                  </a:cubicBezTo>
                  <a:cubicBezTo>
                    <a:pt x="441" y="454"/>
                    <a:pt x="440" y="450"/>
                    <a:pt x="441" y="445"/>
                  </a:cubicBezTo>
                  <a:cubicBezTo>
                    <a:pt x="441" y="433"/>
                    <a:pt x="441" y="431"/>
                    <a:pt x="436" y="428"/>
                  </a:cubicBezTo>
                  <a:cubicBezTo>
                    <a:pt x="434" y="425"/>
                    <a:pt x="433" y="425"/>
                    <a:pt x="432" y="428"/>
                  </a:cubicBezTo>
                  <a:cubicBezTo>
                    <a:pt x="431" y="430"/>
                    <a:pt x="430" y="433"/>
                    <a:pt x="430" y="436"/>
                  </a:cubicBezTo>
                  <a:cubicBezTo>
                    <a:pt x="431" y="447"/>
                    <a:pt x="431" y="456"/>
                    <a:pt x="428" y="459"/>
                  </a:cubicBezTo>
                  <a:cubicBezTo>
                    <a:pt x="425" y="463"/>
                    <a:pt x="425" y="463"/>
                    <a:pt x="425" y="463"/>
                  </a:cubicBezTo>
                  <a:cubicBezTo>
                    <a:pt x="425" y="456"/>
                    <a:pt x="425" y="456"/>
                    <a:pt x="425" y="456"/>
                  </a:cubicBezTo>
                  <a:cubicBezTo>
                    <a:pt x="423" y="444"/>
                    <a:pt x="410" y="426"/>
                    <a:pt x="398" y="419"/>
                  </a:cubicBezTo>
                  <a:cubicBezTo>
                    <a:pt x="390" y="415"/>
                    <a:pt x="387" y="416"/>
                    <a:pt x="388" y="421"/>
                  </a:cubicBezTo>
                  <a:cubicBezTo>
                    <a:pt x="388" y="424"/>
                    <a:pt x="390" y="426"/>
                    <a:pt x="393" y="427"/>
                  </a:cubicBezTo>
                  <a:cubicBezTo>
                    <a:pt x="397" y="429"/>
                    <a:pt x="399" y="431"/>
                    <a:pt x="400" y="436"/>
                  </a:cubicBezTo>
                  <a:cubicBezTo>
                    <a:pt x="402" y="444"/>
                    <a:pt x="404" y="466"/>
                    <a:pt x="404" y="468"/>
                  </a:cubicBezTo>
                  <a:cubicBezTo>
                    <a:pt x="403" y="470"/>
                    <a:pt x="396" y="469"/>
                    <a:pt x="393" y="466"/>
                  </a:cubicBezTo>
                  <a:cubicBezTo>
                    <a:pt x="393" y="466"/>
                    <a:pt x="392" y="467"/>
                    <a:pt x="393" y="469"/>
                  </a:cubicBezTo>
                  <a:cubicBezTo>
                    <a:pt x="394" y="473"/>
                    <a:pt x="393" y="473"/>
                    <a:pt x="391" y="470"/>
                  </a:cubicBezTo>
                  <a:cubicBezTo>
                    <a:pt x="390" y="469"/>
                    <a:pt x="385" y="466"/>
                    <a:pt x="380" y="464"/>
                  </a:cubicBezTo>
                  <a:cubicBezTo>
                    <a:pt x="327" y="429"/>
                    <a:pt x="305" y="347"/>
                    <a:pt x="291" y="287"/>
                  </a:cubicBezTo>
                  <a:cubicBezTo>
                    <a:pt x="288" y="270"/>
                    <a:pt x="293" y="267"/>
                    <a:pt x="304" y="280"/>
                  </a:cubicBezTo>
                  <a:cubicBezTo>
                    <a:pt x="311" y="289"/>
                    <a:pt x="317" y="293"/>
                    <a:pt x="334" y="299"/>
                  </a:cubicBezTo>
                  <a:cubicBezTo>
                    <a:pt x="350" y="305"/>
                    <a:pt x="358" y="292"/>
                    <a:pt x="365" y="277"/>
                  </a:cubicBezTo>
                  <a:cubicBezTo>
                    <a:pt x="367" y="274"/>
                    <a:pt x="367" y="274"/>
                    <a:pt x="372" y="275"/>
                  </a:cubicBezTo>
                  <a:cubicBezTo>
                    <a:pt x="382" y="277"/>
                    <a:pt x="394" y="275"/>
                    <a:pt x="400" y="270"/>
                  </a:cubicBezTo>
                  <a:cubicBezTo>
                    <a:pt x="406" y="265"/>
                    <a:pt x="407" y="255"/>
                    <a:pt x="402" y="252"/>
                  </a:cubicBezTo>
                  <a:cubicBezTo>
                    <a:pt x="399" y="250"/>
                    <a:pt x="396" y="252"/>
                    <a:pt x="392" y="259"/>
                  </a:cubicBezTo>
                  <a:cubicBezTo>
                    <a:pt x="387" y="267"/>
                    <a:pt x="373" y="267"/>
                    <a:pt x="367" y="259"/>
                  </a:cubicBezTo>
                  <a:cubicBezTo>
                    <a:pt x="362" y="252"/>
                    <a:pt x="352" y="258"/>
                    <a:pt x="355" y="266"/>
                  </a:cubicBezTo>
                  <a:cubicBezTo>
                    <a:pt x="356" y="270"/>
                    <a:pt x="355" y="273"/>
                    <a:pt x="351" y="280"/>
                  </a:cubicBezTo>
                  <a:cubicBezTo>
                    <a:pt x="344" y="290"/>
                    <a:pt x="338" y="292"/>
                    <a:pt x="327" y="289"/>
                  </a:cubicBezTo>
                  <a:cubicBezTo>
                    <a:pt x="316" y="286"/>
                    <a:pt x="307" y="277"/>
                    <a:pt x="302" y="266"/>
                  </a:cubicBezTo>
                  <a:cubicBezTo>
                    <a:pt x="299" y="257"/>
                    <a:pt x="297" y="255"/>
                    <a:pt x="291" y="257"/>
                  </a:cubicBezTo>
                  <a:cubicBezTo>
                    <a:pt x="289" y="257"/>
                    <a:pt x="288" y="257"/>
                    <a:pt x="288" y="256"/>
                  </a:cubicBezTo>
                  <a:cubicBezTo>
                    <a:pt x="288" y="255"/>
                    <a:pt x="288" y="249"/>
                    <a:pt x="288" y="243"/>
                  </a:cubicBezTo>
                  <a:cubicBezTo>
                    <a:pt x="286" y="228"/>
                    <a:pt x="291" y="205"/>
                    <a:pt x="298" y="196"/>
                  </a:cubicBezTo>
                  <a:cubicBezTo>
                    <a:pt x="300" y="192"/>
                    <a:pt x="304" y="189"/>
                    <a:pt x="305" y="189"/>
                  </a:cubicBezTo>
                  <a:cubicBezTo>
                    <a:pt x="307" y="188"/>
                    <a:pt x="308" y="186"/>
                    <a:pt x="309" y="184"/>
                  </a:cubicBezTo>
                  <a:cubicBezTo>
                    <a:pt x="310" y="181"/>
                    <a:pt x="309" y="180"/>
                    <a:pt x="306" y="179"/>
                  </a:cubicBezTo>
                  <a:cubicBezTo>
                    <a:pt x="304" y="178"/>
                    <a:pt x="302" y="178"/>
                    <a:pt x="300" y="178"/>
                  </a:cubicBezTo>
                  <a:cubicBezTo>
                    <a:pt x="292" y="180"/>
                    <a:pt x="277" y="215"/>
                    <a:pt x="277" y="231"/>
                  </a:cubicBezTo>
                  <a:cubicBezTo>
                    <a:pt x="277" y="241"/>
                    <a:pt x="278" y="260"/>
                    <a:pt x="280" y="276"/>
                  </a:cubicBezTo>
                  <a:cubicBezTo>
                    <a:pt x="294" y="351"/>
                    <a:pt x="312" y="437"/>
                    <a:pt x="382" y="476"/>
                  </a:cubicBezTo>
                  <a:cubicBezTo>
                    <a:pt x="392" y="481"/>
                    <a:pt x="394" y="484"/>
                    <a:pt x="386" y="482"/>
                  </a:cubicBezTo>
                  <a:cubicBezTo>
                    <a:pt x="383" y="481"/>
                    <a:pt x="380" y="481"/>
                    <a:pt x="379" y="482"/>
                  </a:cubicBezTo>
                  <a:cubicBezTo>
                    <a:pt x="378" y="483"/>
                    <a:pt x="376" y="483"/>
                    <a:pt x="375" y="482"/>
                  </a:cubicBezTo>
                  <a:cubicBezTo>
                    <a:pt x="374" y="481"/>
                    <a:pt x="374" y="481"/>
                    <a:pt x="374" y="485"/>
                  </a:cubicBezTo>
                  <a:cubicBezTo>
                    <a:pt x="375" y="488"/>
                    <a:pt x="375" y="489"/>
                    <a:pt x="371" y="490"/>
                  </a:cubicBezTo>
                  <a:cubicBezTo>
                    <a:pt x="369" y="491"/>
                    <a:pt x="367" y="490"/>
                    <a:pt x="365" y="487"/>
                  </a:cubicBezTo>
                  <a:cubicBezTo>
                    <a:pt x="363" y="484"/>
                    <a:pt x="361" y="484"/>
                    <a:pt x="358" y="485"/>
                  </a:cubicBezTo>
                  <a:cubicBezTo>
                    <a:pt x="356" y="486"/>
                    <a:pt x="353" y="486"/>
                    <a:pt x="351" y="485"/>
                  </a:cubicBezTo>
                  <a:cubicBezTo>
                    <a:pt x="344" y="481"/>
                    <a:pt x="345" y="486"/>
                    <a:pt x="351" y="490"/>
                  </a:cubicBezTo>
                  <a:cubicBezTo>
                    <a:pt x="355" y="493"/>
                    <a:pt x="356" y="494"/>
                    <a:pt x="354" y="494"/>
                  </a:cubicBezTo>
                  <a:cubicBezTo>
                    <a:pt x="353" y="495"/>
                    <a:pt x="350" y="493"/>
                    <a:pt x="347" y="490"/>
                  </a:cubicBezTo>
                  <a:cubicBezTo>
                    <a:pt x="340" y="485"/>
                    <a:pt x="335" y="484"/>
                    <a:pt x="333" y="489"/>
                  </a:cubicBezTo>
                  <a:cubicBezTo>
                    <a:pt x="332" y="491"/>
                    <a:pt x="331" y="492"/>
                    <a:pt x="329" y="491"/>
                  </a:cubicBezTo>
                  <a:cubicBezTo>
                    <a:pt x="327" y="490"/>
                    <a:pt x="326" y="488"/>
                    <a:pt x="326" y="488"/>
                  </a:cubicBezTo>
                  <a:cubicBezTo>
                    <a:pt x="326" y="487"/>
                    <a:pt x="325" y="486"/>
                    <a:pt x="324" y="485"/>
                  </a:cubicBezTo>
                  <a:cubicBezTo>
                    <a:pt x="322" y="484"/>
                    <a:pt x="321" y="484"/>
                    <a:pt x="321" y="488"/>
                  </a:cubicBezTo>
                  <a:cubicBezTo>
                    <a:pt x="322" y="490"/>
                    <a:pt x="322" y="492"/>
                    <a:pt x="323" y="492"/>
                  </a:cubicBezTo>
                  <a:cubicBezTo>
                    <a:pt x="324" y="492"/>
                    <a:pt x="325" y="495"/>
                    <a:pt x="327" y="497"/>
                  </a:cubicBezTo>
                  <a:cubicBezTo>
                    <a:pt x="328" y="501"/>
                    <a:pt x="328" y="503"/>
                    <a:pt x="326" y="503"/>
                  </a:cubicBezTo>
                  <a:cubicBezTo>
                    <a:pt x="321" y="501"/>
                    <a:pt x="313" y="493"/>
                    <a:pt x="310" y="487"/>
                  </a:cubicBezTo>
                  <a:cubicBezTo>
                    <a:pt x="309" y="484"/>
                    <a:pt x="304" y="484"/>
                    <a:pt x="302" y="488"/>
                  </a:cubicBezTo>
                  <a:cubicBezTo>
                    <a:pt x="300" y="490"/>
                    <a:pt x="301" y="492"/>
                    <a:pt x="303" y="497"/>
                  </a:cubicBezTo>
                  <a:cubicBezTo>
                    <a:pt x="303" y="497"/>
                    <a:pt x="305" y="510"/>
                    <a:pt x="304" y="513"/>
                  </a:cubicBezTo>
                  <a:cubicBezTo>
                    <a:pt x="303" y="516"/>
                    <a:pt x="299" y="510"/>
                    <a:pt x="299" y="510"/>
                  </a:cubicBezTo>
                  <a:cubicBezTo>
                    <a:pt x="296" y="508"/>
                    <a:pt x="292" y="502"/>
                    <a:pt x="289" y="498"/>
                  </a:cubicBezTo>
                  <a:cubicBezTo>
                    <a:pt x="286" y="493"/>
                    <a:pt x="283" y="488"/>
                    <a:pt x="282" y="487"/>
                  </a:cubicBezTo>
                  <a:cubicBezTo>
                    <a:pt x="281" y="487"/>
                    <a:pt x="280" y="484"/>
                    <a:pt x="279" y="481"/>
                  </a:cubicBezTo>
                  <a:cubicBezTo>
                    <a:pt x="277" y="478"/>
                    <a:pt x="276" y="477"/>
                    <a:pt x="273" y="477"/>
                  </a:cubicBezTo>
                  <a:cubicBezTo>
                    <a:pt x="271" y="477"/>
                    <a:pt x="269" y="479"/>
                    <a:pt x="269" y="480"/>
                  </a:cubicBezTo>
                  <a:cubicBezTo>
                    <a:pt x="269" y="481"/>
                    <a:pt x="269" y="484"/>
                    <a:pt x="269" y="486"/>
                  </a:cubicBezTo>
                  <a:cubicBezTo>
                    <a:pt x="269" y="488"/>
                    <a:pt x="269" y="493"/>
                    <a:pt x="270" y="498"/>
                  </a:cubicBezTo>
                  <a:cubicBezTo>
                    <a:pt x="272" y="504"/>
                    <a:pt x="272" y="507"/>
                    <a:pt x="270" y="510"/>
                  </a:cubicBezTo>
                  <a:cubicBezTo>
                    <a:pt x="269" y="511"/>
                    <a:pt x="268" y="514"/>
                    <a:pt x="269" y="515"/>
                  </a:cubicBezTo>
                  <a:cubicBezTo>
                    <a:pt x="269" y="517"/>
                    <a:pt x="268" y="518"/>
                    <a:pt x="266" y="519"/>
                  </a:cubicBezTo>
                  <a:cubicBezTo>
                    <a:pt x="264" y="519"/>
                    <a:pt x="261" y="521"/>
                    <a:pt x="259" y="523"/>
                  </a:cubicBezTo>
                  <a:cubicBezTo>
                    <a:pt x="256" y="527"/>
                    <a:pt x="256" y="527"/>
                    <a:pt x="245" y="523"/>
                  </a:cubicBezTo>
                  <a:cubicBezTo>
                    <a:pt x="236" y="520"/>
                    <a:pt x="236" y="520"/>
                    <a:pt x="236" y="520"/>
                  </a:cubicBezTo>
                  <a:cubicBezTo>
                    <a:pt x="238" y="515"/>
                    <a:pt x="238" y="515"/>
                    <a:pt x="238" y="515"/>
                  </a:cubicBezTo>
                  <a:cubicBezTo>
                    <a:pt x="239" y="512"/>
                    <a:pt x="240" y="504"/>
                    <a:pt x="240" y="495"/>
                  </a:cubicBezTo>
                  <a:cubicBezTo>
                    <a:pt x="241" y="435"/>
                    <a:pt x="254" y="376"/>
                    <a:pt x="247" y="315"/>
                  </a:cubicBezTo>
                  <a:cubicBezTo>
                    <a:pt x="246" y="310"/>
                    <a:pt x="245" y="303"/>
                    <a:pt x="245" y="300"/>
                  </a:cubicBezTo>
                  <a:cubicBezTo>
                    <a:pt x="246" y="297"/>
                    <a:pt x="243" y="281"/>
                    <a:pt x="239" y="265"/>
                  </a:cubicBezTo>
                  <a:cubicBezTo>
                    <a:pt x="235" y="248"/>
                    <a:pt x="231" y="230"/>
                    <a:pt x="230" y="225"/>
                  </a:cubicBezTo>
                  <a:cubicBezTo>
                    <a:pt x="229" y="217"/>
                    <a:pt x="228" y="215"/>
                    <a:pt x="224" y="212"/>
                  </a:cubicBezTo>
                  <a:cubicBezTo>
                    <a:pt x="218" y="208"/>
                    <a:pt x="217" y="210"/>
                    <a:pt x="219" y="220"/>
                  </a:cubicBezTo>
                  <a:cubicBezTo>
                    <a:pt x="219" y="224"/>
                    <a:pt x="221" y="233"/>
                    <a:pt x="222" y="239"/>
                  </a:cubicBezTo>
                  <a:cubicBezTo>
                    <a:pt x="223" y="246"/>
                    <a:pt x="227" y="262"/>
                    <a:pt x="230" y="275"/>
                  </a:cubicBezTo>
                  <a:cubicBezTo>
                    <a:pt x="235" y="298"/>
                    <a:pt x="235" y="298"/>
                    <a:pt x="235" y="298"/>
                  </a:cubicBezTo>
                  <a:cubicBezTo>
                    <a:pt x="231" y="305"/>
                    <a:pt x="231" y="305"/>
                    <a:pt x="231" y="305"/>
                  </a:cubicBezTo>
                  <a:cubicBezTo>
                    <a:pt x="229" y="308"/>
                    <a:pt x="225" y="314"/>
                    <a:pt x="222" y="317"/>
                  </a:cubicBezTo>
                  <a:cubicBezTo>
                    <a:pt x="216" y="325"/>
                    <a:pt x="215" y="325"/>
                    <a:pt x="201" y="321"/>
                  </a:cubicBezTo>
                  <a:cubicBezTo>
                    <a:pt x="192" y="319"/>
                    <a:pt x="191" y="318"/>
                    <a:pt x="186" y="310"/>
                  </a:cubicBezTo>
                  <a:cubicBezTo>
                    <a:pt x="183" y="305"/>
                    <a:pt x="181" y="304"/>
                    <a:pt x="178" y="304"/>
                  </a:cubicBezTo>
                  <a:cubicBezTo>
                    <a:pt x="174" y="306"/>
                    <a:pt x="170" y="311"/>
                    <a:pt x="171" y="313"/>
                  </a:cubicBezTo>
                  <a:cubicBezTo>
                    <a:pt x="172" y="314"/>
                    <a:pt x="168" y="319"/>
                    <a:pt x="164" y="323"/>
                  </a:cubicBezTo>
                  <a:cubicBezTo>
                    <a:pt x="155" y="331"/>
                    <a:pt x="155" y="331"/>
                    <a:pt x="146" y="331"/>
                  </a:cubicBezTo>
                  <a:cubicBezTo>
                    <a:pt x="128" y="331"/>
                    <a:pt x="125" y="330"/>
                    <a:pt x="123" y="320"/>
                  </a:cubicBezTo>
                  <a:cubicBezTo>
                    <a:pt x="121" y="314"/>
                    <a:pt x="127" y="297"/>
                    <a:pt x="132" y="293"/>
                  </a:cubicBezTo>
                  <a:cubicBezTo>
                    <a:pt x="137" y="290"/>
                    <a:pt x="136" y="284"/>
                    <a:pt x="131" y="281"/>
                  </a:cubicBezTo>
                  <a:cubicBezTo>
                    <a:pt x="128" y="280"/>
                    <a:pt x="125" y="280"/>
                    <a:pt x="117" y="283"/>
                  </a:cubicBezTo>
                  <a:cubicBezTo>
                    <a:pt x="99" y="288"/>
                    <a:pt x="92" y="285"/>
                    <a:pt x="85" y="267"/>
                  </a:cubicBezTo>
                  <a:cubicBezTo>
                    <a:pt x="77" y="247"/>
                    <a:pt x="78" y="236"/>
                    <a:pt x="91" y="228"/>
                  </a:cubicBezTo>
                  <a:cubicBezTo>
                    <a:pt x="95" y="226"/>
                    <a:pt x="96" y="224"/>
                    <a:pt x="95" y="222"/>
                  </a:cubicBezTo>
                  <a:cubicBezTo>
                    <a:pt x="93" y="218"/>
                    <a:pt x="89" y="216"/>
                    <a:pt x="82" y="216"/>
                  </a:cubicBezTo>
                  <a:cubicBezTo>
                    <a:pt x="75" y="217"/>
                    <a:pt x="59" y="210"/>
                    <a:pt x="52" y="202"/>
                  </a:cubicBezTo>
                  <a:cubicBezTo>
                    <a:pt x="35" y="184"/>
                    <a:pt x="38" y="183"/>
                    <a:pt x="34" y="173"/>
                  </a:cubicBezTo>
                  <a:cubicBezTo>
                    <a:pt x="25" y="154"/>
                    <a:pt x="46" y="146"/>
                    <a:pt x="58" y="135"/>
                  </a:cubicBezTo>
                  <a:cubicBezTo>
                    <a:pt x="66" y="137"/>
                    <a:pt x="66" y="137"/>
                    <a:pt x="66" y="137"/>
                  </a:cubicBezTo>
                  <a:cubicBezTo>
                    <a:pt x="75" y="139"/>
                    <a:pt x="76" y="138"/>
                    <a:pt x="75" y="129"/>
                  </a:cubicBezTo>
                  <a:cubicBezTo>
                    <a:pt x="67" y="111"/>
                    <a:pt x="66" y="112"/>
                    <a:pt x="83" y="88"/>
                  </a:cubicBezTo>
                  <a:cubicBezTo>
                    <a:pt x="89" y="79"/>
                    <a:pt x="92" y="78"/>
                    <a:pt x="98" y="76"/>
                  </a:cubicBezTo>
                  <a:cubicBezTo>
                    <a:pt x="109" y="73"/>
                    <a:pt x="111" y="83"/>
                    <a:pt x="113" y="92"/>
                  </a:cubicBezTo>
                  <a:cubicBezTo>
                    <a:pt x="115" y="100"/>
                    <a:pt x="118" y="104"/>
                    <a:pt x="123" y="103"/>
                  </a:cubicBezTo>
                  <a:cubicBezTo>
                    <a:pt x="128" y="101"/>
                    <a:pt x="129" y="98"/>
                    <a:pt x="127" y="89"/>
                  </a:cubicBezTo>
                  <a:cubicBezTo>
                    <a:pt x="117" y="56"/>
                    <a:pt x="197" y="63"/>
                    <a:pt x="213" y="69"/>
                  </a:cubicBezTo>
                  <a:cubicBezTo>
                    <a:pt x="220" y="73"/>
                    <a:pt x="227" y="78"/>
                    <a:pt x="229" y="79"/>
                  </a:cubicBezTo>
                  <a:cubicBezTo>
                    <a:pt x="232" y="82"/>
                    <a:pt x="233" y="82"/>
                    <a:pt x="237" y="80"/>
                  </a:cubicBezTo>
                  <a:cubicBezTo>
                    <a:pt x="239" y="79"/>
                    <a:pt x="242" y="78"/>
                    <a:pt x="242" y="78"/>
                  </a:cubicBezTo>
                  <a:cubicBezTo>
                    <a:pt x="257" y="50"/>
                    <a:pt x="285" y="7"/>
                    <a:pt x="305" y="57"/>
                  </a:cubicBezTo>
                  <a:cubicBezTo>
                    <a:pt x="306" y="65"/>
                    <a:pt x="306" y="65"/>
                    <a:pt x="308" y="64"/>
                  </a:cubicBezTo>
                  <a:cubicBezTo>
                    <a:pt x="314" y="64"/>
                    <a:pt x="321" y="60"/>
                    <a:pt x="328" y="56"/>
                  </a:cubicBezTo>
                  <a:cubicBezTo>
                    <a:pt x="349" y="46"/>
                    <a:pt x="369" y="57"/>
                    <a:pt x="381" y="75"/>
                  </a:cubicBezTo>
                  <a:cubicBezTo>
                    <a:pt x="387" y="84"/>
                    <a:pt x="387" y="98"/>
                    <a:pt x="380" y="111"/>
                  </a:cubicBezTo>
                  <a:cubicBezTo>
                    <a:pt x="378" y="114"/>
                    <a:pt x="378" y="117"/>
                    <a:pt x="378" y="118"/>
                  </a:cubicBezTo>
                  <a:cubicBezTo>
                    <a:pt x="380" y="122"/>
                    <a:pt x="389" y="119"/>
                    <a:pt x="392" y="114"/>
                  </a:cubicBezTo>
                  <a:cubicBezTo>
                    <a:pt x="395" y="110"/>
                    <a:pt x="395" y="110"/>
                    <a:pt x="395" y="110"/>
                  </a:cubicBezTo>
                  <a:cubicBezTo>
                    <a:pt x="405" y="114"/>
                    <a:pt x="405" y="114"/>
                    <a:pt x="405" y="114"/>
                  </a:cubicBezTo>
                  <a:cubicBezTo>
                    <a:pt x="428" y="122"/>
                    <a:pt x="433" y="163"/>
                    <a:pt x="424" y="182"/>
                  </a:cubicBezTo>
                  <a:cubicBezTo>
                    <a:pt x="420" y="188"/>
                    <a:pt x="418" y="190"/>
                    <a:pt x="415" y="190"/>
                  </a:cubicBezTo>
                  <a:cubicBezTo>
                    <a:pt x="408" y="191"/>
                    <a:pt x="406" y="196"/>
                    <a:pt x="410" y="202"/>
                  </a:cubicBezTo>
                  <a:cubicBezTo>
                    <a:pt x="411" y="205"/>
                    <a:pt x="413" y="210"/>
                    <a:pt x="414" y="214"/>
                  </a:cubicBezTo>
                  <a:cubicBezTo>
                    <a:pt x="415" y="219"/>
                    <a:pt x="416" y="220"/>
                    <a:pt x="419" y="219"/>
                  </a:cubicBezTo>
                  <a:cubicBezTo>
                    <a:pt x="421" y="219"/>
                    <a:pt x="422" y="217"/>
                    <a:pt x="421" y="211"/>
                  </a:cubicBezTo>
                  <a:cubicBezTo>
                    <a:pt x="420" y="203"/>
                    <a:pt x="421" y="201"/>
                    <a:pt x="428" y="197"/>
                  </a:cubicBezTo>
                  <a:cubicBezTo>
                    <a:pt x="430" y="195"/>
                    <a:pt x="432" y="192"/>
                    <a:pt x="433" y="190"/>
                  </a:cubicBezTo>
                  <a:cubicBezTo>
                    <a:pt x="434" y="188"/>
                    <a:pt x="435" y="185"/>
                    <a:pt x="436" y="183"/>
                  </a:cubicBezTo>
                  <a:cubicBezTo>
                    <a:pt x="441" y="167"/>
                    <a:pt x="434" y="135"/>
                    <a:pt x="427" y="119"/>
                  </a:cubicBezTo>
                  <a:cubicBezTo>
                    <a:pt x="423" y="112"/>
                    <a:pt x="421" y="110"/>
                    <a:pt x="411" y="106"/>
                  </a:cubicBezTo>
                  <a:cubicBezTo>
                    <a:pt x="405" y="104"/>
                    <a:pt x="399" y="102"/>
                    <a:pt x="398" y="101"/>
                  </a:cubicBezTo>
                  <a:cubicBezTo>
                    <a:pt x="396" y="101"/>
                    <a:pt x="395" y="99"/>
                    <a:pt x="395" y="91"/>
                  </a:cubicBezTo>
                  <a:cubicBezTo>
                    <a:pt x="389" y="53"/>
                    <a:pt x="360" y="36"/>
                    <a:pt x="328" y="45"/>
                  </a:cubicBezTo>
                  <a:cubicBezTo>
                    <a:pt x="318" y="48"/>
                    <a:pt x="317" y="47"/>
                    <a:pt x="316" y="44"/>
                  </a:cubicBezTo>
                  <a:cubicBezTo>
                    <a:pt x="287" y="0"/>
                    <a:pt x="253" y="35"/>
                    <a:pt x="233" y="66"/>
                  </a:cubicBezTo>
                  <a:cubicBezTo>
                    <a:pt x="232" y="67"/>
                    <a:pt x="218" y="60"/>
                    <a:pt x="209" y="55"/>
                  </a:cubicBezTo>
                  <a:cubicBezTo>
                    <a:pt x="183" y="43"/>
                    <a:pt x="147" y="51"/>
                    <a:pt x="126" y="67"/>
                  </a:cubicBezTo>
                  <a:cubicBezTo>
                    <a:pt x="121" y="70"/>
                    <a:pt x="119" y="69"/>
                    <a:pt x="114" y="67"/>
                  </a:cubicBezTo>
                  <a:cubicBezTo>
                    <a:pt x="106" y="63"/>
                    <a:pt x="101" y="62"/>
                    <a:pt x="96" y="63"/>
                  </a:cubicBezTo>
                  <a:cubicBezTo>
                    <a:pt x="89" y="65"/>
                    <a:pt x="75" y="78"/>
                    <a:pt x="68" y="89"/>
                  </a:cubicBezTo>
                  <a:cubicBezTo>
                    <a:pt x="57" y="108"/>
                    <a:pt x="56" y="112"/>
                    <a:pt x="58" y="118"/>
                  </a:cubicBezTo>
                  <a:cubicBezTo>
                    <a:pt x="52" y="140"/>
                    <a:pt x="0" y="139"/>
                    <a:pt x="30" y="191"/>
                  </a:cubicBezTo>
                  <a:cubicBezTo>
                    <a:pt x="33" y="194"/>
                    <a:pt x="35" y="197"/>
                    <a:pt x="36" y="200"/>
                  </a:cubicBezTo>
                  <a:close/>
                  <a:moveTo>
                    <a:pt x="152" y="525"/>
                  </a:moveTo>
                  <a:cubicBezTo>
                    <a:pt x="145" y="480"/>
                    <a:pt x="156" y="516"/>
                    <a:pt x="158" y="525"/>
                  </a:cubicBezTo>
                  <a:cubicBezTo>
                    <a:pt x="155" y="546"/>
                    <a:pt x="151" y="535"/>
                    <a:pt x="152" y="5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15"/>
            <p:cNvSpPr/>
            <p:nvPr/>
          </p:nvSpPr>
          <p:spPr bwMode="auto">
            <a:xfrm>
              <a:off x="1228" y="1147"/>
              <a:ext cx="16" cy="36"/>
            </a:xfrm>
            <a:custGeom>
              <a:avLst/>
              <a:gdLst>
                <a:gd name="T0" fmla="*/ 1 w 31"/>
                <a:gd name="T1" fmla="*/ 4 h 67"/>
                <a:gd name="T2" fmla="*/ 7 w 31"/>
                <a:gd name="T3" fmla="*/ 13 h 67"/>
                <a:gd name="T4" fmla="*/ 12 w 31"/>
                <a:gd name="T5" fmla="*/ 29 h 67"/>
                <a:gd name="T6" fmla="*/ 19 w 31"/>
                <a:gd name="T7" fmla="*/ 49 h 67"/>
                <a:gd name="T8" fmla="*/ 25 w 31"/>
                <a:gd name="T9" fmla="*/ 64 h 67"/>
                <a:gd name="T10" fmla="*/ 30 w 31"/>
                <a:gd name="T11" fmla="*/ 62 h 67"/>
                <a:gd name="T12" fmla="*/ 19 w 31"/>
                <a:gd name="T13" fmla="*/ 18 h 67"/>
                <a:gd name="T14" fmla="*/ 14 w 31"/>
                <a:gd name="T15" fmla="*/ 11 h 67"/>
                <a:gd name="T16" fmla="*/ 12 w 31"/>
                <a:gd name="T17" fmla="*/ 9 h 67"/>
                <a:gd name="T18" fmla="*/ 2 w 31"/>
                <a:gd name="T19" fmla="*/ 1 h 67"/>
                <a:gd name="T20" fmla="*/ 1 w 31"/>
                <a:gd name="T21" fmla="*/ 2 h 67"/>
                <a:gd name="T22" fmla="*/ 1 w 31"/>
                <a:gd name="T23" fmla="*/ 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67">
                  <a:moveTo>
                    <a:pt x="1" y="4"/>
                  </a:moveTo>
                  <a:cubicBezTo>
                    <a:pt x="3" y="4"/>
                    <a:pt x="5" y="9"/>
                    <a:pt x="7" y="13"/>
                  </a:cubicBezTo>
                  <a:cubicBezTo>
                    <a:pt x="8" y="18"/>
                    <a:pt x="11" y="25"/>
                    <a:pt x="12" y="29"/>
                  </a:cubicBezTo>
                  <a:cubicBezTo>
                    <a:pt x="14" y="33"/>
                    <a:pt x="17" y="42"/>
                    <a:pt x="19" y="49"/>
                  </a:cubicBezTo>
                  <a:cubicBezTo>
                    <a:pt x="21" y="56"/>
                    <a:pt x="24" y="63"/>
                    <a:pt x="25" y="64"/>
                  </a:cubicBezTo>
                  <a:cubicBezTo>
                    <a:pt x="26" y="67"/>
                    <a:pt x="31" y="65"/>
                    <a:pt x="30" y="62"/>
                  </a:cubicBezTo>
                  <a:cubicBezTo>
                    <a:pt x="29" y="58"/>
                    <a:pt x="22" y="29"/>
                    <a:pt x="19" y="18"/>
                  </a:cubicBezTo>
                  <a:cubicBezTo>
                    <a:pt x="18" y="12"/>
                    <a:pt x="16" y="11"/>
                    <a:pt x="14" y="11"/>
                  </a:cubicBezTo>
                  <a:cubicBezTo>
                    <a:pt x="13" y="12"/>
                    <a:pt x="12" y="11"/>
                    <a:pt x="12" y="9"/>
                  </a:cubicBezTo>
                  <a:cubicBezTo>
                    <a:pt x="13" y="6"/>
                    <a:pt x="4" y="0"/>
                    <a:pt x="2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16"/>
            <p:cNvSpPr/>
            <p:nvPr/>
          </p:nvSpPr>
          <p:spPr bwMode="auto">
            <a:xfrm>
              <a:off x="1053" y="1101"/>
              <a:ext cx="47" cy="67"/>
            </a:xfrm>
            <a:custGeom>
              <a:avLst/>
              <a:gdLst>
                <a:gd name="T0" fmla="*/ 68 w 88"/>
                <a:gd name="T1" fmla="*/ 13 h 124"/>
                <a:gd name="T2" fmla="*/ 75 w 88"/>
                <a:gd name="T3" fmla="*/ 25 h 124"/>
                <a:gd name="T4" fmla="*/ 81 w 88"/>
                <a:gd name="T5" fmla="*/ 34 h 124"/>
                <a:gd name="T6" fmla="*/ 74 w 88"/>
                <a:gd name="T7" fmla="*/ 8 h 124"/>
                <a:gd name="T8" fmla="*/ 53 w 88"/>
                <a:gd name="T9" fmla="*/ 2 h 124"/>
                <a:gd name="T10" fmla="*/ 49 w 88"/>
                <a:gd name="T11" fmla="*/ 3 h 124"/>
                <a:gd name="T12" fmla="*/ 32 w 88"/>
                <a:gd name="T13" fmla="*/ 17 h 124"/>
                <a:gd name="T14" fmla="*/ 24 w 88"/>
                <a:gd name="T15" fmla="*/ 24 h 124"/>
                <a:gd name="T16" fmla="*/ 9 w 88"/>
                <a:gd name="T17" fmla="*/ 54 h 124"/>
                <a:gd name="T18" fmla="*/ 6 w 88"/>
                <a:gd name="T19" fmla="*/ 66 h 124"/>
                <a:gd name="T20" fmla="*/ 4 w 88"/>
                <a:gd name="T21" fmla="*/ 88 h 124"/>
                <a:gd name="T22" fmla="*/ 34 w 88"/>
                <a:gd name="T23" fmla="*/ 124 h 124"/>
                <a:gd name="T24" fmla="*/ 43 w 88"/>
                <a:gd name="T25" fmla="*/ 122 h 124"/>
                <a:gd name="T26" fmla="*/ 37 w 88"/>
                <a:gd name="T27" fmla="*/ 114 h 124"/>
                <a:gd name="T28" fmla="*/ 22 w 88"/>
                <a:gd name="T29" fmla="*/ 103 h 124"/>
                <a:gd name="T30" fmla="*/ 11 w 88"/>
                <a:gd name="T31" fmla="*/ 78 h 124"/>
                <a:gd name="T32" fmla="*/ 19 w 88"/>
                <a:gd name="T33" fmla="*/ 72 h 124"/>
                <a:gd name="T34" fmla="*/ 22 w 88"/>
                <a:gd name="T35" fmla="*/ 60 h 124"/>
                <a:gd name="T36" fmla="*/ 35 w 88"/>
                <a:gd name="T37" fmla="*/ 37 h 124"/>
                <a:gd name="T38" fmla="*/ 43 w 88"/>
                <a:gd name="T39" fmla="*/ 37 h 124"/>
                <a:gd name="T40" fmla="*/ 42 w 88"/>
                <a:gd name="T41" fmla="*/ 30 h 124"/>
                <a:gd name="T42" fmla="*/ 68 w 88"/>
                <a:gd name="T43" fmla="*/ 1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8" h="124">
                  <a:moveTo>
                    <a:pt x="68" y="13"/>
                  </a:moveTo>
                  <a:cubicBezTo>
                    <a:pt x="70" y="15"/>
                    <a:pt x="73" y="20"/>
                    <a:pt x="75" y="25"/>
                  </a:cubicBezTo>
                  <a:cubicBezTo>
                    <a:pt x="78" y="32"/>
                    <a:pt x="79" y="34"/>
                    <a:pt x="81" y="34"/>
                  </a:cubicBezTo>
                  <a:cubicBezTo>
                    <a:pt x="88" y="32"/>
                    <a:pt x="85" y="18"/>
                    <a:pt x="74" y="8"/>
                  </a:cubicBezTo>
                  <a:cubicBezTo>
                    <a:pt x="68" y="2"/>
                    <a:pt x="63" y="0"/>
                    <a:pt x="53" y="2"/>
                  </a:cubicBezTo>
                  <a:cubicBezTo>
                    <a:pt x="51" y="2"/>
                    <a:pt x="50" y="2"/>
                    <a:pt x="49" y="3"/>
                  </a:cubicBezTo>
                  <a:cubicBezTo>
                    <a:pt x="40" y="5"/>
                    <a:pt x="35" y="10"/>
                    <a:pt x="32" y="17"/>
                  </a:cubicBezTo>
                  <a:cubicBezTo>
                    <a:pt x="30" y="23"/>
                    <a:pt x="29" y="24"/>
                    <a:pt x="24" y="24"/>
                  </a:cubicBezTo>
                  <a:cubicBezTo>
                    <a:pt x="12" y="26"/>
                    <a:pt x="5" y="40"/>
                    <a:pt x="9" y="54"/>
                  </a:cubicBezTo>
                  <a:cubicBezTo>
                    <a:pt x="11" y="61"/>
                    <a:pt x="10" y="62"/>
                    <a:pt x="6" y="66"/>
                  </a:cubicBezTo>
                  <a:cubicBezTo>
                    <a:pt x="1" y="72"/>
                    <a:pt x="0" y="78"/>
                    <a:pt x="4" y="88"/>
                  </a:cubicBezTo>
                  <a:cubicBezTo>
                    <a:pt x="9" y="103"/>
                    <a:pt x="25" y="122"/>
                    <a:pt x="34" y="124"/>
                  </a:cubicBezTo>
                  <a:cubicBezTo>
                    <a:pt x="39" y="124"/>
                    <a:pt x="39" y="124"/>
                    <a:pt x="43" y="122"/>
                  </a:cubicBezTo>
                  <a:cubicBezTo>
                    <a:pt x="48" y="119"/>
                    <a:pt x="46" y="116"/>
                    <a:pt x="37" y="114"/>
                  </a:cubicBezTo>
                  <a:cubicBezTo>
                    <a:pt x="29" y="112"/>
                    <a:pt x="27" y="111"/>
                    <a:pt x="22" y="103"/>
                  </a:cubicBezTo>
                  <a:cubicBezTo>
                    <a:pt x="14" y="93"/>
                    <a:pt x="10" y="83"/>
                    <a:pt x="11" y="78"/>
                  </a:cubicBezTo>
                  <a:cubicBezTo>
                    <a:pt x="12" y="74"/>
                    <a:pt x="14" y="73"/>
                    <a:pt x="19" y="72"/>
                  </a:cubicBezTo>
                  <a:cubicBezTo>
                    <a:pt x="27" y="70"/>
                    <a:pt x="27" y="68"/>
                    <a:pt x="22" y="60"/>
                  </a:cubicBezTo>
                  <a:cubicBezTo>
                    <a:pt x="10" y="45"/>
                    <a:pt x="20" y="27"/>
                    <a:pt x="35" y="37"/>
                  </a:cubicBezTo>
                  <a:cubicBezTo>
                    <a:pt x="40" y="40"/>
                    <a:pt x="41" y="40"/>
                    <a:pt x="43" y="37"/>
                  </a:cubicBezTo>
                  <a:cubicBezTo>
                    <a:pt x="44" y="34"/>
                    <a:pt x="44" y="33"/>
                    <a:pt x="42" y="30"/>
                  </a:cubicBezTo>
                  <a:cubicBezTo>
                    <a:pt x="33" y="16"/>
                    <a:pt x="55" y="2"/>
                    <a:pt x="68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17"/>
            <p:cNvSpPr>
              <a:spLocks noEditPoints="1"/>
            </p:cNvSpPr>
            <p:nvPr/>
          </p:nvSpPr>
          <p:spPr bwMode="auto">
            <a:xfrm>
              <a:off x="1930" y="938"/>
              <a:ext cx="282" cy="255"/>
            </a:xfrm>
            <a:custGeom>
              <a:avLst/>
              <a:gdLst>
                <a:gd name="T0" fmla="*/ 32 w 522"/>
                <a:gd name="T1" fmla="*/ 128 h 474"/>
                <a:gd name="T2" fmla="*/ 122 w 522"/>
                <a:gd name="T3" fmla="*/ 159 h 474"/>
                <a:gd name="T4" fmla="*/ 153 w 522"/>
                <a:gd name="T5" fmla="*/ 208 h 474"/>
                <a:gd name="T6" fmla="*/ 174 w 522"/>
                <a:gd name="T7" fmla="*/ 247 h 474"/>
                <a:gd name="T8" fmla="*/ 196 w 522"/>
                <a:gd name="T9" fmla="*/ 282 h 474"/>
                <a:gd name="T10" fmla="*/ 231 w 522"/>
                <a:gd name="T11" fmla="*/ 334 h 474"/>
                <a:gd name="T12" fmla="*/ 260 w 522"/>
                <a:gd name="T13" fmla="*/ 382 h 474"/>
                <a:gd name="T14" fmla="*/ 285 w 522"/>
                <a:gd name="T15" fmla="*/ 417 h 474"/>
                <a:gd name="T16" fmla="*/ 332 w 522"/>
                <a:gd name="T17" fmla="*/ 448 h 474"/>
                <a:gd name="T18" fmla="*/ 294 w 522"/>
                <a:gd name="T19" fmla="*/ 359 h 474"/>
                <a:gd name="T20" fmla="*/ 266 w 522"/>
                <a:gd name="T21" fmla="*/ 316 h 474"/>
                <a:gd name="T22" fmla="*/ 195 w 522"/>
                <a:gd name="T23" fmla="*/ 209 h 474"/>
                <a:gd name="T24" fmla="*/ 157 w 522"/>
                <a:gd name="T25" fmla="*/ 152 h 474"/>
                <a:gd name="T26" fmla="*/ 186 w 522"/>
                <a:gd name="T27" fmla="*/ 146 h 474"/>
                <a:gd name="T28" fmla="*/ 212 w 522"/>
                <a:gd name="T29" fmla="*/ 163 h 474"/>
                <a:gd name="T30" fmla="*/ 253 w 522"/>
                <a:gd name="T31" fmla="*/ 178 h 474"/>
                <a:gd name="T32" fmla="*/ 302 w 522"/>
                <a:gd name="T33" fmla="*/ 200 h 474"/>
                <a:gd name="T34" fmla="*/ 348 w 522"/>
                <a:gd name="T35" fmla="*/ 221 h 474"/>
                <a:gd name="T36" fmla="*/ 383 w 522"/>
                <a:gd name="T37" fmla="*/ 236 h 474"/>
                <a:gd name="T38" fmla="*/ 407 w 522"/>
                <a:gd name="T39" fmla="*/ 247 h 474"/>
                <a:gd name="T40" fmla="*/ 443 w 522"/>
                <a:gd name="T41" fmla="*/ 263 h 474"/>
                <a:gd name="T42" fmla="*/ 509 w 522"/>
                <a:gd name="T43" fmla="*/ 266 h 474"/>
                <a:gd name="T44" fmla="*/ 470 w 522"/>
                <a:gd name="T45" fmla="*/ 219 h 474"/>
                <a:gd name="T46" fmla="*/ 422 w 522"/>
                <a:gd name="T47" fmla="*/ 206 h 474"/>
                <a:gd name="T48" fmla="*/ 380 w 522"/>
                <a:gd name="T49" fmla="*/ 192 h 474"/>
                <a:gd name="T50" fmla="*/ 335 w 522"/>
                <a:gd name="T51" fmla="*/ 174 h 474"/>
                <a:gd name="T52" fmla="*/ 278 w 522"/>
                <a:gd name="T53" fmla="*/ 150 h 474"/>
                <a:gd name="T54" fmla="*/ 201 w 522"/>
                <a:gd name="T55" fmla="*/ 118 h 474"/>
                <a:gd name="T56" fmla="*/ 172 w 522"/>
                <a:gd name="T57" fmla="*/ 45 h 474"/>
                <a:gd name="T58" fmla="*/ 123 w 522"/>
                <a:gd name="T59" fmla="*/ 7 h 474"/>
                <a:gd name="T60" fmla="*/ 58 w 522"/>
                <a:gd name="T61" fmla="*/ 23 h 474"/>
                <a:gd name="T62" fmla="*/ 4 w 522"/>
                <a:gd name="T63" fmla="*/ 26 h 474"/>
                <a:gd name="T64" fmla="*/ 83 w 522"/>
                <a:gd name="T65" fmla="*/ 148 h 474"/>
                <a:gd name="T66" fmla="*/ 88 w 522"/>
                <a:gd name="T67" fmla="*/ 109 h 474"/>
                <a:gd name="T68" fmla="*/ 199 w 522"/>
                <a:gd name="T69" fmla="*/ 127 h 474"/>
                <a:gd name="T70" fmla="*/ 297 w 522"/>
                <a:gd name="T71" fmla="*/ 170 h 474"/>
                <a:gd name="T72" fmla="*/ 378 w 522"/>
                <a:gd name="T73" fmla="*/ 203 h 474"/>
                <a:gd name="T74" fmla="*/ 455 w 522"/>
                <a:gd name="T75" fmla="*/ 234 h 474"/>
                <a:gd name="T76" fmla="*/ 419 w 522"/>
                <a:gd name="T77" fmla="*/ 240 h 474"/>
                <a:gd name="T78" fmla="*/ 316 w 522"/>
                <a:gd name="T79" fmla="*/ 194 h 474"/>
                <a:gd name="T80" fmla="*/ 224 w 522"/>
                <a:gd name="T81" fmla="*/ 153 h 474"/>
                <a:gd name="T82" fmla="*/ 133 w 522"/>
                <a:gd name="T83" fmla="*/ 110 h 474"/>
                <a:gd name="T84" fmla="*/ 174 w 522"/>
                <a:gd name="T85" fmla="*/ 202 h 474"/>
                <a:gd name="T86" fmla="*/ 265 w 522"/>
                <a:gd name="T87" fmla="*/ 336 h 474"/>
                <a:gd name="T88" fmla="*/ 309 w 522"/>
                <a:gd name="T89" fmla="*/ 411 h 474"/>
                <a:gd name="T90" fmla="*/ 288 w 522"/>
                <a:gd name="T91" fmla="*/ 401 h 474"/>
                <a:gd name="T92" fmla="*/ 262 w 522"/>
                <a:gd name="T93" fmla="*/ 363 h 474"/>
                <a:gd name="T94" fmla="*/ 230 w 522"/>
                <a:gd name="T95" fmla="*/ 313 h 474"/>
                <a:gd name="T96" fmla="*/ 200 w 522"/>
                <a:gd name="T97" fmla="*/ 264 h 474"/>
                <a:gd name="T98" fmla="*/ 179 w 522"/>
                <a:gd name="T99" fmla="*/ 226 h 474"/>
                <a:gd name="T100" fmla="*/ 146 w 522"/>
                <a:gd name="T101" fmla="*/ 170 h 474"/>
                <a:gd name="T102" fmla="*/ 111 w 522"/>
                <a:gd name="T103" fmla="*/ 111 h 474"/>
                <a:gd name="T104" fmla="*/ 164 w 522"/>
                <a:gd name="T105" fmla="*/ 110 h 474"/>
                <a:gd name="T106" fmla="*/ 148 w 522"/>
                <a:gd name="T107" fmla="*/ 31 h 474"/>
                <a:gd name="T108" fmla="*/ 128 w 522"/>
                <a:gd name="T109" fmla="*/ 77 h 474"/>
                <a:gd name="T110" fmla="*/ 31 w 522"/>
                <a:gd name="T111" fmla="*/ 21 h 474"/>
                <a:gd name="T112" fmla="*/ 96 w 522"/>
                <a:gd name="T113" fmla="*/ 91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22" h="474">
                  <a:moveTo>
                    <a:pt x="6" y="43"/>
                  </a:moveTo>
                  <a:cubicBezTo>
                    <a:pt x="9" y="43"/>
                    <a:pt x="31" y="59"/>
                    <a:pt x="34" y="63"/>
                  </a:cubicBezTo>
                  <a:cubicBezTo>
                    <a:pt x="36" y="65"/>
                    <a:pt x="35" y="66"/>
                    <a:pt x="31" y="73"/>
                  </a:cubicBezTo>
                  <a:cubicBezTo>
                    <a:pt x="24" y="82"/>
                    <a:pt x="23" y="89"/>
                    <a:pt x="26" y="107"/>
                  </a:cubicBezTo>
                  <a:cubicBezTo>
                    <a:pt x="27" y="118"/>
                    <a:pt x="28" y="122"/>
                    <a:pt x="32" y="128"/>
                  </a:cubicBezTo>
                  <a:cubicBezTo>
                    <a:pt x="43" y="142"/>
                    <a:pt x="43" y="142"/>
                    <a:pt x="65" y="153"/>
                  </a:cubicBezTo>
                  <a:cubicBezTo>
                    <a:pt x="72" y="157"/>
                    <a:pt x="82" y="159"/>
                    <a:pt x="93" y="160"/>
                  </a:cubicBezTo>
                  <a:cubicBezTo>
                    <a:pt x="98" y="161"/>
                    <a:pt x="102" y="160"/>
                    <a:pt x="108" y="157"/>
                  </a:cubicBezTo>
                  <a:cubicBezTo>
                    <a:pt x="115" y="153"/>
                    <a:pt x="117" y="153"/>
                    <a:pt x="119" y="155"/>
                  </a:cubicBezTo>
                  <a:cubicBezTo>
                    <a:pt x="121" y="156"/>
                    <a:pt x="122" y="158"/>
                    <a:pt x="122" y="159"/>
                  </a:cubicBezTo>
                  <a:cubicBezTo>
                    <a:pt x="122" y="160"/>
                    <a:pt x="123" y="161"/>
                    <a:pt x="125" y="163"/>
                  </a:cubicBezTo>
                  <a:cubicBezTo>
                    <a:pt x="128" y="166"/>
                    <a:pt x="134" y="173"/>
                    <a:pt x="135" y="177"/>
                  </a:cubicBezTo>
                  <a:cubicBezTo>
                    <a:pt x="136" y="181"/>
                    <a:pt x="143" y="194"/>
                    <a:pt x="145" y="195"/>
                  </a:cubicBezTo>
                  <a:cubicBezTo>
                    <a:pt x="146" y="196"/>
                    <a:pt x="147" y="198"/>
                    <a:pt x="148" y="200"/>
                  </a:cubicBezTo>
                  <a:cubicBezTo>
                    <a:pt x="149" y="202"/>
                    <a:pt x="151" y="206"/>
                    <a:pt x="153" y="208"/>
                  </a:cubicBezTo>
                  <a:cubicBezTo>
                    <a:pt x="155" y="210"/>
                    <a:pt x="157" y="213"/>
                    <a:pt x="157" y="215"/>
                  </a:cubicBezTo>
                  <a:cubicBezTo>
                    <a:pt x="157" y="216"/>
                    <a:pt x="158" y="219"/>
                    <a:pt x="160" y="221"/>
                  </a:cubicBezTo>
                  <a:cubicBezTo>
                    <a:pt x="161" y="223"/>
                    <a:pt x="164" y="228"/>
                    <a:pt x="165" y="232"/>
                  </a:cubicBezTo>
                  <a:cubicBezTo>
                    <a:pt x="167" y="237"/>
                    <a:pt x="168" y="240"/>
                    <a:pt x="170" y="241"/>
                  </a:cubicBezTo>
                  <a:cubicBezTo>
                    <a:pt x="172" y="241"/>
                    <a:pt x="174" y="244"/>
                    <a:pt x="174" y="247"/>
                  </a:cubicBezTo>
                  <a:cubicBezTo>
                    <a:pt x="175" y="250"/>
                    <a:pt x="177" y="254"/>
                    <a:pt x="178" y="255"/>
                  </a:cubicBezTo>
                  <a:cubicBezTo>
                    <a:pt x="179" y="256"/>
                    <a:pt x="181" y="258"/>
                    <a:pt x="183" y="261"/>
                  </a:cubicBezTo>
                  <a:cubicBezTo>
                    <a:pt x="187" y="270"/>
                    <a:pt x="190" y="274"/>
                    <a:pt x="192" y="274"/>
                  </a:cubicBezTo>
                  <a:cubicBezTo>
                    <a:pt x="193" y="274"/>
                    <a:pt x="193" y="275"/>
                    <a:pt x="193" y="277"/>
                  </a:cubicBezTo>
                  <a:cubicBezTo>
                    <a:pt x="193" y="279"/>
                    <a:pt x="195" y="281"/>
                    <a:pt x="196" y="282"/>
                  </a:cubicBezTo>
                  <a:cubicBezTo>
                    <a:pt x="199" y="284"/>
                    <a:pt x="201" y="288"/>
                    <a:pt x="209" y="302"/>
                  </a:cubicBezTo>
                  <a:cubicBezTo>
                    <a:pt x="211" y="306"/>
                    <a:pt x="214" y="311"/>
                    <a:pt x="215" y="312"/>
                  </a:cubicBezTo>
                  <a:cubicBezTo>
                    <a:pt x="217" y="313"/>
                    <a:pt x="218" y="315"/>
                    <a:pt x="218" y="315"/>
                  </a:cubicBezTo>
                  <a:cubicBezTo>
                    <a:pt x="218" y="318"/>
                    <a:pt x="226" y="330"/>
                    <a:pt x="229" y="331"/>
                  </a:cubicBezTo>
                  <a:cubicBezTo>
                    <a:pt x="231" y="332"/>
                    <a:pt x="232" y="333"/>
                    <a:pt x="231" y="334"/>
                  </a:cubicBezTo>
                  <a:cubicBezTo>
                    <a:pt x="230" y="335"/>
                    <a:pt x="231" y="337"/>
                    <a:pt x="232" y="338"/>
                  </a:cubicBezTo>
                  <a:cubicBezTo>
                    <a:pt x="235" y="342"/>
                    <a:pt x="243" y="354"/>
                    <a:pt x="243" y="356"/>
                  </a:cubicBezTo>
                  <a:cubicBezTo>
                    <a:pt x="243" y="356"/>
                    <a:pt x="245" y="359"/>
                    <a:pt x="248" y="361"/>
                  </a:cubicBezTo>
                  <a:cubicBezTo>
                    <a:pt x="251" y="364"/>
                    <a:pt x="253" y="366"/>
                    <a:pt x="252" y="367"/>
                  </a:cubicBezTo>
                  <a:cubicBezTo>
                    <a:pt x="252" y="369"/>
                    <a:pt x="257" y="380"/>
                    <a:pt x="260" y="382"/>
                  </a:cubicBezTo>
                  <a:cubicBezTo>
                    <a:pt x="262" y="383"/>
                    <a:pt x="263" y="386"/>
                    <a:pt x="263" y="387"/>
                  </a:cubicBezTo>
                  <a:cubicBezTo>
                    <a:pt x="263" y="389"/>
                    <a:pt x="264" y="391"/>
                    <a:pt x="266" y="391"/>
                  </a:cubicBezTo>
                  <a:cubicBezTo>
                    <a:pt x="268" y="392"/>
                    <a:pt x="270" y="395"/>
                    <a:pt x="272" y="400"/>
                  </a:cubicBezTo>
                  <a:cubicBezTo>
                    <a:pt x="274" y="405"/>
                    <a:pt x="276" y="408"/>
                    <a:pt x="280" y="411"/>
                  </a:cubicBezTo>
                  <a:cubicBezTo>
                    <a:pt x="283" y="414"/>
                    <a:pt x="285" y="416"/>
                    <a:pt x="285" y="417"/>
                  </a:cubicBezTo>
                  <a:cubicBezTo>
                    <a:pt x="284" y="419"/>
                    <a:pt x="285" y="421"/>
                    <a:pt x="293" y="430"/>
                  </a:cubicBezTo>
                  <a:cubicBezTo>
                    <a:pt x="295" y="433"/>
                    <a:pt x="301" y="441"/>
                    <a:pt x="307" y="449"/>
                  </a:cubicBezTo>
                  <a:cubicBezTo>
                    <a:pt x="319" y="468"/>
                    <a:pt x="327" y="474"/>
                    <a:pt x="332" y="470"/>
                  </a:cubicBezTo>
                  <a:cubicBezTo>
                    <a:pt x="335" y="468"/>
                    <a:pt x="336" y="467"/>
                    <a:pt x="334" y="458"/>
                  </a:cubicBezTo>
                  <a:cubicBezTo>
                    <a:pt x="334" y="453"/>
                    <a:pt x="333" y="448"/>
                    <a:pt x="332" y="448"/>
                  </a:cubicBezTo>
                  <a:cubicBezTo>
                    <a:pt x="332" y="448"/>
                    <a:pt x="331" y="439"/>
                    <a:pt x="329" y="429"/>
                  </a:cubicBezTo>
                  <a:cubicBezTo>
                    <a:pt x="326" y="409"/>
                    <a:pt x="323" y="400"/>
                    <a:pt x="317" y="395"/>
                  </a:cubicBezTo>
                  <a:cubicBezTo>
                    <a:pt x="313" y="392"/>
                    <a:pt x="310" y="388"/>
                    <a:pt x="304" y="375"/>
                  </a:cubicBezTo>
                  <a:cubicBezTo>
                    <a:pt x="302" y="371"/>
                    <a:pt x="299" y="366"/>
                    <a:pt x="297" y="364"/>
                  </a:cubicBezTo>
                  <a:cubicBezTo>
                    <a:pt x="296" y="362"/>
                    <a:pt x="294" y="360"/>
                    <a:pt x="294" y="359"/>
                  </a:cubicBezTo>
                  <a:cubicBezTo>
                    <a:pt x="294" y="358"/>
                    <a:pt x="292" y="355"/>
                    <a:pt x="290" y="353"/>
                  </a:cubicBezTo>
                  <a:cubicBezTo>
                    <a:pt x="288" y="351"/>
                    <a:pt x="287" y="348"/>
                    <a:pt x="287" y="347"/>
                  </a:cubicBezTo>
                  <a:cubicBezTo>
                    <a:pt x="286" y="346"/>
                    <a:pt x="285" y="343"/>
                    <a:pt x="283" y="341"/>
                  </a:cubicBezTo>
                  <a:cubicBezTo>
                    <a:pt x="281" y="339"/>
                    <a:pt x="279" y="336"/>
                    <a:pt x="278" y="335"/>
                  </a:cubicBezTo>
                  <a:cubicBezTo>
                    <a:pt x="277" y="332"/>
                    <a:pt x="273" y="326"/>
                    <a:pt x="266" y="316"/>
                  </a:cubicBezTo>
                  <a:cubicBezTo>
                    <a:pt x="263" y="311"/>
                    <a:pt x="257" y="303"/>
                    <a:pt x="254" y="298"/>
                  </a:cubicBezTo>
                  <a:cubicBezTo>
                    <a:pt x="251" y="293"/>
                    <a:pt x="247" y="288"/>
                    <a:pt x="247" y="288"/>
                  </a:cubicBezTo>
                  <a:cubicBezTo>
                    <a:pt x="246" y="287"/>
                    <a:pt x="244" y="284"/>
                    <a:pt x="242" y="280"/>
                  </a:cubicBezTo>
                  <a:cubicBezTo>
                    <a:pt x="238" y="272"/>
                    <a:pt x="231" y="261"/>
                    <a:pt x="218" y="243"/>
                  </a:cubicBezTo>
                  <a:cubicBezTo>
                    <a:pt x="209" y="231"/>
                    <a:pt x="200" y="218"/>
                    <a:pt x="195" y="209"/>
                  </a:cubicBezTo>
                  <a:cubicBezTo>
                    <a:pt x="194" y="207"/>
                    <a:pt x="190" y="202"/>
                    <a:pt x="187" y="198"/>
                  </a:cubicBezTo>
                  <a:cubicBezTo>
                    <a:pt x="184" y="195"/>
                    <a:pt x="180" y="189"/>
                    <a:pt x="178" y="186"/>
                  </a:cubicBezTo>
                  <a:cubicBezTo>
                    <a:pt x="177" y="182"/>
                    <a:pt x="175" y="179"/>
                    <a:pt x="175" y="179"/>
                  </a:cubicBezTo>
                  <a:cubicBezTo>
                    <a:pt x="174" y="178"/>
                    <a:pt x="171" y="174"/>
                    <a:pt x="167" y="168"/>
                  </a:cubicBezTo>
                  <a:cubicBezTo>
                    <a:pt x="164" y="162"/>
                    <a:pt x="159" y="155"/>
                    <a:pt x="157" y="152"/>
                  </a:cubicBezTo>
                  <a:cubicBezTo>
                    <a:pt x="153" y="144"/>
                    <a:pt x="145" y="127"/>
                    <a:pt x="146" y="126"/>
                  </a:cubicBezTo>
                  <a:cubicBezTo>
                    <a:pt x="147" y="126"/>
                    <a:pt x="152" y="128"/>
                    <a:pt x="158" y="132"/>
                  </a:cubicBezTo>
                  <a:cubicBezTo>
                    <a:pt x="164" y="135"/>
                    <a:pt x="170" y="138"/>
                    <a:pt x="172" y="138"/>
                  </a:cubicBezTo>
                  <a:cubicBezTo>
                    <a:pt x="175" y="138"/>
                    <a:pt x="175" y="139"/>
                    <a:pt x="175" y="140"/>
                  </a:cubicBezTo>
                  <a:cubicBezTo>
                    <a:pt x="174" y="142"/>
                    <a:pt x="183" y="147"/>
                    <a:pt x="186" y="146"/>
                  </a:cubicBezTo>
                  <a:cubicBezTo>
                    <a:pt x="187" y="146"/>
                    <a:pt x="188" y="147"/>
                    <a:pt x="189" y="149"/>
                  </a:cubicBezTo>
                  <a:cubicBezTo>
                    <a:pt x="189" y="150"/>
                    <a:pt x="191" y="152"/>
                    <a:pt x="192" y="152"/>
                  </a:cubicBezTo>
                  <a:cubicBezTo>
                    <a:pt x="193" y="152"/>
                    <a:pt x="195" y="153"/>
                    <a:pt x="195" y="154"/>
                  </a:cubicBezTo>
                  <a:cubicBezTo>
                    <a:pt x="195" y="154"/>
                    <a:pt x="199" y="156"/>
                    <a:pt x="203" y="158"/>
                  </a:cubicBezTo>
                  <a:cubicBezTo>
                    <a:pt x="207" y="160"/>
                    <a:pt x="211" y="162"/>
                    <a:pt x="212" y="163"/>
                  </a:cubicBezTo>
                  <a:cubicBezTo>
                    <a:pt x="213" y="164"/>
                    <a:pt x="216" y="165"/>
                    <a:pt x="219" y="166"/>
                  </a:cubicBezTo>
                  <a:cubicBezTo>
                    <a:pt x="222" y="166"/>
                    <a:pt x="225" y="167"/>
                    <a:pt x="226" y="168"/>
                  </a:cubicBezTo>
                  <a:cubicBezTo>
                    <a:pt x="227" y="168"/>
                    <a:pt x="232" y="170"/>
                    <a:pt x="237" y="171"/>
                  </a:cubicBezTo>
                  <a:cubicBezTo>
                    <a:pt x="244" y="172"/>
                    <a:pt x="247" y="173"/>
                    <a:pt x="247" y="175"/>
                  </a:cubicBezTo>
                  <a:cubicBezTo>
                    <a:pt x="248" y="177"/>
                    <a:pt x="250" y="178"/>
                    <a:pt x="253" y="178"/>
                  </a:cubicBezTo>
                  <a:cubicBezTo>
                    <a:pt x="255" y="178"/>
                    <a:pt x="257" y="179"/>
                    <a:pt x="258" y="180"/>
                  </a:cubicBezTo>
                  <a:cubicBezTo>
                    <a:pt x="259" y="181"/>
                    <a:pt x="263" y="184"/>
                    <a:pt x="268" y="185"/>
                  </a:cubicBezTo>
                  <a:cubicBezTo>
                    <a:pt x="272" y="187"/>
                    <a:pt x="280" y="190"/>
                    <a:pt x="284" y="192"/>
                  </a:cubicBezTo>
                  <a:cubicBezTo>
                    <a:pt x="289" y="195"/>
                    <a:pt x="294" y="197"/>
                    <a:pt x="296" y="198"/>
                  </a:cubicBezTo>
                  <a:cubicBezTo>
                    <a:pt x="298" y="198"/>
                    <a:pt x="301" y="199"/>
                    <a:pt x="302" y="200"/>
                  </a:cubicBezTo>
                  <a:cubicBezTo>
                    <a:pt x="303" y="200"/>
                    <a:pt x="309" y="202"/>
                    <a:pt x="314" y="204"/>
                  </a:cubicBezTo>
                  <a:cubicBezTo>
                    <a:pt x="320" y="206"/>
                    <a:pt x="327" y="209"/>
                    <a:pt x="330" y="211"/>
                  </a:cubicBezTo>
                  <a:cubicBezTo>
                    <a:pt x="333" y="214"/>
                    <a:pt x="335" y="215"/>
                    <a:pt x="336" y="214"/>
                  </a:cubicBezTo>
                  <a:cubicBezTo>
                    <a:pt x="336" y="213"/>
                    <a:pt x="338" y="214"/>
                    <a:pt x="341" y="217"/>
                  </a:cubicBezTo>
                  <a:cubicBezTo>
                    <a:pt x="343" y="219"/>
                    <a:pt x="346" y="221"/>
                    <a:pt x="348" y="221"/>
                  </a:cubicBezTo>
                  <a:cubicBezTo>
                    <a:pt x="350" y="221"/>
                    <a:pt x="356" y="223"/>
                    <a:pt x="361" y="226"/>
                  </a:cubicBezTo>
                  <a:cubicBezTo>
                    <a:pt x="366" y="229"/>
                    <a:pt x="371" y="231"/>
                    <a:pt x="373" y="232"/>
                  </a:cubicBezTo>
                  <a:cubicBezTo>
                    <a:pt x="374" y="232"/>
                    <a:pt x="376" y="233"/>
                    <a:pt x="377" y="234"/>
                  </a:cubicBezTo>
                  <a:cubicBezTo>
                    <a:pt x="377" y="235"/>
                    <a:pt x="378" y="236"/>
                    <a:pt x="379" y="235"/>
                  </a:cubicBezTo>
                  <a:cubicBezTo>
                    <a:pt x="379" y="234"/>
                    <a:pt x="381" y="235"/>
                    <a:pt x="383" y="236"/>
                  </a:cubicBezTo>
                  <a:cubicBezTo>
                    <a:pt x="384" y="237"/>
                    <a:pt x="386" y="238"/>
                    <a:pt x="387" y="237"/>
                  </a:cubicBezTo>
                  <a:cubicBezTo>
                    <a:pt x="388" y="237"/>
                    <a:pt x="390" y="238"/>
                    <a:pt x="391" y="240"/>
                  </a:cubicBezTo>
                  <a:cubicBezTo>
                    <a:pt x="392" y="241"/>
                    <a:pt x="394" y="242"/>
                    <a:pt x="395" y="242"/>
                  </a:cubicBezTo>
                  <a:cubicBezTo>
                    <a:pt x="396" y="241"/>
                    <a:pt x="398" y="242"/>
                    <a:pt x="399" y="244"/>
                  </a:cubicBezTo>
                  <a:cubicBezTo>
                    <a:pt x="400" y="246"/>
                    <a:pt x="403" y="247"/>
                    <a:pt x="407" y="247"/>
                  </a:cubicBezTo>
                  <a:cubicBezTo>
                    <a:pt x="410" y="248"/>
                    <a:pt x="413" y="249"/>
                    <a:pt x="416" y="252"/>
                  </a:cubicBezTo>
                  <a:cubicBezTo>
                    <a:pt x="419" y="255"/>
                    <a:pt x="421" y="255"/>
                    <a:pt x="424" y="255"/>
                  </a:cubicBezTo>
                  <a:cubicBezTo>
                    <a:pt x="426" y="255"/>
                    <a:pt x="429" y="256"/>
                    <a:pt x="433" y="258"/>
                  </a:cubicBezTo>
                  <a:cubicBezTo>
                    <a:pt x="435" y="260"/>
                    <a:pt x="438" y="262"/>
                    <a:pt x="439" y="261"/>
                  </a:cubicBezTo>
                  <a:cubicBezTo>
                    <a:pt x="439" y="260"/>
                    <a:pt x="441" y="261"/>
                    <a:pt x="443" y="263"/>
                  </a:cubicBezTo>
                  <a:cubicBezTo>
                    <a:pt x="445" y="264"/>
                    <a:pt x="448" y="265"/>
                    <a:pt x="451" y="264"/>
                  </a:cubicBezTo>
                  <a:cubicBezTo>
                    <a:pt x="457" y="263"/>
                    <a:pt x="460" y="259"/>
                    <a:pt x="460" y="254"/>
                  </a:cubicBezTo>
                  <a:cubicBezTo>
                    <a:pt x="460" y="250"/>
                    <a:pt x="460" y="250"/>
                    <a:pt x="464" y="250"/>
                  </a:cubicBezTo>
                  <a:cubicBezTo>
                    <a:pt x="468" y="250"/>
                    <a:pt x="484" y="256"/>
                    <a:pt x="495" y="262"/>
                  </a:cubicBezTo>
                  <a:cubicBezTo>
                    <a:pt x="502" y="266"/>
                    <a:pt x="505" y="267"/>
                    <a:pt x="509" y="266"/>
                  </a:cubicBezTo>
                  <a:cubicBezTo>
                    <a:pt x="518" y="264"/>
                    <a:pt x="522" y="255"/>
                    <a:pt x="519" y="247"/>
                  </a:cubicBezTo>
                  <a:cubicBezTo>
                    <a:pt x="517" y="242"/>
                    <a:pt x="516" y="241"/>
                    <a:pt x="511" y="239"/>
                  </a:cubicBezTo>
                  <a:cubicBezTo>
                    <a:pt x="508" y="238"/>
                    <a:pt x="502" y="235"/>
                    <a:pt x="498" y="233"/>
                  </a:cubicBezTo>
                  <a:cubicBezTo>
                    <a:pt x="484" y="225"/>
                    <a:pt x="482" y="224"/>
                    <a:pt x="479" y="223"/>
                  </a:cubicBezTo>
                  <a:cubicBezTo>
                    <a:pt x="478" y="222"/>
                    <a:pt x="474" y="221"/>
                    <a:pt x="470" y="219"/>
                  </a:cubicBezTo>
                  <a:cubicBezTo>
                    <a:pt x="464" y="216"/>
                    <a:pt x="458" y="214"/>
                    <a:pt x="447" y="212"/>
                  </a:cubicBezTo>
                  <a:cubicBezTo>
                    <a:pt x="443" y="211"/>
                    <a:pt x="440" y="210"/>
                    <a:pt x="439" y="209"/>
                  </a:cubicBezTo>
                  <a:cubicBezTo>
                    <a:pt x="438" y="208"/>
                    <a:pt x="435" y="208"/>
                    <a:pt x="432" y="209"/>
                  </a:cubicBezTo>
                  <a:cubicBezTo>
                    <a:pt x="429" y="209"/>
                    <a:pt x="427" y="209"/>
                    <a:pt x="426" y="208"/>
                  </a:cubicBezTo>
                  <a:cubicBezTo>
                    <a:pt x="425" y="207"/>
                    <a:pt x="423" y="206"/>
                    <a:pt x="422" y="206"/>
                  </a:cubicBezTo>
                  <a:cubicBezTo>
                    <a:pt x="420" y="206"/>
                    <a:pt x="415" y="204"/>
                    <a:pt x="412" y="203"/>
                  </a:cubicBezTo>
                  <a:cubicBezTo>
                    <a:pt x="409" y="201"/>
                    <a:pt x="404" y="200"/>
                    <a:pt x="401" y="199"/>
                  </a:cubicBezTo>
                  <a:cubicBezTo>
                    <a:pt x="398" y="198"/>
                    <a:pt x="394" y="197"/>
                    <a:pt x="391" y="195"/>
                  </a:cubicBezTo>
                  <a:cubicBezTo>
                    <a:pt x="388" y="194"/>
                    <a:pt x="385" y="193"/>
                    <a:pt x="383" y="193"/>
                  </a:cubicBezTo>
                  <a:cubicBezTo>
                    <a:pt x="382" y="193"/>
                    <a:pt x="380" y="193"/>
                    <a:pt x="380" y="192"/>
                  </a:cubicBezTo>
                  <a:cubicBezTo>
                    <a:pt x="379" y="191"/>
                    <a:pt x="377" y="190"/>
                    <a:pt x="375" y="190"/>
                  </a:cubicBezTo>
                  <a:cubicBezTo>
                    <a:pt x="373" y="189"/>
                    <a:pt x="368" y="188"/>
                    <a:pt x="365" y="186"/>
                  </a:cubicBezTo>
                  <a:cubicBezTo>
                    <a:pt x="362" y="184"/>
                    <a:pt x="358" y="183"/>
                    <a:pt x="356" y="182"/>
                  </a:cubicBezTo>
                  <a:cubicBezTo>
                    <a:pt x="353" y="182"/>
                    <a:pt x="348" y="180"/>
                    <a:pt x="344" y="178"/>
                  </a:cubicBezTo>
                  <a:cubicBezTo>
                    <a:pt x="340" y="176"/>
                    <a:pt x="336" y="174"/>
                    <a:pt x="335" y="174"/>
                  </a:cubicBezTo>
                  <a:cubicBezTo>
                    <a:pt x="333" y="174"/>
                    <a:pt x="331" y="173"/>
                    <a:pt x="329" y="171"/>
                  </a:cubicBezTo>
                  <a:cubicBezTo>
                    <a:pt x="327" y="170"/>
                    <a:pt x="324" y="168"/>
                    <a:pt x="323" y="168"/>
                  </a:cubicBezTo>
                  <a:cubicBezTo>
                    <a:pt x="321" y="168"/>
                    <a:pt x="315" y="166"/>
                    <a:pt x="304" y="162"/>
                  </a:cubicBezTo>
                  <a:cubicBezTo>
                    <a:pt x="301" y="160"/>
                    <a:pt x="295" y="158"/>
                    <a:pt x="292" y="156"/>
                  </a:cubicBezTo>
                  <a:cubicBezTo>
                    <a:pt x="288" y="155"/>
                    <a:pt x="282" y="152"/>
                    <a:pt x="278" y="150"/>
                  </a:cubicBezTo>
                  <a:cubicBezTo>
                    <a:pt x="270" y="145"/>
                    <a:pt x="255" y="139"/>
                    <a:pt x="251" y="139"/>
                  </a:cubicBezTo>
                  <a:cubicBezTo>
                    <a:pt x="249" y="139"/>
                    <a:pt x="246" y="138"/>
                    <a:pt x="244" y="137"/>
                  </a:cubicBezTo>
                  <a:cubicBezTo>
                    <a:pt x="241" y="134"/>
                    <a:pt x="225" y="127"/>
                    <a:pt x="222" y="127"/>
                  </a:cubicBezTo>
                  <a:cubicBezTo>
                    <a:pt x="221" y="127"/>
                    <a:pt x="217" y="125"/>
                    <a:pt x="213" y="124"/>
                  </a:cubicBezTo>
                  <a:cubicBezTo>
                    <a:pt x="209" y="122"/>
                    <a:pt x="203" y="119"/>
                    <a:pt x="201" y="118"/>
                  </a:cubicBezTo>
                  <a:cubicBezTo>
                    <a:pt x="194" y="114"/>
                    <a:pt x="176" y="104"/>
                    <a:pt x="171" y="100"/>
                  </a:cubicBezTo>
                  <a:cubicBezTo>
                    <a:pt x="166" y="97"/>
                    <a:pt x="166" y="97"/>
                    <a:pt x="166" y="97"/>
                  </a:cubicBezTo>
                  <a:cubicBezTo>
                    <a:pt x="170" y="86"/>
                    <a:pt x="170" y="86"/>
                    <a:pt x="170" y="86"/>
                  </a:cubicBezTo>
                  <a:cubicBezTo>
                    <a:pt x="172" y="80"/>
                    <a:pt x="174" y="73"/>
                    <a:pt x="175" y="71"/>
                  </a:cubicBezTo>
                  <a:cubicBezTo>
                    <a:pt x="176" y="66"/>
                    <a:pt x="174" y="47"/>
                    <a:pt x="172" y="45"/>
                  </a:cubicBezTo>
                  <a:cubicBezTo>
                    <a:pt x="171" y="44"/>
                    <a:pt x="170" y="42"/>
                    <a:pt x="169" y="39"/>
                  </a:cubicBezTo>
                  <a:cubicBezTo>
                    <a:pt x="168" y="33"/>
                    <a:pt x="147" y="14"/>
                    <a:pt x="139" y="11"/>
                  </a:cubicBezTo>
                  <a:cubicBezTo>
                    <a:pt x="137" y="10"/>
                    <a:pt x="133" y="9"/>
                    <a:pt x="132" y="8"/>
                  </a:cubicBezTo>
                  <a:cubicBezTo>
                    <a:pt x="131" y="7"/>
                    <a:pt x="129" y="7"/>
                    <a:pt x="128" y="7"/>
                  </a:cubicBezTo>
                  <a:cubicBezTo>
                    <a:pt x="126" y="8"/>
                    <a:pt x="124" y="7"/>
                    <a:pt x="123" y="7"/>
                  </a:cubicBezTo>
                  <a:cubicBezTo>
                    <a:pt x="122" y="6"/>
                    <a:pt x="119" y="6"/>
                    <a:pt x="116" y="6"/>
                  </a:cubicBezTo>
                  <a:cubicBezTo>
                    <a:pt x="113" y="6"/>
                    <a:pt x="109" y="6"/>
                    <a:pt x="106" y="5"/>
                  </a:cubicBezTo>
                  <a:cubicBezTo>
                    <a:pt x="101" y="4"/>
                    <a:pt x="85" y="13"/>
                    <a:pt x="72" y="25"/>
                  </a:cubicBezTo>
                  <a:cubicBezTo>
                    <a:pt x="70" y="26"/>
                    <a:pt x="68" y="28"/>
                    <a:pt x="67" y="28"/>
                  </a:cubicBezTo>
                  <a:cubicBezTo>
                    <a:pt x="67" y="28"/>
                    <a:pt x="63" y="26"/>
                    <a:pt x="58" y="23"/>
                  </a:cubicBezTo>
                  <a:cubicBezTo>
                    <a:pt x="54" y="20"/>
                    <a:pt x="50" y="18"/>
                    <a:pt x="49" y="18"/>
                  </a:cubicBezTo>
                  <a:cubicBezTo>
                    <a:pt x="48" y="18"/>
                    <a:pt x="44" y="15"/>
                    <a:pt x="40" y="11"/>
                  </a:cubicBezTo>
                  <a:cubicBezTo>
                    <a:pt x="31" y="1"/>
                    <a:pt x="27" y="0"/>
                    <a:pt x="19" y="9"/>
                  </a:cubicBezTo>
                  <a:cubicBezTo>
                    <a:pt x="16" y="12"/>
                    <a:pt x="11" y="16"/>
                    <a:pt x="8" y="18"/>
                  </a:cubicBezTo>
                  <a:cubicBezTo>
                    <a:pt x="4" y="21"/>
                    <a:pt x="4" y="22"/>
                    <a:pt x="4" y="26"/>
                  </a:cubicBezTo>
                  <a:cubicBezTo>
                    <a:pt x="4" y="29"/>
                    <a:pt x="3" y="33"/>
                    <a:pt x="2" y="34"/>
                  </a:cubicBezTo>
                  <a:cubicBezTo>
                    <a:pt x="0" y="37"/>
                    <a:pt x="2" y="42"/>
                    <a:pt x="6" y="43"/>
                  </a:cubicBezTo>
                  <a:close/>
                  <a:moveTo>
                    <a:pt x="106" y="144"/>
                  </a:moveTo>
                  <a:cubicBezTo>
                    <a:pt x="104" y="147"/>
                    <a:pt x="97" y="150"/>
                    <a:pt x="92" y="149"/>
                  </a:cubicBezTo>
                  <a:cubicBezTo>
                    <a:pt x="90" y="149"/>
                    <a:pt x="86" y="148"/>
                    <a:pt x="83" y="148"/>
                  </a:cubicBezTo>
                  <a:cubicBezTo>
                    <a:pt x="62" y="146"/>
                    <a:pt x="43" y="126"/>
                    <a:pt x="40" y="103"/>
                  </a:cubicBezTo>
                  <a:cubicBezTo>
                    <a:pt x="39" y="98"/>
                    <a:pt x="40" y="93"/>
                    <a:pt x="43" y="86"/>
                  </a:cubicBezTo>
                  <a:cubicBezTo>
                    <a:pt x="45" y="80"/>
                    <a:pt x="47" y="75"/>
                    <a:pt x="47" y="75"/>
                  </a:cubicBezTo>
                  <a:cubicBezTo>
                    <a:pt x="48" y="75"/>
                    <a:pt x="57" y="82"/>
                    <a:pt x="68" y="90"/>
                  </a:cubicBezTo>
                  <a:cubicBezTo>
                    <a:pt x="86" y="104"/>
                    <a:pt x="87" y="105"/>
                    <a:pt x="88" y="109"/>
                  </a:cubicBezTo>
                  <a:cubicBezTo>
                    <a:pt x="88" y="112"/>
                    <a:pt x="90" y="115"/>
                    <a:pt x="92" y="116"/>
                  </a:cubicBezTo>
                  <a:cubicBezTo>
                    <a:pt x="95" y="118"/>
                    <a:pt x="102" y="129"/>
                    <a:pt x="106" y="138"/>
                  </a:cubicBezTo>
                  <a:cubicBezTo>
                    <a:pt x="107" y="140"/>
                    <a:pt x="107" y="142"/>
                    <a:pt x="106" y="144"/>
                  </a:cubicBezTo>
                  <a:close/>
                  <a:moveTo>
                    <a:pt x="179" y="118"/>
                  </a:moveTo>
                  <a:cubicBezTo>
                    <a:pt x="186" y="121"/>
                    <a:pt x="195" y="125"/>
                    <a:pt x="199" y="127"/>
                  </a:cubicBezTo>
                  <a:cubicBezTo>
                    <a:pt x="202" y="130"/>
                    <a:pt x="207" y="132"/>
                    <a:pt x="209" y="132"/>
                  </a:cubicBezTo>
                  <a:cubicBezTo>
                    <a:pt x="211" y="132"/>
                    <a:pt x="218" y="136"/>
                    <a:pt x="226" y="140"/>
                  </a:cubicBezTo>
                  <a:cubicBezTo>
                    <a:pt x="234" y="143"/>
                    <a:pt x="246" y="149"/>
                    <a:pt x="253" y="151"/>
                  </a:cubicBezTo>
                  <a:cubicBezTo>
                    <a:pt x="259" y="154"/>
                    <a:pt x="270" y="158"/>
                    <a:pt x="276" y="161"/>
                  </a:cubicBezTo>
                  <a:cubicBezTo>
                    <a:pt x="282" y="164"/>
                    <a:pt x="291" y="168"/>
                    <a:pt x="297" y="170"/>
                  </a:cubicBezTo>
                  <a:cubicBezTo>
                    <a:pt x="306" y="173"/>
                    <a:pt x="324" y="181"/>
                    <a:pt x="343" y="190"/>
                  </a:cubicBezTo>
                  <a:cubicBezTo>
                    <a:pt x="347" y="192"/>
                    <a:pt x="352" y="194"/>
                    <a:pt x="353" y="194"/>
                  </a:cubicBezTo>
                  <a:cubicBezTo>
                    <a:pt x="354" y="194"/>
                    <a:pt x="357" y="195"/>
                    <a:pt x="360" y="197"/>
                  </a:cubicBezTo>
                  <a:cubicBezTo>
                    <a:pt x="364" y="199"/>
                    <a:pt x="367" y="200"/>
                    <a:pt x="368" y="200"/>
                  </a:cubicBezTo>
                  <a:cubicBezTo>
                    <a:pt x="369" y="200"/>
                    <a:pt x="373" y="202"/>
                    <a:pt x="378" y="203"/>
                  </a:cubicBezTo>
                  <a:cubicBezTo>
                    <a:pt x="382" y="205"/>
                    <a:pt x="387" y="206"/>
                    <a:pt x="388" y="206"/>
                  </a:cubicBezTo>
                  <a:cubicBezTo>
                    <a:pt x="391" y="205"/>
                    <a:pt x="408" y="211"/>
                    <a:pt x="412" y="214"/>
                  </a:cubicBezTo>
                  <a:cubicBezTo>
                    <a:pt x="413" y="215"/>
                    <a:pt x="417" y="216"/>
                    <a:pt x="421" y="217"/>
                  </a:cubicBezTo>
                  <a:cubicBezTo>
                    <a:pt x="436" y="220"/>
                    <a:pt x="439" y="220"/>
                    <a:pt x="447" y="224"/>
                  </a:cubicBezTo>
                  <a:cubicBezTo>
                    <a:pt x="457" y="229"/>
                    <a:pt x="458" y="230"/>
                    <a:pt x="455" y="234"/>
                  </a:cubicBezTo>
                  <a:cubicBezTo>
                    <a:pt x="453" y="236"/>
                    <a:pt x="451" y="240"/>
                    <a:pt x="450" y="244"/>
                  </a:cubicBezTo>
                  <a:cubicBezTo>
                    <a:pt x="447" y="251"/>
                    <a:pt x="447" y="251"/>
                    <a:pt x="444" y="251"/>
                  </a:cubicBezTo>
                  <a:cubicBezTo>
                    <a:pt x="442" y="251"/>
                    <a:pt x="439" y="250"/>
                    <a:pt x="437" y="249"/>
                  </a:cubicBezTo>
                  <a:cubicBezTo>
                    <a:pt x="435" y="247"/>
                    <a:pt x="432" y="246"/>
                    <a:pt x="430" y="245"/>
                  </a:cubicBezTo>
                  <a:cubicBezTo>
                    <a:pt x="428" y="244"/>
                    <a:pt x="424" y="242"/>
                    <a:pt x="419" y="240"/>
                  </a:cubicBezTo>
                  <a:cubicBezTo>
                    <a:pt x="410" y="236"/>
                    <a:pt x="403" y="233"/>
                    <a:pt x="395" y="229"/>
                  </a:cubicBezTo>
                  <a:cubicBezTo>
                    <a:pt x="391" y="228"/>
                    <a:pt x="386" y="226"/>
                    <a:pt x="384" y="225"/>
                  </a:cubicBezTo>
                  <a:cubicBezTo>
                    <a:pt x="379" y="222"/>
                    <a:pt x="368" y="217"/>
                    <a:pt x="366" y="217"/>
                  </a:cubicBezTo>
                  <a:cubicBezTo>
                    <a:pt x="365" y="217"/>
                    <a:pt x="363" y="216"/>
                    <a:pt x="362" y="215"/>
                  </a:cubicBezTo>
                  <a:cubicBezTo>
                    <a:pt x="357" y="213"/>
                    <a:pt x="330" y="200"/>
                    <a:pt x="316" y="194"/>
                  </a:cubicBezTo>
                  <a:cubicBezTo>
                    <a:pt x="309" y="191"/>
                    <a:pt x="299" y="186"/>
                    <a:pt x="295" y="184"/>
                  </a:cubicBezTo>
                  <a:cubicBezTo>
                    <a:pt x="291" y="182"/>
                    <a:pt x="282" y="178"/>
                    <a:pt x="275" y="175"/>
                  </a:cubicBezTo>
                  <a:cubicBezTo>
                    <a:pt x="269" y="173"/>
                    <a:pt x="261" y="169"/>
                    <a:pt x="256" y="167"/>
                  </a:cubicBezTo>
                  <a:cubicBezTo>
                    <a:pt x="252" y="164"/>
                    <a:pt x="243" y="161"/>
                    <a:pt x="237" y="158"/>
                  </a:cubicBezTo>
                  <a:cubicBezTo>
                    <a:pt x="231" y="156"/>
                    <a:pt x="225" y="154"/>
                    <a:pt x="224" y="153"/>
                  </a:cubicBezTo>
                  <a:cubicBezTo>
                    <a:pt x="224" y="152"/>
                    <a:pt x="221" y="152"/>
                    <a:pt x="219" y="151"/>
                  </a:cubicBezTo>
                  <a:cubicBezTo>
                    <a:pt x="214" y="150"/>
                    <a:pt x="209" y="148"/>
                    <a:pt x="199" y="143"/>
                  </a:cubicBezTo>
                  <a:cubicBezTo>
                    <a:pt x="195" y="141"/>
                    <a:pt x="187" y="136"/>
                    <a:pt x="181" y="133"/>
                  </a:cubicBezTo>
                  <a:cubicBezTo>
                    <a:pt x="175" y="130"/>
                    <a:pt x="167" y="125"/>
                    <a:pt x="162" y="122"/>
                  </a:cubicBezTo>
                  <a:cubicBezTo>
                    <a:pt x="152" y="116"/>
                    <a:pt x="138" y="109"/>
                    <a:pt x="133" y="110"/>
                  </a:cubicBezTo>
                  <a:cubicBezTo>
                    <a:pt x="123" y="110"/>
                    <a:pt x="120" y="115"/>
                    <a:pt x="127" y="125"/>
                  </a:cubicBezTo>
                  <a:cubicBezTo>
                    <a:pt x="130" y="129"/>
                    <a:pt x="133" y="133"/>
                    <a:pt x="133" y="134"/>
                  </a:cubicBezTo>
                  <a:cubicBezTo>
                    <a:pt x="134" y="135"/>
                    <a:pt x="140" y="146"/>
                    <a:pt x="147" y="158"/>
                  </a:cubicBezTo>
                  <a:cubicBezTo>
                    <a:pt x="154" y="170"/>
                    <a:pt x="162" y="183"/>
                    <a:pt x="164" y="187"/>
                  </a:cubicBezTo>
                  <a:cubicBezTo>
                    <a:pt x="166" y="191"/>
                    <a:pt x="171" y="198"/>
                    <a:pt x="174" y="202"/>
                  </a:cubicBezTo>
                  <a:cubicBezTo>
                    <a:pt x="181" y="211"/>
                    <a:pt x="203" y="244"/>
                    <a:pt x="239" y="298"/>
                  </a:cubicBezTo>
                  <a:cubicBezTo>
                    <a:pt x="243" y="304"/>
                    <a:pt x="248" y="310"/>
                    <a:pt x="250" y="312"/>
                  </a:cubicBezTo>
                  <a:cubicBezTo>
                    <a:pt x="252" y="314"/>
                    <a:pt x="253" y="318"/>
                    <a:pt x="254" y="320"/>
                  </a:cubicBezTo>
                  <a:cubicBezTo>
                    <a:pt x="254" y="322"/>
                    <a:pt x="256" y="325"/>
                    <a:pt x="258" y="326"/>
                  </a:cubicBezTo>
                  <a:cubicBezTo>
                    <a:pt x="260" y="328"/>
                    <a:pt x="263" y="332"/>
                    <a:pt x="265" y="336"/>
                  </a:cubicBezTo>
                  <a:cubicBezTo>
                    <a:pt x="269" y="343"/>
                    <a:pt x="277" y="357"/>
                    <a:pt x="282" y="365"/>
                  </a:cubicBezTo>
                  <a:cubicBezTo>
                    <a:pt x="284" y="368"/>
                    <a:pt x="287" y="372"/>
                    <a:pt x="288" y="374"/>
                  </a:cubicBezTo>
                  <a:cubicBezTo>
                    <a:pt x="288" y="375"/>
                    <a:pt x="290" y="378"/>
                    <a:pt x="291" y="380"/>
                  </a:cubicBezTo>
                  <a:cubicBezTo>
                    <a:pt x="292" y="381"/>
                    <a:pt x="296" y="389"/>
                    <a:pt x="300" y="396"/>
                  </a:cubicBezTo>
                  <a:cubicBezTo>
                    <a:pt x="304" y="403"/>
                    <a:pt x="308" y="410"/>
                    <a:pt x="309" y="411"/>
                  </a:cubicBezTo>
                  <a:cubicBezTo>
                    <a:pt x="310" y="412"/>
                    <a:pt x="312" y="416"/>
                    <a:pt x="313" y="420"/>
                  </a:cubicBezTo>
                  <a:cubicBezTo>
                    <a:pt x="314" y="424"/>
                    <a:pt x="316" y="431"/>
                    <a:pt x="317" y="435"/>
                  </a:cubicBezTo>
                  <a:cubicBezTo>
                    <a:pt x="318" y="438"/>
                    <a:pt x="319" y="442"/>
                    <a:pt x="318" y="443"/>
                  </a:cubicBezTo>
                  <a:cubicBezTo>
                    <a:pt x="316" y="444"/>
                    <a:pt x="308" y="435"/>
                    <a:pt x="305" y="428"/>
                  </a:cubicBezTo>
                  <a:cubicBezTo>
                    <a:pt x="302" y="422"/>
                    <a:pt x="292" y="407"/>
                    <a:pt x="288" y="401"/>
                  </a:cubicBezTo>
                  <a:cubicBezTo>
                    <a:pt x="286" y="399"/>
                    <a:pt x="284" y="395"/>
                    <a:pt x="283" y="393"/>
                  </a:cubicBezTo>
                  <a:cubicBezTo>
                    <a:pt x="282" y="391"/>
                    <a:pt x="280" y="389"/>
                    <a:pt x="279" y="388"/>
                  </a:cubicBezTo>
                  <a:cubicBezTo>
                    <a:pt x="278" y="387"/>
                    <a:pt x="275" y="382"/>
                    <a:pt x="271" y="377"/>
                  </a:cubicBezTo>
                  <a:cubicBezTo>
                    <a:pt x="268" y="372"/>
                    <a:pt x="264" y="367"/>
                    <a:pt x="263" y="366"/>
                  </a:cubicBezTo>
                  <a:cubicBezTo>
                    <a:pt x="262" y="365"/>
                    <a:pt x="261" y="364"/>
                    <a:pt x="262" y="363"/>
                  </a:cubicBezTo>
                  <a:cubicBezTo>
                    <a:pt x="262" y="363"/>
                    <a:pt x="261" y="360"/>
                    <a:pt x="259" y="358"/>
                  </a:cubicBezTo>
                  <a:cubicBezTo>
                    <a:pt x="257" y="355"/>
                    <a:pt x="254" y="350"/>
                    <a:pt x="252" y="347"/>
                  </a:cubicBezTo>
                  <a:cubicBezTo>
                    <a:pt x="250" y="344"/>
                    <a:pt x="246" y="338"/>
                    <a:pt x="243" y="334"/>
                  </a:cubicBezTo>
                  <a:cubicBezTo>
                    <a:pt x="240" y="331"/>
                    <a:pt x="237" y="325"/>
                    <a:pt x="235" y="321"/>
                  </a:cubicBezTo>
                  <a:cubicBezTo>
                    <a:pt x="233" y="317"/>
                    <a:pt x="231" y="313"/>
                    <a:pt x="230" y="313"/>
                  </a:cubicBezTo>
                  <a:cubicBezTo>
                    <a:pt x="228" y="313"/>
                    <a:pt x="228" y="311"/>
                    <a:pt x="228" y="310"/>
                  </a:cubicBezTo>
                  <a:cubicBezTo>
                    <a:pt x="228" y="309"/>
                    <a:pt x="227" y="308"/>
                    <a:pt x="225" y="307"/>
                  </a:cubicBezTo>
                  <a:cubicBezTo>
                    <a:pt x="224" y="305"/>
                    <a:pt x="223" y="304"/>
                    <a:pt x="222" y="302"/>
                  </a:cubicBezTo>
                  <a:cubicBezTo>
                    <a:pt x="222" y="300"/>
                    <a:pt x="207" y="273"/>
                    <a:pt x="205" y="272"/>
                  </a:cubicBezTo>
                  <a:cubicBezTo>
                    <a:pt x="204" y="271"/>
                    <a:pt x="202" y="268"/>
                    <a:pt x="200" y="264"/>
                  </a:cubicBezTo>
                  <a:cubicBezTo>
                    <a:pt x="198" y="260"/>
                    <a:pt x="196" y="257"/>
                    <a:pt x="196" y="257"/>
                  </a:cubicBezTo>
                  <a:cubicBezTo>
                    <a:pt x="195" y="257"/>
                    <a:pt x="194" y="255"/>
                    <a:pt x="194" y="254"/>
                  </a:cubicBezTo>
                  <a:cubicBezTo>
                    <a:pt x="194" y="252"/>
                    <a:pt x="192" y="248"/>
                    <a:pt x="190" y="245"/>
                  </a:cubicBezTo>
                  <a:cubicBezTo>
                    <a:pt x="188" y="242"/>
                    <a:pt x="185" y="237"/>
                    <a:pt x="183" y="233"/>
                  </a:cubicBezTo>
                  <a:cubicBezTo>
                    <a:pt x="182" y="230"/>
                    <a:pt x="180" y="226"/>
                    <a:pt x="179" y="226"/>
                  </a:cubicBezTo>
                  <a:cubicBezTo>
                    <a:pt x="178" y="224"/>
                    <a:pt x="173" y="217"/>
                    <a:pt x="170" y="211"/>
                  </a:cubicBezTo>
                  <a:cubicBezTo>
                    <a:pt x="170" y="210"/>
                    <a:pt x="169" y="208"/>
                    <a:pt x="168" y="207"/>
                  </a:cubicBezTo>
                  <a:cubicBezTo>
                    <a:pt x="167" y="207"/>
                    <a:pt x="166" y="206"/>
                    <a:pt x="167" y="205"/>
                  </a:cubicBezTo>
                  <a:cubicBezTo>
                    <a:pt x="168" y="204"/>
                    <a:pt x="164" y="196"/>
                    <a:pt x="160" y="193"/>
                  </a:cubicBezTo>
                  <a:cubicBezTo>
                    <a:pt x="156" y="190"/>
                    <a:pt x="154" y="186"/>
                    <a:pt x="146" y="170"/>
                  </a:cubicBezTo>
                  <a:cubicBezTo>
                    <a:pt x="140" y="158"/>
                    <a:pt x="135" y="150"/>
                    <a:pt x="132" y="149"/>
                  </a:cubicBezTo>
                  <a:cubicBezTo>
                    <a:pt x="130" y="148"/>
                    <a:pt x="129" y="147"/>
                    <a:pt x="129" y="145"/>
                  </a:cubicBezTo>
                  <a:cubicBezTo>
                    <a:pt x="129" y="144"/>
                    <a:pt x="126" y="139"/>
                    <a:pt x="124" y="135"/>
                  </a:cubicBezTo>
                  <a:cubicBezTo>
                    <a:pt x="122" y="132"/>
                    <a:pt x="118" y="126"/>
                    <a:pt x="117" y="123"/>
                  </a:cubicBezTo>
                  <a:cubicBezTo>
                    <a:pt x="115" y="121"/>
                    <a:pt x="112" y="115"/>
                    <a:pt x="111" y="111"/>
                  </a:cubicBezTo>
                  <a:cubicBezTo>
                    <a:pt x="109" y="104"/>
                    <a:pt x="111" y="97"/>
                    <a:pt x="118" y="93"/>
                  </a:cubicBezTo>
                  <a:cubicBezTo>
                    <a:pt x="121" y="90"/>
                    <a:pt x="123" y="90"/>
                    <a:pt x="129" y="93"/>
                  </a:cubicBezTo>
                  <a:cubicBezTo>
                    <a:pt x="133" y="95"/>
                    <a:pt x="140" y="99"/>
                    <a:pt x="145" y="103"/>
                  </a:cubicBezTo>
                  <a:cubicBezTo>
                    <a:pt x="152" y="108"/>
                    <a:pt x="154" y="109"/>
                    <a:pt x="157" y="109"/>
                  </a:cubicBezTo>
                  <a:cubicBezTo>
                    <a:pt x="160" y="108"/>
                    <a:pt x="163" y="109"/>
                    <a:pt x="164" y="110"/>
                  </a:cubicBezTo>
                  <a:cubicBezTo>
                    <a:pt x="166" y="111"/>
                    <a:pt x="173" y="115"/>
                    <a:pt x="179" y="118"/>
                  </a:cubicBezTo>
                  <a:close/>
                  <a:moveTo>
                    <a:pt x="83" y="32"/>
                  </a:moveTo>
                  <a:cubicBezTo>
                    <a:pt x="85" y="29"/>
                    <a:pt x="90" y="24"/>
                    <a:pt x="94" y="22"/>
                  </a:cubicBezTo>
                  <a:cubicBezTo>
                    <a:pt x="102" y="16"/>
                    <a:pt x="113" y="14"/>
                    <a:pt x="125" y="17"/>
                  </a:cubicBezTo>
                  <a:cubicBezTo>
                    <a:pt x="130" y="19"/>
                    <a:pt x="134" y="21"/>
                    <a:pt x="148" y="31"/>
                  </a:cubicBezTo>
                  <a:cubicBezTo>
                    <a:pt x="149" y="32"/>
                    <a:pt x="153" y="37"/>
                    <a:pt x="155" y="42"/>
                  </a:cubicBezTo>
                  <a:cubicBezTo>
                    <a:pt x="162" y="53"/>
                    <a:pt x="164" y="68"/>
                    <a:pt x="160" y="77"/>
                  </a:cubicBezTo>
                  <a:cubicBezTo>
                    <a:pt x="158" y="80"/>
                    <a:pt x="157" y="84"/>
                    <a:pt x="156" y="85"/>
                  </a:cubicBezTo>
                  <a:cubicBezTo>
                    <a:pt x="154" y="91"/>
                    <a:pt x="146" y="91"/>
                    <a:pt x="133" y="83"/>
                  </a:cubicBezTo>
                  <a:cubicBezTo>
                    <a:pt x="128" y="80"/>
                    <a:pt x="127" y="79"/>
                    <a:pt x="128" y="77"/>
                  </a:cubicBezTo>
                  <a:cubicBezTo>
                    <a:pt x="130" y="75"/>
                    <a:pt x="128" y="73"/>
                    <a:pt x="104" y="56"/>
                  </a:cubicBezTo>
                  <a:cubicBezTo>
                    <a:pt x="79" y="37"/>
                    <a:pt x="79" y="37"/>
                    <a:pt x="79" y="37"/>
                  </a:cubicBezTo>
                  <a:lnTo>
                    <a:pt x="83" y="32"/>
                  </a:lnTo>
                  <a:close/>
                  <a:moveTo>
                    <a:pt x="27" y="26"/>
                  </a:moveTo>
                  <a:cubicBezTo>
                    <a:pt x="31" y="21"/>
                    <a:pt x="31" y="21"/>
                    <a:pt x="31" y="2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72" y="53"/>
                    <a:pt x="88" y="65"/>
                    <a:pt x="93" y="68"/>
                  </a:cubicBezTo>
                  <a:cubicBezTo>
                    <a:pt x="101" y="73"/>
                    <a:pt x="103" y="76"/>
                    <a:pt x="104" y="79"/>
                  </a:cubicBezTo>
                  <a:cubicBezTo>
                    <a:pt x="105" y="82"/>
                    <a:pt x="105" y="84"/>
                    <a:pt x="105" y="85"/>
                  </a:cubicBezTo>
                  <a:cubicBezTo>
                    <a:pt x="102" y="88"/>
                    <a:pt x="98" y="91"/>
                    <a:pt x="96" y="91"/>
                  </a:cubicBezTo>
                  <a:cubicBezTo>
                    <a:pt x="95" y="91"/>
                    <a:pt x="74" y="77"/>
                    <a:pt x="64" y="69"/>
                  </a:cubicBezTo>
                  <a:cubicBezTo>
                    <a:pt x="63" y="68"/>
                    <a:pt x="58" y="64"/>
                    <a:pt x="54" y="61"/>
                  </a:cubicBezTo>
                  <a:cubicBezTo>
                    <a:pt x="19" y="35"/>
                    <a:pt x="20" y="35"/>
                    <a:pt x="27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18"/>
            <p:cNvSpPr>
              <a:spLocks noEditPoints="1"/>
            </p:cNvSpPr>
            <p:nvPr/>
          </p:nvSpPr>
          <p:spPr bwMode="auto">
            <a:xfrm>
              <a:off x="618" y="1307"/>
              <a:ext cx="184" cy="263"/>
            </a:xfrm>
            <a:custGeom>
              <a:avLst/>
              <a:gdLst>
                <a:gd name="T0" fmla="*/ 88 w 341"/>
                <a:gd name="T1" fmla="*/ 460 h 487"/>
                <a:gd name="T2" fmla="*/ 207 w 341"/>
                <a:gd name="T3" fmla="*/ 477 h 487"/>
                <a:gd name="T4" fmla="*/ 273 w 341"/>
                <a:gd name="T5" fmla="*/ 486 h 487"/>
                <a:gd name="T6" fmla="*/ 305 w 341"/>
                <a:gd name="T7" fmla="*/ 326 h 487"/>
                <a:gd name="T8" fmla="*/ 327 w 341"/>
                <a:gd name="T9" fmla="*/ 179 h 487"/>
                <a:gd name="T10" fmla="*/ 295 w 341"/>
                <a:gd name="T11" fmla="*/ 59 h 487"/>
                <a:gd name="T12" fmla="*/ 193 w 341"/>
                <a:gd name="T13" fmla="*/ 33 h 487"/>
                <a:gd name="T14" fmla="*/ 87 w 341"/>
                <a:gd name="T15" fmla="*/ 1 h 487"/>
                <a:gd name="T16" fmla="*/ 85 w 341"/>
                <a:gd name="T17" fmla="*/ 9 h 487"/>
                <a:gd name="T18" fmla="*/ 70 w 341"/>
                <a:gd name="T19" fmla="*/ 59 h 487"/>
                <a:gd name="T20" fmla="*/ 103 w 341"/>
                <a:gd name="T21" fmla="*/ 80 h 487"/>
                <a:gd name="T22" fmla="*/ 94 w 341"/>
                <a:gd name="T23" fmla="*/ 92 h 487"/>
                <a:gd name="T24" fmla="*/ 68 w 341"/>
                <a:gd name="T25" fmla="*/ 95 h 487"/>
                <a:gd name="T26" fmla="*/ 66 w 341"/>
                <a:gd name="T27" fmla="*/ 124 h 487"/>
                <a:gd name="T28" fmla="*/ 52 w 341"/>
                <a:gd name="T29" fmla="*/ 152 h 487"/>
                <a:gd name="T30" fmla="*/ 52 w 341"/>
                <a:gd name="T31" fmla="*/ 181 h 487"/>
                <a:gd name="T32" fmla="*/ 102 w 341"/>
                <a:gd name="T33" fmla="*/ 186 h 487"/>
                <a:gd name="T34" fmla="*/ 43 w 341"/>
                <a:gd name="T35" fmla="*/ 192 h 487"/>
                <a:gd name="T36" fmla="*/ 35 w 341"/>
                <a:gd name="T37" fmla="*/ 232 h 487"/>
                <a:gd name="T38" fmla="*/ 56 w 341"/>
                <a:gd name="T39" fmla="*/ 268 h 487"/>
                <a:gd name="T40" fmla="*/ 58 w 341"/>
                <a:gd name="T41" fmla="*/ 287 h 487"/>
                <a:gd name="T42" fmla="*/ 24 w 341"/>
                <a:gd name="T43" fmla="*/ 293 h 487"/>
                <a:gd name="T44" fmla="*/ 19 w 341"/>
                <a:gd name="T45" fmla="*/ 331 h 487"/>
                <a:gd name="T46" fmla="*/ 48 w 341"/>
                <a:gd name="T47" fmla="*/ 345 h 487"/>
                <a:gd name="T48" fmla="*/ 28 w 341"/>
                <a:gd name="T49" fmla="*/ 363 h 487"/>
                <a:gd name="T50" fmla="*/ 19 w 341"/>
                <a:gd name="T51" fmla="*/ 364 h 487"/>
                <a:gd name="T52" fmla="*/ 5 w 341"/>
                <a:gd name="T53" fmla="*/ 424 h 487"/>
                <a:gd name="T54" fmla="*/ 4 w 341"/>
                <a:gd name="T55" fmla="*/ 445 h 487"/>
                <a:gd name="T56" fmla="*/ 34 w 341"/>
                <a:gd name="T57" fmla="*/ 371 h 487"/>
                <a:gd name="T58" fmla="*/ 79 w 341"/>
                <a:gd name="T59" fmla="*/ 354 h 487"/>
                <a:gd name="T60" fmla="*/ 27 w 341"/>
                <a:gd name="T61" fmla="*/ 340 h 487"/>
                <a:gd name="T62" fmla="*/ 31 w 341"/>
                <a:gd name="T63" fmla="*/ 312 h 487"/>
                <a:gd name="T64" fmla="*/ 32 w 341"/>
                <a:gd name="T65" fmla="*/ 288 h 487"/>
                <a:gd name="T66" fmla="*/ 80 w 341"/>
                <a:gd name="T67" fmla="*/ 289 h 487"/>
                <a:gd name="T68" fmla="*/ 36 w 341"/>
                <a:gd name="T69" fmla="*/ 257 h 487"/>
                <a:gd name="T70" fmla="*/ 42 w 341"/>
                <a:gd name="T71" fmla="*/ 229 h 487"/>
                <a:gd name="T72" fmla="*/ 48 w 341"/>
                <a:gd name="T73" fmla="*/ 199 h 487"/>
                <a:gd name="T74" fmla="*/ 85 w 341"/>
                <a:gd name="T75" fmla="*/ 165 h 487"/>
                <a:gd name="T76" fmla="*/ 60 w 341"/>
                <a:gd name="T77" fmla="*/ 154 h 487"/>
                <a:gd name="T78" fmla="*/ 68 w 341"/>
                <a:gd name="T79" fmla="*/ 135 h 487"/>
                <a:gd name="T80" fmla="*/ 73 w 341"/>
                <a:gd name="T81" fmla="*/ 101 h 487"/>
                <a:gd name="T82" fmla="*/ 96 w 341"/>
                <a:gd name="T83" fmla="*/ 101 h 487"/>
                <a:gd name="T84" fmla="*/ 89 w 341"/>
                <a:gd name="T85" fmla="*/ 67 h 487"/>
                <a:gd name="T86" fmla="*/ 85 w 341"/>
                <a:gd name="T87" fmla="*/ 34 h 487"/>
                <a:gd name="T88" fmla="*/ 142 w 341"/>
                <a:gd name="T89" fmla="*/ 21 h 487"/>
                <a:gd name="T90" fmla="*/ 265 w 341"/>
                <a:gd name="T91" fmla="*/ 61 h 487"/>
                <a:gd name="T92" fmla="*/ 333 w 341"/>
                <a:gd name="T93" fmla="*/ 101 h 487"/>
                <a:gd name="T94" fmla="*/ 312 w 341"/>
                <a:gd name="T95" fmla="*/ 225 h 487"/>
                <a:gd name="T96" fmla="*/ 296 w 341"/>
                <a:gd name="T97" fmla="*/ 347 h 487"/>
                <a:gd name="T98" fmla="*/ 268 w 341"/>
                <a:gd name="T99" fmla="*/ 480 h 487"/>
                <a:gd name="T100" fmla="*/ 175 w 341"/>
                <a:gd name="T101" fmla="*/ 468 h 487"/>
                <a:gd name="T102" fmla="*/ 57 w 341"/>
                <a:gd name="T103" fmla="*/ 449 h 487"/>
                <a:gd name="T104" fmla="*/ 14 w 341"/>
                <a:gd name="T105" fmla="*/ 438 h 487"/>
                <a:gd name="T106" fmla="*/ 13 w 341"/>
                <a:gd name="T107" fmla="*/ 427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41" h="487">
                  <a:moveTo>
                    <a:pt x="4" y="445"/>
                  </a:moveTo>
                  <a:cubicBezTo>
                    <a:pt x="14" y="443"/>
                    <a:pt x="24" y="449"/>
                    <a:pt x="33" y="451"/>
                  </a:cubicBezTo>
                  <a:cubicBezTo>
                    <a:pt x="42" y="452"/>
                    <a:pt x="51" y="454"/>
                    <a:pt x="59" y="455"/>
                  </a:cubicBezTo>
                  <a:cubicBezTo>
                    <a:pt x="69" y="456"/>
                    <a:pt x="78" y="459"/>
                    <a:pt x="88" y="460"/>
                  </a:cubicBezTo>
                  <a:cubicBezTo>
                    <a:pt x="99" y="462"/>
                    <a:pt x="110" y="463"/>
                    <a:pt x="121" y="465"/>
                  </a:cubicBezTo>
                  <a:cubicBezTo>
                    <a:pt x="130" y="467"/>
                    <a:pt x="139" y="467"/>
                    <a:pt x="148" y="468"/>
                  </a:cubicBezTo>
                  <a:cubicBezTo>
                    <a:pt x="158" y="470"/>
                    <a:pt x="167" y="473"/>
                    <a:pt x="177" y="475"/>
                  </a:cubicBezTo>
                  <a:cubicBezTo>
                    <a:pt x="187" y="477"/>
                    <a:pt x="197" y="475"/>
                    <a:pt x="207" y="477"/>
                  </a:cubicBezTo>
                  <a:cubicBezTo>
                    <a:pt x="218" y="479"/>
                    <a:pt x="226" y="484"/>
                    <a:pt x="238" y="483"/>
                  </a:cubicBezTo>
                  <a:cubicBezTo>
                    <a:pt x="238" y="483"/>
                    <a:pt x="239" y="482"/>
                    <a:pt x="239" y="482"/>
                  </a:cubicBezTo>
                  <a:cubicBezTo>
                    <a:pt x="242" y="482"/>
                    <a:pt x="245" y="482"/>
                    <a:pt x="248" y="483"/>
                  </a:cubicBezTo>
                  <a:cubicBezTo>
                    <a:pt x="256" y="484"/>
                    <a:pt x="265" y="487"/>
                    <a:pt x="273" y="486"/>
                  </a:cubicBezTo>
                  <a:cubicBezTo>
                    <a:pt x="293" y="486"/>
                    <a:pt x="295" y="454"/>
                    <a:pt x="297" y="440"/>
                  </a:cubicBezTo>
                  <a:cubicBezTo>
                    <a:pt x="299" y="429"/>
                    <a:pt x="300" y="419"/>
                    <a:pt x="301" y="408"/>
                  </a:cubicBezTo>
                  <a:cubicBezTo>
                    <a:pt x="301" y="395"/>
                    <a:pt x="304" y="382"/>
                    <a:pt x="303" y="369"/>
                  </a:cubicBezTo>
                  <a:cubicBezTo>
                    <a:pt x="303" y="355"/>
                    <a:pt x="303" y="341"/>
                    <a:pt x="305" y="326"/>
                  </a:cubicBezTo>
                  <a:cubicBezTo>
                    <a:pt x="307" y="312"/>
                    <a:pt x="307" y="297"/>
                    <a:pt x="310" y="283"/>
                  </a:cubicBezTo>
                  <a:cubicBezTo>
                    <a:pt x="313" y="273"/>
                    <a:pt x="311" y="263"/>
                    <a:pt x="315" y="253"/>
                  </a:cubicBezTo>
                  <a:cubicBezTo>
                    <a:pt x="319" y="242"/>
                    <a:pt x="318" y="230"/>
                    <a:pt x="321" y="218"/>
                  </a:cubicBezTo>
                  <a:cubicBezTo>
                    <a:pt x="324" y="205"/>
                    <a:pt x="324" y="192"/>
                    <a:pt x="327" y="179"/>
                  </a:cubicBezTo>
                  <a:cubicBezTo>
                    <a:pt x="329" y="166"/>
                    <a:pt x="331" y="154"/>
                    <a:pt x="333" y="141"/>
                  </a:cubicBezTo>
                  <a:cubicBezTo>
                    <a:pt x="337" y="119"/>
                    <a:pt x="341" y="99"/>
                    <a:pt x="338" y="76"/>
                  </a:cubicBezTo>
                  <a:cubicBezTo>
                    <a:pt x="337" y="68"/>
                    <a:pt x="331" y="66"/>
                    <a:pt x="325" y="64"/>
                  </a:cubicBezTo>
                  <a:cubicBezTo>
                    <a:pt x="314" y="61"/>
                    <a:pt x="305" y="57"/>
                    <a:pt x="295" y="59"/>
                  </a:cubicBezTo>
                  <a:cubicBezTo>
                    <a:pt x="294" y="60"/>
                    <a:pt x="294" y="60"/>
                    <a:pt x="294" y="60"/>
                  </a:cubicBezTo>
                  <a:cubicBezTo>
                    <a:pt x="287" y="58"/>
                    <a:pt x="280" y="56"/>
                    <a:pt x="273" y="55"/>
                  </a:cubicBezTo>
                  <a:cubicBezTo>
                    <a:pt x="263" y="54"/>
                    <a:pt x="254" y="49"/>
                    <a:pt x="244" y="47"/>
                  </a:cubicBezTo>
                  <a:cubicBezTo>
                    <a:pt x="227" y="42"/>
                    <a:pt x="210" y="38"/>
                    <a:pt x="193" y="33"/>
                  </a:cubicBezTo>
                  <a:cubicBezTo>
                    <a:pt x="174" y="28"/>
                    <a:pt x="157" y="20"/>
                    <a:pt x="139" y="12"/>
                  </a:cubicBezTo>
                  <a:cubicBezTo>
                    <a:pt x="132" y="9"/>
                    <a:pt x="124" y="7"/>
                    <a:pt x="116" y="5"/>
                  </a:cubicBezTo>
                  <a:cubicBezTo>
                    <a:pt x="107" y="3"/>
                    <a:pt x="98" y="0"/>
                    <a:pt x="89" y="0"/>
                  </a:cubicBezTo>
                  <a:cubicBezTo>
                    <a:pt x="89" y="0"/>
                    <a:pt x="88" y="1"/>
                    <a:pt x="87" y="1"/>
                  </a:cubicBezTo>
                  <a:cubicBezTo>
                    <a:pt x="87" y="2"/>
                    <a:pt x="87" y="2"/>
                    <a:pt x="87" y="3"/>
                  </a:cubicBezTo>
                  <a:cubicBezTo>
                    <a:pt x="87" y="3"/>
                    <a:pt x="87" y="4"/>
                    <a:pt x="87" y="4"/>
                  </a:cubicBezTo>
                  <a:cubicBezTo>
                    <a:pt x="87" y="4"/>
                    <a:pt x="87" y="4"/>
                    <a:pt x="87" y="5"/>
                  </a:cubicBezTo>
                  <a:cubicBezTo>
                    <a:pt x="87" y="6"/>
                    <a:pt x="86" y="8"/>
                    <a:pt x="85" y="9"/>
                  </a:cubicBezTo>
                  <a:cubicBezTo>
                    <a:pt x="85" y="11"/>
                    <a:pt x="85" y="12"/>
                    <a:pt x="86" y="13"/>
                  </a:cubicBezTo>
                  <a:cubicBezTo>
                    <a:pt x="87" y="15"/>
                    <a:pt x="77" y="36"/>
                    <a:pt x="76" y="38"/>
                  </a:cubicBezTo>
                  <a:cubicBezTo>
                    <a:pt x="75" y="40"/>
                    <a:pt x="75" y="55"/>
                    <a:pt x="72" y="56"/>
                  </a:cubicBezTo>
                  <a:cubicBezTo>
                    <a:pt x="71" y="56"/>
                    <a:pt x="70" y="57"/>
                    <a:pt x="70" y="59"/>
                  </a:cubicBezTo>
                  <a:cubicBezTo>
                    <a:pt x="70" y="63"/>
                    <a:pt x="69" y="69"/>
                    <a:pt x="73" y="72"/>
                  </a:cubicBezTo>
                  <a:cubicBezTo>
                    <a:pt x="75" y="73"/>
                    <a:pt x="76" y="73"/>
                    <a:pt x="79" y="73"/>
                  </a:cubicBezTo>
                  <a:cubicBezTo>
                    <a:pt x="86" y="73"/>
                    <a:pt x="92" y="75"/>
                    <a:pt x="98" y="80"/>
                  </a:cubicBezTo>
                  <a:cubicBezTo>
                    <a:pt x="100" y="82"/>
                    <a:pt x="102" y="81"/>
                    <a:pt x="103" y="80"/>
                  </a:cubicBezTo>
                  <a:cubicBezTo>
                    <a:pt x="116" y="62"/>
                    <a:pt x="137" y="99"/>
                    <a:pt x="121" y="105"/>
                  </a:cubicBezTo>
                  <a:cubicBezTo>
                    <a:pt x="117" y="106"/>
                    <a:pt x="114" y="105"/>
                    <a:pt x="111" y="105"/>
                  </a:cubicBezTo>
                  <a:cubicBezTo>
                    <a:pt x="104" y="105"/>
                    <a:pt x="102" y="101"/>
                    <a:pt x="101" y="95"/>
                  </a:cubicBezTo>
                  <a:cubicBezTo>
                    <a:pt x="100" y="92"/>
                    <a:pt x="97" y="92"/>
                    <a:pt x="94" y="92"/>
                  </a:cubicBezTo>
                  <a:cubicBezTo>
                    <a:pt x="86" y="92"/>
                    <a:pt x="78" y="89"/>
                    <a:pt x="70" y="86"/>
                  </a:cubicBezTo>
                  <a:cubicBezTo>
                    <a:pt x="68" y="86"/>
                    <a:pt x="67" y="87"/>
                    <a:pt x="66" y="88"/>
                  </a:cubicBezTo>
                  <a:cubicBezTo>
                    <a:pt x="65" y="91"/>
                    <a:pt x="65" y="91"/>
                    <a:pt x="66" y="94"/>
                  </a:cubicBezTo>
                  <a:cubicBezTo>
                    <a:pt x="67" y="95"/>
                    <a:pt x="68" y="95"/>
                    <a:pt x="68" y="95"/>
                  </a:cubicBezTo>
                  <a:cubicBezTo>
                    <a:pt x="68" y="95"/>
                    <a:pt x="68" y="96"/>
                    <a:pt x="67" y="96"/>
                  </a:cubicBezTo>
                  <a:cubicBezTo>
                    <a:pt x="61" y="100"/>
                    <a:pt x="64" y="108"/>
                    <a:pt x="66" y="114"/>
                  </a:cubicBezTo>
                  <a:cubicBezTo>
                    <a:pt x="66" y="116"/>
                    <a:pt x="69" y="118"/>
                    <a:pt x="70" y="119"/>
                  </a:cubicBezTo>
                  <a:cubicBezTo>
                    <a:pt x="70" y="119"/>
                    <a:pt x="66" y="123"/>
                    <a:pt x="66" y="124"/>
                  </a:cubicBezTo>
                  <a:cubicBezTo>
                    <a:pt x="65" y="125"/>
                    <a:pt x="64" y="126"/>
                    <a:pt x="64" y="127"/>
                  </a:cubicBezTo>
                  <a:cubicBezTo>
                    <a:pt x="60" y="127"/>
                    <a:pt x="56" y="128"/>
                    <a:pt x="52" y="130"/>
                  </a:cubicBezTo>
                  <a:cubicBezTo>
                    <a:pt x="48" y="133"/>
                    <a:pt x="45" y="141"/>
                    <a:pt x="48" y="146"/>
                  </a:cubicBezTo>
                  <a:cubicBezTo>
                    <a:pt x="49" y="148"/>
                    <a:pt x="54" y="150"/>
                    <a:pt x="52" y="152"/>
                  </a:cubicBezTo>
                  <a:cubicBezTo>
                    <a:pt x="50" y="155"/>
                    <a:pt x="51" y="159"/>
                    <a:pt x="51" y="162"/>
                  </a:cubicBezTo>
                  <a:cubicBezTo>
                    <a:pt x="52" y="165"/>
                    <a:pt x="48" y="168"/>
                    <a:pt x="48" y="171"/>
                  </a:cubicBezTo>
                  <a:cubicBezTo>
                    <a:pt x="47" y="174"/>
                    <a:pt x="49" y="175"/>
                    <a:pt x="49" y="177"/>
                  </a:cubicBezTo>
                  <a:cubicBezTo>
                    <a:pt x="49" y="179"/>
                    <a:pt x="50" y="180"/>
                    <a:pt x="52" y="181"/>
                  </a:cubicBezTo>
                  <a:cubicBezTo>
                    <a:pt x="56" y="182"/>
                    <a:pt x="60" y="182"/>
                    <a:pt x="64" y="182"/>
                  </a:cubicBezTo>
                  <a:cubicBezTo>
                    <a:pt x="69" y="182"/>
                    <a:pt x="71" y="184"/>
                    <a:pt x="75" y="182"/>
                  </a:cubicBezTo>
                  <a:cubicBezTo>
                    <a:pt x="79" y="180"/>
                    <a:pt x="77" y="174"/>
                    <a:pt x="83" y="172"/>
                  </a:cubicBezTo>
                  <a:cubicBezTo>
                    <a:pt x="90" y="170"/>
                    <a:pt x="102" y="180"/>
                    <a:pt x="102" y="186"/>
                  </a:cubicBezTo>
                  <a:cubicBezTo>
                    <a:pt x="103" y="195"/>
                    <a:pt x="95" y="208"/>
                    <a:pt x="86" y="209"/>
                  </a:cubicBezTo>
                  <a:cubicBezTo>
                    <a:pt x="78" y="209"/>
                    <a:pt x="76" y="204"/>
                    <a:pt x="71" y="199"/>
                  </a:cubicBezTo>
                  <a:cubicBezTo>
                    <a:pt x="68" y="196"/>
                    <a:pt x="65" y="195"/>
                    <a:pt x="60" y="194"/>
                  </a:cubicBezTo>
                  <a:cubicBezTo>
                    <a:pt x="54" y="193"/>
                    <a:pt x="49" y="191"/>
                    <a:pt x="43" y="192"/>
                  </a:cubicBezTo>
                  <a:cubicBezTo>
                    <a:pt x="41" y="193"/>
                    <a:pt x="40" y="195"/>
                    <a:pt x="41" y="196"/>
                  </a:cubicBezTo>
                  <a:cubicBezTo>
                    <a:pt x="42" y="203"/>
                    <a:pt x="41" y="210"/>
                    <a:pt x="42" y="217"/>
                  </a:cubicBezTo>
                  <a:cubicBezTo>
                    <a:pt x="38" y="220"/>
                    <a:pt x="37" y="224"/>
                    <a:pt x="34" y="228"/>
                  </a:cubicBezTo>
                  <a:cubicBezTo>
                    <a:pt x="33" y="229"/>
                    <a:pt x="34" y="231"/>
                    <a:pt x="35" y="232"/>
                  </a:cubicBezTo>
                  <a:cubicBezTo>
                    <a:pt x="35" y="233"/>
                    <a:pt x="35" y="233"/>
                    <a:pt x="36" y="233"/>
                  </a:cubicBezTo>
                  <a:cubicBezTo>
                    <a:pt x="33" y="235"/>
                    <a:pt x="32" y="237"/>
                    <a:pt x="33" y="240"/>
                  </a:cubicBezTo>
                  <a:cubicBezTo>
                    <a:pt x="37" y="247"/>
                    <a:pt x="26" y="251"/>
                    <a:pt x="28" y="258"/>
                  </a:cubicBezTo>
                  <a:cubicBezTo>
                    <a:pt x="31" y="270"/>
                    <a:pt x="48" y="263"/>
                    <a:pt x="56" y="268"/>
                  </a:cubicBezTo>
                  <a:cubicBezTo>
                    <a:pt x="57" y="269"/>
                    <a:pt x="59" y="269"/>
                    <a:pt x="60" y="268"/>
                  </a:cubicBezTo>
                  <a:cubicBezTo>
                    <a:pt x="59" y="269"/>
                    <a:pt x="65" y="266"/>
                    <a:pt x="64" y="266"/>
                  </a:cubicBezTo>
                  <a:cubicBezTo>
                    <a:pt x="75" y="265"/>
                    <a:pt x="76" y="275"/>
                    <a:pt x="74" y="283"/>
                  </a:cubicBezTo>
                  <a:cubicBezTo>
                    <a:pt x="74" y="285"/>
                    <a:pt x="61" y="295"/>
                    <a:pt x="58" y="287"/>
                  </a:cubicBezTo>
                  <a:cubicBezTo>
                    <a:pt x="58" y="286"/>
                    <a:pt x="58" y="284"/>
                    <a:pt x="57" y="283"/>
                  </a:cubicBezTo>
                  <a:cubicBezTo>
                    <a:pt x="53" y="279"/>
                    <a:pt x="50" y="282"/>
                    <a:pt x="46" y="281"/>
                  </a:cubicBezTo>
                  <a:cubicBezTo>
                    <a:pt x="39" y="279"/>
                    <a:pt x="29" y="275"/>
                    <a:pt x="24" y="282"/>
                  </a:cubicBezTo>
                  <a:cubicBezTo>
                    <a:pt x="22" y="285"/>
                    <a:pt x="24" y="290"/>
                    <a:pt x="24" y="293"/>
                  </a:cubicBezTo>
                  <a:cubicBezTo>
                    <a:pt x="24" y="295"/>
                    <a:pt x="24" y="297"/>
                    <a:pt x="25" y="298"/>
                  </a:cubicBezTo>
                  <a:cubicBezTo>
                    <a:pt x="23" y="303"/>
                    <a:pt x="20" y="306"/>
                    <a:pt x="23" y="310"/>
                  </a:cubicBezTo>
                  <a:cubicBezTo>
                    <a:pt x="20" y="314"/>
                    <a:pt x="19" y="318"/>
                    <a:pt x="21" y="322"/>
                  </a:cubicBezTo>
                  <a:cubicBezTo>
                    <a:pt x="19" y="324"/>
                    <a:pt x="17" y="327"/>
                    <a:pt x="19" y="331"/>
                  </a:cubicBezTo>
                  <a:cubicBezTo>
                    <a:pt x="19" y="331"/>
                    <a:pt x="21" y="336"/>
                    <a:pt x="21" y="335"/>
                  </a:cubicBezTo>
                  <a:cubicBezTo>
                    <a:pt x="20" y="337"/>
                    <a:pt x="18" y="339"/>
                    <a:pt x="18" y="342"/>
                  </a:cubicBezTo>
                  <a:cubicBezTo>
                    <a:pt x="18" y="352"/>
                    <a:pt x="36" y="354"/>
                    <a:pt x="42" y="355"/>
                  </a:cubicBezTo>
                  <a:cubicBezTo>
                    <a:pt x="47" y="355"/>
                    <a:pt x="48" y="348"/>
                    <a:pt x="48" y="345"/>
                  </a:cubicBezTo>
                  <a:cubicBezTo>
                    <a:pt x="53" y="326"/>
                    <a:pt x="76" y="335"/>
                    <a:pt x="71" y="352"/>
                  </a:cubicBezTo>
                  <a:cubicBezTo>
                    <a:pt x="69" y="358"/>
                    <a:pt x="68" y="365"/>
                    <a:pt x="63" y="369"/>
                  </a:cubicBezTo>
                  <a:cubicBezTo>
                    <a:pt x="56" y="374"/>
                    <a:pt x="52" y="369"/>
                    <a:pt x="47" y="365"/>
                  </a:cubicBezTo>
                  <a:cubicBezTo>
                    <a:pt x="42" y="362"/>
                    <a:pt x="34" y="363"/>
                    <a:pt x="28" y="363"/>
                  </a:cubicBezTo>
                  <a:cubicBezTo>
                    <a:pt x="27" y="362"/>
                    <a:pt x="26" y="361"/>
                    <a:pt x="25" y="361"/>
                  </a:cubicBezTo>
                  <a:cubicBezTo>
                    <a:pt x="24" y="361"/>
                    <a:pt x="24" y="361"/>
                    <a:pt x="23" y="361"/>
                  </a:cubicBezTo>
                  <a:cubicBezTo>
                    <a:pt x="22" y="361"/>
                    <a:pt x="20" y="362"/>
                    <a:pt x="20" y="363"/>
                  </a:cubicBezTo>
                  <a:cubicBezTo>
                    <a:pt x="20" y="363"/>
                    <a:pt x="20" y="364"/>
                    <a:pt x="19" y="364"/>
                  </a:cubicBezTo>
                  <a:cubicBezTo>
                    <a:pt x="19" y="365"/>
                    <a:pt x="19" y="366"/>
                    <a:pt x="19" y="367"/>
                  </a:cubicBezTo>
                  <a:cubicBezTo>
                    <a:pt x="18" y="367"/>
                    <a:pt x="17" y="367"/>
                    <a:pt x="17" y="368"/>
                  </a:cubicBezTo>
                  <a:cubicBezTo>
                    <a:pt x="11" y="379"/>
                    <a:pt x="10" y="393"/>
                    <a:pt x="8" y="405"/>
                  </a:cubicBezTo>
                  <a:cubicBezTo>
                    <a:pt x="7" y="411"/>
                    <a:pt x="6" y="417"/>
                    <a:pt x="5" y="424"/>
                  </a:cubicBezTo>
                  <a:cubicBezTo>
                    <a:pt x="5" y="428"/>
                    <a:pt x="6" y="433"/>
                    <a:pt x="8" y="437"/>
                  </a:cubicBezTo>
                  <a:cubicBezTo>
                    <a:pt x="8" y="437"/>
                    <a:pt x="8" y="437"/>
                    <a:pt x="8" y="437"/>
                  </a:cubicBezTo>
                  <a:cubicBezTo>
                    <a:pt x="8" y="437"/>
                    <a:pt x="3" y="440"/>
                    <a:pt x="2" y="440"/>
                  </a:cubicBezTo>
                  <a:cubicBezTo>
                    <a:pt x="0" y="442"/>
                    <a:pt x="1" y="446"/>
                    <a:pt x="4" y="445"/>
                  </a:cubicBezTo>
                  <a:close/>
                  <a:moveTo>
                    <a:pt x="15" y="410"/>
                  </a:moveTo>
                  <a:cubicBezTo>
                    <a:pt x="17" y="396"/>
                    <a:pt x="20" y="383"/>
                    <a:pt x="21" y="370"/>
                  </a:cubicBezTo>
                  <a:cubicBezTo>
                    <a:pt x="21" y="370"/>
                    <a:pt x="21" y="370"/>
                    <a:pt x="22" y="370"/>
                  </a:cubicBezTo>
                  <a:cubicBezTo>
                    <a:pt x="26" y="371"/>
                    <a:pt x="30" y="371"/>
                    <a:pt x="34" y="371"/>
                  </a:cubicBezTo>
                  <a:cubicBezTo>
                    <a:pt x="40" y="371"/>
                    <a:pt x="44" y="373"/>
                    <a:pt x="49" y="377"/>
                  </a:cubicBezTo>
                  <a:cubicBezTo>
                    <a:pt x="53" y="379"/>
                    <a:pt x="61" y="381"/>
                    <a:pt x="65" y="377"/>
                  </a:cubicBezTo>
                  <a:cubicBezTo>
                    <a:pt x="69" y="373"/>
                    <a:pt x="73" y="372"/>
                    <a:pt x="75" y="367"/>
                  </a:cubicBezTo>
                  <a:cubicBezTo>
                    <a:pt x="77" y="363"/>
                    <a:pt x="77" y="358"/>
                    <a:pt x="79" y="354"/>
                  </a:cubicBezTo>
                  <a:cubicBezTo>
                    <a:pt x="82" y="343"/>
                    <a:pt x="80" y="340"/>
                    <a:pt x="73" y="331"/>
                  </a:cubicBezTo>
                  <a:cubicBezTo>
                    <a:pt x="70" y="327"/>
                    <a:pt x="58" y="325"/>
                    <a:pt x="53" y="327"/>
                  </a:cubicBezTo>
                  <a:cubicBezTo>
                    <a:pt x="46" y="330"/>
                    <a:pt x="43" y="335"/>
                    <a:pt x="41" y="343"/>
                  </a:cubicBezTo>
                  <a:cubicBezTo>
                    <a:pt x="39" y="349"/>
                    <a:pt x="25" y="344"/>
                    <a:pt x="27" y="340"/>
                  </a:cubicBezTo>
                  <a:cubicBezTo>
                    <a:pt x="28" y="338"/>
                    <a:pt x="30" y="337"/>
                    <a:pt x="29" y="334"/>
                  </a:cubicBezTo>
                  <a:cubicBezTo>
                    <a:pt x="28" y="330"/>
                    <a:pt x="24" y="328"/>
                    <a:pt x="30" y="325"/>
                  </a:cubicBezTo>
                  <a:cubicBezTo>
                    <a:pt x="33" y="324"/>
                    <a:pt x="32" y="319"/>
                    <a:pt x="29" y="318"/>
                  </a:cubicBezTo>
                  <a:cubicBezTo>
                    <a:pt x="28" y="315"/>
                    <a:pt x="29" y="313"/>
                    <a:pt x="31" y="312"/>
                  </a:cubicBezTo>
                  <a:cubicBezTo>
                    <a:pt x="33" y="310"/>
                    <a:pt x="32" y="307"/>
                    <a:pt x="30" y="306"/>
                  </a:cubicBezTo>
                  <a:cubicBezTo>
                    <a:pt x="29" y="305"/>
                    <a:pt x="33" y="301"/>
                    <a:pt x="33" y="299"/>
                  </a:cubicBezTo>
                  <a:cubicBezTo>
                    <a:pt x="34" y="297"/>
                    <a:pt x="34" y="295"/>
                    <a:pt x="32" y="294"/>
                  </a:cubicBezTo>
                  <a:cubicBezTo>
                    <a:pt x="31" y="293"/>
                    <a:pt x="32" y="289"/>
                    <a:pt x="32" y="288"/>
                  </a:cubicBezTo>
                  <a:cubicBezTo>
                    <a:pt x="30" y="283"/>
                    <a:pt x="40" y="287"/>
                    <a:pt x="41" y="287"/>
                  </a:cubicBezTo>
                  <a:cubicBezTo>
                    <a:pt x="43" y="287"/>
                    <a:pt x="47" y="289"/>
                    <a:pt x="49" y="289"/>
                  </a:cubicBezTo>
                  <a:cubicBezTo>
                    <a:pt x="53" y="287"/>
                    <a:pt x="51" y="291"/>
                    <a:pt x="53" y="293"/>
                  </a:cubicBezTo>
                  <a:cubicBezTo>
                    <a:pt x="60" y="300"/>
                    <a:pt x="76" y="298"/>
                    <a:pt x="80" y="289"/>
                  </a:cubicBezTo>
                  <a:cubicBezTo>
                    <a:pt x="83" y="282"/>
                    <a:pt x="86" y="264"/>
                    <a:pt x="75" y="261"/>
                  </a:cubicBezTo>
                  <a:cubicBezTo>
                    <a:pt x="71" y="260"/>
                    <a:pt x="64" y="257"/>
                    <a:pt x="61" y="259"/>
                  </a:cubicBezTo>
                  <a:cubicBezTo>
                    <a:pt x="59" y="260"/>
                    <a:pt x="58" y="260"/>
                    <a:pt x="58" y="261"/>
                  </a:cubicBezTo>
                  <a:cubicBezTo>
                    <a:pt x="51" y="258"/>
                    <a:pt x="43" y="259"/>
                    <a:pt x="36" y="257"/>
                  </a:cubicBezTo>
                  <a:cubicBezTo>
                    <a:pt x="34" y="257"/>
                    <a:pt x="41" y="246"/>
                    <a:pt x="42" y="244"/>
                  </a:cubicBezTo>
                  <a:cubicBezTo>
                    <a:pt x="43" y="239"/>
                    <a:pt x="38" y="239"/>
                    <a:pt x="44" y="236"/>
                  </a:cubicBezTo>
                  <a:cubicBezTo>
                    <a:pt x="47" y="235"/>
                    <a:pt x="47" y="231"/>
                    <a:pt x="44" y="230"/>
                  </a:cubicBezTo>
                  <a:cubicBezTo>
                    <a:pt x="43" y="229"/>
                    <a:pt x="43" y="229"/>
                    <a:pt x="42" y="229"/>
                  </a:cubicBezTo>
                  <a:cubicBezTo>
                    <a:pt x="43" y="226"/>
                    <a:pt x="44" y="223"/>
                    <a:pt x="47" y="221"/>
                  </a:cubicBezTo>
                  <a:cubicBezTo>
                    <a:pt x="49" y="220"/>
                    <a:pt x="49" y="219"/>
                    <a:pt x="49" y="217"/>
                  </a:cubicBezTo>
                  <a:cubicBezTo>
                    <a:pt x="47" y="210"/>
                    <a:pt x="49" y="211"/>
                    <a:pt x="49" y="206"/>
                  </a:cubicBezTo>
                  <a:cubicBezTo>
                    <a:pt x="50" y="203"/>
                    <a:pt x="49" y="201"/>
                    <a:pt x="48" y="199"/>
                  </a:cubicBezTo>
                  <a:cubicBezTo>
                    <a:pt x="56" y="199"/>
                    <a:pt x="65" y="203"/>
                    <a:pt x="69" y="208"/>
                  </a:cubicBezTo>
                  <a:cubicBezTo>
                    <a:pt x="74" y="213"/>
                    <a:pt x="78" y="215"/>
                    <a:pt x="86" y="216"/>
                  </a:cubicBezTo>
                  <a:cubicBezTo>
                    <a:pt x="100" y="217"/>
                    <a:pt x="108" y="198"/>
                    <a:pt x="109" y="186"/>
                  </a:cubicBezTo>
                  <a:cubicBezTo>
                    <a:pt x="110" y="174"/>
                    <a:pt x="95" y="164"/>
                    <a:pt x="85" y="165"/>
                  </a:cubicBezTo>
                  <a:cubicBezTo>
                    <a:pt x="81" y="165"/>
                    <a:pt x="73" y="167"/>
                    <a:pt x="72" y="172"/>
                  </a:cubicBezTo>
                  <a:cubicBezTo>
                    <a:pt x="71" y="176"/>
                    <a:pt x="61" y="176"/>
                    <a:pt x="56" y="175"/>
                  </a:cubicBezTo>
                  <a:cubicBezTo>
                    <a:pt x="55" y="173"/>
                    <a:pt x="55" y="171"/>
                    <a:pt x="56" y="169"/>
                  </a:cubicBezTo>
                  <a:cubicBezTo>
                    <a:pt x="60" y="165"/>
                    <a:pt x="56" y="158"/>
                    <a:pt x="60" y="154"/>
                  </a:cubicBezTo>
                  <a:cubicBezTo>
                    <a:pt x="61" y="152"/>
                    <a:pt x="60" y="149"/>
                    <a:pt x="59" y="147"/>
                  </a:cubicBezTo>
                  <a:cubicBezTo>
                    <a:pt x="58" y="146"/>
                    <a:pt x="56" y="145"/>
                    <a:pt x="54" y="143"/>
                  </a:cubicBezTo>
                  <a:cubicBezTo>
                    <a:pt x="54" y="139"/>
                    <a:pt x="56" y="136"/>
                    <a:pt x="61" y="134"/>
                  </a:cubicBezTo>
                  <a:cubicBezTo>
                    <a:pt x="63" y="134"/>
                    <a:pt x="66" y="134"/>
                    <a:pt x="68" y="135"/>
                  </a:cubicBezTo>
                  <a:cubicBezTo>
                    <a:pt x="71" y="136"/>
                    <a:pt x="74" y="131"/>
                    <a:pt x="71" y="129"/>
                  </a:cubicBezTo>
                  <a:cubicBezTo>
                    <a:pt x="70" y="129"/>
                    <a:pt x="77" y="122"/>
                    <a:pt x="77" y="120"/>
                  </a:cubicBezTo>
                  <a:cubicBezTo>
                    <a:pt x="79" y="115"/>
                    <a:pt x="73" y="114"/>
                    <a:pt x="72" y="110"/>
                  </a:cubicBezTo>
                  <a:cubicBezTo>
                    <a:pt x="71" y="107"/>
                    <a:pt x="69" y="102"/>
                    <a:pt x="73" y="101"/>
                  </a:cubicBezTo>
                  <a:cubicBezTo>
                    <a:pt x="74" y="100"/>
                    <a:pt x="75" y="99"/>
                    <a:pt x="76" y="98"/>
                  </a:cubicBezTo>
                  <a:cubicBezTo>
                    <a:pt x="76" y="97"/>
                    <a:pt x="76" y="96"/>
                    <a:pt x="75" y="95"/>
                  </a:cubicBezTo>
                  <a:cubicBezTo>
                    <a:pt x="80" y="96"/>
                    <a:pt x="85" y="98"/>
                    <a:pt x="90" y="99"/>
                  </a:cubicBezTo>
                  <a:cubicBezTo>
                    <a:pt x="94" y="99"/>
                    <a:pt x="95" y="97"/>
                    <a:pt x="96" y="101"/>
                  </a:cubicBezTo>
                  <a:cubicBezTo>
                    <a:pt x="96" y="103"/>
                    <a:pt x="97" y="106"/>
                    <a:pt x="98" y="107"/>
                  </a:cubicBezTo>
                  <a:cubicBezTo>
                    <a:pt x="104" y="114"/>
                    <a:pt x="123" y="114"/>
                    <a:pt x="129" y="108"/>
                  </a:cubicBezTo>
                  <a:cubicBezTo>
                    <a:pt x="145" y="91"/>
                    <a:pt x="117" y="56"/>
                    <a:pt x="100" y="73"/>
                  </a:cubicBezTo>
                  <a:cubicBezTo>
                    <a:pt x="96" y="71"/>
                    <a:pt x="93" y="69"/>
                    <a:pt x="89" y="67"/>
                  </a:cubicBezTo>
                  <a:cubicBezTo>
                    <a:pt x="84" y="65"/>
                    <a:pt x="78" y="67"/>
                    <a:pt x="76" y="60"/>
                  </a:cubicBezTo>
                  <a:cubicBezTo>
                    <a:pt x="78" y="59"/>
                    <a:pt x="79" y="56"/>
                    <a:pt x="79" y="54"/>
                  </a:cubicBezTo>
                  <a:cubicBezTo>
                    <a:pt x="80" y="51"/>
                    <a:pt x="80" y="49"/>
                    <a:pt x="81" y="46"/>
                  </a:cubicBezTo>
                  <a:cubicBezTo>
                    <a:pt x="81" y="41"/>
                    <a:pt x="83" y="38"/>
                    <a:pt x="85" y="34"/>
                  </a:cubicBezTo>
                  <a:cubicBezTo>
                    <a:pt x="87" y="27"/>
                    <a:pt x="92" y="20"/>
                    <a:pt x="92" y="13"/>
                  </a:cubicBezTo>
                  <a:cubicBezTo>
                    <a:pt x="92" y="11"/>
                    <a:pt x="86" y="6"/>
                    <a:pt x="91" y="7"/>
                  </a:cubicBezTo>
                  <a:cubicBezTo>
                    <a:pt x="92" y="7"/>
                    <a:pt x="92" y="7"/>
                    <a:pt x="93" y="6"/>
                  </a:cubicBezTo>
                  <a:cubicBezTo>
                    <a:pt x="108" y="13"/>
                    <a:pt x="127" y="12"/>
                    <a:pt x="142" y="21"/>
                  </a:cubicBezTo>
                  <a:cubicBezTo>
                    <a:pt x="158" y="29"/>
                    <a:pt x="174" y="33"/>
                    <a:pt x="191" y="40"/>
                  </a:cubicBezTo>
                  <a:cubicBezTo>
                    <a:pt x="198" y="43"/>
                    <a:pt x="207" y="44"/>
                    <a:pt x="214" y="46"/>
                  </a:cubicBezTo>
                  <a:cubicBezTo>
                    <a:pt x="223" y="48"/>
                    <a:pt x="233" y="51"/>
                    <a:pt x="242" y="54"/>
                  </a:cubicBezTo>
                  <a:cubicBezTo>
                    <a:pt x="250" y="56"/>
                    <a:pt x="257" y="59"/>
                    <a:pt x="265" y="61"/>
                  </a:cubicBezTo>
                  <a:cubicBezTo>
                    <a:pt x="274" y="64"/>
                    <a:pt x="284" y="65"/>
                    <a:pt x="294" y="67"/>
                  </a:cubicBezTo>
                  <a:cubicBezTo>
                    <a:pt x="296" y="68"/>
                    <a:pt x="297" y="67"/>
                    <a:pt x="298" y="65"/>
                  </a:cubicBezTo>
                  <a:cubicBezTo>
                    <a:pt x="307" y="66"/>
                    <a:pt x="316" y="69"/>
                    <a:pt x="325" y="72"/>
                  </a:cubicBezTo>
                  <a:cubicBezTo>
                    <a:pt x="334" y="75"/>
                    <a:pt x="333" y="93"/>
                    <a:pt x="333" y="101"/>
                  </a:cubicBezTo>
                  <a:cubicBezTo>
                    <a:pt x="332" y="111"/>
                    <a:pt x="330" y="123"/>
                    <a:pt x="328" y="132"/>
                  </a:cubicBezTo>
                  <a:cubicBezTo>
                    <a:pt x="325" y="143"/>
                    <a:pt x="324" y="154"/>
                    <a:pt x="322" y="165"/>
                  </a:cubicBezTo>
                  <a:cubicBezTo>
                    <a:pt x="321" y="175"/>
                    <a:pt x="319" y="184"/>
                    <a:pt x="318" y="193"/>
                  </a:cubicBezTo>
                  <a:cubicBezTo>
                    <a:pt x="317" y="204"/>
                    <a:pt x="314" y="214"/>
                    <a:pt x="312" y="225"/>
                  </a:cubicBezTo>
                  <a:cubicBezTo>
                    <a:pt x="311" y="235"/>
                    <a:pt x="311" y="245"/>
                    <a:pt x="307" y="255"/>
                  </a:cubicBezTo>
                  <a:cubicBezTo>
                    <a:pt x="304" y="265"/>
                    <a:pt x="306" y="275"/>
                    <a:pt x="303" y="285"/>
                  </a:cubicBezTo>
                  <a:cubicBezTo>
                    <a:pt x="301" y="294"/>
                    <a:pt x="301" y="304"/>
                    <a:pt x="300" y="313"/>
                  </a:cubicBezTo>
                  <a:cubicBezTo>
                    <a:pt x="299" y="325"/>
                    <a:pt x="297" y="336"/>
                    <a:pt x="296" y="347"/>
                  </a:cubicBezTo>
                  <a:cubicBezTo>
                    <a:pt x="296" y="359"/>
                    <a:pt x="297" y="370"/>
                    <a:pt x="297" y="381"/>
                  </a:cubicBezTo>
                  <a:cubicBezTo>
                    <a:pt x="296" y="393"/>
                    <a:pt x="294" y="404"/>
                    <a:pt x="294" y="416"/>
                  </a:cubicBezTo>
                  <a:cubicBezTo>
                    <a:pt x="293" y="427"/>
                    <a:pt x="291" y="439"/>
                    <a:pt x="289" y="450"/>
                  </a:cubicBezTo>
                  <a:cubicBezTo>
                    <a:pt x="286" y="463"/>
                    <a:pt x="284" y="481"/>
                    <a:pt x="268" y="480"/>
                  </a:cubicBezTo>
                  <a:cubicBezTo>
                    <a:pt x="261" y="479"/>
                    <a:pt x="253" y="477"/>
                    <a:pt x="246" y="476"/>
                  </a:cubicBezTo>
                  <a:cubicBezTo>
                    <a:pt x="239" y="475"/>
                    <a:pt x="229" y="473"/>
                    <a:pt x="222" y="475"/>
                  </a:cubicBezTo>
                  <a:cubicBezTo>
                    <a:pt x="218" y="473"/>
                    <a:pt x="213" y="472"/>
                    <a:pt x="209" y="471"/>
                  </a:cubicBezTo>
                  <a:cubicBezTo>
                    <a:pt x="198" y="468"/>
                    <a:pt x="186" y="470"/>
                    <a:pt x="175" y="468"/>
                  </a:cubicBezTo>
                  <a:cubicBezTo>
                    <a:pt x="165" y="466"/>
                    <a:pt x="156" y="464"/>
                    <a:pt x="146" y="462"/>
                  </a:cubicBezTo>
                  <a:cubicBezTo>
                    <a:pt x="136" y="460"/>
                    <a:pt x="126" y="460"/>
                    <a:pt x="117" y="457"/>
                  </a:cubicBezTo>
                  <a:cubicBezTo>
                    <a:pt x="109" y="455"/>
                    <a:pt x="100" y="455"/>
                    <a:pt x="91" y="454"/>
                  </a:cubicBezTo>
                  <a:cubicBezTo>
                    <a:pt x="80" y="453"/>
                    <a:pt x="68" y="450"/>
                    <a:pt x="57" y="449"/>
                  </a:cubicBezTo>
                  <a:cubicBezTo>
                    <a:pt x="46" y="447"/>
                    <a:pt x="35" y="446"/>
                    <a:pt x="25" y="443"/>
                  </a:cubicBezTo>
                  <a:cubicBezTo>
                    <a:pt x="21" y="442"/>
                    <a:pt x="18" y="441"/>
                    <a:pt x="15" y="440"/>
                  </a:cubicBezTo>
                  <a:cubicBezTo>
                    <a:pt x="15" y="440"/>
                    <a:pt x="15" y="440"/>
                    <a:pt x="15" y="440"/>
                  </a:cubicBezTo>
                  <a:cubicBezTo>
                    <a:pt x="16" y="439"/>
                    <a:pt x="15" y="438"/>
                    <a:pt x="14" y="438"/>
                  </a:cubicBezTo>
                  <a:cubicBezTo>
                    <a:pt x="14" y="438"/>
                    <a:pt x="14" y="438"/>
                    <a:pt x="14" y="438"/>
                  </a:cubicBezTo>
                  <a:cubicBezTo>
                    <a:pt x="14" y="436"/>
                    <a:pt x="14" y="434"/>
                    <a:pt x="14" y="431"/>
                  </a:cubicBezTo>
                  <a:cubicBezTo>
                    <a:pt x="14" y="430"/>
                    <a:pt x="14" y="429"/>
                    <a:pt x="13" y="428"/>
                  </a:cubicBezTo>
                  <a:cubicBezTo>
                    <a:pt x="16" y="427"/>
                    <a:pt x="14" y="424"/>
                    <a:pt x="13" y="427"/>
                  </a:cubicBezTo>
                  <a:cubicBezTo>
                    <a:pt x="13" y="421"/>
                    <a:pt x="14" y="416"/>
                    <a:pt x="15" y="4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19"/>
            <p:cNvSpPr/>
            <p:nvPr/>
          </p:nvSpPr>
          <p:spPr bwMode="auto">
            <a:xfrm>
              <a:off x="700" y="1340"/>
              <a:ext cx="87" cy="27"/>
            </a:xfrm>
            <a:custGeom>
              <a:avLst/>
              <a:gdLst>
                <a:gd name="T0" fmla="*/ 3 w 162"/>
                <a:gd name="T1" fmla="*/ 23 h 51"/>
                <a:gd name="T2" fmla="*/ 8 w 162"/>
                <a:gd name="T3" fmla="*/ 23 h 51"/>
                <a:gd name="T4" fmla="*/ 12 w 162"/>
                <a:gd name="T5" fmla="*/ 15 h 51"/>
                <a:gd name="T6" fmla="*/ 15 w 162"/>
                <a:gd name="T7" fmla="*/ 8 h 51"/>
                <a:gd name="T8" fmla="*/ 17 w 162"/>
                <a:gd name="T9" fmla="*/ 17 h 51"/>
                <a:gd name="T10" fmla="*/ 25 w 162"/>
                <a:gd name="T11" fmla="*/ 31 h 51"/>
                <a:gd name="T12" fmla="*/ 34 w 162"/>
                <a:gd name="T13" fmla="*/ 26 h 51"/>
                <a:gd name="T14" fmla="*/ 42 w 162"/>
                <a:gd name="T15" fmla="*/ 35 h 51"/>
                <a:gd name="T16" fmla="*/ 55 w 162"/>
                <a:gd name="T17" fmla="*/ 31 h 51"/>
                <a:gd name="T18" fmla="*/ 59 w 162"/>
                <a:gd name="T19" fmla="*/ 42 h 51"/>
                <a:gd name="T20" fmla="*/ 64 w 162"/>
                <a:gd name="T21" fmla="*/ 42 h 51"/>
                <a:gd name="T22" fmla="*/ 68 w 162"/>
                <a:gd name="T23" fmla="*/ 37 h 51"/>
                <a:gd name="T24" fmla="*/ 71 w 162"/>
                <a:gd name="T25" fmla="*/ 41 h 51"/>
                <a:gd name="T26" fmla="*/ 79 w 162"/>
                <a:gd name="T27" fmla="*/ 42 h 51"/>
                <a:gd name="T28" fmla="*/ 87 w 162"/>
                <a:gd name="T29" fmla="*/ 44 h 51"/>
                <a:gd name="T30" fmla="*/ 105 w 162"/>
                <a:gd name="T31" fmla="*/ 45 h 51"/>
                <a:gd name="T32" fmla="*/ 111 w 162"/>
                <a:gd name="T33" fmla="*/ 44 h 51"/>
                <a:gd name="T34" fmla="*/ 133 w 162"/>
                <a:gd name="T35" fmla="*/ 47 h 51"/>
                <a:gd name="T36" fmla="*/ 158 w 162"/>
                <a:gd name="T37" fmla="*/ 50 h 51"/>
                <a:gd name="T38" fmla="*/ 159 w 162"/>
                <a:gd name="T39" fmla="*/ 44 h 51"/>
                <a:gd name="T40" fmla="*/ 141 w 162"/>
                <a:gd name="T41" fmla="*/ 41 h 51"/>
                <a:gd name="T42" fmla="*/ 126 w 162"/>
                <a:gd name="T43" fmla="*/ 36 h 51"/>
                <a:gd name="T44" fmla="*/ 108 w 162"/>
                <a:gd name="T45" fmla="*/ 37 h 51"/>
                <a:gd name="T46" fmla="*/ 95 w 162"/>
                <a:gd name="T47" fmla="*/ 35 h 51"/>
                <a:gd name="T48" fmla="*/ 82 w 162"/>
                <a:gd name="T49" fmla="*/ 35 h 51"/>
                <a:gd name="T50" fmla="*/ 75 w 162"/>
                <a:gd name="T51" fmla="*/ 36 h 51"/>
                <a:gd name="T52" fmla="*/ 73 w 162"/>
                <a:gd name="T53" fmla="*/ 33 h 51"/>
                <a:gd name="T54" fmla="*/ 62 w 162"/>
                <a:gd name="T55" fmla="*/ 34 h 51"/>
                <a:gd name="T56" fmla="*/ 62 w 162"/>
                <a:gd name="T57" fmla="*/ 25 h 51"/>
                <a:gd name="T58" fmla="*/ 58 w 162"/>
                <a:gd name="T59" fmla="*/ 22 h 51"/>
                <a:gd name="T60" fmla="*/ 50 w 162"/>
                <a:gd name="T61" fmla="*/ 28 h 51"/>
                <a:gd name="T62" fmla="*/ 40 w 162"/>
                <a:gd name="T63" fmla="*/ 20 h 51"/>
                <a:gd name="T64" fmla="*/ 31 w 162"/>
                <a:gd name="T65" fmla="*/ 20 h 51"/>
                <a:gd name="T66" fmla="*/ 25 w 162"/>
                <a:gd name="T67" fmla="*/ 22 h 51"/>
                <a:gd name="T68" fmla="*/ 24 w 162"/>
                <a:gd name="T69" fmla="*/ 13 h 51"/>
                <a:gd name="T70" fmla="*/ 15 w 162"/>
                <a:gd name="T71" fmla="*/ 1 h 51"/>
                <a:gd name="T72" fmla="*/ 5 w 162"/>
                <a:gd name="T73" fmla="*/ 16 h 51"/>
                <a:gd name="T74" fmla="*/ 2 w 162"/>
                <a:gd name="T75" fmla="*/ 20 h 51"/>
                <a:gd name="T76" fmla="*/ 3 w 162"/>
                <a:gd name="T77" fmla="*/ 2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2" h="51">
                  <a:moveTo>
                    <a:pt x="3" y="23"/>
                  </a:moveTo>
                  <a:cubicBezTo>
                    <a:pt x="4" y="25"/>
                    <a:pt x="7" y="25"/>
                    <a:pt x="8" y="23"/>
                  </a:cubicBezTo>
                  <a:cubicBezTo>
                    <a:pt x="10" y="21"/>
                    <a:pt x="11" y="18"/>
                    <a:pt x="12" y="15"/>
                  </a:cubicBezTo>
                  <a:cubicBezTo>
                    <a:pt x="13" y="13"/>
                    <a:pt x="14" y="11"/>
                    <a:pt x="15" y="8"/>
                  </a:cubicBezTo>
                  <a:cubicBezTo>
                    <a:pt x="17" y="6"/>
                    <a:pt x="18" y="16"/>
                    <a:pt x="17" y="17"/>
                  </a:cubicBezTo>
                  <a:cubicBezTo>
                    <a:pt x="17" y="23"/>
                    <a:pt x="18" y="30"/>
                    <a:pt x="25" y="31"/>
                  </a:cubicBezTo>
                  <a:cubicBezTo>
                    <a:pt x="28" y="31"/>
                    <a:pt x="32" y="27"/>
                    <a:pt x="34" y="26"/>
                  </a:cubicBezTo>
                  <a:cubicBezTo>
                    <a:pt x="37" y="24"/>
                    <a:pt x="40" y="33"/>
                    <a:pt x="42" y="35"/>
                  </a:cubicBezTo>
                  <a:cubicBezTo>
                    <a:pt x="49" y="41"/>
                    <a:pt x="52" y="35"/>
                    <a:pt x="55" y="31"/>
                  </a:cubicBezTo>
                  <a:cubicBezTo>
                    <a:pt x="56" y="35"/>
                    <a:pt x="56" y="39"/>
                    <a:pt x="59" y="42"/>
                  </a:cubicBezTo>
                  <a:cubicBezTo>
                    <a:pt x="60" y="44"/>
                    <a:pt x="63" y="43"/>
                    <a:pt x="64" y="42"/>
                  </a:cubicBezTo>
                  <a:cubicBezTo>
                    <a:pt x="65" y="41"/>
                    <a:pt x="68" y="34"/>
                    <a:pt x="68" y="37"/>
                  </a:cubicBezTo>
                  <a:cubicBezTo>
                    <a:pt x="69" y="39"/>
                    <a:pt x="69" y="40"/>
                    <a:pt x="71" y="41"/>
                  </a:cubicBezTo>
                  <a:cubicBezTo>
                    <a:pt x="72" y="43"/>
                    <a:pt x="76" y="43"/>
                    <a:pt x="79" y="42"/>
                  </a:cubicBezTo>
                  <a:cubicBezTo>
                    <a:pt x="82" y="40"/>
                    <a:pt x="83" y="43"/>
                    <a:pt x="87" y="44"/>
                  </a:cubicBezTo>
                  <a:cubicBezTo>
                    <a:pt x="93" y="46"/>
                    <a:pt x="99" y="38"/>
                    <a:pt x="105" y="45"/>
                  </a:cubicBezTo>
                  <a:cubicBezTo>
                    <a:pt x="106" y="47"/>
                    <a:pt x="110" y="46"/>
                    <a:pt x="111" y="44"/>
                  </a:cubicBezTo>
                  <a:cubicBezTo>
                    <a:pt x="114" y="37"/>
                    <a:pt x="128" y="45"/>
                    <a:pt x="133" y="47"/>
                  </a:cubicBezTo>
                  <a:cubicBezTo>
                    <a:pt x="140" y="49"/>
                    <a:pt x="150" y="51"/>
                    <a:pt x="158" y="50"/>
                  </a:cubicBezTo>
                  <a:cubicBezTo>
                    <a:pt x="161" y="50"/>
                    <a:pt x="162" y="46"/>
                    <a:pt x="159" y="44"/>
                  </a:cubicBezTo>
                  <a:cubicBezTo>
                    <a:pt x="153" y="41"/>
                    <a:pt x="147" y="43"/>
                    <a:pt x="141" y="41"/>
                  </a:cubicBezTo>
                  <a:cubicBezTo>
                    <a:pt x="136" y="39"/>
                    <a:pt x="131" y="38"/>
                    <a:pt x="126" y="36"/>
                  </a:cubicBezTo>
                  <a:cubicBezTo>
                    <a:pt x="120" y="34"/>
                    <a:pt x="113" y="33"/>
                    <a:pt x="108" y="37"/>
                  </a:cubicBezTo>
                  <a:cubicBezTo>
                    <a:pt x="104" y="34"/>
                    <a:pt x="99" y="33"/>
                    <a:pt x="95" y="35"/>
                  </a:cubicBezTo>
                  <a:cubicBezTo>
                    <a:pt x="90" y="37"/>
                    <a:pt x="87" y="35"/>
                    <a:pt x="82" y="35"/>
                  </a:cubicBezTo>
                  <a:cubicBezTo>
                    <a:pt x="83" y="35"/>
                    <a:pt x="75" y="36"/>
                    <a:pt x="75" y="36"/>
                  </a:cubicBezTo>
                  <a:cubicBezTo>
                    <a:pt x="75" y="35"/>
                    <a:pt x="74" y="34"/>
                    <a:pt x="73" y="33"/>
                  </a:cubicBezTo>
                  <a:cubicBezTo>
                    <a:pt x="68" y="31"/>
                    <a:pt x="65" y="32"/>
                    <a:pt x="62" y="34"/>
                  </a:cubicBezTo>
                  <a:cubicBezTo>
                    <a:pt x="62" y="31"/>
                    <a:pt x="62" y="28"/>
                    <a:pt x="62" y="25"/>
                  </a:cubicBezTo>
                  <a:cubicBezTo>
                    <a:pt x="62" y="23"/>
                    <a:pt x="60" y="21"/>
                    <a:pt x="58" y="22"/>
                  </a:cubicBezTo>
                  <a:cubicBezTo>
                    <a:pt x="54" y="23"/>
                    <a:pt x="52" y="25"/>
                    <a:pt x="50" y="28"/>
                  </a:cubicBezTo>
                  <a:cubicBezTo>
                    <a:pt x="48" y="32"/>
                    <a:pt x="41" y="21"/>
                    <a:pt x="40" y="20"/>
                  </a:cubicBezTo>
                  <a:cubicBezTo>
                    <a:pt x="37" y="18"/>
                    <a:pt x="34" y="19"/>
                    <a:pt x="31" y="20"/>
                  </a:cubicBezTo>
                  <a:cubicBezTo>
                    <a:pt x="30" y="21"/>
                    <a:pt x="25" y="25"/>
                    <a:pt x="25" y="22"/>
                  </a:cubicBezTo>
                  <a:cubicBezTo>
                    <a:pt x="24" y="20"/>
                    <a:pt x="24" y="16"/>
                    <a:pt x="24" y="13"/>
                  </a:cubicBezTo>
                  <a:cubicBezTo>
                    <a:pt x="24" y="8"/>
                    <a:pt x="21" y="0"/>
                    <a:pt x="15" y="1"/>
                  </a:cubicBezTo>
                  <a:cubicBezTo>
                    <a:pt x="9" y="3"/>
                    <a:pt x="7" y="10"/>
                    <a:pt x="5" y="16"/>
                  </a:cubicBezTo>
                  <a:cubicBezTo>
                    <a:pt x="3" y="15"/>
                    <a:pt x="0" y="17"/>
                    <a:pt x="2" y="20"/>
                  </a:cubicBezTo>
                  <a:cubicBezTo>
                    <a:pt x="2" y="21"/>
                    <a:pt x="3" y="22"/>
                    <a:pt x="3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20"/>
            <p:cNvSpPr/>
            <p:nvPr/>
          </p:nvSpPr>
          <p:spPr bwMode="auto">
            <a:xfrm>
              <a:off x="694" y="1372"/>
              <a:ext cx="78" cy="37"/>
            </a:xfrm>
            <a:custGeom>
              <a:avLst/>
              <a:gdLst>
                <a:gd name="T0" fmla="*/ 12 w 145"/>
                <a:gd name="T1" fmla="*/ 34 h 69"/>
                <a:gd name="T2" fmla="*/ 10 w 145"/>
                <a:gd name="T3" fmla="*/ 22 h 69"/>
                <a:gd name="T4" fmla="*/ 17 w 145"/>
                <a:gd name="T5" fmla="*/ 18 h 69"/>
                <a:gd name="T6" fmla="*/ 22 w 145"/>
                <a:gd name="T7" fmla="*/ 37 h 69"/>
                <a:gd name="T8" fmla="*/ 28 w 145"/>
                <a:gd name="T9" fmla="*/ 39 h 69"/>
                <a:gd name="T10" fmla="*/ 34 w 145"/>
                <a:gd name="T11" fmla="*/ 34 h 69"/>
                <a:gd name="T12" fmla="*/ 46 w 145"/>
                <a:gd name="T13" fmla="*/ 26 h 69"/>
                <a:gd name="T14" fmla="*/ 50 w 145"/>
                <a:gd name="T15" fmla="*/ 30 h 69"/>
                <a:gd name="T16" fmla="*/ 57 w 145"/>
                <a:gd name="T17" fmla="*/ 26 h 69"/>
                <a:gd name="T18" fmla="*/ 68 w 145"/>
                <a:gd name="T19" fmla="*/ 30 h 69"/>
                <a:gd name="T20" fmla="*/ 73 w 145"/>
                <a:gd name="T21" fmla="*/ 29 h 69"/>
                <a:gd name="T22" fmla="*/ 73 w 145"/>
                <a:gd name="T23" fmla="*/ 29 h 69"/>
                <a:gd name="T24" fmla="*/ 76 w 145"/>
                <a:gd name="T25" fmla="*/ 33 h 69"/>
                <a:gd name="T26" fmla="*/ 92 w 145"/>
                <a:gd name="T27" fmla="*/ 34 h 69"/>
                <a:gd name="T28" fmla="*/ 97 w 145"/>
                <a:gd name="T29" fmla="*/ 38 h 69"/>
                <a:gd name="T30" fmla="*/ 110 w 145"/>
                <a:gd name="T31" fmla="*/ 36 h 69"/>
                <a:gd name="T32" fmla="*/ 121 w 145"/>
                <a:gd name="T33" fmla="*/ 41 h 69"/>
                <a:gd name="T34" fmla="*/ 139 w 145"/>
                <a:gd name="T35" fmla="*/ 66 h 69"/>
                <a:gd name="T36" fmla="*/ 144 w 145"/>
                <a:gd name="T37" fmla="*/ 64 h 69"/>
                <a:gd name="T38" fmla="*/ 126 w 145"/>
                <a:gd name="T39" fmla="*/ 35 h 69"/>
                <a:gd name="T40" fmla="*/ 112 w 145"/>
                <a:gd name="T41" fmla="*/ 28 h 69"/>
                <a:gd name="T42" fmla="*/ 100 w 145"/>
                <a:gd name="T43" fmla="*/ 29 h 69"/>
                <a:gd name="T44" fmla="*/ 94 w 145"/>
                <a:gd name="T45" fmla="*/ 21 h 69"/>
                <a:gd name="T46" fmla="*/ 80 w 145"/>
                <a:gd name="T47" fmla="*/ 24 h 69"/>
                <a:gd name="T48" fmla="*/ 79 w 145"/>
                <a:gd name="T49" fmla="*/ 22 h 69"/>
                <a:gd name="T50" fmla="*/ 75 w 145"/>
                <a:gd name="T51" fmla="*/ 20 h 69"/>
                <a:gd name="T52" fmla="*/ 70 w 145"/>
                <a:gd name="T53" fmla="*/ 22 h 69"/>
                <a:gd name="T54" fmla="*/ 61 w 145"/>
                <a:gd name="T55" fmla="*/ 16 h 69"/>
                <a:gd name="T56" fmla="*/ 53 w 145"/>
                <a:gd name="T57" fmla="*/ 21 h 69"/>
                <a:gd name="T58" fmla="*/ 45 w 145"/>
                <a:gd name="T59" fmla="*/ 16 h 69"/>
                <a:gd name="T60" fmla="*/ 28 w 145"/>
                <a:gd name="T61" fmla="*/ 29 h 69"/>
                <a:gd name="T62" fmla="*/ 13 w 145"/>
                <a:gd name="T63" fmla="*/ 3 h 69"/>
                <a:gd name="T64" fmla="*/ 7 w 145"/>
                <a:gd name="T65" fmla="*/ 37 h 69"/>
                <a:gd name="T66" fmla="*/ 12 w 145"/>
                <a:gd name="T67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5" h="69">
                  <a:moveTo>
                    <a:pt x="12" y="34"/>
                  </a:moveTo>
                  <a:cubicBezTo>
                    <a:pt x="11" y="30"/>
                    <a:pt x="10" y="27"/>
                    <a:pt x="10" y="22"/>
                  </a:cubicBezTo>
                  <a:cubicBezTo>
                    <a:pt x="11" y="18"/>
                    <a:pt x="13" y="8"/>
                    <a:pt x="17" y="18"/>
                  </a:cubicBezTo>
                  <a:cubicBezTo>
                    <a:pt x="19" y="24"/>
                    <a:pt x="18" y="31"/>
                    <a:pt x="22" y="37"/>
                  </a:cubicBezTo>
                  <a:cubicBezTo>
                    <a:pt x="24" y="39"/>
                    <a:pt x="26" y="40"/>
                    <a:pt x="28" y="39"/>
                  </a:cubicBezTo>
                  <a:cubicBezTo>
                    <a:pt x="30" y="37"/>
                    <a:pt x="32" y="36"/>
                    <a:pt x="34" y="34"/>
                  </a:cubicBezTo>
                  <a:cubicBezTo>
                    <a:pt x="36" y="32"/>
                    <a:pt x="47" y="18"/>
                    <a:pt x="46" y="26"/>
                  </a:cubicBezTo>
                  <a:cubicBezTo>
                    <a:pt x="45" y="28"/>
                    <a:pt x="48" y="30"/>
                    <a:pt x="50" y="30"/>
                  </a:cubicBezTo>
                  <a:cubicBezTo>
                    <a:pt x="53" y="29"/>
                    <a:pt x="55" y="28"/>
                    <a:pt x="57" y="26"/>
                  </a:cubicBezTo>
                  <a:cubicBezTo>
                    <a:pt x="62" y="22"/>
                    <a:pt x="64" y="28"/>
                    <a:pt x="68" y="30"/>
                  </a:cubicBezTo>
                  <a:cubicBezTo>
                    <a:pt x="70" y="31"/>
                    <a:pt x="72" y="31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3" y="31"/>
                    <a:pt x="74" y="33"/>
                    <a:pt x="76" y="33"/>
                  </a:cubicBezTo>
                  <a:cubicBezTo>
                    <a:pt x="82" y="35"/>
                    <a:pt x="92" y="22"/>
                    <a:pt x="92" y="34"/>
                  </a:cubicBezTo>
                  <a:cubicBezTo>
                    <a:pt x="92" y="37"/>
                    <a:pt x="95" y="39"/>
                    <a:pt x="97" y="38"/>
                  </a:cubicBezTo>
                  <a:cubicBezTo>
                    <a:pt x="101" y="37"/>
                    <a:pt x="105" y="35"/>
                    <a:pt x="110" y="36"/>
                  </a:cubicBezTo>
                  <a:cubicBezTo>
                    <a:pt x="114" y="37"/>
                    <a:pt x="117" y="40"/>
                    <a:pt x="121" y="41"/>
                  </a:cubicBezTo>
                  <a:cubicBezTo>
                    <a:pt x="132" y="45"/>
                    <a:pt x="132" y="59"/>
                    <a:pt x="139" y="66"/>
                  </a:cubicBezTo>
                  <a:cubicBezTo>
                    <a:pt x="142" y="69"/>
                    <a:pt x="145" y="67"/>
                    <a:pt x="144" y="64"/>
                  </a:cubicBezTo>
                  <a:cubicBezTo>
                    <a:pt x="143" y="54"/>
                    <a:pt x="137" y="38"/>
                    <a:pt x="126" y="35"/>
                  </a:cubicBezTo>
                  <a:cubicBezTo>
                    <a:pt x="121" y="33"/>
                    <a:pt x="117" y="29"/>
                    <a:pt x="112" y="28"/>
                  </a:cubicBezTo>
                  <a:cubicBezTo>
                    <a:pt x="107" y="27"/>
                    <a:pt x="104" y="28"/>
                    <a:pt x="100" y="29"/>
                  </a:cubicBezTo>
                  <a:cubicBezTo>
                    <a:pt x="99" y="26"/>
                    <a:pt x="97" y="23"/>
                    <a:pt x="94" y="21"/>
                  </a:cubicBezTo>
                  <a:cubicBezTo>
                    <a:pt x="90" y="18"/>
                    <a:pt x="85" y="22"/>
                    <a:pt x="80" y="24"/>
                  </a:cubicBezTo>
                  <a:cubicBezTo>
                    <a:pt x="80" y="23"/>
                    <a:pt x="80" y="22"/>
                    <a:pt x="79" y="22"/>
                  </a:cubicBezTo>
                  <a:cubicBezTo>
                    <a:pt x="78" y="20"/>
                    <a:pt x="77" y="20"/>
                    <a:pt x="75" y="20"/>
                  </a:cubicBezTo>
                  <a:cubicBezTo>
                    <a:pt x="73" y="20"/>
                    <a:pt x="71" y="21"/>
                    <a:pt x="70" y="22"/>
                  </a:cubicBezTo>
                  <a:cubicBezTo>
                    <a:pt x="67" y="19"/>
                    <a:pt x="65" y="16"/>
                    <a:pt x="61" y="16"/>
                  </a:cubicBezTo>
                  <a:cubicBezTo>
                    <a:pt x="58" y="16"/>
                    <a:pt x="55" y="19"/>
                    <a:pt x="53" y="21"/>
                  </a:cubicBezTo>
                  <a:cubicBezTo>
                    <a:pt x="52" y="18"/>
                    <a:pt x="49" y="16"/>
                    <a:pt x="45" y="16"/>
                  </a:cubicBezTo>
                  <a:cubicBezTo>
                    <a:pt x="37" y="17"/>
                    <a:pt x="33" y="25"/>
                    <a:pt x="28" y="29"/>
                  </a:cubicBezTo>
                  <a:cubicBezTo>
                    <a:pt x="25" y="20"/>
                    <a:pt x="23" y="0"/>
                    <a:pt x="13" y="3"/>
                  </a:cubicBezTo>
                  <a:cubicBezTo>
                    <a:pt x="0" y="6"/>
                    <a:pt x="2" y="28"/>
                    <a:pt x="7" y="37"/>
                  </a:cubicBezTo>
                  <a:cubicBezTo>
                    <a:pt x="8" y="39"/>
                    <a:pt x="13" y="38"/>
                    <a:pt x="12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21"/>
            <p:cNvSpPr/>
            <p:nvPr/>
          </p:nvSpPr>
          <p:spPr bwMode="auto">
            <a:xfrm>
              <a:off x="680" y="1413"/>
              <a:ext cx="56" cy="22"/>
            </a:xfrm>
            <a:custGeom>
              <a:avLst/>
              <a:gdLst>
                <a:gd name="T0" fmla="*/ 11 w 105"/>
                <a:gd name="T1" fmla="*/ 31 h 41"/>
                <a:gd name="T2" fmla="*/ 11 w 105"/>
                <a:gd name="T3" fmla="*/ 25 h 41"/>
                <a:gd name="T4" fmla="*/ 18 w 105"/>
                <a:gd name="T5" fmla="*/ 12 h 41"/>
                <a:gd name="T6" fmla="*/ 26 w 105"/>
                <a:gd name="T7" fmla="*/ 22 h 41"/>
                <a:gd name="T8" fmla="*/ 31 w 105"/>
                <a:gd name="T9" fmla="*/ 27 h 41"/>
                <a:gd name="T10" fmla="*/ 47 w 105"/>
                <a:gd name="T11" fmla="*/ 22 h 41"/>
                <a:gd name="T12" fmla="*/ 50 w 105"/>
                <a:gd name="T13" fmla="*/ 26 h 41"/>
                <a:gd name="T14" fmla="*/ 57 w 105"/>
                <a:gd name="T15" fmla="*/ 22 h 41"/>
                <a:gd name="T16" fmla="*/ 73 w 105"/>
                <a:gd name="T17" fmla="*/ 27 h 41"/>
                <a:gd name="T18" fmla="*/ 102 w 105"/>
                <a:gd name="T19" fmla="*/ 40 h 41"/>
                <a:gd name="T20" fmla="*/ 103 w 105"/>
                <a:gd name="T21" fmla="*/ 35 h 41"/>
                <a:gd name="T22" fmla="*/ 88 w 105"/>
                <a:gd name="T23" fmla="*/ 24 h 41"/>
                <a:gd name="T24" fmla="*/ 81 w 105"/>
                <a:gd name="T25" fmla="*/ 19 h 41"/>
                <a:gd name="T26" fmla="*/ 71 w 105"/>
                <a:gd name="T27" fmla="*/ 21 h 41"/>
                <a:gd name="T28" fmla="*/ 61 w 105"/>
                <a:gd name="T29" fmla="*/ 16 h 41"/>
                <a:gd name="T30" fmla="*/ 56 w 105"/>
                <a:gd name="T31" fmla="*/ 15 h 41"/>
                <a:gd name="T32" fmla="*/ 53 w 105"/>
                <a:gd name="T33" fmla="*/ 18 h 41"/>
                <a:gd name="T34" fmla="*/ 37 w 105"/>
                <a:gd name="T35" fmla="*/ 19 h 41"/>
                <a:gd name="T36" fmla="*/ 33 w 105"/>
                <a:gd name="T37" fmla="*/ 14 h 41"/>
                <a:gd name="T38" fmla="*/ 28 w 105"/>
                <a:gd name="T39" fmla="*/ 3 h 41"/>
                <a:gd name="T40" fmla="*/ 4 w 105"/>
                <a:gd name="T41" fmla="*/ 13 h 41"/>
                <a:gd name="T42" fmla="*/ 11 w 105"/>
                <a:gd name="T43" fmla="*/ 3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5" h="41">
                  <a:moveTo>
                    <a:pt x="11" y="31"/>
                  </a:moveTo>
                  <a:cubicBezTo>
                    <a:pt x="14" y="31"/>
                    <a:pt x="14" y="25"/>
                    <a:pt x="11" y="25"/>
                  </a:cubicBezTo>
                  <a:cubicBezTo>
                    <a:pt x="2" y="23"/>
                    <a:pt x="18" y="12"/>
                    <a:pt x="18" y="12"/>
                  </a:cubicBezTo>
                  <a:cubicBezTo>
                    <a:pt x="26" y="6"/>
                    <a:pt x="25" y="18"/>
                    <a:pt x="26" y="22"/>
                  </a:cubicBezTo>
                  <a:cubicBezTo>
                    <a:pt x="26" y="25"/>
                    <a:pt x="28" y="28"/>
                    <a:pt x="31" y="27"/>
                  </a:cubicBezTo>
                  <a:cubicBezTo>
                    <a:pt x="33" y="27"/>
                    <a:pt x="46" y="23"/>
                    <a:pt x="47" y="22"/>
                  </a:cubicBezTo>
                  <a:cubicBezTo>
                    <a:pt x="46" y="24"/>
                    <a:pt x="47" y="26"/>
                    <a:pt x="50" y="26"/>
                  </a:cubicBezTo>
                  <a:cubicBezTo>
                    <a:pt x="53" y="26"/>
                    <a:pt x="55" y="24"/>
                    <a:pt x="57" y="22"/>
                  </a:cubicBezTo>
                  <a:cubicBezTo>
                    <a:pt x="62" y="27"/>
                    <a:pt x="66" y="30"/>
                    <a:pt x="73" y="27"/>
                  </a:cubicBezTo>
                  <a:cubicBezTo>
                    <a:pt x="83" y="23"/>
                    <a:pt x="90" y="40"/>
                    <a:pt x="102" y="40"/>
                  </a:cubicBezTo>
                  <a:cubicBezTo>
                    <a:pt x="104" y="41"/>
                    <a:pt x="105" y="37"/>
                    <a:pt x="103" y="35"/>
                  </a:cubicBezTo>
                  <a:cubicBezTo>
                    <a:pt x="98" y="31"/>
                    <a:pt x="93" y="28"/>
                    <a:pt x="88" y="24"/>
                  </a:cubicBezTo>
                  <a:cubicBezTo>
                    <a:pt x="86" y="22"/>
                    <a:pt x="84" y="20"/>
                    <a:pt x="81" y="19"/>
                  </a:cubicBezTo>
                  <a:cubicBezTo>
                    <a:pt x="78" y="18"/>
                    <a:pt x="74" y="20"/>
                    <a:pt x="71" y="21"/>
                  </a:cubicBezTo>
                  <a:cubicBezTo>
                    <a:pt x="67" y="22"/>
                    <a:pt x="63" y="19"/>
                    <a:pt x="61" y="16"/>
                  </a:cubicBezTo>
                  <a:cubicBezTo>
                    <a:pt x="60" y="15"/>
                    <a:pt x="58" y="14"/>
                    <a:pt x="56" y="15"/>
                  </a:cubicBezTo>
                  <a:cubicBezTo>
                    <a:pt x="55" y="16"/>
                    <a:pt x="54" y="17"/>
                    <a:pt x="53" y="18"/>
                  </a:cubicBezTo>
                  <a:cubicBezTo>
                    <a:pt x="50" y="13"/>
                    <a:pt x="42" y="18"/>
                    <a:pt x="37" y="19"/>
                  </a:cubicBezTo>
                  <a:cubicBezTo>
                    <a:pt x="32" y="19"/>
                    <a:pt x="33" y="20"/>
                    <a:pt x="33" y="14"/>
                  </a:cubicBezTo>
                  <a:cubicBezTo>
                    <a:pt x="32" y="11"/>
                    <a:pt x="32" y="5"/>
                    <a:pt x="28" y="3"/>
                  </a:cubicBezTo>
                  <a:cubicBezTo>
                    <a:pt x="21" y="0"/>
                    <a:pt x="8" y="6"/>
                    <a:pt x="4" y="13"/>
                  </a:cubicBezTo>
                  <a:cubicBezTo>
                    <a:pt x="0" y="20"/>
                    <a:pt x="2" y="30"/>
                    <a:pt x="11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22"/>
            <p:cNvSpPr/>
            <p:nvPr/>
          </p:nvSpPr>
          <p:spPr bwMode="auto">
            <a:xfrm>
              <a:off x="684" y="1442"/>
              <a:ext cx="73" cy="27"/>
            </a:xfrm>
            <a:custGeom>
              <a:avLst/>
              <a:gdLst>
                <a:gd name="T0" fmla="*/ 132 w 134"/>
                <a:gd name="T1" fmla="*/ 44 h 50"/>
                <a:gd name="T2" fmla="*/ 111 w 134"/>
                <a:gd name="T3" fmla="*/ 16 h 50"/>
                <a:gd name="T4" fmla="*/ 94 w 134"/>
                <a:gd name="T5" fmla="*/ 14 h 50"/>
                <a:gd name="T6" fmla="*/ 90 w 134"/>
                <a:gd name="T7" fmla="*/ 17 h 50"/>
                <a:gd name="T8" fmla="*/ 84 w 134"/>
                <a:gd name="T9" fmla="*/ 18 h 50"/>
                <a:gd name="T10" fmla="*/ 77 w 134"/>
                <a:gd name="T11" fmla="*/ 11 h 50"/>
                <a:gd name="T12" fmla="*/ 70 w 134"/>
                <a:gd name="T13" fmla="*/ 13 h 50"/>
                <a:gd name="T14" fmla="*/ 61 w 134"/>
                <a:gd name="T15" fmla="*/ 19 h 50"/>
                <a:gd name="T16" fmla="*/ 57 w 134"/>
                <a:gd name="T17" fmla="*/ 14 h 50"/>
                <a:gd name="T18" fmla="*/ 42 w 134"/>
                <a:gd name="T19" fmla="*/ 24 h 50"/>
                <a:gd name="T20" fmla="*/ 32 w 134"/>
                <a:gd name="T21" fmla="*/ 21 h 50"/>
                <a:gd name="T22" fmla="*/ 30 w 134"/>
                <a:gd name="T23" fmla="*/ 11 h 50"/>
                <a:gd name="T24" fmla="*/ 2 w 134"/>
                <a:gd name="T25" fmla="*/ 25 h 50"/>
                <a:gd name="T26" fmla="*/ 8 w 134"/>
                <a:gd name="T27" fmla="*/ 29 h 50"/>
                <a:gd name="T28" fmla="*/ 25 w 134"/>
                <a:gd name="T29" fmla="*/ 15 h 50"/>
                <a:gd name="T30" fmla="*/ 28 w 134"/>
                <a:gd name="T31" fmla="*/ 34 h 50"/>
                <a:gd name="T32" fmla="*/ 52 w 134"/>
                <a:gd name="T33" fmla="*/ 24 h 50"/>
                <a:gd name="T34" fmla="*/ 55 w 134"/>
                <a:gd name="T35" fmla="*/ 33 h 50"/>
                <a:gd name="T36" fmla="*/ 59 w 134"/>
                <a:gd name="T37" fmla="*/ 34 h 50"/>
                <a:gd name="T38" fmla="*/ 67 w 134"/>
                <a:gd name="T39" fmla="*/ 29 h 50"/>
                <a:gd name="T40" fmla="*/ 76 w 134"/>
                <a:gd name="T41" fmla="*/ 20 h 50"/>
                <a:gd name="T42" fmla="*/ 91 w 134"/>
                <a:gd name="T43" fmla="*/ 26 h 50"/>
                <a:gd name="T44" fmla="*/ 99 w 134"/>
                <a:gd name="T45" fmla="*/ 19 h 50"/>
                <a:gd name="T46" fmla="*/ 113 w 134"/>
                <a:gd name="T47" fmla="*/ 36 h 50"/>
                <a:gd name="T48" fmla="*/ 130 w 134"/>
                <a:gd name="T49" fmla="*/ 50 h 50"/>
                <a:gd name="T50" fmla="*/ 132 w 134"/>
                <a:gd name="T51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4" h="50">
                  <a:moveTo>
                    <a:pt x="132" y="44"/>
                  </a:moveTo>
                  <a:cubicBezTo>
                    <a:pt x="121" y="37"/>
                    <a:pt x="119" y="26"/>
                    <a:pt x="111" y="16"/>
                  </a:cubicBezTo>
                  <a:cubicBezTo>
                    <a:pt x="106" y="10"/>
                    <a:pt x="100" y="9"/>
                    <a:pt x="94" y="14"/>
                  </a:cubicBezTo>
                  <a:cubicBezTo>
                    <a:pt x="92" y="15"/>
                    <a:pt x="91" y="16"/>
                    <a:pt x="90" y="17"/>
                  </a:cubicBezTo>
                  <a:cubicBezTo>
                    <a:pt x="87" y="19"/>
                    <a:pt x="87" y="21"/>
                    <a:pt x="84" y="18"/>
                  </a:cubicBezTo>
                  <a:cubicBezTo>
                    <a:pt x="82" y="16"/>
                    <a:pt x="80" y="12"/>
                    <a:pt x="77" y="11"/>
                  </a:cubicBezTo>
                  <a:cubicBezTo>
                    <a:pt x="75" y="11"/>
                    <a:pt x="72" y="11"/>
                    <a:pt x="70" y="13"/>
                  </a:cubicBezTo>
                  <a:cubicBezTo>
                    <a:pt x="68" y="15"/>
                    <a:pt x="58" y="29"/>
                    <a:pt x="61" y="19"/>
                  </a:cubicBezTo>
                  <a:cubicBezTo>
                    <a:pt x="61" y="17"/>
                    <a:pt x="59" y="14"/>
                    <a:pt x="57" y="14"/>
                  </a:cubicBezTo>
                  <a:cubicBezTo>
                    <a:pt x="50" y="15"/>
                    <a:pt x="46" y="19"/>
                    <a:pt x="42" y="24"/>
                  </a:cubicBezTo>
                  <a:cubicBezTo>
                    <a:pt x="37" y="29"/>
                    <a:pt x="33" y="29"/>
                    <a:pt x="32" y="21"/>
                  </a:cubicBezTo>
                  <a:cubicBezTo>
                    <a:pt x="32" y="18"/>
                    <a:pt x="32" y="14"/>
                    <a:pt x="30" y="11"/>
                  </a:cubicBezTo>
                  <a:cubicBezTo>
                    <a:pt x="23" y="0"/>
                    <a:pt x="6" y="18"/>
                    <a:pt x="2" y="25"/>
                  </a:cubicBezTo>
                  <a:cubicBezTo>
                    <a:pt x="0" y="29"/>
                    <a:pt x="6" y="32"/>
                    <a:pt x="8" y="29"/>
                  </a:cubicBezTo>
                  <a:cubicBezTo>
                    <a:pt x="11" y="23"/>
                    <a:pt x="20" y="19"/>
                    <a:pt x="25" y="15"/>
                  </a:cubicBezTo>
                  <a:cubicBezTo>
                    <a:pt x="22" y="17"/>
                    <a:pt x="25" y="31"/>
                    <a:pt x="28" y="34"/>
                  </a:cubicBezTo>
                  <a:cubicBezTo>
                    <a:pt x="38" y="44"/>
                    <a:pt x="44" y="30"/>
                    <a:pt x="52" y="24"/>
                  </a:cubicBezTo>
                  <a:cubicBezTo>
                    <a:pt x="52" y="27"/>
                    <a:pt x="53" y="30"/>
                    <a:pt x="55" y="33"/>
                  </a:cubicBezTo>
                  <a:cubicBezTo>
                    <a:pt x="56" y="34"/>
                    <a:pt x="58" y="35"/>
                    <a:pt x="59" y="34"/>
                  </a:cubicBezTo>
                  <a:cubicBezTo>
                    <a:pt x="62" y="33"/>
                    <a:pt x="64" y="32"/>
                    <a:pt x="67" y="29"/>
                  </a:cubicBezTo>
                  <a:cubicBezTo>
                    <a:pt x="68" y="28"/>
                    <a:pt x="74" y="19"/>
                    <a:pt x="76" y="20"/>
                  </a:cubicBezTo>
                  <a:cubicBezTo>
                    <a:pt x="81" y="25"/>
                    <a:pt x="84" y="31"/>
                    <a:pt x="91" y="26"/>
                  </a:cubicBezTo>
                  <a:cubicBezTo>
                    <a:pt x="94" y="24"/>
                    <a:pt x="96" y="21"/>
                    <a:pt x="99" y="19"/>
                  </a:cubicBezTo>
                  <a:cubicBezTo>
                    <a:pt x="104" y="16"/>
                    <a:pt x="111" y="33"/>
                    <a:pt x="113" y="36"/>
                  </a:cubicBezTo>
                  <a:cubicBezTo>
                    <a:pt x="117" y="43"/>
                    <a:pt x="122" y="49"/>
                    <a:pt x="130" y="50"/>
                  </a:cubicBezTo>
                  <a:cubicBezTo>
                    <a:pt x="134" y="50"/>
                    <a:pt x="134" y="46"/>
                    <a:pt x="132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23"/>
            <p:cNvSpPr/>
            <p:nvPr/>
          </p:nvSpPr>
          <p:spPr bwMode="auto">
            <a:xfrm>
              <a:off x="670" y="1484"/>
              <a:ext cx="79" cy="29"/>
            </a:xfrm>
            <a:custGeom>
              <a:avLst/>
              <a:gdLst>
                <a:gd name="T0" fmla="*/ 9 w 147"/>
                <a:gd name="T1" fmla="*/ 28 h 53"/>
                <a:gd name="T2" fmla="*/ 10 w 147"/>
                <a:gd name="T3" fmla="*/ 22 h 53"/>
                <a:gd name="T4" fmla="*/ 13 w 147"/>
                <a:gd name="T5" fmla="*/ 33 h 53"/>
                <a:gd name="T6" fmla="*/ 28 w 147"/>
                <a:gd name="T7" fmla="*/ 32 h 53"/>
                <a:gd name="T8" fmla="*/ 46 w 147"/>
                <a:gd name="T9" fmla="*/ 12 h 53"/>
                <a:gd name="T10" fmla="*/ 46 w 147"/>
                <a:gd name="T11" fmla="*/ 16 h 53"/>
                <a:gd name="T12" fmla="*/ 44 w 147"/>
                <a:gd name="T13" fmla="*/ 26 h 53"/>
                <a:gd name="T14" fmla="*/ 45 w 147"/>
                <a:gd name="T15" fmla="*/ 40 h 53"/>
                <a:gd name="T16" fmla="*/ 51 w 147"/>
                <a:gd name="T17" fmla="*/ 41 h 53"/>
                <a:gd name="T18" fmla="*/ 61 w 147"/>
                <a:gd name="T19" fmla="*/ 33 h 53"/>
                <a:gd name="T20" fmla="*/ 72 w 147"/>
                <a:gd name="T21" fmla="*/ 23 h 53"/>
                <a:gd name="T22" fmla="*/ 81 w 147"/>
                <a:gd name="T23" fmla="*/ 35 h 53"/>
                <a:gd name="T24" fmla="*/ 89 w 147"/>
                <a:gd name="T25" fmla="*/ 35 h 53"/>
                <a:gd name="T26" fmla="*/ 92 w 147"/>
                <a:gd name="T27" fmla="*/ 26 h 53"/>
                <a:gd name="T28" fmla="*/ 97 w 147"/>
                <a:gd name="T29" fmla="*/ 24 h 53"/>
                <a:gd name="T30" fmla="*/ 105 w 147"/>
                <a:gd name="T31" fmla="*/ 35 h 53"/>
                <a:gd name="T32" fmla="*/ 111 w 147"/>
                <a:gd name="T33" fmla="*/ 33 h 53"/>
                <a:gd name="T34" fmla="*/ 115 w 147"/>
                <a:gd name="T35" fmla="*/ 29 h 53"/>
                <a:gd name="T36" fmla="*/ 122 w 147"/>
                <a:gd name="T37" fmla="*/ 34 h 53"/>
                <a:gd name="T38" fmla="*/ 141 w 147"/>
                <a:gd name="T39" fmla="*/ 52 h 53"/>
                <a:gd name="T40" fmla="*/ 144 w 147"/>
                <a:gd name="T41" fmla="*/ 45 h 53"/>
                <a:gd name="T42" fmla="*/ 129 w 147"/>
                <a:gd name="T43" fmla="*/ 28 h 53"/>
                <a:gd name="T44" fmla="*/ 122 w 147"/>
                <a:gd name="T45" fmla="*/ 20 h 53"/>
                <a:gd name="T46" fmla="*/ 112 w 147"/>
                <a:gd name="T47" fmla="*/ 21 h 53"/>
                <a:gd name="T48" fmla="*/ 104 w 147"/>
                <a:gd name="T49" fmla="*/ 22 h 53"/>
                <a:gd name="T50" fmla="*/ 93 w 147"/>
                <a:gd name="T51" fmla="*/ 10 h 53"/>
                <a:gd name="T52" fmla="*/ 85 w 147"/>
                <a:gd name="T53" fmla="*/ 21 h 53"/>
                <a:gd name="T54" fmla="*/ 75 w 147"/>
                <a:gd name="T55" fmla="*/ 14 h 53"/>
                <a:gd name="T56" fmla="*/ 60 w 147"/>
                <a:gd name="T57" fmla="*/ 23 h 53"/>
                <a:gd name="T58" fmla="*/ 52 w 147"/>
                <a:gd name="T59" fmla="*/ 31 h 53"/>
                <a:gd name="T60" fmla="*/ 53 w 147"/>
                <a:gd name="T61" fmla="*/ 7 h 53"/>
                <a:gd name="T62" fmla="*/ 41 w 147"/>
                <a:gd name="T63" fmla="*/ 5 h 53"/>
                <a:gd name="T64" fmla="*/ 25 w 147"/>
                <a:gd name="T65" fmla="*/ 23 h 53"/>
                <a:gd name="T66" fmla="*/ 20 w 147"/>
                <a:gd name="T67" fmla="*/ 16 h 53"/>
                <a:gd name="T68" fmla="*/ 20 w 147"/>
                <a:gd name="T69" fmla="*/ 3 h 53"/>
                <a:gd name="T70" fmla="*/ 15 w 147"/>
                <a:gd name="T71" fmla="*/ 0 h 53"/>
                <a:gd name="T72" fmla="*/ 1 w 147"/>
                <a:gd name="T73" fmla="*/ 26 h 53"/>
                <a:gd name="T74" fmla="*/ 9 w 147"/>
                <a:gd name="T75" fmla="*/ 2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7" h="53">
                  <a:moveTo>
                    <a:pt x="9" y="28"/>
                  </a:moveTo>
                  <a:cubicBezTo>
                    <a:pt x="9" y="27"/>
                    <a:pt x="9" y="24"/>
                    <a:pt x="10" y="22"/>
                  </a:cubicBezTo>
                  <a:cubicBezTo>
                    <a:pt x="9" y="26"/>
                    <a:pt x="9" y="30"/>
                    <a:pt x="13" y="33"/>
                  </a:cubicBezTo>
                  <a:cubicBezTo>
                    <a:pt x="18" y="38"/>
                    <a:pt x="23" y="36"/>
                    <a:pt x="28" y="32"/>
                  </a:cubicBezTo>
                  <a:cubicBezTo>
                    <a:pt x="35" y="26"/>
                    <a:pt x="39" y="18"/>
                    <a:pt x="46" y="12"/>
                  </a:cubicBezTo>
                  <a:cubicBezTo>
                    <a:pt x="48" y="9"/>
                    <a:pt x="46" y="14"/>
                    <a:pt x="46" y="16"/>
                  </a:cubicBezTo>
                  <a:cubicBezTo>
                    <a:pt x="45" y="19"/>
                    <a:pt x="45" y="22"/>
                    <a:pt x="44" y="26"/>
                  </a:cubicBezTo>
                  <a:cubicBezTo>
                    <a:pt x="43" y="31"/>
                    <a:pt x="43" y="35"/>
                    <a:pt x="45" y="40"/>
                  </a:cubicBezTo>
                  <a:cubicBezTo>
                    <a:pt x="46" y="42"/>
                    <a:pt x="49" y="42"/>
                    <a:pt x="51" y="41"/>
                  </a:cubicBezTo>
                  <a:cubicBezTo>
                    <a:pt x="55" y="39"/>
                    <a:pt x="57" y="35"/>
                    <a:pt x="61" y="33"/>
                  </a:cubicBezTo>
                  <a:cubicBezTo>
                    <a:pt x="65" y="30"/>
                    <a:pt x="68" y="26"/>
                    <a:pt x="72" y="23"/>
                  </a:cubicBezTo>
                  <a:cubicBezTo>
                    <a:pt x="79" y="19"/>
                    <a:pt x="80" y="32"/>
                    <a:pt x="81" y="35"/>
                  </a:cubicBezTo>
                  <a:cubicBezTo>
                    <a:pt x="82" y="39"/>
                    <a:pt x="88" y="39"/>
                    <a:pt x="89" y="35"/>
                  </a:cubicBezTo>
                  <a:cubicBezTo>
                    <a:pt x="90" y="32"/>
                    <a:pt x="91" y="29"/>
                    <a:pt x="92" y="26"/>
                  </a:cubicBezTo>
                  <a:cubicBezTo>
                    <a:pt x="93" y="20"/>
                    <a:pt x="95" y="16"/>
                    <a:pt x="97" y="24"/>
                  </a:cubicBezTo>
                  <a:cubicBezTo>
                    <a:pt x="98" y="28"/>
                    <a:pt x="99" y="35"/>
                    <a:pt x="105" y="35"/>
                  </a:cubicBezTo>
                  <a:cubicBezTo>
                    <a:pt x="107" y="35"/>
                    <a:pt x="110" y="34"/>
                    <a:pt x="111" y="33"/>
                  </a:cubicBezTo>
                  <a:cubicBezTo>
                    <a:pt x="113" y="32"/>
                    <a:pt x="114" y="31"/>
                    <a:pt x="115" y="29"/>
                  </a:cubicBezTo>
                  <a:cubicBezTo>
                    <a:pt x="120" y="22"/>
                    <a:pt x="121" y="32"/>
                    <a:pt x="122" y="34"/>
                  </a:cubicBezTo>
                  <a:cubicBezTo>
                    <a:pt x="126" y="41"/>
                    <a:pt x="132" y="49"/>
                    <a:pt x="141" y="52"/>
                  </a:cubicBezTo>
                  <a:cubicBezTo>
                    <a:pt x="145" y="53"/>
                    <a:pt x="147" y="47"/>
                    <a:pt x="144" y="45"/>
                  </a:cubicBezTo>
                  <a:cubicBezTo>
                    <a:pt x="138" y="42"/>
                    <a:pt x="130" y="35"/>
                    <a:pt x="129" y="28"/>
                  </a:cubicBezTo>
                  <a:cubicBezTo>
                    <a:pt x="128" y="25"/>
                    <a:pt x="125" y="21"/>
                    <a:pt x="122" y="20"/>
                  </a:cubicBezTo>
                  <a:cubicBezTo>
                    <a:pt x="119" y="18"/>
                    <a:pt x="114" y="18"/>
                    <a:pt x="112" y="21"/>
                  </a:cubicBezTo>
                  <a:cubicBezTo>
                    <a:pt x="107" y="25"/>
                    <a:pt x="106" y="30"/>
                    <a:pt x="104" y="22"/>
                  </a:cubicBezTo>
                  <a:cubicBezTo>
                    <a:pt x="103" y="18"/>
                    <a:pt x="100" y="6"/>
                    <a:pt x="93" y="10"/>
                  </a:cubicBezTo>
                  <a:cubicBezTo>
                    <a:pt x="89" y="12"/>
                    <a:pt x="87" y="16"/>
                    <a:pt x="85" y="21"/>
                  </a:cubicBezTo>
                  <a:cubicBezTo>
                    <a:pt x="83" y="16"/>
                    <a:pt x="80" y="12"/>
                    <a:pt x="75" y="14"/>
                  </a:cubicBezTo>
                  <a:cubicBezTo>
                    <a:pt x="69" y="16"/>
                    <a:pt x="65" y="19"/>
                    <a:pt x="60" y="23"/>
                  </a:cubicBezTo>
                  <a:cubicBezTo>
                    <a:pt x="58" y="25"/>
                    <a:pt x="55" y="28"/>
                    <a:pt x="52" y="31"/>
                  </a:cubicBezTo>
                  <a:cubicBezTo>
                    <a:pt x="52" y="23"/>
                    <a:pt x="57" y="14"/>
                    <a:pt x="53" y="7"/>
                  </a:cubicBezTo>
                  <a:cubicBezTo>
                    <a:pt x="51" y="2"/>
                    <a:pt x="46" y="2"/>
                    <a:pt x="41" y="5"/>
                  </a:cubicBezTo>
                  <a:cubicBezTo>
                    <a:pt x="35" y="10"/>
                    <a:pt x="30" y="17"/>
                    <a:pt x="25" y="23"/>
                  </a:cubicBezTo>
                  <a:cubicBezTo>
                    <a:pt x="18" y="31"/>
                    <a:pt x="18" y="22"/>
                    <a:pt x="20" y="16"/>
                  </a:cubicBezTo>
                  <a:cubicBezTo>
                    <a:pt x="21" y="12"/>
                    <a:pt x="22" y="7"/>
                    <a:pt x="20" y="3"/>
                  </a:cubicBezTo>
                  <a:cubicBezTo>
                    <a:pt x="19" y="1"/>
                    <a:pt x="18" y="0"/>
                    <a:pt x="15" y="0"/>
                  </a:cubicBezTo>
                  <a:cubicBezTo>
                    <a:pt x="5" y="3"/>
                    <a:pt x="4" y="17"/>
                    <a:pt x="1" y="26"/>
                  </a:cubicBezTo>
                  <a:cubicBezTo>
                    <a:pt x="0" y="31"/>
                    <a:pt x="7" y="33"/>
                    <a:pt x="9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24"/>
            <p:cNvSpPr/>
            <p:nvPr/>
          </p:nvSpPr>
          <p:spPr bwMode="auto">
            <a:xfrm>
              <a:off x="656" y="1523"/>
              <a:ext cx="90" cy="22"/>
            </a:xfrm>
            <a:custGeom>
              <a:avLst/>
              <a:gdLst>
                <a:gd name="T0" fmla="*/ 6 w 167"/>
                <a:gd name="T1" fmla="*/ 23 h 41"/>
                <a:gd name="T2" fmla="*/ 30 w 167"/>
                <a:gd name="T3" fmla="*/ 10 h 41"/>
                <a:gd name="T4" fmla="*/ 49 w 167"/>
                <a:gd name="T5" fmla="*/ 22 h 41"/>
                <a:gd name="T6" fmla="*/ 78 w 167"/>
                <a:gd name="T7" fmla="*/ 21 h 41"/>
                <a:gd name="T8" fmla="*/ 93 w 167"/>
                <a:gd name="T9" fmla="*/ 24 h 41"/>
                <a:gd name="T10" fmla="*/ 104 w 167"/>
                <a:gd name="T11" fmla="*/ 27 h 41"/>
                <a:gd name="T12" fmla="*/ 120 w 167"/>
                <a:gd name="T13" fmla="*/ 26 h 41"/>
                <a:gd name="T14" fmla="*/ 130 w 167"/>
                <a:gd name="T15" fmla="*/ 33 h 41"/>
                <a:gd name="T16" fmla="*/ 139 w 167"/>
                <a:gd name="T17" fmla="*/ 34 h 41"/>
                <a:gd name="T18" fmla="*/ 144 w 167"/>
                <a:gd name="T19" fmla="*/ 35 h 41"/>
                <a:gd name="T20" fmla="*/ 165 w 167"/>
                <a:gd name="T21" fmla="*/ 39 h 41"/>
                <a:gd name="T22" fmla="*/ 164 w 167"/>
                <a:gd name="T23" fmla="*/ 35 h 41"/>
                <a:gd name="T24" fmla="*/ 147 w 167"/>
                <a:gd name="T25" fmla="*/ 27 h 41"/>
                <a:gd name="T26" fmla="*/ 142 w 167"/>
                <a:gd name="T27" fmla="*/ 25 h 41"/>
                <a:gd name="T28" fmla="*/ 132 w 167"/>
                <a:gd name="T29" fmla="*/ 26 h 41"/>
                <a:gd name="T30" fmla="*/ 120 w 167"/>
                <a:gd name="T31" fmla="*/ 16 h 41"/>
                <a:gd name="T32" fmla="*/ 105 w 167"/>
                <a:gd name="T33" fmla="*/ 18 h 41"/>
                <a:gd name="T34" fmla="*/ 87 w 167"/>
                <a:gd name="T35" fmla="*/ 15 h 41"/>
                <a:gd name="T36" fmla="*/ 77 w 167"/>
                <a:gd name="T37" fmla="*/ 11 h 41"/>
                <a:gd name="T38" fmla="*/ 68 w 167"/>
                <a:gd name="T39" fmla="*/ 9 h 41"/>
                <a:gd name="T40" fmla="*/ 60 w 167"/>
                <a:gd name="T41" fmla="*/ 11 h 41"/>
                <a:gd name="T42" fmla="*/ 38 w 167"/>
                <a:gd name="T43" fmla="*/ 9 h 41"/>
                <a:gd name="T44" fmla="*/ 23 w 167"/>
                <a:gd name="T45" fmla="*/ 2 h 41"/>
                <a:gd name="T46" fmla="*/ 3 w 167"/>
                <a:gd name="T47" fmla="*/ 18 h 41"/>
                <a:gd name="T48" fmla="*/ 6 w 167"/>
                <a:gd name="T4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7" h="41">
                  <a:moveTo>
                    <a:pt x="6" y="23"/>
                  </a:moveTo>
                  <a:cubicBezTo>
                    <a:pt x="12" y="21"/>
                    <a:pt x="24" y="2"/>
                    <a:pt x="30" y="10"/>
                  </a:cubicBezTo>
                  <a:cubicBezTo>
                    <a:pt x="36" y="16"/>
                    <a:pt x="40" y="21"/>
                    <a:pt x="49" y="22"/>
                  </a:cubicBezTo>
                  <a:cubicBezTo>
                    <a:pt x="60" y="24"/>
                    <a:pt x="68" y="11"/>
                    <a:pt x="78" y="21"/>
                  </a:cubicBezTo>
                  <a:cubicBezTo>
                    <a:pt x="83" y="26"/>
                    <a:pt x="89" y="19"/>
                    <a:pt x="93" y="24"/>
                  </a:cubicBezTo>
                  <a:cubicBezTo>
                    <a:pt x="95" y="27"/>
                    <a:pt x="100" y="29"/>
                    <a:pt x="104" y="27"/>
                  </a:cubicBezTo>
                  <a:cubicBezTo>
                    <a:pt x="109" y="23"/>
                    <a:pt x="115" y="20"/>
                    <a:pt x="120" y="26"/>
                  </a:cubicBezTo>
                  <a:cubicBezTo>
                    <a:pt x="124" y="30"/>
                    <a:pt x="125" y="31"/>
                    <a:pt x="130" y="33"/>
                  </a:cubicBezTo>
                  <a:cubicBezTo>
                    <a:pt x="133" y="34"/>
                    <a:pt x="137" y="36"/>
                    <a:pt x="139" y="34"/>
                  </a:cubicBezTo>
                  <a:cubicBezTo>
                    <a:pt x="143" y="32"/>
                    <a:pt x="141" y="31"/>
                    <a:pt x="144" y="35"/>
                  </a:cubicBezTo>
                  <a:cubicBezTo>
                    <a:pt x="150" y="41"/>
                    <a:pt x="157" y="41"/>
                    <a:pt x="165" y="39"/>
                  </a:cubicBezTo>
                  <a:cubicBezTo>
                    <a:pt x="167" y="38"/>
                    <a:pt x="167" y="35"/>
                    <a:pt x="164" y="35"/>
                  </a:cubicBezTo>
                  <a:cubicBezTo>
                    <a:pt x="157" y="35"/>
                    <a:pt x="152" y="32"/>
                    <a:pt x="147" y="27"/>
                  </a:cubicBezTo>
                  <a:cubicBezTo>
                    <a:pt x="145" y="25"/>
                    <a:pt x="144" y="25"/>
                    <a:pt x="142" y="25"/>
                  </a:cubicBezTo>
                  <a:cubicBezTo>
                    <a:pt x="138" y="25"/>
                    <a:pt x="137" y="27"/>
                    <a:pt x="132" y="26"/>
                  </a:cubicBezTo>
                  <a:cubicBezTo>
                    <a:pt x="126" y="24"/>
                    <a:pt x="125" y="19"/>
                    <a:pt x="120" y="16"/>
                  </a:cubicBezTo>
                  <a:cubicBezTo>
                    <a:pt x="114" y="13"/>
                    <a:pt x="110" y="14"/>
                    <a:pt x="105" y="18"/>
                  </a:cubicBezTo>
                  <a:cubicBezTo>
                    <a:pt x="97" y="23"/>
                    <a:pt x="94" y="11"/>
                    <a:pt x="87" y="15"/>
                  </a:cubicBezTo>
                  <a:cubicBezTo>
                    <a:pt x="81" y="17"/>
                    <a:pt x="81" y="13"/>
                    <a:pt x="77" y="11"/>
                  </a:cubicBezTo>
                  <a:cubicBezTo>
                    <a:pt x="74" y="9"/>
                    <a:pt x="71" y="8"/>
                    <a:pt x="68" y="9"/>
                  </a:cubicBezTo>
                  <a:cubicBezTo>
                    <a:pt x="65" y="9"/>
                    <a:pt x="62" y="10"/>
                    <a:pt x="60" y="11"/>
                  </a:cubicBezTo>
                  <a:cubicBezTo>
                    <a:pt x="53" y="18"/>
                    <a:pt x="44" y="15"/>
                    <a:pt x="38" y="9"/>
                  </a:cubicBezTo>
                  <a:cubicBezTo>
                    <a:pt x="33" y="3"/>
                    <a:pt x="31" y="0"/>
                    <a:pt x="23" y="2"/>
                  </a:cubicBezTo>
                  <a:cubicBezTo>
                    <a:pt x="14" y="4"/>
                    <a:pt x="11" y="15"/>
                    <a:pt x="3" y="18"/>
                  </a:cubicBezTo>
                  <a:cubicBezTo>
                    <a:pt x="0" y="20"/>
                    <a:pt x="3" y="25"/>
                    <a:pt x="6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25"/>
            <p:cNvSpPr/>
            <p:nvPr/>
          </p:nvSpPr>
          <p:spPr bwMode="auto">
            <a:xfrm>
              <a:off x="659" y="1595"/>
              <a:ext cx="124" cy="90"/>
            </a:xfrm>
            <a:custGeom>
              <a:avLst/>
              <a:gdLst>
                <a:gd name="T0" fmla="*/ 212 w 230"/>
                <a:gd name="T1" fmla="*/ 130 h 166"/>
                <a:gd name="T2" fmla="*/ 226 w 230"/>
                <a:gd name="T3" fmla="*/ 121 h 166"/>
                <a:gd name="T4" fmla="*/ 227 w 230"/>
                <a:gd name="T5" fmla="*/ 105 h 166"/>
                <a:gd name="T6" fmla="*/ 211 w 230"/>
                <a:gd name="T7" fmla="*/ 52 h 166"/>
                <a:gd name="T8" fmla="*/ 200 w 230"/>
                <a:gd name="T9" fmla="*/ 40 h 166"/>
                <a:gd name="T10" fmla="*/ 180 w 230"/>
                <a:gd name="T11" fmla="*/ 38 h 166"/>
                <a:gd name="T12" fmla="*/ 159 w 230"/>
                <a:gd name="T13" fmla="*/ 61 h 166"/>
                <a:gd name="T14" fmla="*/ 150 w 230"/>
                <a:gd name="T15" fmla="*/ 74 h 166"/>
                <a:gd name="T16" fmla="*/ 144 w 230"/>
                <a:gd name="T17" fmla="*/ 80 h 166"/>
                <a:gd name="T18" fmla="*/ 126 w 230"/>
                <a:gd name="T19" fmla="*/ 71 h 166"/>
                <a:gd name="T20" fmla="*/ 58 w 230"/>
                <a:gd name="T21" fmla="*/ 60 h 166"/>
                <a:gd name="T22" fmla="*/ 44 w 230"/>
                <a:gd name="T23" fmla="*/ 77 h 166"/>
                <a:gd name="T24" fmla="*/ 35 w 230"/>
                <a:gd name="T25" fmla="*/ 56 h 166"/>
                <a:gd name="T26" fmla="*/ 27 w 230"/>
                <a:gd name="T27" fmla="*/ 36 h 166"/>
                <a:gd name="T28" fmla="*/ 7 w 230"/>
                <a:gd name="T29" fmla="*/ 3 h 166"/>
                <a:gd name="T30" fmla="*/ 3 w 230"/>
                <a:gd name="T31" fmla="*/ 5 h 166"/>
                <a:gd name="T32" fmla="*/ 15 w 230"/>
                <a:gd name="T33" fmla="*/ 69 h 166"/>
                <a:gd name="T34" fmla="*/ 50 w 230"/>
                <a:gd name="T35" fmla="*/ 162 h 166"/>
                <a:gd name="T36" fmla="*/ 62 w 230"/>
                <a:gd name="T37" fmla="*/ 132 h 166"/>
                <a:gd name="T38" fmla="*/ 66 w 230"/>
                <a:gd name="T39" fmla="*/ 99 h 166"/>
                <a:gd name="T40" fmla="*/ 67 w 230"/>
                <a:gd name="T41" fmla="*/ 89 h 166"/>
                <a:gd name="T42" fmla="*/ 89 w 230"/>
                <a:gd name="T43" fmla="*/ 56 h 166"/>
                <a:gd name="T44" fmla="*/ 106 w 230"/>
                <a:gd name="T45" fmla="*/ 84 h 166"/>
                <a:gd name="T46" fmla="*/ 113 w 230"/>
                <a:gd name="T47" fmla="*/ 116 h 166"/>
                <a:gd name="T48" fmla="*/ 113 w 230"/>
                <a:gd name="T49" fmla="*/ 129 h 166"/>
                <a:gd name="T50" fmla="*/ 126 w 230"/>
                <a:gd name="T51" fmla="*/ 136 h 166"/>
                <a:gd name="T52" fmla="*/ 160 w 230"/>
                <a:gd name="T53" fmla="*/ 94 h 166"/>
                <a:gd name="T54" fmla="*/ 189 w 230"/>
                <a:gd name="T55" fmla="*/ 59 h 166"/>
                <a:gd name="T56" fmla="*/ 206 w 230"/>
                <a:gd name="T57" fmla="*/ 109 h 166"/>
                <a:gd name="T58" fmla="*/ 212 w 230"/>
                <a:gd name="T59" fmla="*/ 13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0" h="166">
                  <a:moveTo>
                    <a:pt x="212" y="130"/>
                  </a:moveTo>
                  <a:cubicBezTo>
                    <a:pt x="223" y="130"/>
                    <a:pt x="225" y="129"/>
                    <a:pt x="226" y="121"/>
                  </a:cubicBezTo>
                  <a:cubicBezTo>
                    <a:pt x="226" y="117"/>
                    <a:pt x="226" y="110"/>
                    <a:pt x="227" y="105"/>
                  </a:cubicBezTo>
                  <a:cubicBezTo>
                    <a:pt x="230" y="95"/>
                    <a:pt x="217" y="54"/>
                    <a:pt x="211" y="52"/>
                  </a:cubicBezTo>
                  <a:cubicBezTo>
                    <a:pt x="209" y="52"/>
                    <a:pt x="204" y="46"/>
                    <a:pt x="200" y="40"/>
                  </a:cubicBezTo>
                  <a:cubicBezTo>
                    <a:pt x="194" y="29"/>
                    <a:pt x="194" y="29"/>
                    <a:pt x="180" y="38"/>
                  </a:cubicBezTo>
                  <a:cubicBezTo>
                    <a:pt x="172" y="43"/>
                    <a:pt x="163" y="53"/>
                    <a:pt x="159" y="61"/>
                  </a:cubicBezTo>
                  <a:cubicBezTo>
                    <a:pt x="156" y="69"/>
                    <a:pt x="152" y="74"/>
                    <a:pt x="150" y="74"/>
                  </a:cubicBezTo>
                  <a:cubicBezTo>
                    <a:pt x="149" y="73"/>
                    <a:pt x="146" y="76"/>
                    <a:pt x="144" y="80"/>
                  </a:cubicBezTo>
                  <a:cubicBezTo>
                    <a:pt x="139" y="93"/>
                    <a:pt x="135" y="91"/>
                    <a:pt x="126" y="71"/>
                  </a:cubicBezTo>
                  <a:cubicBezTo>
                    <a:pt x="109" y="32"/>
                    <a:pt x="80" y="27"/>
                    <a:pt x="58" y="60"/>
                  </a:cubicBezTo>
                  <a:cubicBezTo>
                    <a:pt x="52" y="69"/>
                    <a:pt x="45" y="76"/>
                    <a:pt x="44" y="77"/>
                  </a:cubicBezTo>
                  <a:cubicBezTo>
                    <a:pt x="42" y="78"/>
                    <a:pt x="38" y="68"/>
                    <a:pt x="35" y="56"/>
                  </a:cubicBezTo>
                  <a:cubicBezTo>
                    <a:pt x="32" y="43"/>
                    <a:pt x="28" y="35"/>
                    <a:pt x="27" y="36"/>
                  </a:cubicBezTo>
                  <a:cubicBezTo>
                    <a:pt x="24" y="39"/>
                    <a:pt x="7" y="11"/>
                    <a:pt x="7" y="3"/>
                  </a:cubicBezTo>
                  <a:cubicBezTo>
                    <a:pt x="7" y="0"/>
                    <a:pt x="5" y="1"/>
                    <a:pt x="3" y="5"/>
                  </a:cubicBezTo>
                  <a:cubicBezTo>
                    <a:pt x="0" y="9"/>
                    <a:pt x="5" y="32"/>
                    <a:pt x="15" y="69"/>
                  </a:cubicBezTo>
                  <a:cubicBezTo>
                    <a:pt x="41" y="166"/>
                    <a:pt x="40" y="163"/>
                    <a:pt x="50" y="162"/>
                  </a:cubicBezTo>
                  <a:cubicBezTo>
                    <a:pt x="57" y="161"/>
                    <a:pt x="60" y="155"/>
                    <a:pt x="62" y="132"/>
                  </a:cubicBezTo>
                  <a:cubicBezTo>
                    <a:pt x="63" y="117"/>
                    <a:pt x="65" y="102"/>
                    <a:pt x="66" y="99"/>
                  </a:cubicBezTo>
                  <a:cubicBezTo>
                    <a:pt x="68" y="96"/>
                    <a:pt x="68" y="92"/>
                    <a:pt x="67" y="89"/>
                  </a:cubicBezTo>
                  <a:cubicBezTo>
                    <a:pt x="65" y="81"/>
                    <a:pt x="81" y="57"/>
                    <a:pt x="89" y="56"/>
                  </a:cubicBezTo>
                  <a:cubicBezTo>
                    <a:pt x="95" y="55"/>
                    <a:pt x="98" y="61"/>
                    <a:pt x="106" y="84"/>
                  </a:cubicBezTo>
                  <a:cubicBezTo>
                    <a:pt x="111" y="100"/>
                    <a:pt x="114" y="114"/>
                    <a:pt x="113" y="116"/>
                  </a:cubicBezTo>
                  <a:cubicBezTo>
                    <a:pt x="111" y="118"/>
                    <a:pt x="111" y="124"/>
                    <a:pt x="113" y="129"/>
                  </a:cubicBezTo>
                  <a:cubicBezTo>
                    <a:pt x="115" y="137"/>
                    <a:pt x="118" y="138"/>
                    <a:pt x="126" y="136"/>
                  </a:cubicBezTo>
                  <a:cubicBezTo>
                    <a:pt x="134" y="134"/>
                    <a:pt x="144" y="121"/>
                    <a:pt x="160" y="94"/>
                  </a:cubicBezTo>
                  <a:cubicBezTo>
                    <a:pt x="178" y="62"/>
                    <a:pt x="184" y="55"/>
                    <a:pt x="189" y="59"/>
                  </a:cubicBezTo>
                  <a:cubicBezTo>
                    <a:pt x="198" y="64"/>
                    <a:pt x="210" y="101"/>
                    <a:pt x="206" y="109"/>
                  </a:cubicBezTo>
                  <a:cubicBezTo>
                    <a:pt x="201" y="117"/>
                    <a:pt x="205" y="129"/>
                    <a:pt x="212" y="1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26"/>
            <p:cNvSpPr/>
            <p:nvPr/>
          </p:nvSpPr>
          <p:spPr bwMode="auto">
            <a:xfrm>
              <a:off x="483" y="1580"/>
              <a:ext cx="104" cy="150"/>
            </a:xfrm>
            <a:custGeom>
              <a:avLst/>
              <a:gdLst>
                <a:gd name="T0" fmla="*/ 25 w 192"/>
                <a:gd name="T1" fmla="*/ 138 h 277"/>
                <a:gd name="T2" fmla="*/ 33 w 192"/>
                <a:gd name="T3" fmla="*/ 182 h 277"/>
                <a:gd name="T4" fmla="*/ 40 w 192"/>
                <a:gd name="T5" fmla="*/ 264 h 277"/>
                <a:gd name="T6" fmla="*/ 39 w 192"/>
                <a:gd name="T7" fmla="*/ 272 h 277"/>
                <a:gd name="T8" fmla="*/ 109 w 192"/>
                <a:gd name="T9" fmla="*/ 268 h 277"/>
                <a:gd name="T10" fmla="*/ 188 w 192"/>
                <a:gd name="T11" fmla="*/ 238 h 277"/>
                <a:gd name="T12" fmla="*/ 150 w 192"/>
                <a:gd name="T13" fmla="*/ 238 h 277"/>
                <a:gd name="T14" fmla="*/ 98 w 192"/>
                <a:gd name="T15" fmla="*/ 247 h 277"/>
                <a:gd name="T16" fmla="*/ 73 w 192"/>
                <a:gd name="T17" fmla="*/ 249 h 277"/>
                <a:gd name="T18" fmla="*/ 65 w 192"/>
                <a:gd name="T19" fmla="*/ 218 h 277"/>
                <a:gd name="T20" fmla="*/ 54 w 192"/>
                <a:gd name="T21" fmla="*/ 175 h 277"/>
                <a:gd name="T22" fmla="*/ 63 w 192"/>
                <a:gd name="T23" fmla="*/ 158 h 277"/>
                <a:gd name="T24" fmla="*/ 92 w 192"/>
                <a:gd name="T25" fmla="*/ 145 h 277"/>
                <a:gd name="T26" fmla="*/ 110 w 192"/>
                <a:gd name="T27" fmla="*/ 139 h 277"/>
                <a:gd name="T28" fmla="*/ 130 w 192"/>
                <a:gd name="T29" fmla="*/ 124 h 277"/>
                <a:gd name="T30" fmla="*/ 77 w 192"/>
                <a:gd name="T31" fmla="*/ 127 h 277"/>
                <a:gd name="T32" fmla="*/ 49 w 192"/>
                <a:gd name="T33" fmla="*/ 133 h 277"/>
                <a:gd name="T34" fmla="*/ 38 w 192"/>
                <a:gd name="T35" fmla="*/ 90 h 277"/>
                <a:gd name="T36" fmla="*/ 28 w 192"/>
                <a:gd name="T37" fmla="*/ 48 h 277"/>
                <a:gd name="T38" fmla="*/ 76 w 192"/>
                <a:gd name="T39" fmla="*/ 35 h 277"/>
                <a:gd name="T40" fmla="*/ 131 w 192"/>
                <a:gd name="T41" fmla="*/ 27 h 277"/>
                <a:gd name="T42" fmla="*/ 144 w 192"/>
                <a:gd name="T43" fmla="*/ 20 h 277"/>
                <a:gd name="T44" fmla="*/ 98 w 192"/>
                <a:gd name="T45" fmla="*/ 9 h 277"/>
                <a:gd name="T46" fmla="*/ 52 w 192"/>
                <a:gd name="T47" fmla="*/ 19 h 277"/>
                <a:gd name="T48" fmla="*/ 27 w 192"/>
                <a:gd name="T49" fmla="*/ 22 h 277"/>
                <a:gd name="T50" fmla="*/ 12 w 192"/>
                <a:gd name="T51" fmla="*/ 83 h 277"/>
                <a:gd name="T52" fmla="*/ 25 w 192"/>
                <a:gd name="T53" fmla="*/ 138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2" h="277">
                  <a:moveTo>
                    <a:pt x="25" y="138"/>
                  </a:moveTo>
                  <a:cubicBezTo>
                    <a:pt x="26" y="146"/>
                    <a:pt x="30" y="166"/>
                    <a:pt x="33" y="182"/>
                  </a:cubicBezTo>
                  <a:cubicBezTo>
                    <a:pt x="42" y="226"/>
                    <a:pt x="45" y="260"/>
                    <a:pt x="40" y="264"/>
                  </a:cubicBezTo>
                  <a:cubicBezTo>
                    <a:pt x="37" y="266"/>
                    <a:pt x="37" y="270"/>
                    <a:pt x="39" y="272"/>
                  </a:cubicBezTo>
                  <a:cubicBezTo>
                    <a:pt x="43" y="277"/>
                    <a:pt x="76" y="275"/>
                    <a:pt x="109" y="268"/>
                  </a:cubicBezTo>
                  <a:cubicBezTo>
                    <a:pt x="142" y="260"/>
                    <a:pt x="184" y="244"/>
                    <a:pt x="188" y="238"/>
                  </a:cubicBezTo>
                  <a:cubicBezTo>
                    <a:pt x="192" y="230"/>
                    <a:pt x="176" y="230"/>
                    <a:pt x="150" y="238"/>
                  </a:cubicBezTo>
                  <a:cubicBezTo>
                    <a:pt x="135" y="242"/>
                    <a:pt x="112" y="246"/>
                    <a:pt x="98" y="247"/>
                  </a:cubicBezTo>
                  <a:cubicBezTo>
                    <a:pt x="73" y="249"/>
                    <a:pt x="73" y="249"/>
                    <a:pt x="73" y="249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61" y="201"/>
                    <a:pt x="56" y="182"/>
                    <a:pt x="54" y="175"/>
                  </a:cubicBezTo>
                  <a:cubicBezTo>
                    <a:pt x="50" y="163"/>
                    <a:pt x="51" y="161"/>
                    <a:pt x="63" y="158"/>
                  </a:cubicBezTo>
                  <a:cubicBezTo>
                    <a:pt x="70" y="155"/>
                    <a:pt x="83" y="150"/>
                    <a:pt x="92" y="145"/>
                  </a:cubicBezTo>
                  <a:cubicBezTo>
                    <a:pt x="101" y="140"/>
                    <a:pt x="109" y="137"/>
                    <a:pt x="110" y="139"/>
                  </a:cubicBezTo>
                  <a:cubicBezTo>
                    <a:pt x="115" y="145"/>
                    <a:pt x="132" y="132"/>
                    <a:pt x="130" y="124"/>
                  </a:cubicBezTo>
                  <a:cubicBezTo>
                    <a:pt x="127" y="116"/>
                    <a:pt x="115" y="117"/>
                    <a:pt x="77" y="127"/>
                  </a:cubicBezTo>
                  <a:cubicBezTo>
                    <a:pt x="63" y="131"/>
                    <a:pt x="50" y="134"/>
                    <a:pt x="49" y="133"/>
                  </a:cubicBezTo>
                  <a:cubicBezTo>
                    <a:pt x="48" y="133"/>
                    <a:pt x="43" y="113"/>
                    <a:pt x="38" y="90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114" y="25"/>
                    <a:pt x="125" y="23"/>
                    <a:pt x="131" y="27"/>
                  </a:cubicBezTo>
                  <a:cubicBezTo>
                    <a:pt x="138" y="32"/>
                    <a:pt x="139" y="31"/>
                    <a:pt x="144" y="20"/>
                  </a:cubicBezTo>
                  <a:cubicBezTo>
                    <a:pt x="153" y="2"/>
                    <a:pt x="143" y="0"/>
                    <a:pt x="98" y="9"/>
                  </a:cubicBezTo>
                  <a:cubicBezTo>
                    <a:pt x="78" y="14"/>
                    <a:pt x="57" y="18"/>
                    <a:pt x="52" y="19"/>
                  </a:cubicBezTo>
                  <a:cubicBezTo>
                    <a:pt x="47" y="19"/>
                    <a:pt x="36" y="21"/>
                    <a:pt x="27" y="22"/>
                  </a:cubicBezTo>
                  <a:cubicBezTo>
                    <a:pt x="2" y="25"/>
                    <a:pt x="0" y="34"/>
                    <a:pt x="12" y="83"/>
                  </a:cubicBezTo>
                  <a:cubicBezTo>
                    <a:pt x="18" y="105"/>
                    <a:pt x="23" y="130"/>
                    <a:pt x="25" y="1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27"/>
            <p:cNvSpPr/>
            <p:nvPr/>
          </p:nvSpPr>
          <p:spPr bwMode="auto">
            <a:xfrm>
              <a:off x="567" y="1633"/>
              <a:ext cx="70" cy="28"/>
            </a:xfrm>
            <a:custGeom>
              <a:avLst/>
              <a:gdLst>
                <a:gd name="T0" fmla="*/ 69 w 131"/>
                <a:gd name="T1" fmla="*/ 17 h 52"/>
                <a:gd name="T2" fmla="*/ 8 w 131"/>
                <a:gd name="T3" fmla="*/ 39 h 52"/>
                <a:gd name="T4" fmla="*/ 20 w 131"/>
                <a:gd name="T5" fmla="*/ 52 h 52"/>
                <a:gd name="T6" fmla="*/ 52 w 131"/>
                <a:gd name="T7" fmla="*/ 43 h 52"/>
                <a:gd name="T8" fmla="*/ 102 w 131"/>
                <a:gd name="T9" fmla="*/ 27 h 52"/>
                <a:gd name="T10" fmla="*/ 128 w 131"/>
                <a:gd name="T11" fmla="*/ 9 h 52"/>
                <a:gd name="T12" fmla="*/ 69 w 131"/>
                <a:gd name="T13" fmla="*/ 1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52">
                  <a:moveTo>
                    <a:pt x="69" y="17"/>
                  </a:moveTo>
                  <a:cubicBezTo>
                    <a:pt x="39" y="27"/>
                    <a:pt x="11" y="37"/>
                    <a:pt x="8" y="39"/>
                  </a:cubicBezTo>
                  <a:cubicBezTo>
                    <a:pt x="0" y="45"/>
                    <a:pt x="6" y="52"/>
                    <a:pt x="20" y="52"/>
                  </a:cubicBezTo>
                  <a:cubicBezTo>
                    <a:pt x="26" y="52"/>
                    <a:pt x="41" y="48"/>
                    <a:pt x="52" y="43"/>
                  </a:cubicBezTo>
                  <a:cubicBezTo>
                    <a:pt x="64" y="39"/>
                    <a:pt x="86" y="31"/>
                    <a:pt x="102" y="27"/>
                  </a:cubicBezTo>
                  <a:cubicBezTo>
                    <a:pt x="129" y="19"/>
                    <a:pt x="131" y="18"/>
                    <a:pt x="128" y="9"/>
                  </a:cubicBezTo>
                  <a:cubicBezTo>
                    <a:pt x="125" y="0"/>
                    <a:pt x="125" y="0"/>
                    <a:pt x="69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28"/>
            <p:cNvSpPr/>
            <p:nvPr/>
          </p:nvSpPr>
          <p:spPr bwMode="auto">
            <a:xfrm>
              <a:off x="561" y="1608"/>
              <a:ext cx="88" cy="21"/>
            </a:xfrm>
            <a:custGeom>
              <a:avLst/>
              <a:gdLst>
                <a:gd name="T0" fmla="*/ 55 w 164"/>
                <a:gd name="T1" fmla="*/ 29 h 38"/>
                <a:gd name="T2" fmla="*/ 105 w 164"/>
                <a:gd name="T3" fmla="*/ 22 h 38"/>
                <a:gd name="T4" fmla="*/ 163 w 164"/>
                <a:gd name="T5" fmla="*/ 10 h 38"/>
                <a:gd name="T6" fmla="*/ 153 w 164"/>
                <a:gd name="T7" fmla="*/ 7 h 38"/>
                <a:gd name="T8" fmla="*/ 130 w 164"/>
                <a:gd name="T9" fmla="*/ 3 h 38"/>
                <a:gd name="T10" fmla="*/ 26 w 164"/>
                <a:gd name="T11" fmla="*/ 15 h 38"/>
                <a:gd name="T12" fmla="*/ 55 w 164"/>
                <a:gd name="T13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38">
                  <a:moveTo>
                    <a:pt x="55" y="29"/>
                  </a:moveTo>
                  <a:cubicBezTo>
                    <a:pt x="64" y="26"/>
                    <a:pt x="86" y="23"/>
                    <a:pt x="105" y="22"/>
                  </a:cubicBezTo>
                  <a:cubicBezTo>
                    <a:pt x="144" y="20"/>
                    <a:pt x="164" y="16"/>
                    <a:pt x="163" y="10"/>
                  </a:cubicBezTo>
                  <a:cubicBezTo>
                    <a:pt x="162" y="8"/>
                    <a:pt x="158" y="7"/>
                    <a:pt x="153" y="7"/>
                  </a:cubicBezTo>
                  <a:cubicBezTo>
                    <a:pt x="149" y="6"/>
                    <a:pt x="138" y="5"/>
                    <a:pt x="130" y="3"/>
                  </a:cubicBezTo>
                  <a:cubicBezTo>
                    <a:pt x="110" y="0"/>
                    <a:pt x="41" y="7"/>
                    <a:pt x="26" y="15"/>
                  </a:cubicBezTo>
                  <a:cubicBezTo>
                    <a:pt x="0" y="28"/>
                    <a:pt x="21" y="38"/>
                    <a:pt x="55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29"/>
            <p:cNvSpPr/>
            <p:nvPr/>
          </p:nvSpPr>
          <p:spPr bwMode="auto">
            <a:xfrm>
              <a:off x="835" y="1366"/>
              <a:ext cx="42" cy="25"/>
            </a:xfrm>
            <a:custGeom>
              <a:avLst/>
              <a:gdLst>
                <a:gd name="T0" fmla="*/ 76 w 78"/>
                <a:gd name="T1" fmla="*/ 16 h 47"/>
                <a:gd name="T2" fmla="*/ 77 w 78"/>
                <a:gd name="T3" fmla="*/ 8 h 47"/>
                <a:gd name="T4" fmla="*/ 67 w 78"/>
                <a:gd name="T5" fmla="*/ 2 h 47"/>
                <a:gd name="T6" fmla="*/ 64 w 78"/>
                <a:gd name="T7" fmla="*/ 3 h 47"/>
                <a:gd name="T8" fmla="*/ 39 w 78"/>
                <a:gd name="T9" fmla="*/ 13 h 47"/>
                <a:gd name="T10" fmla="*/ 11 w 78"/>
                <a:gd name="T11" fmla="*/ 24 h 47"/>
                <a:gd name="T12" fmla="*/ 1 w 78"/>
                <a:gd name="T13" fmla="*/ 35 h 47"/>
                <a:gd name="T14" fmla="*/ 3 w 78"/>
                <a:gd name="T15" fmla="*/ 44 h 47"/>
                <a:gd name="T16" fmla="*/ 18 w 78"/>
                <a:gd name="T17" fmla="*/ 39 h 47"/>
                <a:gd name="T18" fmla="*/ 49 w 78"/>
                <a:gd name="T19" fmla="*/ 27 h 47"/>
                <a:gd name="T20" fmla="*/ 76 w 78"/>
                <a:gd name="T21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47">
                  <a:moveTo>
                    <a:pt x="76" y="16"/>
                  </a:moveTo>
                  <a:cubicBezTo>
                    <a:pt x="77" y="14"/>
                    <a:pt x="78" y="10"/>
                    <a:pt x="77" y="8"/>
                  </a:cubicBezTo>
                  <a:cubicBezTo>
                    <a:pt x="75" y="2"/>
                    <a:pt x="73" y="0"/>
                    <a:pt x="67" y="2"/>
                  </a:cubicBezTo>
                  <a:cubicBezTo>
                    <a:pt x="66" y="2"/>
                    <a:pt x="65" y="3"/>
                    <a:pt x="64" y="3"/>
                  </a:cubicBezTo>
                  <a:cubicBezTo>
                    <a:pt x="60" y="5"/>
                    <a:pt x="49" y="9"/>
                    <a:pt x="39" y="13"/>
                  </a:cubicBezTo>
                  <a:cubicBezTo>
                    <a:pt x="30" y="16"/>
                    <a:pt x="17" y="21"/>
                    <a:pt x="11" y="24"/>
                  </a:cubicBezTo>
                  <a:cubicBezTo>
                    <a:pt x="2" y="28"/>
                    <a:pt x="1" y="30"/>
                    <a:pt x="1" y="35"/>
                  </a:cubicBezTo>
                  <a:cubicBezTo>
                    <a:pt x="0" y="40"/>
                    <a:pt x="1" y="42"/>
                    <a:pt x="3" y="44"/>
                  </a:cubicBezTo>
                  <a:cubicBezTo>
                    <a:pt x="8" y="47"/>
                    <a:pt x="10" y="46"/>
                    <a:pt x="18" y="39"/>
                  </a:cubicBezTo>
                  <a:cubicBezTo>
                    <a:pt x="23" y="35"/>
                    <a:pt x="29" y="33"/>
                    <a:pt x="49" y="27"/>
                  </a:cubicBezTo>
                  <a:cubicBezTo>
                    <a:pt x="71" y="21"/>
                    <a:pt x="74" y="19"/>
                    <a:pt x="76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30"/>
            <p:cNvSpPr/>
            <p:nvPr/>
          </p:nvSpPr>
          <p:spPr bwMode="auto">
            <a:xfrm>
              <a:off x="942" y="1251"/>
              <a:ext cx="12" cy="22"/>
            </a:xfrm>
            <a:custGeom>
              <a:avLst/>
              <a:gdLst>
                <a:gd name="T0" fmla="*/ 8 w 21"/>
                <a:gd name="T1" fmla="*/ 39 h 40"/>
                <a:gd name="T2" fmla="*/ 13 w 21"/>
                <a:gd name="T3" fmla="*/ 40 h 40"/>
                <a:gd name="T4" fmla="*/ 17 w 21"/>
                <a:gd name="T5" fmla="*/ 24 h 40"/>
                <a:gd name="T6" fmla="*/ 9 w 21"/>
                <a:gd name="T7" fmla="*/ 3 h 40"/>
                <a:gd name="T8" fmla="*/ 8 w 21"/>
                <a:gd name="T9" fmla="*/ 3 h 40"/>
                <a:gd name="T10" fmla="*/ 5 w 21"/>
                <a:gd name="T11" fmla="*/ 7 h 40"/>
                <a:gd name="T12" fmla="*/ 2 w 21"/>
                <a:gd name="T13" fmla="*/ 26 h 40"/>
                <a:gd name="T14" fmla="*/ 8 w 21"/>
                <a:gd name="T15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40">
                  <a:moveTo>
                    <a:pt x="8" y="39"/>
                  </a:moveTo>
                  <a:cubicBezTo>
                    <a:pt x="10" y="40"/>
                    <a:pt x="13" y="40"/>
                    <a:pt x="13" y="40"/>
                  </a:cubicBezTo>
                  <a:cubicBezTo>
                    <a:pt x="14" y="40"/>
                    <a:pt x="16" y="32"/>
                    <a:pt x="17" y="24"/>
                  </a:cubicBezTo>
                  <a:cubicBezTo>
                    <a:pt x="21" y="5"/>
                    <a:pt x="18" y="0"/>
                    <a:pt x="9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6" y="4"/>
                    <a:pt x="4" y="6"/>
                    <a:pt x="5" y="7"/>
                  </a:cubicBezTo>
                  <a:cubicBezTo>
                    <a:pt x="6" y="10"/>
                    <a:pt x="4" y="23"/>
                    <a:pt x="2" y="26"/>
                  </a:cubicBezTo>
                  <a:cubicBezTo>
                    <a:pt x="0" y="28"/>
                    <a:pt x="4" y="37"/>
                    <a:pt x="8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31"/>
            <p:cNvSpPr/>
            <p:nvPr/>
          </p:nvSpPr>
          <p:spPr bwMode="auto">
            <a:xfrm>
              <a:off x="977" y="1402"/>
              <a:ext cx="18" cy="18"/>
            </a:xfrm>
            <a:custGeom>
              <a:avLst/>
              <a:gdLst>
                <a:gd name="T0" fmla="*/ 11 w 33"/>
                <a:gd name="T1" fmla="*/ 21 h 33"/>
                <a:gd name="T2" fmla="*/ 26 w 33"/>
                <a:gd name="T3" fmla="*/ 32 h 33"/>
                <a:gd name="T4" fmla="*/ 33 w 33"/>
                <a:gd name="T5" fmla="*/ 24 h 33"/>
                <a:gd name="T6" fmla="*/ 24 w 33"/>
                <a:gd name="T7" fmla="*/ 10 h 33"/>
                <a:gd name="T8" fmla="*/ 6 w 33"/>
                <a:gd name="T9" fmla="*/ 1 h 33"/>
                <a:gd name="T10" fmla="*/ 5 w 33"/>
                <a:gd name="T11" fmla="*/ 1 h 33"/>
                <a:gd name="T12" fmla="*/ 2 w 33"/>
                <a:gd name="T13" fmla="*/ 5 h 33"/>
                <a:gd name="T14" fmla="*/ 6 w 33"/>
                <a:gd name="T15" fmla="*/ 15 h 33"/>
                <a:gd name="T16" fmla="*/ 11 w 33"/>
                <a:gd name="T17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11" y="21"/>
                  </a:moveTo>
                  <a:cubicBezTo>
                    <a:pt x="12" y="22"/>
                    <a:pt x="23" y="31"/>
                    <a:pt x="26" y="32"/>
                  </a:cubicBezTo>
                  <a:cubicBezTo>
                    <a:pt x="29" y="33"/>
                    <a:pt x="33" y="29"/>
                    <a:pt x="33" y="24"/>
                  </a:cubicBezTo>
                  <a:cubicBezTo>
                    <a:pt x="33" y="21"/>
                    <a:pt x="30" y="17"/>
                    <a:pt x="24" y="10"/>
                  </a:cubicBezTo>
                  <a:cubicBezTo>
                    <a:pt x="16" y="3"/>
                    <a:pt x="10" y="0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4" y="2"/>
                    <a:pt x="3" y="3"/>
                    <a:pt x="2" y="5"/>
                  </a:cubicBezTo>
                  <a:cubicBezTo>
                    <a:pt x="0" y="9"/>
                    <a:pt x="1" y="10"/>
                    <a:pt x="6" y="15"/>
                  </a:cubicBezTo>
                  <a:cubicBezTo>
                    <a:pt x="9" y="18"/>
                    <a:pt x="11" y="20"/>
                    <a:pt x="11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32"/>
            <p:cNvSpPr/>
            <p:nvPr/>
          </p:nvSpPr>
          <p:spPr bwMode="auto">
            <a:xfrm>
              <a:off x="996" y="1371"/>
              <a:ext cx="24" cy="10"/>
            </a:xfrm>
            <a:custGeom>
              <a:avLst/>
              <a:gdLst>
                <a:gd name="T0" fmla="*/ 33 w 45"/>
                <a:gd name="T1" fmla="*/ 1 h 20"/>
                <a:gd name="T2" fmla="*/ 20 w 45"/>
                <a:gd name="T3" fmla="*/ 6 h 20"/>
                <a:gd name="T4" fmla="*/ 18 w 45"/>
                <a:gd name="T5" fmla="*/ 5 h 20"/>
                <a:gd name="T6" fmla="*/ 15 w 45"/>
                <a:gd name="T7" fmla="*/ 4 h 20"/>
                <a:gd name="T8" fmla="*/ 12 w 45"/>
                <a:gd name="T9" fmla="*/ 6 h 20"/>
                <a:gd name="T10" fmla="*/ 2 w 45"/>
                <a:gd name="T11" fmla="*/ 13 h 20"/>
                <a:gd name="T12" fmla="*/ 4 w 45"/>
                <a:gd name="T13" fmla="*/ 18 h 20"/>
                <a:gd name="T14" fmla="*/ 12 w 45"/>
                <a:gd name="T15" fmla="*/ 19 h 20"/>
                <a:gd name="T16" fmla="*/ 26 w 45"/>
                <a:gd name="T17" fmla="*/ 18 h 20"/>
                <a:gd name="T18" fmla="*/ 38 w 45"/>
                <a:gd name="T19" fmla="*/ 16 h 20"/>
                <a:gd name="T20" fmla="*/ 45 w 45"/>
                <a:gd name="T21" fmla="*/ 14 h 20"/>
                <a:gd name="T22" fmla="*/ 44 w 45"/>
                <a:gd name="T23" fmla="*/ 7 h 20"/>
                <a:gd name="T24" fmla="*/ 33 w 45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20">
                  <a:moveTo>
                    <a:pt x="33" y="1"/>
                  </a:moveTo>
                  <a:cubicBezTo>
                    <a:pt x="28" y="2"/>
                    <a:pt x="22" y="4"/>
                    <a:pt x="20" y="6"/>
                  </a:cubicBezTo>
                  <a:cubicBezTo>
                    <a:pt x="17" y="8"/>
                    <a:pt x="16" y="8"/>
                    <a:pt x="18" y="5"/>
                  </a:cubicBezTo>
                  <a:cubicBezTo>
                    <a:pt x="19" y="4"/>
                    <a:pt x="18" y="4"/>
                    <a:pt x="15" y="4"/>
                  </a:cubicBezTo>
                  <a:cubicBezTo>
                    <a:pt x="15" y="5"/>
                    <a:pt x="13" y="5"/>
                    <a:pt x="12" y="6"/>
                  </a:cubicBezTo>
                  <a:cubicBezTo>
                    <a:pt x="8" y="8"/>
                    <a:pt x="3" y="11"/>
                    <a:pt x="2" y="13"/>
                  </a:cubicBezTo>
                  <a:cubicBezTo>
                    <a:pt x="0" y="16"/>
                    <a:pt x="0" y="16"/>
                    <a:pt x="4" y="18"/>
                  </a:cubicBezTo>
                  <a:cubicBezTo>
                    <a:pt x="6" y="19"/>
                    <a:pt x="10" y="20"/>
                    <a:pt x="12" y="19"/>
                  </a:cubicBezTo>
                  <a:cubicBezTo>
                    <a:pt x="15" y="19"/>
                    <a:pt x="21" y="18"/>
                    <a:pt x="26" y="18"/>
                  </a:cubicBezTo>
                  <a:cubicBezTo>
                    <a:pt x="30" y="18"/>
                    <a:pt x="36" y="18"/>
                    <a:pt x="38" y="16"/>
                  </a:cubicBezTo>
                  <a:cubicBezTo>
                    <a:pt x="41" y="15"/>
                    <a:pt x="44" y="14"/>
                    <a:pt x="45" y="14"/>
                  </a:cubicBezTo>
                  <a:cubicBezTo>
                    <a:pt x="45" y="13"/>
                    <a:pt x="45" y="10"/>
                    <a:pt x="44" y="7"/>
                  </a:cubicBezTo>
                  <a:cubicBezTo>
                    <a:pt x="42" y="0"/>
                    <a:pt x="41" y="0"/>
                    <a:pt x="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33"/>
            <p:cNvSpPr/>
            <p:nvPr/>
          </p:nvSpPr>
          <p:spPr bwMode="auto">
            <a:xfrm>
              <a:off x="983" y="1328"/>
              <a:ext cx="38" cy="22"/>
            </a:xfrm>
            <a:custGeom>
              <a:avLst/>
              <a:gdLst>
                <a:gd name="T0" fmla="*/ 2 w 71"/>
                <a:gd name="T1" fmla="*/ 34 h 41"/>
                <a:gd name="T2" fmla="*/ 6 w 71"/>
                <a:gd name="T3" fmla="*/ 40 h 41"/>
                <a:gd name="T4" fmla="*/ 12 w 71"/>
                <a:gd name="T5" fmla="*/ 40 h 41"/>
                <a:gd name="T6" fmla="*/ 28 w 71"/>
                <a:gd name="T7" fmla="*/ 33 h 41"/>
                <a:gd name="T8" fmla="*/ 69 w 71"/>
                <a:gd name="T9" fmla="*/ 12 h 41"/>
                <a:gd name="T10" fmla="*/ 66 w 71"/>
                <a:gd name="T11" fmla="*/ 0 h 41"/>
                <a:gd name="T12" fmla="*/ 64 w 71"/>
                <a:gd name="T13" fmla="*/ 0 h 41"/>
                <a:gd name="T14" fmla="*/ 61 w 71"/>
                <a:gd name="T15" fmla="*/ 1 h 41"/>
                <a:gd name="T16" fmla="*/ 52 w 71"/>
                <a:gd name="T17" fmla="*/ 5 h 41"/>
                <a:gd name="T18" fmla="*/ 26 w 71"/>
                <a:gd name="T19" fmla="*/ 16 h 41"/>
                <a:gd name="T20" fmla="*/ 2 w 71"/>
                <a:gd name="T21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41">
                  <a:moveTo>
                    <a:pt x="2" y="34"/>
                  </a:moveTo>
                  <a:cubicBezTo>
                    <a:pt x="0" y="37"/>
                    <a:pt x="1" y="38"/>
                    <a:pt x="6" y="40"/>
                  </a:cubicBezTo>
                  <a:cubicBezTo>
                    <a:pt x="9" y="41"/>
                    <a:pt x="12" y="41"/>
                    <a:pt x="12" y="40"/>
                  </a:cubicBezTo>
                  <a:cubicBezTo>
                    <a:pt x="12" y="39"/>
                    <a:pt x="19" y="36"/>
                    <a:pt x="28" y="33"/>
                  </a:cubicBezTo>
                  <a:cubicBezTo>
                    <a:pt x="44" y="27"/>
                    <a:pt x="66" y="16"/>
                    <a:pt x="69" y="12"/>
                  </a:cubicBezTo>
                  <a:cubicBezTo>
                    <a:pt x="71" y="9"/>
                    <a:pt x="69" y="1"/>
                    <a:pt x="66" y="0"/>
                  </a:cubicBezTo>
                  <a:cubicBezTo>
                    <a:pt x="65" y="0"/>
                    <a:pt x="65" y="0"/>
                    <a:pt x="64" y="0"/>
                  </a:cubicBezTo>
                  <a:cubicBezTo>
                    <a:pt x="63" y="0"/>
                    <a:pt x="62" y="1"/>
                    <a:pt x="61" y="1"/>
                  </a:cubicBezTo>
                  <a:cubicBezTo>
                    <a:pt x="59" y="2"/>
                    <a:pt x="55" y="3"/>
                    <a:pt x="52" y="5"/>
                  </a:cubicBezTo>
                  <a:cubicBezTo>
                    <a:pt x="45" y="8"/>
                    <a:pt x="34" y="13"/>
                    <a:pt x="26" y="16"/>
                  </a:cubicBezTo>
                  <a:cubicBezTo>
                    <a:pt x="11" y="22"/>
                    <a:pt x="5" y="26"/>
                    <a:pt x="2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34"/>
            <p:cNvSpPr/>
            <p:nvPr/>
          </p:nvSpPr>
          <p:spPr bwMode="auto">
            <a:xfrm>
              <a:off x="979" y="1287"/>
              <a:ext cx="19" cy="17"/>
            </a:xfrm>
            <a:custGeom>
              <a:avLst/>
              <a:gdLst>
                <a:gd name="T0" fmla="*/ 5 w 36"/>
                <a:gd name="T1" fmla="*/ 28 h 30"/>
                <a:gd name="T2" fmla="*/ 28 w 36"/>
                <a:gd name="T3" fmla="*/ 16 h 30"/>
                <a:gd name="T4" fmla="*/ 34 w 36"/>
                <a:gd name="T5" fmla="*/ 4 h 30"/>
                <a:gd name="T6" fmla="*/ 26 w 36"/>
                <a:gd name="T7" fmla="*/ 1 h 30"/>
                <a:gd name="T8" fmla="*/ 17 w 36"/>
                <a:gd name="T9" fmla="*/ 9 h 30"/>
                <a:gd name="T10" fmla="*/ 7 w 36"/>
                <a:gd name="T11" fmla="*/ 18 h 30"/>
                <a:gd name="T12" fmla="*/ 5 w 36"/>
                <a:gd name="T13" fmla="*/ 2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0">
                  <a:moveTo>
                    <a:pt x="5" y="28"/>
                  </a:moveTo>
                  <a:cubicBezTo>
                    <a:pt x="10" y="30"/>
                    <a:pt x="17" y="27"/>
                    <a:pt x="28" y="16"/>
                  </a:cubicBezTo>
                  <a:cubicBezTo>
                    <a:pt x="35" y="9"/>
                    <a:pt x="36" y="8"/>
                    <a:pt x="34" y="4"/>
                  </a:cubicBezTo>
                  <a:cubicBezTo>
                    <a:pt x="32" y="1"/>
                    <a:pt x="29" y="0"/>
                    <a:pt x="26" y="1"/>
                  </a:cubicBezTo>
                  <a:cubicBezTo>
                    <a:pt x="24" y="2"/>
                    <a:pt x="20" y="5"/>
                    <a:pt x="17" y="9"/>
                  </a:cubicBezTo>
                  <a:cubicBezTo>
                    <a:pt x="15" y="13"/>
                    <a:pt x="10" y="17"/>
                    <a:pt x="7" y="18"/>
                  </a:cubicBezTo>
                  <a:cubicBezTo>
                    <a:pt x="1" y="21"/>
                    <a:pt x="0" y="25"/>
                    <a:pt x="5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35"/>
            <p:cNvSpPr/>
            <p:nvPr/>
          </p:nvSpPr>
          <p:spPr bwMode="auto">
            <a:xfrm>
              <a:off x="866" y="1415"/>
              <a:ext cx="17" cy="21"/>
            </a:xfrm>
            <a:custGeom>
              <a:avLst/>
              <a:gdLst>
                <a:gd name="T0" fmla="*/ 21 w 30"/>
                <a:gd name="T1" fmla="*/ 3 h 40"/>
                <a:gd name="T2" fmla="*/ 14 w 30"/>
                <a:gd name="T3" fmla="*/ 8 h 40"/>
                <a:gd name="T4" fmla="*/ 11 w 30"/>
                <a:gd name="T5" fmla="*/ 15 h 40"/>
                <a:gd name="T6" fmla="*/ 7 w 30"/>
                <a:gd name="T7" fmla="*/ 23 h 40"/>
                <a:gd name="T8" fmla="*/ 3 w 30"/>
                <a:gd name="T9" fmla="*/ 26 h 40"/>
                <a:gd name="T10" fmla="*/ 1 w 30"/>
                <a:gd name="T11" fmla="*/ 31 h 40"/>
                <a:gd name="T12" fmla="*/ 6 w 30"/>
                <a:gd name="T13" fmla="*/ 37 h 40"/>
                <a:gd name="T14" fmla="*/ 19 w 30"/>
                <a:gd name="T15" fmla="*/ 32 h 40"/>
                <a:gd name="T16" fmla="*/ 25 w 30"/>
                <a:gd name="T17" fmla="*/ 20 h 40"/>
                <a:gd name="T18" fmla="*/ 29 w 30"/>
                <a:gd name="T19" fmla="*/ 6 h 40"/>
                <a:gd name="T20" fmla="*/ 21 w 30"/>
                <a:gd name="T21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40">
                  <a:moveTo>
                    <a:pt x="21" y="3"/>
                  </a:moveTo>
                  <a:cubicBezTo>
                    <a:pt x="16" y="4"/>
                    <a:pt x="14" y="6"/>
                    <a:pt x="14" y="8"/>
                  </a:cubicBezTo>
                  <a:cubicBezTo>
                    <a:pt x="15" y="9"/>
                    <a:pt x="13" y="12"/>
                    <a:pt x="11" y="15"/>
                  </a:cubicBezTo>
                  <a:cubicBezTo>
                    <a:pt x="8" y="18"/>
                    <a:pt x="6" y="22"/>
                    <a:pt x="7" y="23"/>
                  </a:cubicBezTo>
                  <a:cubicBezTo>
                    <a:pt x="7" y="24"/>
                    <a:pt x="5" y="25"/>
                    <a:pt x="3" y="26"/>
                  </a:cubicBezTo>
                  <a:cubicBezTo>
                    <a:pt x="0" y="27"/>
                    <a:pt x="0" y="28"/>
                    <a:pt x="1" y="31"/>
                  </a:cubicBezTo>
                  <a:cubicBezTo>
                    <a:pt x="2" y="33"/>
                    <a:pt x="4" y="36"/>
                    <a:pt x="6" y="37"/>
                  </a:cubicBezTo>
                  <a:cubicBezTo>
                    <a:pt x="9" y="40"/>
                    <a:pt x="17" y="37"/>
                    <a:pt x="19" y="32"/>
                  </a:cubicBezTo>
                  <a:cubicBezTo>
                    <a:pt x="19" y="30"/>
                    <a:pt x="22" y="24"/>
                    <a:pt x="25" y="20"/>
                  </a:cubicBezTo>
                  <a:cubicBezTo>
                    <a:pt x="28" y="16"/>
                    <a:pt x="30" y="9"/>
                    <a:pt x="29" y="6"/>
                  </a:cubicBezTo>
                  <a:cubicBezTo>
                    <a:pt x="29" y="0"/>
                    <a:pt x="28" y="0"/>
                    <a:pt x="2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36"/>
            <p:cNvSpPr/>
            <p:nvPr/>
          </p:nvSpPr>
          <p:spPr bwMode="auto">
            <a:xfrm>
              <a:off x="856" y="1287"/>
              <a:ext cx="20" cy="16"/>
            </a:xfrm>
            <a:custGeom>
              <a:avLst/>
              <a:gdLst>
                <a:gd name="T0" fmla="*/ 10 w 38"/>
                <a:gd name="T1" fmla="*/ 17 h 30"/>
                <a:gd name="T2" fmla="*/ 18 w 38"/>
                <a:gd name="T3" fmla="*/ 24 h 30"/>
                <a:gd name="T4" fmla="*/ 32 w 38"/>
                <a:gd name="T5" fmla="*/ 30 h 30"/>
                <a:gd name="T6" fmla="*/ 38 w 38"/>
                <a:gd name="T7" fmla="*/ 29 h 30"/>
                <a:gd name="T8" fmla="*/ 36 w 38"/>
                <a:gd name="T9" fmla="*/ 20 h 30"/>
                <a:gd name="T10" fmla="*/ 29 w 38"/>
                <a:gd name="T11" fmla="*/ 13 h 30"/>
                <a:gd name="T12" fmla="*/ 26 w 38"/>
                <a:gd name="T13" fmla="*/ 11 h 30"/>
                <a:gd name="T14" fmla="*/ 12 w 38"/>
                <a:gd name="T15" fmla="*/ 2 h 30"/>
                <a:gd name="T16" fmla="*/ 5 w 38"/>
                <a:gd name="T17" fmla="*/ 1 h 30"/>
                <a:gd name="T18" fmla="*/ 4 w 38"/>
                <a:gd name="T19" fmla="*/ 1 h 30"/>
                <a:gd name="T20" fmla="*/ 3 w 38"/>
                <a:gd name="T21" fmla="*/ 2 h 30"/>
                <a:gd name="T22" fmla="*/ 10 w 38"/>
                <a:gd name="T23" fmla="*/ 1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30">
                  <a:moveTo>
                    <a:pt x="10" y="17"/>
                  </a:moveTo>
                  <a:cubicBezTo>
                    <a:pt x="14" y="20"/>
                    <a:pt x="17" y="23"/>
                    <a:pt x="18" y="24"/>
                  </a:cubicBezTo>
                  <a:cubicBezTo>
                    <a:pt x="19" y="27"/>
                    <a:pt x="27" y="30"/>
                    <a:pt x="32" y="30"/>
                  </a:cubicBezTo>
                  <a:cubicBezTo>
                    <a:pt x="35" y="29"/>
                    <a:pt x="38" y="29"/>
                    <a:pt x="38" y="29"/>
                  </a:cubicBezTo>
                  <a:cubicBezTo>
                    <a:pt x="38" y="29"/>
                    <a:pt x="37" y="25"/>
                    <a:pt x="36" y="20"/>
                  </a:cubicBezTo>
                  <a:cubicBezTo>
                    <a:pt x="33" y="13"/>
                    <a:pt x="33" y="12"/>
                    <a:pt x="29" y="13"/>
                  </a:cubicBezTo>
                  <a:cubicBezTo>
                    <a:pt x="27" y="14"/>
                    <a:pt x="25" y="13"/>
                    <a:pt x="26" y="11"/>
                  </a:cubicBezTo>
                  <a:cubicBezTo>
                    <a:pt x="26" y="8"/>
                    <a:pt x="21" y="5"/>
                    <a:pt x="12" y="2"/>
                  </a:cubicBezTo>
                  <a:cubicBezTo>
                    <a:pt x="9" y="1"/>
                    <a:pt x="6" y="0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3" y="2"/>
                    <a:pt x="3" y="2"/>
                  </a:cubicBezTo>
                  <a:cubicBezTo>
                    <a:pt x="0" y="7"/>
                    <a:pt x="2" y="11"/>
                    <a:pt x="1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37"/>
            <p:cNvSpPr/>
            <p:nvPr/>
          </p:nvSpPr>
          <p:spPr bwMode="auto">
            <a:xfrm>
              <a:off x="894" y="1254"/>
              <a:ext cx="16" cy="30"/>
            </a:xfrm>
            <a:custGeom>
              <a:avLst/>
              <a:gdLst>
                <a:gd name="T0" fmla="*/ 8 w 28"/>
                <a:gd name="T1" fmla="*/ 27 h 55"/>
                <a:gd name="T2" fmla="*/ 11 w 28"/>
                <a:gd name="T3" fmla="*/ 36 h 55"/>
                <a:gd name="T4" fmla="*/ 24 w 28"/>
                <a:gd name="T5" fmla="*/ 39 h 55"/>
                <a:gd name="T6" fmla="*/ 14 w 28"/>
                <a:gd name="T7" fmla="*/ 8 h 55"/>
                <a:gd name="T8" fmla="*/ 10 w 28"/>
                <a:gd name="T9" fmla="*/ 2 h 55"/>
                <a:gd name="T10" fmla="*/ 5 w 28"/>
                <a:gd name="T11" fmla="*/ 1 h 55"/>
                <a:gd name="T12" fmla="*/ 1 w 28"/>
                <a:gd name="T13" fmla="*/ 3 h 55"/>
                <a:gd name="T14" fmla="*/ 3 w 28"/>
                <a:gd name="T15" fmla="*/ 11 h 55"/>
                <a:gd name="T16" fmla="*/ 8 w 28"/>
                <a:gd name="T17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5">
                  <a:moveTo>
                    <a:pt x="8" y="27"/>
                  </a:moveTo>
                  <a:cubicBezTo>
                    <a:pt x="9" y="30"/>
                    <a:pt x="10" y="33"/>
                    <a:pt x="11" y="36"/>
                  </a:cubicBezTo>
                  <a:cubicBezTo>
                    <a:pt x="18" y="55"/>
                    <a:pt x="28" y="49"/>
                    <a:pt x="24" y="3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4"/>
                    <a:pt x="12" y="3"/>
                    <a:pt x="10" y="2"/>
                  </a:cubicBezTo>
                  <a:cubicBezTo>
                    <a:pt x="8" y="0"/>
                    <a:pt x="7" y="0"/>
                    <a:pt x="5" y="1"/>
                  </a:cubicBezTo>
                  <a:cubicBezTo>
                    <a:pt x="4" y="1"/>
                    <a:pt x="2" y="2"/>
                    <a:pt x="1" y="3"/>
                  </a:cubicBezTo>
                  <a:cubicBezTo>
                    <a:pt x="0" y="4"/>
                    <a:pt x="3" y="10"/>
                    <a:pt x="3" y="11"/>
                  </a:cubicBezTo>
                  <a:lnTo>
                    <a:pt x="8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38"/>
            <p:cNvSpPr/>
            <p:nvPr/>
          </p:nvSpPr>
          <p:spPr bwMode="auto">
            <a:xfrm>
              <a:off x="833" y="1334"/>
              <a:ext cx="20" cy="12"/>
            </a:xfrm>
            <a:custGeom>
              <a:avLst/>
              <a:gdLst>
                <a:gd name="T0" fmla="*/ 19 w 38"/>
                <a:gd name="T1" fmla="*/ 18 h 22"/>
                <a:gd name="T2" fmla="*/ 38 w 38"/>
                <a:gd name="T3" fmla="*/ 13 h 22"/>
                <a:gd name="T4" fmla="*/ 25 w 38"/>
                <a:gd name="T5" fmla="*/ 1 h 22"/>
                <a:gd name="T6" fmla="*/ 11 w 38"/>
                <a:gd name="T7" fmla="*/ 2 h 22"/>
                <a:gd name="T8" fmla="*/ 4 w 38"/>
                <a:gd name="T9" fmla="*/ 7 h 22"/>
                <a:gd name="T10" fmla="*/ 7 w 38"/>
                <a:gd name="T11" fmla="*/ 17 h 22"/>
                <a:gd name="T12" fmla="*/ 19 w 38"/>
                <a:gd name="T13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2">
                  <a:moveTo>
                    <a:pt x="19" y="18"/>
                  </a:moveTo>
                  <a:cubicBezTo>
                    <a:pt x="31" y="22"/>
                    <a:pt x="37" y="21"/>
                    <a:pt x="38" y="13"/>
                  </a:cubicBezTo>
                  <a:cubicBezTo>
                    <a:pt x="38" y="6"/>
                    <a:pt x="35" y="3"/>
                    <a:pt x="25" y="1"/>
                  </a:cubicBezTo>
                  <a:cubicBezTo>
                    <a:pt x="19" y="0"/>
                    <a:pt x="14" y="1"/>
                    <a:pt x="11" y="2"/>
                  </a:cubicBezTo>
                  <a:cubicBezTo>
                    <a:pt x="8" y="3"/>
                    <a:pt x="6" y="5"/>
                    <a:pt x="4" y="7"/>
                  </a:cubicBezTo>
                  <a:cubicBezTo>
                    <a:pt x="0" y="13"/>
                    <a:pt x="2" y="20"/>
                    <a:pt x="7" y="17"/>
                  </a:cubicBezTo>
                  <a:cubicBezTo>
                    <a:pt x="8" y="16"/>
                    <a:pt x="14" y="16"/>
                    <a:pt x="19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39"/>
            <p:cNvSpPr/>
            <p:nvPr/>
          </p:nvSpPr>
          <p:spPr bwMode="auto">
            <a:xfrm>
              <a:off x="935" y="1404"/>
              <a:ext cx="22" cy="41"/>
            </a:xfrm>
            <a:custGeom>
              <a:avLst/>
              <a:gdLst>
                <a:gd name="T0" fmla="*/ 27 w 41"/>
                <a:gd name="T1" fmla="*/ 41 h 76"/>
                <a:gd name="T2" fmla="*/ 19 w 41"/>
                <a:gd name="T3" fmla="*/ 21 h 76"/>
                <a:gd name="T4" fmla="*/ 9 w 41"/>
                <a:gd name="T5" fmla="*/ 0 h 76"/>
                <a:gd name="T6" fmla="*/ 7 w 41"/>
                <a:gd name="T7" fmla="*/ 0 h 76"/>
                <a:gd name="T8" fmla="*/ 3 w 41"/>
                <a:gd name="T9" fmla="*/ 2 h 76"/>
                <a:gd name="T10" fmla="*/ 4 w 41"/>
                <a:gd name="T11" fmla="*/ 14 h 76"/>
                <a:gd name="T12" fmla="*/ 12 w 41"/>
                <a:gd name="T13" fmla="*/ 34 h 76"/>
                <a:gd name="T14" fmla="*/ 23 w 41"/>
                <a:gd name="T15" fmla="*/ 57 h 76"/>
                <a:gd name="T16" fmla="*/ 29 w 41"/>
                <a:gd name="T17" fmla="*/ 72 h 76"/>
                <a:gd name="T18" fmla="*/ 30 w 41"/>
                <a:gd name="T19" fmla="*/ 75 h 76"/>
                <a:gd name="T20" fmla="*/ 36 w 41"/>
                <a:gd name="T21" fmla="*/ 75 h 76"/>
                <a:gd name="T22" fmla="*/ 38 w 41"/>
                <a:gd name="T23" fmla="*/ 64 h 76"/>
                <a:gd name="T24" fmla="*/ 27 w 41"/>
                <a:gd name="T25" fmla="*/ 4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76">
                  <a:moveTo>
                    <a:pt x="27" y="41"/>
                  </a:moveTo>
                  <a:cubicBezTo>
                    <a:pt x="26" y="41"/>
                    <a:pt x="22" y="31"/>
                    <a:pt x="19" y="21"/>
                  </a:cubicBezTo>
                  <a:cubicBezTo>
                    <a:pt x="15" y="10"/>
                    <a:pt x="11" y="1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6" y="1"/>
                    <a:pt x="4" y="1"/>
                    <a:pt x="3" y="2"/>
                  </a:cubicBezTo>
                  <a:cubicBezTo>
                    <a:pt x="0" y="5"/>
                    <a:pt x="0" y="6"/>
                    <a:pt x="4" y="14"/>
                  </a:cubicBezTo>
                  <a:cubicBezTo>
                    <a:pt x="6" y="19"/>
                    <a:pt x="10" y="28"/>
                    <a:pt x="12" y="34"/>
                  </a:cubicBezTo>
                  <a:cubicBezTo>
                    <a:pt x="15" y="39"/>
                    <a:pt x="19" y="50"/>
                    <a:pt x="23" y="57"/>
                  </a:cubicBezTo>
                  <a:cubicBezTo>
                    <a:pt x="26" y="64"/>
                    <a:pt x="29" y="71"/>
                    <a:pt x="29" y="72"/>
                  </a:cubicBezTo>
                  <a:cubicBezTo>
                    <a:pt x="28" y="73"/>
                    <a:pt x="29" y="74"/>
                    <a:pt x="30" y="75"/>
                  </a:cubicBezTo>
                  <a:cubicBezTo>
                    <a:pt x="31" y="76"/>
                    <a:pt x="34" y="76"/>
                    <a:pt x="36" y="75"/>
                  </a:cubicBezTo>
                  <a:cubicBezTo>
                    <a:pt x="41" y="74"/>
                    <a:pt x="41" y="71"/>
                    <a:pt x="38" y="64"/>
                  </a:cubicBezTo>
                  <a:cubicBezTo>
                    <a:pt x="36" y="59"/>
                    <a:pt x="28" y="42"/>
                    <a:pt x="27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40"/>
            <p:cNvSpPr/>
            <p:nvPr/>
          </p:nvSpPr>
          <p:spPr bwMode="auto">
            <a:xfrm>
              <a:off x="915" y="1430"/>
              <a:ext cx="10" cy="20"/>
            </a:xfrm>
            <a:custGeom>
              <a:avLst/>
              <a:gdLst>
                <a:gd name="T0" fmla="*/ 10 w 17"/>
                <a:gd name="T1" fmla="*/ 2 h 36"/>
                <a:gd name="T2" fmla="*/ 9 w 17"/>
                <a:gd name="T3" fmla="*/ 2 h 36"/>
                <a:gd name="T4" fmla="*/ 3 w 17"/>
                <a:gd name="T5" fmla="*/ 8 h 36"/>
                <a:gd name="T6" fmla="*/ 2 w 17"/>
                <a:gd name="T7" fmla="*/ 33 h 36"/>
                <a:gd name="T8" fmla="*/ 12 w 17"/>
                <a:gd name="T9" fmla="*/ 31 h 36"/>
                <a:gd name="T10" fmla="*/ 15 w 17"/>
                <a:gd name="T11" fmla="*/ 5 h 36"/>
                <a:gd name="T12" fmla="*/ 10 w 17"/>
                <a:gd name="T13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6">
                  <a:moveTo>
                    <a:pt x="10" y="2"/>
                  </a:moveTo>
                  <a:cubicBezTo>
                    <a:pt x="10" y="2"/>
                    <a:pt x="9" y="2"/>
                    <a:pt x="9" y="2"/>
                  </a:cubicBezTo>
                  <a:cubicBezTo>
                    <a:pt x="6" y="3"/>
                    <a:pt x="4" y="6"/>
                    <a:pt x="3" y="8"/>
                  </a:cubicBezTo>
                  <a:cubicBezTo>
                    <a:pt x="1" y="24"/>
                    <a:pt x="0" y="31"/>
                    <a:pt x="2" y="33"/>
                  </a:cubicBezTo>
                  <a:cubicBezTo>
                    <a:pt x="4" y="36"/>
                    <a:pt x="10" y="35"/>
                    <a:pt x="12" y="31"/>
                  </a:cubicBezTo>
                  <a:cubicBezTo>
                    <a:pt x="15" y="28"/>
                    <a:pt x="17" y="10"/>
                    <a:pt x="15" y="5"/>
                  </a:cubicBezTo>
                  <a:cubicBezTo>
                    <a:pt x="14" y="1"/>
                    <a:pt x="13" y="0"/>
                    <a:pt x="1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41"/>
            <p:cNvSpPr/>
            <p:nvPr/>
          </p:nvSpPr>
          <p:spPr bwMode="auto">
            <a:xfrm>
              <a:off x="892" y="1284"/>
              <a:ext cx="47" cy="114"/>
            </a:xfrm>
            <a:custGeom>
              <a:avLst/>
              <a:gdLst>
                <a:gd name="T0" fmla="*/ 84 w 87"/>
                <a:gd name="T1" fmla="*/ 146 h 211"/>
                <a:gd name="T2" fmla="*/ 85 w 87"/>
                <a:gd name="T3" fmla="*/ 131 h 211"/>
                <a:gd name="T4" fmla="*/ 78 w 87"/>
                <a:gd name="T5" fmla="*/ 118 h 211"/>
                <a:gd name="T6" fmla="*/ 73 w 87"/>
                <a:gd name="T7" fmla="*/ 117 h 211"/>
                <a:gd name="T8" fmla="*/ 72 w 87"/>
                <a:gd name="T9" fmla="*/ 113 h 211"/>
                <a:gd name="T10" fmla="*/ 73 w 87"/>
                <a:gd name="T11" fmla="*/ 106 h 211"/>
                <a:gd name="T12" fmla="*/ 75 w 87"/>
                <a:gd name="T13" fmla="*/ 97 h 211"/>
                <a:gd name="T14" fmla="*/ 74 w 87"/>
                <a:gd name="T15" fmla="*/ 63 h 211"/>
                <a:gd name="T16" fmla="*/ 67 w 87"/>
                <a:gd name="T17" fmla="*/ 48 h 211"/>
                <a:gd name="T18" fmla="*/ 57 w 87"/>
                <a:gd name="T19" fmla="*/ 35 h 211"/>
                <a:gd name="T20" fmla="*/ 44 w 87"/>
                <a:gd name="T21" fmla="*/ 26 h 211"/>
                <a:gd name="T22" fmla="*/ 40 w 87"/>
                <a:gd name="T23" fmla="*/ 23 h 211"/>
                <a:gd name="T24" fmla="*/ 35 w 87"/>
                <a:gd name="T25" fmla="*/ 11 h 211"/>
                <a:gd name="T26" fmla="*/ 32 w 87"/>
                <a:gd name="T27" fmla="*/ 3 h 211"/>
                <a:gd name="T28" fmla="*/ 27 w 87"/>
                <a:gd name="T29" fmla="*/ 1 h 211"/>
                <a:gd name="T30" fmla="*/ 26 w 87"/>
                <a:gd name="T31" fmla="*/ 8 h 211"/>
                <a:gd name="T32" fmla="*/ 27 w 87"/>
                <a:gd name="T33" fmla="*/ 11 h 211"/>
                <a:gd name="T34" fmla="*/ 28 w 87"/>
                <a:gd name="T35" fmla="*/ 29 h 211"/>
                <a:gd name="T36" fmla="*/ 26 w 87"/>
                <a:gd name="T37" fmla="*/ 40 h 211"/>
                <a:gd name="T38" fmla="*/ 27 w 87"/>
                <a:gd name="T39" fmla="*/ 45 h 211"/>
                <a:gd name="T40" fmla="*/ 27 w 87"/>
                <a:gd name="T41" fmla="*/ 62 h 211"/>
                <a:gd name="T42" fmla="*/ 31 w 87"/>
                <a:gd name="T43" fmla="*/ 81 h 211"/>
                <a:gd name="T44" fmla="*/ 41 w 87"/>
                <a:gd name="T45" fmla="*/ 96 h 211"/>
                <a:gd name="T46" fmla="*/ 47 w 87"/>
                <a:gd name="T47" fmla="*/ 102 h 211"/>
                <a:gd name="T48" fmla="*/ 55 w 87"/>
                <a:gd name="T49" fmla="*/ 110 h 211"/>
                <a:gd name="T50" fmla="*/ 59 w 87"/>
                <a:gd name="T51" fmla="*/ 115 h 211"/>
                <a:gd name="T52" fmla="*/ 60 w 87"/>
                <a:gd name="T53" fmla="*/ 122 h 211"/>
                <a:gd name="T54" fmla="*/ 54 w 87"/>
                <a:gd name="T55" fmla="*/ 138 h 211"/>
                <a:gd name="T56" fmla="*/ 56 w 87"/>
                <a:gd name="T57" fmla="*/ 148 h 211"/>
                <a:gd name="T58" fmla="*/ 56 w 87"/>
                <a:gd name="T59" fmla="*/ 149 h 211"/>
                <a:gd name="T60" fmla="*/ 55 w 87"/>
                <a:gd name="T61" fmla="*/ 149 h 211"/>
                <a:gd name="T62" fmla="*/ 55 w 87"/>
                <a:gd name="T63" fmla="*/ 150 h 211"/>
                <a:gd name="T64" fmla="*/ 43 w 87"/>
                <a:gd name="T65" fmla="*/ 154 h 211"/>
                <a:gd name="T66" fmla="*/ 32 w 87"/>
                <a:gd name="T67" fmla="*/ 159 h 211"/>
                <a:gd name="T68" fmla="*/ 21 w 87"/>
                <a:gd name="T69" fmla="*/ 167 h 211"/>
                <a:gd name="T70" fmla="*/ 14 w 87"/>
                <a:gd name="T71" fmla="*/ 176 h 211"/>
                <a:gd name="T72" fmla="*/ 10 w 87"/>
                <a:gd name="T73" fmla="*/ 187 h 211"/>
                <a:gd name="T74" fmla="*/ 9 w 87"/>
                <a:gd name="T75" fmla="*/ 187 h 211"/>
                <a:gd name="T76" fmla="*/ 9 w 87"/>
                <a:gd name="T77" fmla="*/ 188 h 211"/>
                <a:gd name="T78" fmla="*/ 4 w 87"/>
                <a:gd name="T79" fmla="*/ 199 h 211"/>
                <a:gd name="T80" fmla="*/ 4 w 87"/>
                <a:gd name="T81" fmla="*/ 200 h 211"/>
                <a:gd name="T82" fmla="*/ 0 w 87"/>
                <a:gd name="T83" fmla="*/ 202 h 211"/>
                <a:gd name="T84" fmla="*/ 2 w 87"/>
                <a:gd name="T85" fmla="*/ 208 h 211"/>
                <a:gd name="T86" fmla="*/ 11 w 87"/>
                <a:gd name="T87" fmla="*/ 208 h 211"/>
                <a:gd name="T88" fmla="*/ 14 w 87"/>
                <a:gd name="T89" fmla="*/ 206 h 211"/>
                <a:gd name="T90" fmla="*/ 15 w 87"/>
                <a:gd name="T91" fmla="*/ 204 h 211"/>
                <a:gd name="T92" fmla="*/ 16 w 87"/>
                <a:gd name="T93" fmla="*/ 202 h 211"/>
                <a:gd name="T94" fmla="*/ 29 w 87"/>
                <a:gd name="T95" fmla="*/ 199 h 211"/>
                <a:gd name="T96" fmla="*/ 53 w 87"/>
                <a:gd name="T97" fmla="*/ 184 h 211"/>
                <a:gd name="T98" fmla="*/ 60 w 87"/>
                <a:gd name="T99" fmla="*/ 162 h 211"/>
                <a:gd name="T100" fmla="*/ 63 w 87"/>
                <a:gd name="T101" fmla="*/ 160 h 211"/>
                <a:gd name="T102" fmla="*/ 67 w 87"/>
                <a:gd name="T103" fmla="*/ 153 h 211"/>
                <a:gd name="T104" fmla="*/ 69 w 87"/>
                <a:gd name="T105" fmla="*/ 154 h 211"/>
                <a:gd name="T106" fmla="*/ 76 w 87"/>
                <a:gd name="T107" fmla="*/ 152 h 211"/>
                <a:gd name="T108" fmla="*/ 84 w 87"/>
                <a:gd name="T109" fmla="*/ 146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7" h="211">
                  <a:moveTo>
                    <a:pt x="84" y="146"/>
                  </a:moveTo>
                  <a:cubicBezTo>
                    <a:pt x="87" y="141"/>
                    <a:pt x="87" y="136"/>
                    <a:pt x="85" y="131"/>
                  </a:cubicBezTo>
                  <a:cubicBezTo>
                    <a:pt x="84" y="126"/>
                    <a:pt x="82" y="121"/>
                    <a:pt x="78" y="118"/>
                  </a:cubicBezTo>
                  <a:cubicBezTo>
                    <a:pt x="76" y="118"/>
                    <a:pt x="75" y="117"/>
                    <a:pt x="73" y="117"/>
                  </a:cubicBezTo>
                  <a:cubicBezTo>
                    <a:pt x="72" y="116"/>
                    <a:pt x="72" y="114"/>
                    <a:pt x="72" y="113"/>
                  </a:cubicBezTo>
                  <a:cubicBezTo>
                    <a:pt x="72" y="111"/>
                    <a:pt x="72" y="108"/>
                    <a:pt x="73" y="106"/>
                  </a:cubicBezTo>
                  <a:cubicBezTo>
                    <a:pt x="74" y="103"/>
                    <a:pt x="74" y="100"/>
                    <a:pt x="75" y="97"/>
                  </a:cubicBezTo>
                  <a:cubicBezTo>
                    <a:pt x="76" y="85"/>
                    <a:pt x="78" y="74"/>
                    <a:pt x="74" y="63"/>
                  </a:cubicBezTo>
                  <a:cubicBezTo>
                    <a:pt x="73" y="57"/>
                    <a:pt x="71" y="52"/>
                    <a:pt x="67" y="48"/>
                  </a:cubicBezTo>
                  <a:cubicBezTo>
                    <a:pt x="64" y="44"/>
                    <a:pt x="61" y="39"/>
                    <a:pt x="57" y="35"/>
                  </a:cubicBezTo>
                  <a:cubicBezTo>
                    <a:pt x="53" y="31"/>
                    <a:pt x="48" y="30"/>
                    <a:pt x="44" y="26"/>
                  </a:cubicBezTo>
                  <a:cubicBezTo>
                    <a:pt x="43" y="25"/>
                    <a:pt x="41" y="24"/>
                    <a:pt x="40" y="23"/>
                  </a:cubicBezTo>
                  <a:cubicBezTo>
                    <a:pt x="39" y="19"/>
                    <a:pt x="38" y="15"/>
                    <a:pt x="35" y="11"/>
                  </a:cubicBezTo>
                  <a:cubicBezTo>
                    <a:pt x="37" y="8"/>
                    <a:pt x="35" y="4"/>
                    <a:pt x="32" y="3"/>
                  </a:cubicBezTo>
                  <a:cubicBezTo>
                    <a:pt x="32" y="2"/>
                    <a:pt x="30" y="0"/>
                    <a:pt x="27" y="1"/>
                  </a:cubicBezTo>
                  <a:cubicBezTo>
                    <a:pt x="24" y="2"/>
                    <a:pt x="24" y="6"/>
                    <a:pt x="26" y="8"/>
                  </a:cubicBezTo>
                  <a:cubicBezTo>
                    <a:pt x="26" y="9"/>
                    <a:pt x="26" y="10"/>
                    <a:pt x="27" y="11"/>
                  </a:cubicBezTo>
                  <a:cubicBezTo>
                    <a:pt x="27" y="17"/>
                    <a:pt x="29" y="23"/>
                    <a:pt x="28" y="29"/>
                  </a:cubicBezTo>
                  <a:cubicBezTo>
                    <a:pt x="27" y="32"/>
                    <a:pt x="24" y="36"/>
                    <a:pt x="26" y="40"/>
                  </a:cubicBezTo>
                  <a:cubicBezTo>
                    <a:pt x="26" y="41"/>
                    <a:pt x="27" y="43"/>
                    <a:pt x="27" y="45"/>
                  </a:cubicBezTo>
                  <a:cubicBezTo>
                    <a:pt x="26" y="51"/>
                    <a:pt x="27" y="57"/>
                    <a:pt x="27" y="62"/>
                  </a:cubicBezTo>
                  <a:cubicBezTo>
                    <a:pt x="27" y="69"/>
                    <a:pt x="29" y="75"/>
                    <a:pt x="31" y="81"/>
                  </a:cubicBezTo>
                  <a:cubicBezTo>
                    <a:pt x="33" y="87"/>
                    <a:pt x="37" y="91"/>
                    <a:pt x="41" y="96"/>
                  </a:cubicBezTo>
                  <a:cubicBezTo>
                    <a:pt x="43" y="98"/>
                    <a:pt x="45" y="100"/>
                    <a:pt x="47" y="102"/>
                  </a:cubicBezTo>
                  <a:cubicBezTo>
                    <a:pt x="50" y="104"/>
                    <a:pt x="52" y="107"/>
                    <a:pt x="55" y="110"/>
                  </a:cubicBezTo>
                  <a:cubicBezTo>
                    <a:pt x="56" y="111"/>
                    <a:pt x="58" y="113"/>
                    <a:pt x="59" y="115"/>
                  </a:cubicBezTo>
                  <a:cubicBezTo>
                    <a:pt x="59" y="117"/>
                    <a:pt x="60" y="119"/>
                    <a:pt x="60" y="122"/>
                  </a:cubicBezTo>
                  <a:cubicBezTo>
                    <a:pt x="56" y="126"/>
                    <a:pt x="53" y="132"/>
                    <a:pt x="54" y="138"/>
                  </a:cubicBezTo>
                  <a:cubicBezTo>
                    <a:pt x="54" y="142"/>
                    <a:pt x="54" y="146"/>
                    <a:pt x="56" y="148"/>
                  </a:cubicBezTo>
                  <a:cubicBezTo>
                    <a:pt x="56" y="149"/>
                    <a:pt x="56" y="149"/>
                    <a:pt x="56" y="149"/>
                  </a:cubicBezTo>
                  <a:cubicBezTo>
                    <a:pt x="56" y="149"/>
                    <a:pt x="56" y="149"/>
                    <a:pt x="55" y="149"/>
                  </a:cubicBezTo>
                  <a:cubicBezTo>
                    <a:pt x="55" y="150"/>
                    <a:pt x="55" y="150"/>
                    <a:pt x="55" y="150"/>
                  </a:cubicBezTo>
                  <a:cubicBezTo>
                    <a:pt x="51" y="151"/>
                    <a:pt x="47" y="153"/>
                    <a:pt x="43" y="154"/>
                  </a:cubicBezTo>
                  <a:cubicBezTo>
                    <a:pt x="40" y="156"/>
                    <a:pt x="35" y="157"/>
                    <a:pt x="32" y="159"/>
                  </a:cubicBezTo>
                  <a:cubicBezTo>
                    <a:pt x="28" y="161"/>
                    <a:pt x="24" y="163"/>
                    <a:pt x="21" y="167"/>
                  </a:cubicBezTo>
                  <a:cubicBezTo>
                    <a:pt x="18" y="170"/>
                    <a:pt x="16" y="173"/>
                    <a:pt x="14" y="176"/>
                  </a:cubicBezTo>
                  <a:cubicBezTo>
                    <a:pt x="12" y="180"/>
                    <a:pt x="11" y="183"/>
                    <a:pt x="10" y="187"/>
                  </a:cubicBezTo>
                  <a:cubicBezTo>
                    <a:pt x="9" y="187"/>
                    <a:pt x="9" y="187"/>
                    <a:pt x="9" y="187"/>
                  </a:cubicBezTo>
                  <a:cubicBezTo>
                    <a:pt x="9" y="187"/>
                    <a:pt x="9" y="188"/>
                    <a:pt x="9" y="188"/>
                  </a:cubicBezTo>
                  <a:cubicBezTo>
                    <a:pt x="7" y="192"/>
                    <a:pt x="6" y="196"/>
                    <a:pt x="4" y="199"/>
                  </a:cubicBezTo>
                  <a:cubicBezTo>
                    <a:pt x="4" y="199"/>
                    <a:pt x="4" y="200"/>
                    <a:pt x="4" y="200"/>
                  </a:cubicBezTo>
                  <a:cubicBezTo>
                    <a:pt x="3" y="200"/>
                    <a:pt x="1" y="201"/>
                    <a:pt x="0" y="202"/>
                  </a:cubicBezTo>
                  <a:cubicBezTo>
                    <a:pt x="0" y="204"/>
                    <a:pt x="1" y="206"/>
                    <a:pt x="2" y="208"/>
                  </a:cubicBezTo>
                  <a:cubicBezTo>
                    <a:pt x="5" y="211"/>
                    <a:pt x="8" y="210"/>
                    <a:pt x="11" y="208"/>
                  </a:cubicBezTo>
                  <a:cubicBezTo>
                    <a:pt x="12" y="207"/>
                    <a:pt x="13" y="206"/>
                    <a:pt x="14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5" y="203"/>
                    <a:pt x="16" y="203"/>
                    <a:pt x="16" y="202"/>
                  </a:cubicBezTo>
                  <a:cubicBezTo>
                    <a:pt x="20" y="201"/>
                    <a:pt x="25" y="201"/>
                    <a:pt x="29" y="199"/>
                  </a:cubicBezTo>
                  <a:cubicBezTo>
                    <a:pt x="38" y="196"/>
                    <a:pt x="48" y="192"/>
                    <a:pt x="53" y="184"/>
                  </a:cubicBezTo>
                  <a:cubicBezTo>
                    <a:pt x="57" y="177"/>
                    <a:pt x="58" y="170"/>
                    <a:pt x="60" y="162"/>
                  </a:cubicBezTo>
                  <a:cubicBezTo>
                    <a:pt x="61" y="161"/>
                    <a:pt x="62" y="160"/>
                    <a:pt x="63" y="160"/>
                  </a:cubicBezTo>
                  <a:cubicBezTo>
                    <a:pt x="65" y="158"/>
                    <a:pt x="66" y="156"/>
                    <a:pt x="67" y="153"/>
                  </a:cubicBezTo>
                  <a:cubicBezTo>
                    <a:pt x="68" y="153"/>
                    <a:pt x="69" y="154"/>
                    <a:pt x="69" y="154"/>
                  </a:cubicBezTo>
                  <a:cubicBezTo>
                    <a:pt x="72" y="154"/>
                    <a:pt x="74" y="153"/>
                    <a:pt x="76" y="152"/>
                  </a:cubicBezTo>
                  <a:cubicBezTo>
                    <a:pt x="80" y="151"/>
                    <a:pt x="83" y="149"/>
                    <a:pt x="84" y="1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42"/>
            <p:cNvSpPr/>
            <p:nvPr/>
          </p:nvSpPr>
          <p:spPr bwMode="auto">
            <a:xfrm>
              <a:off x="737" y="1244"/>
              <a:ext cx="40" cy="18"/>
            </a:xfrm>
            <a:custGeom>
              <a:avLst/>
              <a:gdLst>
                <a:gd name="T0" fmla="*/ 14 w 75"/>
                <a:gd name="T1" fmla="*/ 22 h 33"/>
                <a:gd name="T2" fmla="*/ 48 w 75"/>
                <a:gd name="T3" fmla="*/ 31 h 33"/>
                <a:gd name="T4" fmla="*/ 75 w 75"/>
                <a:gd name="T5" fmla="*/ 20 h 33"/>
                <a:gd name="T6" fmla="*/ 48 w 75"/>
                <a:gd name="T7" fmla="*/ 7 h 33"/>
                <a:gd name="T8" fmla="*/ 14 w 75"/>
                <a:gd name="T9" fmla="*/ 1 h 33"/>
                <a:gd name="T10" fmla="*/ 14 w 75"/>
                <a:gd name="T11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33">
                  <a:moveTo>
                    <a:pt x="14" y="22"/>
                  </a:moveTo>
                  <a:cubicBezTo>
                    <a:pt x="26" y="21"/>
                    <a:pt x="37" y="27"/>
                    <a:pt x="48" y="31"/>
                  </a:cubicBezTo>
                  <a:cubicBezTo>
                    <a:pt x="57" y="33"/>
                    <a:pt x="75" y="33"/>
                    <a:pt x="75" y="20"/>
                  </a:cubicBezTo>
                  <a:cubicBezTo>
                    <a:pt x="74" y="9"/>
                    <a:pt x="56" y="9"/>
                    <a:pt x="48" y="7"/>
                  </a:cubicBezTo>
                  <a:cubicBezTo>
                    <a:pt x="37" y="3"/>
                    <a:pt x="26" y="0"/>
                    <a:pt x="14" y="1"/>
                  </a:cubicBezTo>
                  <a:cubicBezTo>
                    <a:pt x="0" y="2"/>
                    <a:pt x="1" y="22"/>
                    <a:pt x="1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43"/>
            <p:cNvSpPr/>
            <p:nvPr/>
          </p:nvSpPr>
          <p:spPr bwMode="auto">
            <a:xfrm>
              <a:off x="742" y="1196"/>
              <a:ext cx="54" cy="31"/>
            </a:xfrm>
            <a:custGeom>
              <a:avLst/>
              <a:gdLst>
                <a:gd name="T0" fmla="*/ 8 w 100"/>
                <a:gd name="T1" fmla="*/ 21 h 59"/>
                <a:gd name="T2" fmla="*/ 56 w 100"/>
                <a:gd name="T3" fmla="*/ 48 h 59"/>
                <a:gd name="T4" fmla="*/ 99 w 100"/>
                <a:gd name="T5" fmla="*/ 44 h 59"/>
                <a:gd name="T6" fmla="*/ 98 w 100"/>
                <a:gd name="T7" fmla="*/ 37 h 59"/>
                <a:gd name="T8" fmla="*/ 61 w 100"/>
                <a:gd name="T9" fmla="*/ 27 h 59"/>
                <a:gd name="T10" fmla="*/ 18 w 100"/>
                <a:gd name="T11" fmla="*/ 6 h 59"/>
                <a:gd name="T12" fmla="*/ 8 w 100"/>
                <a:gd name="T13" fmla="*/ 2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59">
                  <a:moveTo>
                    <a:pt x="8" y="21"/>
                  </a:moveTo>
                  <a:cubicBezTo>
                    <a:pt x="23" y="32"/>
                    <a:pt x="38" y="43"/>
                    <a:pt x="56" y="48"/>
                  </a:cubicBezTo>
                  <a:cubicBezTo>
                    <a:pt x="69" y="53"/>
                    <a:pt x="91" y="59"/>
                    <a:pt x="99" y="44"/>
                  </a:cubicBezTo>
                  <a:cubicBezTo>
                    <a:pt x="100" y="41"/>
                    <a:pt x="100" y="39"/>
                    <a:pt x="98" y="37"/>
                  </a:cubicBezTo>
                  <a:cubicBezTo>
                    <a:pt x="89" y="28"/>
                    <a:pt x="72" y="30"/>
                    <a:pt x="61" y="27"/>
                  </a:cubicBezTo>
                  <a:cubicBezTo>
                    <a:pt x="46" y="22"/>
                    <a:pt x="32" y="15"/>
                    <a:pt x="18" y="6"/>
                  </a:cubicBezTo>
                  <a:cubicBezTo>
                    <a:pt x="10" y="0"/>
                    <a:pt x="0" y="15"/>
                    <a:pt x="8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44"/>
            <p:cNvSpPr/>
            <p:nvPr/>
          </p:nvSpPr>
          <p:spPr bwMode="auto">
            <a:xfrm>
              <a:off x="789" y="1163"/>
              <a:ext cx="35" cy="28"/>
            </a:xfrm>
            <a:custGeom>
              <a:avLst/>
              <a:gdLst>
                <a:gd name="T0" fmla="*/ 11 w 66"/>
                <a:gd name="T1" fmla="*/ 20 h 52"/>
                <a:gd name="T2" fmla="*/ 34 w 66"/>
                <a:gd name="T3" fmla="*/ 38 h 52"/>
                <a:gd name="T4" fmla="*/ 65 w 66"/>
                <a:gd name="T5" fmla="*/ 38 h 52"/>
                <a:gd name="T6" fmla="*/ 56 w 66"/>
                <a:gd name="T7" fmla="*/ 28 h 52"/>
                <a:gd name="T8" fmla="*/ 43 w 66"/>
                <a:gd name="T9" fmla="*/ 20 h 52"/>
                <a:gd name="T10" fmla="*/ 15 w 66"/>
                <a:gd name="T11" fmla="*/ 2 h 52"/>
                <a:gd name="T12" fmla="*/ 11 w 66"/>
                <a:gd name="T13" fmla="*/ 2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2">
                  <a:moveTo>
                    <a:pt x="11" y="20"/>
                  </a:moveTo>
                  <a:cubicBezTo>
                    <a:pt x="21" y="22"/>
                    <a:pt x="27" y="32"/>
                    <a:pt x="34" y="38"/>
                  </a:cubicBezTo>
                  <a:cubicBezTo>
                    <a:pt x="42" y="45"/>
                    <a:pt x="60" y="52"/>
                    <a:pt x="65" y="38"/>
                  </a:cubicBezTo>
                  <a:cubicBezTo>
                    <a:pt x="66" y="33"/>
                    <a:pt x="60" y="30"/>
                    <a:pt x="56" y="28"/>
                  </a:cubicBezTo>
                  <a:cubicBezTo>
                    <a:pt x="51" y="26"/>
                    <a:pt x="47" y="24"/>
                    <a:pt x="43" y="20"/>
                  </a:cubicBezTo>
                  <a:cubicBezTo>
                    <a:pt x="35" y="12"/>
                    <a:pt x="27" y="4"/>
                    <a:pt x="15" y="2"/>
                  </a:cubicBezTo>
                  <a:cubicBezTo>
                    <a:pt x="4" y="0"/>
                    <a:pt x="0" y="17"/>
                    <a:pt x="11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45"/>
            <p:cNvSpPr/>
            <p:nvPr/>
          </p:nvSpPr>
          <p:spPr bwMode="auto">
            <a:xfrm>
              <a:off x="826" y="1133"/>
              <a:ext cx="26" cy="41"/>
            </a:xfrm>
            <a:custGeom>
              <a:avLst/>
              <a:gdLst>
                <a:gd name="T0" fmla="*/ 45 w 49"/>
                <a:gd name="T1" fmla="*/ 65 h 76"/>
                <a:gd name="T2" fmla="*/ 48 w 49"/>
                <a:gd name="T3" fmla="*/ 56 h 76"/>
                <a:gd name="T4" fmla="*/ 35 w 49"/>
                <a:gd name="T5" fmla="*/ 35 h 76"/>
                <a:gd name="T6" fmla="*/ 21 w 49"/>
                <a:gd name="T7" fmla="*/ 10 h 76"/>
                <a:gd name="T8" fmla="*/ 6 w 49"/>
                <a:gd name="T9" fmla="*/ 20 h 76"/>
                <a:gd name="T10" fmla="*/ 45 w 49"/>
                <a:gd name="T11" fmla="*/ 6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6">
                  <a:moveTo>
                    <a:pt x="45" y="65"/>
                  </a:moveTo>
                  <a:cubicBezTo>
                    <a:pt x="48" y="63"/>
                    <a:pt x="49" y="59"/>
                    <a:pt x="48" y="56"/>
                  </a:cubicBezTo>
                  <a:cubicBezTo>
                    <a:pt x="46" y="48"/>
                    <a:pt x="39" y="42"/>
                    <a:pt x="35" y="35"/>
                  </a:cubicBezTo>
                  <a:cubicBezTo>
                    <a:pt x="30" y="27"/>
                    <a:pt x="26" y="18"/>
                    <a:pt x="21" y="10"/>
                  </a:cubicBezTo>
                  <a:cubicBezTo>
                    <a:pt x="14" y="0"/>
                    <a:pt x="0" y="10"/>
                    <a:pt x="6" y="20"/>
                  </a:cubicBezTo>
                  <a:cubicBezTo>
                    <a:pt x="13" y="32"/>
                    <a:pt x="24" y="76"/>
                    <a:pt x="45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46"/>
            <p:cNvSpPr/>
            <p:nvPr/>
          </p:nvSpPr>
          <p:spPr bwMode="auto">
            <a:xfrm>
              <a:off x="871" y="1116"/>
              <a:ext cx="18" cy="43"/>
            </a:xfrm>
            <a:custGeom>
              <a:avLst/>
              <a:gdLst>
                <a:gd name="T0" fmla="*/ 13 w 33"/>
                <a:gd name="T1" fmla="*/ 73 h 80"/>
                <a:gd name="T2" fmla="*/ 23 w 33"/>
                <a:gd name="T3" fmla="*/ 80 h 80"/>
                <a:gd name="T4" fmla="*/ 28 w 33"/>
                <a:gd name="T5" fmla="*/ 79 h 80"/>
                <a:gd name="T6" fmla="*/ 33 w 33"/>
                <a:gd name="T7" fmla="*/ 70 h 80"/>
                <a:gd name="T8" fmla="*/ 16 w 33"/>
                <a:gd name="T9" fmla="*/ 8 h 80"/>
                <a:gd name="T10" fmla="*/ 2 w 33"/>
                <a:gd name="T11" fmla="*/ 13 h 80"/>
                <a:gd name="T12" fmla="*/ 13 w 33"/>
                <a:gd name="T13" fmla="*/ 7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80">
                  <a:moveTo>
                    <a:pt x="13" y="73"/>
                  </a:moveTo>
                  <a:cubicBezTo>
                    <a:pt x="15" y="77"/>
                    <a:pt x="18" y="80"/>
                    <a:pt x="23" y="80"/>
                  </a:cubicBezTo>
                  <a:cubicBezTo>
                    <a:pt x="25" y="80"/>
                    <a:pt x="27" y="80"/>
                    <a:pt x="28" y="79"/>
                  </a:cubicBezTo>
                  <a:cubicBezTo>
                    <a:pt x="31" y="77"/>
                    <a:pt x="33" y="73"/>
                    <a:pt x="33" y="70"/>
                  </a:cubicBezTo>
                  <a:cubicBezTo>
                    <a:pt x="31" y="48"/>
                    <a:pt x="25" y="27"/>
                    <a:pt x="16" y="8"/>
                  </a:cubicBezTo>
                  <a:cubicBezTo>
                    <a:pt x="12" y="0"/>
                    <a:pt x="0" y="4"/>
                    <a:pt x="2" y="13"/>
                  </a:cubicBezTo>
                  <a:cubicBezTo>
                    <a:pt x="8" y="32"/>
                    <a:pt x="5" y="54"/>
                    <a:pt x="13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47"/>
            <p:cNvSpPr/>
            <p:nvPr/>
          </p:nvSpPr>
          <p:spPr bwMode="auto">
            <a:xfrm>
              <a:off x="928" y="1120"/>
              <a:ext cx="21" cy="35"/>
            </a:xfrm>
            <a:custGeom>
              <a:avLst/>
              <a:gdLst>
                <a:gd name="T0" fmla="*/ 12 w 39"/>
                <a:gd name="T1" fmla="*/ 64 h 66"/>
                <a:gd name="T2" fmla="*/ 30 w 39"/>
                <a:gd name="T3" fmla="*/ 39 h 66"/>
                <a:gd name="T4" fmla="*/ 39 w 39"/>
                <a:gd name="T5" fmla="*/ 11 h 66"/>
                <a:gd name="T6" fmla="*/ 24 w 39"/>
                <a:gd name="T7" fmla="*/ 7 h 66"/>
                <a:gd name="T8" fmla="*/ 24 w 39"/>
                <a:gd name="T9" fmla="*/ 7 h 66"/>
                <a:gd name="T10" fmla="*/ 22 w 39"/>
                <a:gd name="T11" fmla="*/ 10 h 66"/>
                <a:gd name="T12" fmla="*/ 19 w 39"/>
                <a:gd name="T13" fmla="*/ 16 h 66"/>
                <a:gd name="T14" fmla="*/ 12 w 39"/>
                <a:gd name="T15" fmla="*/ 30 h 66"/>
                <a:gd name="T16" fmla="*/ 4 w 39"/>
                <a:gd name="T17" fmla="*/ 61 h 66"/>
                <a:gd name="T18" fmla="*/ 12 w 39"/>
                <a:gd name="T19" fmla="*/ 6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66">
                  <a:moveTo>
                    <a:pt x="12" y="64"/>
                  </a:moveTo>
                  <a:cubicBezTo>
                    <a:pt x="21" y="61"/>
                    <a:pt x="26" y="48"/>
                    <a:pt x="30" y="39"/>
                  </a:cubicBezTo>
                  <a:cubicBezTo>
                    <a:pt x="35" y="30"/>
                    <a:pt x="39" y="20"/>
                    <a:pt x="39" y="11"/>
                  </a:cubicBezTo>
                  <a:cubicBezTo>
                    <a:pt x="39" y="3"/>
                    <a:pt x="27" y="0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8"/>
                    <a:pt x="23" y="9"/>
                    <a:pt x="22" y="10"/>
                  </a:cubicBezTo>
                  <a:cubicBezTo>
                    <a:pt x="21" y="12"/>
                    <a:pt x="20" y="14"/>
                    <a:pt x="19" y="16"/>
                  </a:cubicBezTo>
                  <a:cubicBezTo>
                    <a:pt x="17" y="20"/>
                    <a:pt x="15" y="25"/>
                    <a:pt x="12" y="30"/>
                  </a:cubicBezTo>
                  <a:cubicBezTo>
                    <a:pt x="8" y="38"/>
                    <a:pt x="0" y="51"/>
                    <a:pt x="4" y="61"/>
                  </a:cubicBezTo>
                  <a:cubicBezTo>
                    <a:pt x="5" y="63"/>
                    <a:pt x="9" y="66"/>
                    <a:pt x="12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48"/>
            <p:cNvSpPr/>
            <p:nvPr/>
          </p:nvSpPr>
          <p:spPr bwMode="auto">
            <a:xfrm>
              <a:off x="958" y="1152"/>
              <a:ext cx="35" cy="28"/>
            </a:xfrm>
            <a:custGeom>
              <a:avLst/>
              <a:gdLst>
                <a:gd name="T0" fmla="*/ 7 w 66"/>
                <a:gd name="T1" fmla="*/ 52 h 52"/>
                <a:gd name="T2" fmla="*/ 55 w 66"/>
                <a:gd name="T3" fmla="*/ 18 h 52"/>
                <a:gd name="T4" fmla="*/ 52 w 66"/>
                <a:gd name="T5" fmla="*/ 0 h 52"/>
                <a:gd name="T6" fmla="*/ 19 w 66"/>
                <a:gd name="T7" fmla="*/ 15 h 52"/>
                <a:gd name="T8" fmla="*/ 0 w 66"/>
                <a:gd name="T9" fmla="*/ 45 h 52"/>
                <a:gd name="T10" fmla="*/ 7 w 66"/>
                <a:gd name="T1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52">
                  <a:moveTo>
                    <a:pt x="7" y="52"/>
                  </a:moveTo>
                  <a:cubicBezTo>
                    <a:pt x="27" y="51"/>
                    <a:pt x="35" y="22"/>
                    <a:pt x="55" y="18"/>
                  </a:cubicBezTo>
                  <a:cubicBezTo>
                    <a:pt x="66" y="16"/>
                    <a:pt x="61" y="1"/>
                    <a:pt x="52" y="0"/>
                  </a:cubicBezTo>
                  <a:cubicBezTo>
                    <a:pt x="39" y="0"/>
                    <a:pt x="28" y="6"/>
                    <a:pt x="19" y="15"/>
                  </a:cubicBezTo>
                  <a:cubicBezTo>
                    <a:pt x="11" y="23"/>
                    <a:pt x="0" y="34"/>
                    <a:pt x="0" y="45"/>
                  </a:cubicBezTo>
                  <a:cubicBezTo>
                    <a:pt x="0" y="49"/>
                    <a:pt x="3" y="52"/>
                    <a:pt x="7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49"/>
            <p:cNvSpPr/>
            <p:nvPr/>
          </p:nvSpPr>
          <p:spPr bwMode="auto">
            <a:xfrm>
              <a:off x="986" y="1178"/>
              <a:ext cx="31" cy="24"/>
            </a:xfrm>
            <a:custGeom>
              <a:avLst/>
              <a:gdLst>
                <a:gd name="T0" fmla="*/ 7 w 58"/>
                <a:gd name="T1" fmla="*/ 43 h 43"/>
                <a:gd name="T2" fmla="*/ 27 w 58"/>
                <a:gd name="T3" fmla="*/ 31 h 43"/>
                <a:gd name="T4" fmla="*/ 44 w 58"/>
                <a:gd name="T5" fmla="*/ 22 h 43"/>
                <a:gd name="T6" fmla="*/ 50 w 58"/>
                <a:gd name="T7" fmla="*/ 5 h 43"/>
                <a:gd name="T8" fmla="*/ 20 w 58"/>
                <a:gd name="T9" fmla="*/ 9 h 43"/>
                <a:gd name="T10" fmla="*/ 0 w 58"/>
                <a:gd name="T11" fmla="*/ 36 h 43"/>
                <a:gd name="T12" fmla="*/ 7 w 58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43">
                  <a:moveTo>
                    <a:pt x="7" y="43"/>
                  </a:moveTo>
                  <a:cubicBezTo>
                    <a:pt x="15" y="43"/>
                    <a:pt x="21" y="36"/>
                    <a:pt x="27" y="31"/>
                  </a:cubicBezTo>
                  <a:cubicBezTo>
                    <a:pt x="31" y="28"/>
                    <a:pt x="39" y="20"/>
                    <a:pt x="44" y="22"/>
                  </a:cubicBezTo>
                  <a:cubicBezTo>
                    <a:pt x="54" y="25"/>
                    <a:pt x="58" y="10"/>
                    <a:pt x="50" y="5"/>
                  </a:cubicBezTo>
                  <a:cubicBezTo>
                    <a:pt x="39" y="0"/>
                    <a:pt x="30" y="3"/>
                    <a:pt x="20" y="9"/>
                  </a:cubicBezTo>
                  <a:cubicBezTo>
                    <a:pt x="11" y="15"/>
                    <a:pt x="0" y="25"/>
                    <a:pt x="0" y="36"/>
                  </a:cubicBezTo>
                  <a:cubicBezTo>
                    <a:pt x="0" y="40"/>
                    <a:pt x="4" y="43"/>
                    <a:pt x="7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50"/>
            <p:cNvSpPr>
              <a:spLocks noEditPoints="1"/>
            </p:cNvSpPr>
            <p:nvPr/>
          </p:nvSpPr>
          <p:spPr bwMode="auto">
            <a:xfrm>
              <a:off x="2188" y="1990"/>
              <a:ext cx="107" cy="134"/>
            </a:xfrm>
            <a:custGeom>
              <a:avLst/>
              <a:gdLst>
                <a:gd name="T0" fmla="*/ 22 w 198"/>
                <a:gd name="T1" fmla="*/ 206 h 249"/>
                <a:gd name="T2" fmla="*/ 39 w 198"/>
                <a:gd name="T3" fmla="*/ 227 h 249"/>
                <a:gd name="T4" fmla="*/ 46 w 198"/>
                <a:gd name="T5" fmla="*/ 242 h 249"/>
                <a:gd name="T6" fmla="*/ 52 w 198"/>
                <a:gd name="T7" fmla="*/ 243 h 249"/>
                <a:gd name="T8" fmla="*/ 60 w 198"/>
                <a:gd name="T9" fmla="*/ 236 h 249"/>
                <a:gd name="T10" fmla="*/ 127 w 198"/>
                <a:gd name="T11" fmla="*/ 131 h 249"/>
                <a:gd name="T12" fmla="*/ 178 w 198"/>
                <a:gd name="T13" fmla="*/ 47 h 249"/>
                <a:gd name="T14" fmla="*/ 190 w 198"/>
                <a:gd name="T15" fmla="*/ 41 h 249"/>
                <a:gd name="T16" fmla="*/ 194 w 198"/>
                <a:gd name="T17" fmla="*/ 34 h 249"/>
                <a:gd name="T18" fmla="*/ 184 w 198"/>
                <a:gd name="T19" fmla="*/ 21 h 249"/>
                <a:gd name="T20" fmla="*/ 169 w 198"/>
                <a:gd name="T21" fmla="*/ 18 h 249"/>
                <a:gd name="T22" fmla="*/ 148 w 198"/>
                <a:gd name="T23" fmla="*/ 10 h 249"/>
                <a:gd name="T24" fmla="*/ 128 w 198"/>
                <a:gd name="T25" fmla="*/ 3 h 249"/>
                <a:gd name="T26" fmla="*/ 87 w 198"/>
                <a:gd name="T27" fmla="*/ 5 h 249"/>
                <a:gd name="T28" fmla="*/ 77 w 198"/>
                <a:gd name="T29" fmla="*/ 5 h 249"/>
                <a:gd name="T30" fmla="*/ 48 w 198"/>
                <a:gd name="T31" fmla="*/ 16 h 249"/>
                <a:gd name="T32" fmla="*/ 42 w 198"/>
                <a:gd name="T33" fmla="*/ 18 h 249"/>
                <a:gd name="T34" fmla="*/ 31 w 198"/>
                <a:gd name="T35" fmla="*/ 32 h 249"/>
                <a:gd name="T36" fmla="*/ 24 w 198"/>
                <a:gd name="T37" fmla="*/ 47 h 249"/>
                <a:gd name="T38" fmla="*/ 6 w 198"/>
                <a:gd name="T39" fmla="*/ 83 h 249"/>
                <a:gd name="T40" fmla="*/ 4 w 198"/>
                <a:gd name="T41" fmla="*/ 91 h 249"/>
                <a:gd name="T42" fmla="*/ 3 w 198"/>
                <a:gd name="T43" fmla="*/ 98 h 249"/>
                <a:gd name="T44" fmla="*/ 1 w 198"/>
                <a:gd name="T45" fmla="*/ 145 h 249"/>
                <a:gd name="T46" fmla="*/ 22 w 198"/>
                <a:gd name="T47" fmla="*/ 206 h 249"/>
                <a:gd name="T48" fmla="*/ 24 w 198"/>
                <a:gd name="T49" fmla="*/ 89 h 249"/>
                <a:gd name="T50" fmla="*/ 37 w 198"/>
                <a:gd name="T51" fmla="*/ 59 h 249"/>
                <a:gd name="T52" fmla="*/ 46 w 198"/>
                <a:gd name="T53" fmla="*/ 34 h 249"/>
                <a:gd name="T54" fmla="*/ 57 w 198"/>
                <a:gd name="T55" fmla="*/ 29 h 249"/>
                <a:gd name="T56" fmla="*/ 91 w 198"/>
                <a:gd name="T57" fmla="*/ 17 h 249"/>
                <a:gd name="T58" fmla="*/ 126 w 198"/>
                <a:gd name="T59" fmla="*/ 17 h 249"/>
                <a:gd name="T60" fmla="*/ 147 w 198"/>
                <a:gd name="T61" fmla="*/ 24 h 249"/>
                <a:gd name="T62" fmla="*/ 163 w 198"/>
                <a:gd name="T63" fmla="*/ 31 h 249"/>
                <a:gd name="T64" fmla="*/ 167 w 198"/>
                <a:gd name="T65" fmla="*/ 36 h 249"/>
                <a:gd name="T66" fmla="*/ 116 w 198"/>
                <a:gd name="T67" fmla="*/ 114 h 249"/>
                <a:gd name="T68" fmla="*/ 63 w 198"/>
                <a:gd name="T69" fmla="*/ 208 h 249"/>
                <a:gd name="T70" fmla="*/ 57 w 198"/>
                <a:gd name="T71" fmla="*/ 216 h 249"/>
                <a:gd name="T72" fmla="*/ 40 w 198"/>
                <a:gd name="T73" fmla="*/ 204 h 249"/>
                <a:gd name="T74" fmla="*/ 20 w 198"/>
                <a:gd name="T75" fmla="*/ 166 h 249"/>
                <a:gd name="T76" fmla="*/ 24 w 198"/>
                <a:gd name="T77" fmla="*/ 8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8" h="249">
                  <a:moveTo>
                    <a:pt x="22" y="206"/>
                  </a:moveTo>
                  <a:cubicBezTo>
                    <a:pt x="26" y="211"/>
                    <a:pt x="34" y="221"/>
                    <a:pt x="39" y="227"/>
                  </a:cubicBezTo>
                  <a:cubicBezTo>
                    <a:pt x="44" y="234"/>
                    <a:pt x="47" y="239"/>
                    <a:pt x="46" y="242"/>
                  </a:cubicBezTo>
                  <a:cubicBezTo>
                    <a:pt x="43" y="248"/>
                    <a:pt x="49" y="249"/>
                    <a:pt x="52" y="243"/>
                  </a:cubicBezTo>
                  <a:cubicBezTo>
                    <a:pt x="54" y="240"/>
                    <a:pt x="57" y="237"/>
                    <a:pt x="60" y="236"/>
                  </a:cubicBezTo>
                  <a:cubicBezTo>
                    <a:pt x="88" y="210"/>
                    <a:pt x="111" y="167"/>
                    <a:pt x="127" y="131"/>
                  </a:cubicBezTo>
                  <a:cubicBezTo>
                    <a:pt x="136" y="98"/>
                    <a:pt x="165" y="77"/>
                    <a:pt x="178" y="47"/>
                  </a:cubicBezTo>
                  <a:cubicBezTo>
                    <a:pt x="179" y="44"/>
                    <a:pt x="187" y="39"/>
                    <a:pt x="190" y="41"/>
                  </a:cubicBezTo>
                  <a:cubicBezTo>
                    <a:pt x="190" y="41"/>
                    <a:pt x="192" y="38"/>
                    <a:pt x="194" y="34"/>
                  </a:cubicBezTo>
                  <a:cubicBezTo>
                    <a:pt x="198" y="24"/>
                    <a:pt x="195" y="20"/>
                    <a:pt x="184" y="21"/>
                  </a:cubicBezTo>
                  <a:cubicBezTo>
                    <a:pt x="179" y="22"/>
                    <a:pt x="174" y="21"/>
                    <a:pt x="169" y="18"/>
                  </a:cubicBezTo>
                  <a:cubicBezTo>
                    <a:pt x="165" y="16"/>
                    <a:pt x="156" y="12"/>
                    <a:pt x="148" y="10"/>
                  </a:cubicBezTo>
                  <a:cubicBezTo>
                    <a:pt x="141" y="7"/>
                    <a:pt x="132" y="4"/>
                    <a:pt x="128" y="3"/>
                  </a:cubicBezTo>
                  <a:cubicBezTo>
                    <a:pt x="122" y="0"/>
                    <a:pt x="100" y="1"/>
                    <a:pt x="87" y="5"/>
                  </a:cubicBezTo>
                  <a:cubicBezTo>
                    <a:pt x="83" y="5"/>
                    <a:pt x="79" y="6"/>
                    <a:pt x="77" y="5"/>
                  </a:cubicBezTo>
                  <a:cubicBezTo>
                    <a:pt x="75" y="4"/>
                    <a:pt x="50" y="13"/>
                    <a:pt x="48" y="16"/>
                  </a:cubicBezTo>
                  <a:cubicBezTo>
                    <a:pt x="48" y="17"/>
                    <a:pt x="45" y="18"/>
                    <a:pt x="42" y="18"/>
                  </a:cubicBezTo>
                  <a:cubicBezTo>
                    <a:pt x="39" y="18"/>
                    <a:pt x="37" y="20"/>
                    <a:pt x="31" y="32"/>
                  </a:cubicBezTo>
                  <a:cubicBezTo>
                    <a:pt x="29" y="36"/>
                    <a:pt x="27" y="41"/>
                    <a:pt x="24" y="47"/>
                  </a:cubicBezTo>
                  <a:cubicBezTo>
                    <a:pt x="16" y="63"/>
                    <a:pt x="8" y="79"/>
                    <a:pt x="6" y="83"/>
                  </a:cubicBezTo>
                  <a:cubicBezTo>
                    <a:pt x="4" y="87"/>
                    <a:pt x="3" y="90"/>
                    <a:pt x="4" y="91"/>
                  </a:cubicBezTo>
                  <a:cubicBezTo>
                    <a:pt x="5" y="91"/>
                    <a:pt x="5" y="95"/>
                    <a:pt x="3" y="98"/>
                  </a:cubicBezTo>
                  <a:cubicBezTo>
                    <a:pt x="1" y="106"/>
                    <a:pt x="0" y="125"/>
                    <a:pt x="1" y="145"/>
                  </a:cubicBezTo>
                  <a:cubicBezTo>
                    <a:pt x="2" y="163"/>
                    <a:pt x="12" y="193"/>
                    <a:pt x="22" y="206"/>
                  </a:cubicBezTo>
                  <a:close/>
                  <a:moveTo>
                    <a:pt x="24" y="89"/>
                  </a:moveTo>
                  <a:cubicBezTo>
                    <a:pt x="26" y="85"/>
                    <a:pt x="32" y="72"/>
                    <a:pt x="37" y="59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67" y="24"/>
                    <a:pt x="80" y="19"/>
                    <a:pt x="91" y="17"/>
                  </a:cubicBezTo>
                  <a:cubicBezTo>
                    <a:pt x="113" y="13"/>
                    <a:pt x="116" y="13"/>
                    <a:pt x="126" y="17"/>
                  </a:cubicBezTo>
                  <a:cubicBezTo>
                    <a:pt x="132" y="19"/>
                    <a:pt x="141" y="23"/>
                    <a:pt x="147" y="24"/>
                  </a:cubicBezTo>
                  <a:cubicBezTo>
                    <a:pt x="153" y="26"/>
                    <a:pt x="160" y="29"/>
                    <a:pt x="163" y="31"/>
                  </a:cubicBezTo>
                  <a:cubicBezTo>
                    <a:pt x="166" y="34"/>
                    <a:pt x="168" y="36"/>
                    <a:pt x="167" y="36"/>
                  </a:cubicBezTo>
                  <a:cubicBezTo>
                    <a:pt x="148" y="61"/>
                    <a:pt x="131" y="87"/>
                    <a:pt x="116" y="114"/>
                  </a:cubicBezTo>
                  <a:cubicBezTo>
                    <a:pt x="97" y="142"/>
                    <a:pt x="84" y="182"/>
                    <a:pt x="63" y="208"/>
                  </a:cubicBezTo>
                  <a:cubicBezTo>
                    <a:pt x="62" y="209"/>
                    <a:pt x="59" y="212"/>
                    <a:pt x="57" y="216"/>
                  </a:cubicBezTo>
                  <a:cubicBezTo>
                    <a:pt x="54" y="220"/>
                    <a:pt x="49" y="217"/>
                    <a:pt x="40" y="204"/>
                  </a:cubicBezTo>
                  <a:cubicBezTo>
                    <a:pt x="27" y="186"/>
                    <a:pt x="24" y="179"/>
                    <a:pt x="20" y="166"/>
                  </a:cubicBezTo>
                  <a:cubicBezTo>
                    <a:pt x="14" y="141"/>
                    <a:pt x="16" y="101"/>
                    <a:pt x="24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51"/>
            <p:cNvSpPr>
              <a:spLocks noEditPoints="1"/>
            </p:cNvSpPr>
            <p:nvPr/>
          </p:nvSpPr>
          <p:spPr bwMode="auto">
            <a:xfrm>
              <a:off x="1830" y="2841"/>
              <a:ext cx="97" cy="72"/>
            </a:xfrm>
            <a:custGeom>
              <a:avLst/>
              <a:gdLst>
                <a:gd name="T0" fmla="*/ 146 w 179"/>
                <a:gd name="T1" fmla="*/ 53 h 135"/>
                <a:gd name="T2" fmla="*/ 41 w 179"/>
                <a:gd name="T3" fmla="*/ 7 h 135"/>
                <a:gd name="T4" fmla="*/ 20 w 179"/>
                <a:gd name="T5" fmla="*/ 0 h 135"/>
                <a:gd name="T6" fmla="*/ 8 w 179"/>
                <a:gd name="T7" fmla="*/ 26 h 135"/>
                <a:gd name="T8" fmla="*/ 3 w 179"/>
                <a:gd name="T9" fmla="*/ 59 h 135"/>
                <a:gd name="T10" fmla="*/ 7 w 179"/>
                <a:gd name="T11" fmla="*/ 61 h 135"/>
                <a:gd name="T12" fmla="*/ 70 w 179"/>
                <a:gd name="T13" fmla="*/ 102 h 135"/>
                <a:gd name="T14" fmla="*/ 129 w 179"/>
                <a:gd name="T15" fmla="*/ 132 h 135"/>
                <a:gd name="T16" fmla="*/ 141 w 179"/>
                <a:gd name="T17" fmla="*/ 135 h 135"/>
                <a:gd name="T18" fmla="*/ 153 w 179"/>
                <a:gd name="T19" fmla="*/ 120 h 135"/>
                <a:gd name="T20" fmla="*/ 178 w 179"/>
                <a:gd name="T21" fmla="*/ 84 h 135"/>
                <a:gd name="T22" fmla="*/ 176 w 179"/>
                <a:gd name="T23" fmla="*/ 70 h 135"/>
                <a:gd name="T24" fmla="*/ 146 w 179"/>
                <a:gd name="T25" fmla="*/ 53 h 135"/>
                <a:gd name="T26" fmla="*/ 138 w 179"/>
                <a:gd name="T27" fmla="*/ 95 h 135"/>
                <a:gd name="T28" fmla="*/ 125 w 179"/>
                <a:gd name="T29" fmla="*/ 110 h 135"/>
                <a:gd name="T30" fmla="*/ 116 w 179"/>
                <a:gd name="T31" fmla="*/ 107 h 135"/>
                <a:gd name="T32" fmla="*/ 78 w 179"/>
                <a:gd name="T33" fmla="*/ 82 h 135"/>
                <a:gd name="T34" fmla="*/ 37 w 179"/>
                <a:gd name="T35" fmla="*/ 53 h 135"/>
                <a:gd name="T36" fmla="*/ 26 w 179"/>
                <a:gd name="T37" fmla="*/ 46 h 135"/>
                <a:gd name="T38" fmla="*/ 29 w 179"/>
                <a:gd name="T39" fmla="*/ 38 h 135"/>
                <a:gd name="T40" fmla="*/ 34 w 179"/>
                <a:gd name="T41" fmla="*/ 29 h 135"/>
                <a:gd name="T42" fmla="*/ 63 w 179"/>
                <a:gd name="T43" fmla="*/ 42 h 135"/>
                <a:gd name="T44" fmla="*/ 135 w 179"/>
                <a:gd name="T45" fmla="*/ 72 h 135"/>
                <a:gd name="T46" fmla="*/ 143 w 179"/>
                <a:gd name="T47" fmla="*/ 73 h 135"/>
                <a:gd name="T48" fmla="*/ 149 w 179"/>
                <a:gd name="T49" fmla="*/ 77 h 135"/>
                <a:gd name="T50" fmla="*/ 138 w 179"/>
                <a:gd name="T51" fmla="*/ 9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9" h="135">
                  <a:moveTo>
                    <a:pt x="146" y="53"/>
                  </a:moveTo>
                  <a:cubicBezTo>
                    <a:pt x="111" y="41"/>
                    <a:pt x="43" y="12"/>
                    <a:pt x="41" y="7"/>
                  </a:cubicBezTo>
                  <a:cubicBezTo>
                    <a:pt x="40" y="5"/>
                    <a:pt x="27" y="1"/>
                    <a:pt x="20" y="0"/>
                  </a:cubicBezTo>
                  <a:cubicBezTo>
                    <a:pt x="18" y="0"/>
                    <a:pt x="13" y="10"/>
                    <a:pt x="8" y="26"/>
                  </a:cubicBezTo>
                  <a:cubicBezTo>
                    <a:pt x="2" y="44"/>
                    <a:pt x="0" y="54"/>
                    <a:pt x="3" y="59"/>
                  </a:cubicBezTo>
                  <a:cubicBezTo>
                    <a:pt x="3" y="60"/>
                    <a:pt x="5" y="61"/>
                    <a:pt x="7" y="61"/>
                  </a:cubicBezTo>
                  <a:cubicBezTo>
                    <a:pt x="11" y="62"/>
                    <a:pt x="50" y="87"/>
                    <a:pt x="70" y="102"/>
                  </a:cubicBezTo>
                  <a:cubicBezTo>
                    <a:pt x="89" y="117"/>
                    <a:pt x="111" y="128"/>
                    <a:pt x="129" y="132"/>
                  </a:cubicBezTo>
                  <a:cubicBezTo>
                    <a:pt x="141" y="135"/>
                    <a:pt x="141" y="135"/>
                    <a:pt x="141" y="135"/>
                  </a:cubicBezTo>
                  <a:cubicBezTo>
                    <a:pt x="153" y="120"/>
                    <a:pt x="153" y="120"/>
                    <a:pt x="153" y="120"/>
                  </a:cubicBezTo>
                  <a:cubicBezTo>
                    <a:pt x="169" y="99"/>
                    <a:pt x="175" y="91"/>
                    <a:pt x="178" y="84"/>
                  </a:cubicBezTo>
                  <a:cubicBezTo>
                    <a:pt x="179" y="81"/>
                    <a:pt x="179" y="75"/>
                    <a:pt x="176" y="70"/>
                  </a:cubicBezTo>
                  <a:cubicBezTo>
                    <a:pt x="173" y="63"/>
                    <a:pt x="168" y="60"/>
                    <a:pt x="146" y="53"/>
                  </a:cubicBezTo>
                  <a:close/>
                  <a:moveTo>
                    <a:pt x="138" y="95"/>
                  </a:moveTo>
                  <a:cubicBezTo>
                    <a:pt x="125" y="110"/>
                    <a:pt x="125" y="110"/>
                    <a:pt x="125" y="110"/>
                  </a:cubicBezTo>
                  <a:cubicBezTo>
                    <a:pt x="116" y="107"/>
                    <a:pt x="116" y="107"/>
                    <a:pt x="116" y="107"/>
                  </a:cubicBezTo>
                  <a:cubicBezTo>
                    <a:pt x="111" y="106"/>
                    <a:pt x="94" y="95"/>
                    <a:pt x="78" y="82"/>
                  </a:cubicBezTo>
                  <a:cubicBezTo>
                    <a:pt x="61" y="69"/>
                    <a:pt x="43" y="56"/>
                    <a:pt x="37" y="53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30" y="33"/>
                    <a:pt x="33" y="29"/>
                    <a:pt x="34" y="29"/>
                  </a:cubicBezTo>
                  <a:cubicBezTo>
                    <a:pt x="35" y="29"/>
                    <a:pt x="48" y="35"/>
                    <a:pt x="63" y="42"/>
                  </a:cubicBezTo>
                  <a:cubicBezTo>
                    <a:pt x="99" y="60"/>
                    <a:pt x="132" y="73"/>
                    <a:pt x="135" y="72"/>
                  </a:cubicBezTo>
                  <a:cubicBezTo>
                    <a:pt x="136" y="71"/>
                    <a:pt x="140" y="72"/>
                    <a:pt x="143" y="73"/>
                  </a:cubicBezTo>
                  <a:cubicBezTo>
                    <a:pt x="146" y="74"/>
                    <a:pt x="149" y="76"/>
                    <a:pt x="149" y="77"/>
                  </a:cubicBezTo>
                  <a:cubicBezTo>
                    <a:pt x="150" y="78"/>
                    <a:pt x="145" y="86"/>
                    <a:pt x="138" y="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52"/>
            <p:cNvSpPr/>
            <p:nvPr/>
          </p:nvSpPr>
          <p:spPr bwMode="auto">
            <a:xfrm>
              <a:off x="1884" y="2671"/>
              <a:ext cx="115" cy="157"/>
            </a:xfrm>
            <a:custGeom>
              <a:avLst/>
              <a:gdLst>
                <a:gd name="T0" fmla="*/ 75 w 213"/>
                <a:gd name="T1" fmla="*/ 210 h 291"/>
                <a:gd name="T2" fmla="*/ 122 w 213"/>
                <a:gd name="T3" fmla="*/ 145 h 291"/>
                <a:gd name="T4" fmla="*/ 199 w 213"/>
                <a:gd name="T5" fmla="*/ 37 h 291"/>
                <a:gd name="T6" fmla="*/ 209 w 213"/>
                <a:gd name="T7" fmla="*/ 22 h 291"/>
                <a:gd name="T8" fmla="*/ 205 w 213"/>
                <a:gd name="T9" fmla="*/ 2 h 291"/>
                <a:gd name="T10" fmla="*/ 190 w 213"/>
                <a:gd name="T11" fmla="*/ 12 h 291"/>
                <a:gd name="T12" fmla="*/ 180 w 213"/>
                <a:gd name="T13" fmla="*/ 26 h 291"/>
                <a:gd name="T14" fmla="*/ 142 w 213"/>
                <a:gd name="T15" fmla="*/ 79 h 291"/>
                <a:gd name="T16" fmla="*/ 119 w 213"/>
                <a:gd name="T17" fmla="*/ 114 h 291"/>
                <a:gd name="T18" fmla="*/ 103 w 213"/>
                <a:gd name="T19" fmla="*/ 140 h 291"/>
                <a:gd name="T20" fmla="*/ 45 w 213"/>
                <a:gd name="T21" fmla="*/ 219 h 291"/>
                <a:gd name="T22" fmla="*/ 1 w 213"/>
                <a:gd name="T23" fmla="*/ 278 h 291"/>
                <a:gd name="T24" fmla="*/ 1 w 213"/>
                <a:gd name="T25" fmla="*/ 285 h 291"/>
                <a:gd name="T26" fmla="*/ 1 w 213"/>
                <a:gd name="T27" fmla="*/ 286 h 291"/>
                <a:gd name="T28" fmla="*/ 10 w 213"/>
                <a:gd name="T29" fmla="*/ 291 h 291"/>
                <a:gd name="T30" fmla="*/ 34 w 213"/>
                <a:gd name="T31" fmla="*/ 266 h 291"/>
                <a:gd name="T32" fmla="*/ 75 w 213"/>
                <a:gd name="T33" fmla="*/ 21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3" h="291">
                  <a:moveTo>
                    <a:pt x="75" y="210"/>
                  </a:moveTo>
                  <a:cubicBezTo>
                    <a:pt x="97" y="182"/>
                    <a:pt x="118" y="153"/>
                    <a:pt x="122" y="145"/>
                  </a:cubicBezTo>
                  <a:cubicBezTo>
                    <a:pt x="137" y="118"/>
                    <a:pt x="187" y="47"/>
                    <a:pt x="199" y="37"/>
                  </a:cubicBezTo>
                  <a:cubicBezTo>
                    <a:pt x="202" y="34"/>
                    <a:pt x="206" y="28"/>
                    <a:pt x="209" y="22"/>
                  </a:cubicBezTo>
                  <a:cubicBezTo>
                    <a:pt x="213" y="12"/>
                    <a:pt x="212" y="5"/>
                    <a:pt x="205" y="2"/>
                  </a:cubicBezTo>
                  <a:cubicBezTo>
                    <a:pt x="198" y="0"/>
                    <a:pt x="193" y="4"/>
                    <a:pt x="190" y="12"/>
                  </a:cubicBezTo>
                  <a:cubicBezTo>
                    <a:pt x="188" y="15"/>
                    <a:pt x="184" y="22"/>
                    <a:pt x="180" y="26"/>
                  </a:cubicBezTo>
                  <a:cubicBezTo>
                    <a:pt x="173" y="35"/>
                    <a:pt x="147" y="71"/>
                    <a:pt x="142" y="79"/>
                  </a:cubicBezTo>
                  <a:cubicBezTo>
                    <a:pt x="131" y="97"/>
                    <a:pt x="120" y="114"/>
                    <a:pt x="119" y="114"/>
                  </a:cubicBezTo>
                  <a:cubicBezTo>
                    <a:pt x="118" y="115"/>
                    <a:pt x="111" y="126"/>
                    <a:pt x="103" y="140"/>
                  </a:cubicBezTo>
                  <a:cubicBezTo>
                    <a:pt x="95" y="153"/>
                    <a:pt x="69" y="189"/>
                    <a:pt x="45" y="219"/>
                  </a:cubicBezTo>
                  <a:cubicBezTo>
                    <a:pt x="22" y="249"/>
                    <a:pt x="2" y="276"/>
                    <a:pt x="1" y="278"/>
                  </a:cubicBezTo>
                  <a:cubicBezTo>
                    <a:pt x="0" y="280"/>
                    <a:pt x="0" y="283"/>
                    <a:pt x="1" y="285"/>
                  </a:cubicBezTo>
                  <a:cubicBezTo>
                    <a:pt x="1" y="285"/>
                    <a:pt x="1" y="285"/>
                    <a:pt x="1" y="286"/>
                  </a:cubicBezTo>
                  <a:cubicBezTo>
                    <a:pt x="3" y="288"/>
                    <a:pt x="6" y="290"/>
                    <a:pt x="10" y="291"/>
                  </a:cubicBezTo>
                  <a:cubicBezTo>
                    <a:pt x="15" y="291"/>
                    <a:pt x="22" y="284"/>
                    <a:pt x="34" y="266"/>
                  </a:cubicBezTo>
                  <a:cubicBezTo>
                    <a:pt x="35" y="263"/>
                    <a:pt x="54" y="239"/>
                    <a:pt x="75" y="2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53"/>
            <p:cNvSpPr/>
            <p:nvPr/>
          </p:nvSpPr>
          <p:spPr bwMode="auto">
            <a:xfrm>
              <a:off x="1896" y="2682"/>
              <a:ext cx="114" cy="157"/>
            </a:xfrm>
            <a:custGeom>
              <a:avLst/>
              <a:gdLst>
                <a:gd name="T0" fmla="*/ 206 w 211"/>
                <a:gd name="T1" fmla="*/ 4 h 292"/>
                <a:gd name="T2" fmla="*/ 186 w 211"/>
                <a:gd name="T3" fmla="*/ 16 h 292"/>
                <a:gd name="T4" fmla="*/ 149 w 211"/>
                <a:gd name="T5" fmla="*/ 70 h 292"/>
                <a:gd name="T6" fmla="*/ 87 w 211"/>
                <a:gd name="T7" fmla="*/ 162 h 292"/>
                <a:gd name="T8" fmla="*/ 54 w 211"/>
                <a:gd name="T9" fmla="*/ 209 h 292"/>
                <a:gd name="T10" fmla="*/ 23 w 211"/>
                <a:gd name="T11" fmla="*/ 248 h 292"/>
                <a:gd name="T12" fmla="*/ 0 w 211"/>
                <a:gd name="T13" fmla="*/ 280 h 292"/>
                <a:gd name="T14" fmla="*/ 0 w 211"/>
                <a:gd name="T15" fmla="*/ 284 h 292"/>
                <a:gd name="T16" fmla="*/ 1 w 211"/>
                <a:gd name="T17" fmla="*/ 285 h 292"/>
                <a:gd name="T18" fmla="*/ 32 w 211"/>
                <a:gd name="T19" fmla="*/ 274 h 292"/>
                <a:gd name="T20" fmla="*/ 55 w 211"/>
                <a:gd name="T21" fmla="*/ 239 h 292"/>
                <a:gd name="T22" fmla="*/ 90 w 211"/>
                <a:gd name="T23" fmla="*/ 189 h 292"/>
                <a:gd name="T24" fmla="*/ 116 w 211"/>
                <a:gd name="T25" fmla="*/ 153 h 292"/>
                <a:gd name="T26" fmla="*/ 135 w 211"/>
                <a:gd name="T27" fmla="*/ 127 h 292"/>
                <a:gd name="T28" fmla="*/ 164 w 211"/>
                <a:gd name="T29" fmla="*/ 83 h 292"/>
                <a:gd name="T30" fmla="*/ 178 w 211"/>
                <a:gd name="T31" fmla="*/ 61 h 292"/>
                <a:gd name="T32" fmla="*/ 185 w 211"/>
                <a:gd name="T33" fmla="*/ 52 h 292"/>
                <a:gd name="T34" fmla="*/ 210 w 211"/>
                <a:gd name="T35" fmla="*/ 16 h 292"/>
                <a:gd name="T36" fmla="*/ 206 w 211"/>
                <a:gd name="T37" fmla="*/ 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1" h="292">
                  <a:moveTo>
                    <a:pt x="206" y="4"/>
                  </a:moveTo>
                  <a:cubicBezTo>
                    <a:pt x="201" y="0"/>
                    <a:pt x="195" y="4"/>
                    <a:pt x="186" y="16"/>
                  </a:cubicBezTo>
                  <a:cubicBezTo>
                    <a:pt x="174" y="34"/>
                    <a:pt x="160" y="54"/>
                    <a:pt x="149" y="70"/>
                  </a:cubicBezTo>
                  <a:cubicBezTo>
                    <a:pt x="119" y="116"/>
                    <a:pt x="109" y="131"/>
                    <a:pt x="87" y="162"/>
                  </a:cubicBezTo>
                  <a:cubicBezTo>
                    <a:pt x="74" y="181"/>
                    <a:pt x="59" y="202"/>
                    <a:pt x="54" y="209"/>
                  </a:cubicBezTo>
                  <a:cubicBezTo>
                    <a:pt x="49" y="216"/>
                    <a:pt x="35" y="234"/>
                    <a:pt x="23" y="248"/>
                  </a:cubicBezTo>
                  <a:cubicBezTo>
                    <a:pt x="11" y="263"/>
                    <a:pt x="1" y="277"/>
                    <a:pt x="0" y="280"/>
                  </a:cubicBezTo>
                  <a:cubicBezTo>
                    <a:pt x="0" y="282"/>
                    <a:pt x="0" y="283"/>
                    <a:pt x="0" y="284"/>
                  </a:cubicBezTo>
                  <a:cubicBezTo>
                    <a:pt x="0" y="285"/>
                    <a:pt x="1" y="285"/>
                    <a:pt x="1" y="285"/>
                  </a:cubicBezTo>
                  <a:cubicBezTo>
                    <a:pt x="6" y="292"/>
                    <a:pt x="28" y="286"/>
                    <a:pt x="32" y="274"/>
                  </a:cubicBezTo>
                  <a:cubicBezTo>
                    <a:pt x="33" y="270"/>
                    <a:pt x="44" y="255"/>
                    <a:pt x="55" y="239"/>
                  </a:cubicBezTo>
                  <a:cubicBezTo>
                    <a:pt x="67" y="223"/>
                    <a:pt x="82" y="201"/>
                    <a:pt x="90" y="189"/>
                  </a:cubicBezTo>
                  <a:cubicBezTo>
                    <a:pt x="98" y="178"/>
                    <a:pt x="109" y="161"/>
                    <a:pt x="116" y="153"/>
                  </a:cubicBezTo>
                  <a:cubicBezTo>
                    <a:pt x="123" y="144"/>
                    <a:pt x="131" y="133"/>
                    <a:pt x="135" y="127"/>
                  </a:cubicBezTo>
                  <a:cubicBezTo>
                    <a:pt x="142" y="115"/>
                    <a:pt x="150" y="104"/>
                    <a:pt x="164" y="83"/>
                  </a:cubicBezTo>
                  <a:cubicBezTo>
                    <a:pt x="170" y="75"/>
                    <a:pt x="176" y="66"/>
                    <a:pt x="178" y="61"/>
                  </a:cubicBezTo>
                  <a:cubicBezTo>
                    <a:pt x="181" y="57"/>
                    <a:pt x="184" y="53"/>
                    <a:pt x="185" y="52"/>
                  </a:cubicBezTo>
                  <a:cubicBezTo>
                    <a:pt x="190" y="50"/>
                    <a:pt x="209" y="23"/>
                    <a:pt x="210" y="16"/>
                  </a:cubicBezTo>
                  <a:cubicBezTo>
                    <a:pt x="211" y="10"/>
                    <a:pt x="211" y="9"/>
                    <a:pt x="206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54"/>
            <p:cNvSpPr>
              <a:spLocks noEditPoints="1"/>
            </p:cNvSpPr>
            <p:nvPr/>
          </p:nvSpPr>
          <p:spPr bwMode="auto">
            <a:xfrm>
              <a:off x="1853" y="2653"/>
              <a:ext cx="190" cy="213"/>
            </a:xfrm>
            <a:custGeom>
              <a:avLst/>
              <a:gdLst>
                <a:gd name="T0" fmla="*/ 297 w 353"/>
                <a:gd name="T1" fmla="*/ 26 h 394"/>
                <a:gd name="T2" fmla="*/ 248 w 353"/>
                <a:gd name="T3" fmla="*/ 6 h 394"/>
                <a:gd name="T4" fmla="*/ 227 w 353"/>
                <a:gd name="T5" fmla="*/ 19 h 394"/>
                <a:gd name="T6" fmla="*/ 220 w 353"/>
                <a:gd name="T7" fmla="*/ 33 h 394"/>
                <a:gd name="T8" fmla="*/ 201 w 353"/>
                <a:gd name="T9" fmla="*/ 60 h 394"/>
                <a:gd name="T10" fmla="*/ 192 w 353"/>
                <a:gd name="T11" fmla="*/ 74 h 394"/>
                <a:gd name="T12" fmla="*/ 115 w 353"/>
                <a:gd name="T13" fmla="*/ 175 h 394"/>
                <a:gd name="T14" fmla="*/ 2 w 353"/>
                <a:gd name="T15" fmla="*/ 319 h 394"/>
                <a:gd name="T16" fmla="*/ 6 w 353"/>
                <a:gd name="T17" fmla="*/ 338 h 394"/>
                <a:gd name="T18" fmla="*/ 19 w 353"/>
                <a:gd name="T19" fmla="*/ 346 h 394"/>
                <a:gd name="T20" fmla="*/ 121 w 353"/>
                <a:gd name="T21" fmla="*/ 387 h 394"/>
                <a:gd name="T22" fmla="*/ 144 w 353"/>
                <a:gd name="T23" fmla="*/ 392 h 394"/>
                <a:gd name="T24" fmla="*/ 188 w 353"/>
                <a:gd name="T25" fmla="*/ 322 h 394"/>
                <a:gd name="T26" fmla="*/ 224 w 353"/>
                <a:gd name="T27" fmla="*/ 274 h 394"/>
                <a:gd name="T28" fmla="*/ 256 w 353"/>
                <a:gd name="T29" fmla="*/ 229 h 394"/>
                <a:gd name="T30" fmla="*/ 284 w 353"/>
                <a:gd name="T31" fmla="*/ 190 h 394"/>
                <a:gd name="T32" fmla="*/ 298 w 353"/>
                <a:gd name="T33" fmla="*/ 168 h 394"/>
                <a:gd name="T34" fmla="*/ 314 w 353"/>
                <a:gd name="T35" fmla="*/ 142 h 394"/>
                <a:gd name="T36" fmla="*/ 333 w 353"/>
                <a:gd name="T37" fmla="*/ 52 h 394"/>
                <a:gd name="T38" fmla="*/ 321 w 353"/>
                <a:gd name="T39" fmla="*/ 86 h 394"/>
                <a:gd name="T40" fmla="*/ 314 w 353"/>
                <a:gd name="T41" fmla="*/ 87 h 394"/>
                <a:gd name="T42" fmla="*/ 292 w 353"/>
                <a:gd name="T43" fmla="*/ 87 h 394"/>
                <a:gd name="T44" fmla="*/ 259 w 353"/>
                <a:gd name="T45" fmla="*/ 134 h 394"/>
                <a:gd name="T46" fmla="*/ 201 w 353"/>
                <a:gd name="T47" fmla="*/ 216 h 394"/>
                <a:gd name="T48" fmla="*/ 136 w 353"/>
                <a:gd name="T49" fmla="*/ 316 h 394"/>
                <a:gd name="T50" fmla="*/ 115 w 353"/>
                <a:gd name="T51" fmla="*/ 359 h 394"/>
                <a:gd name="T52" fmla="*/ 141 w 353"/>
                <a:gd name="T53" fmla="*/ 342 h 394"/>
                <a:gd name="T54" fmla="*/ 179 w 353"/>
                <a:gd name="T55" fmla="*/ 288 h 394"/>
                <a:gd name="T56" fmla="*/ 221 w 353"/>
                <a:gd name="T57" fmla="*/ 222 h 394"/>
                <a:gd name="T58" fmla="*/ 272 w 353"/>
                <a:gd name="T59" fmla="*/ 149 h 394"/>
                <a:gd name="T60" fmla="*/ 310 w 353"/>
                <a:gd name="T61" fmla="*/ 109 h 394"/>
                <a:gd name="T62" fmla="*/ 202 w 353"/>
                <a:gd name="T63" fmla="*/ 273 h 394"/>
                <a:gd name="T64" fmla="*/ 160 w 353"/>
                <a:gd name="T65" fmla="*/ 330 h 394"/>
                <a:gd name="T66" fmla="*/ 126 w 353"/>
                <a:gd name="T67" fmla="*/ 368 h 394"/>
                <a:gd name="T68" fmla="*/ 38 w 353"/>
                <a:gd name="T69" fmla="*/ 323 h 394"/>
                <a:gd name="T70" fmla="*/ 34 w 353"/>
                <a:gd name="T71" fmla="*/ 320 h 394"/>
                <a:gd name="T72" fmla="*/ 91 w 353"/>
                <a:gd name="T73" fmla="*/ 241 h 394"/>
                <a:gd name="T74" fmla="*/ 110 w 353"/>
                <a:gd name="T75" fmla="*/ 214 h 394"/>
                <a:gd name="T76" fmla="*/ 222 w 353"/>
                <a:gd name="T77" fmla="*/ 58 h 394"/>
                <a:gd name="T78" fmla="*/ 247 w 353"/>
                <a:gd name="T79" fmla="*/ 31 h 394"/>
                <a:gd name="T80" fmla="*/ 255 w 353"/>
                <a:gd name="T81" fmla="*/ 24 h 394"/>
                <a:gd name="T82" fmla="*/ 276 w 353"/>
                <a:gd name="T83" fmla="*/ 33 h 394"/>
                <a:gd name="T84" fmla="*/ 307 w 353"/>
                <a:gd name="T85" fmla="*/ 55 h 394"/>
                <a:gd name="T86" fmla="*/ 324 w 353"/>
                <a:gd name="T87" fmla="*/ 83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3" h="394">
                  <a:moveTo>
                    <a:pt x="333" y="52"/>
                  </a:moveTo>
                  <a:cubicBezTo>
                    <a:pt x="328" y="48"/>
                    <a:pt x="311" y="37"/>
                    <a:pt x="297" y="26"/>
                  </a:cubicBezTo>
                  <a:cubicBezTo>
                    <a:pt x="283" y="16"/>
                    <a:pt x="268" y="5"/>
                    <a:pt x="262" y="3"/>
                  </a:cubicBezTo>
                  <a:cubicBezTo>
                    <a:pt x="253" y="0"/>
                    <a:pt x="245" y="1"/>
                    <a:pt x="248" y="6"/>
                  </a:cubicBezTo>
                  <a:cubicBezTo>
                    <a:pt x="248" y="7"/>
                    <a:pt x="244" y="10"/>
                    <a:pt x="237" y="12"/>
                  </a:cubicBezTo>
                  <a:cubicBezTo>
                    <a:pt x="230" y="15"/>
                    <a:pt x="226" y="18"/>
                    <a:pt x="227" y="19"/>
                  </a:cubicBezTo>
                  <a:cubicBezTo>
                    <a:pt x="227" y="20"/>
                    <a:pt x="227" y="22"/>
                    <a:pt x="225" y="23"/>
                  </a:cubicBezTo>
                  <a:cubicBezTo>
                    <a:pt x="224" y="23"/>
                    <a:pt x="222" y="28"/>
                    <a:pt x="220" y="33"/>
                  </a:cubicBezTo>
                  <a:cubicBezTo>
                    <a:pt x="218" y="38"/>
                    <a:pt x="215" y="43"/>
                    <a:pt x="213" y="44"/>
                  </a:cubicBezTo>
                  <a:cubicBezTo>
                    <a:pt x="209" y="46"/>
                    <a:pt x="200" y="58"/>
                    <a:pt x="201" y="60"/>
                  </a:cubicBezTo>
                  <a:cubicBezTo>
                    <a:pt x="202" y="61"/>
                    <a:pt x="201" y="62"/>
                    <a:pt x="199" y="63"/>
                  </a:cubicBezTo>
                  <a:cubicBezTo>
                    <a:pt x="198" y="64"/>
                    <a:pt x="195" y="69"/>
                    <a:pt x="192" y="74"/>
                  </a:cubicBezTo>
                  <a:cubicBezTo>
                    <a:pt x="188" y="83"/>
                    <a:pt x="146" y="138"/>
                    <a:pt x="142" y="140"/>
                  </a:cubicBezTo>
                  <a:cubicBezTo>
                    <a:pt x="139" y="141"/>
                    <a:pt x="119" y="167"/>
                    <a:pt x="115" y="175"/>
                  </a:cubicBezTo>
                  <a:cubicBezTo>
                    <a:pt x="87" y="223"/>
                    <a:pt x="26" y="304"/>
                    <a:pt x="10" y="311"/>
                  </a:cubicBezTo>
                  <a:cubicBezTo>
                    <a:pt x="7" y="313"/>
                    <a:pt x="4" y="316"/>
                    <a:pt x="2" y="319"/>
                  </a:cubicBezTo>
                  <a:cubicBezTo>
                    <a:pt x="0" y="324"/>
                    <a:pt x="1" y="333"/>
                    <a:pt x="4" y="336"/>
                  </a:cubicBezTo>
                  <a:cubicBezTo>
                    <a:pt x="4" y="338"/>
                    <a:pt x="5" y="338"/>
                    <a:pt x="6" y="338"/>
                  </a:cubicBezTo>
                  <a:cubicBezTo>
                    <a:pt x="7" y="337"/>
                    <a:pt x="10" y="339"/>
                    <a:pt x="12" y="343"/>
                  </a:cubicBezTo>
                  <a:cubicBezTo>
                    <a:pt x="14" y="347"/>
                    <a:pt x="16" y="348"/>
                    <a:pt x="19" y="346"/>
                  </a:cubicBezTo>
                  <a:cubicBezTo>
                    <a:pt x="22" y="345"/>
                    <a:pt x="32" y="349"/>
                    <a:pt x="48" y="358"/>
                  </a:cubicBezTo>
                  <a:cubicBezTo>
                    <a:pt x="82" y="377"/>
                    <a:pt x="118" y="391"/>
                    <a:pt x="121" y="387"/>
                  </a:cubicBezTo>
                  <a:cubicBezTo>
                    <a:pt x="123" y="386"/>
                    <a:pt x="125" y="386"/>
                    <a:pt x="126" y="388"/>
                  </a:cubicBezTo>
                  <a:cubicBezTo>
                    <a:pt x="128" y="393"/>
                    <a:pt x="134" y="394"/>
                    <a:pt x="144" y="392"/>
                  </a:cubicBezTo>
                  <a:cubicBezTo>
                    <a:pt x="150" y="390"/>
                    <a:pt x="152" y="389"/>
                    <a:pt x="151" y="385"/>
                  </a:cubicBezTo>
                  <a:cubicBezTo>
                    <a:pt x="150" y="379"/>
                    <a:pt x="163" y="356"/>
                    <a:pt x="188" y="322"/>
                  </a:cubicBezTo>
                  <a:cubicBezTo>
                    <a:pt x="196" y="310"/>
                    <a:pt x="207" y="296"/>
                    <a:pt x="212" y="289"/>
                  </a:cubicBezTo>
                  <a:cubicBezTo>
                    <a:pt x="216" y="283"/>
                    <a:pt x="222" y="276"/>
                    <a:pt x="224" y="274"/>
                  </a:cubicBezTo>
                  <a:cubicBezTo>
                    <a:pt x="226" y="272"/>
                    <a:pt x="232" y="264"/>
                    <a:pt x="236" y="256"/>
                  </a:cubicBezTo>
                  <a:cubicBezTo>
                    <a:pt x="241" y="249"/>
                    <a:pt x="250" y="236"/>
                    <a:pt x="256" y="229"/>
                  </a:cubicBezTo>
                  <a:cubicBezTo>
                    <a:pt x="262" y="221"/>
                    <a:pt x="271" y="209"/>
                    <a:pt x="276" y="203"/>
                  </a:cubicBezTo>
                  <a:cubicBezTo>
                    <a:pt x="281" y="197"/>
                    <a:pt x="285" y="191"/>
                    <a:pt x="284" y="190"/>
                  </a:cubicBezTo>
                  <a:cubicBezTo>
                    <a:pt x="284" y="189"/>
                    <a:pt x="284" y="187"/>
                    <a:pt x="286" y="186"/>
                  </a:cubicBezTo>
                  <a:cubicBezTo>
                    <a:pt x="287" y="186"/>
                    <a:pt x="293" y="177"/>
                    <a:pt x="298" y="168"/>
                  </a:cubicBezTo>
                  <a:cubicBezTo>
                    <a:pt x="303" y="159"/>
                    <a:pt x="308" y="151"/>
                    <a:pt x="309" y="151"/>
                  </a:cubicBezTo>
                  <a:cubicBezTo>
                    <a:pt x="310" y="150"/>
                    <a:pt x="312" y="146"/>
                    <a:pt x="314" y="142"/>
                  </a:cubicBezTo>
                  <a:cubicBezTo>
                    <a:pt x="320" y="125"/>
                    <a:pt x="337" y="92"/>
                    <a:pt x="344" y="80"/>
                  </a:cubicBezTo>
                  <a:cubicBezTo>
                    <a:pt x="353" y="67"/>
                    <a:pt x="353" y="65"/>
                    <a:pt x="333" y="52"/>
                  </a:cubicBezTo>
                  <a:close/>
                  <a:moveTo>
                    <a:pt x="324" y="83"/>
                  </a:moveTo>
                  <a:cubicBezTo>
                    <a:pt x="322" y="84"/>
                    <a:pt x="321" y="85"/>
                    <a:pt x="321" y="86"/>
                  </a:cubicBezTo>
                  <a:cubicBezTo>
                    <a:pt x="322" y="88"/>
                    <a:pt x="321" y="90"/>
                    <a:pt x="319" y="92"/>
                  </a:cubicBezTo>
                  <a:cubicBezTo>
                    <a:pt x="317" y="95"/>
                    <a:pt x="316" y="94"/>
                    <a:pt x="314" y="87"/>
                  </a:cubicBezTo>
                  <a:cubicBezTo>
                    <a:pt x="313" y="81"/>
                    <a:pt x="311" y="79"/>
                    <a:pt x="306" y="78"/>
                  </a:cubicBezTo>
                  <a:cubicBezTo>
                    <a:pt x="301" y="77"/>
                    <a:pt x="299" y="78"/>
                    <a:pt x="292" y="87"/>
                  </a:cubicBezTo>
                  <a:cubicBezTo>
                    <a:pt x="288" y="92"/>
                    <a:pt x="284" y="99"/>
                    <a:pt x="282" y="103"/>
                  </a:cubicBezTo>
                  <a:cubicBezTo>
                    <a:pt x="281" y="107"/>
                    <a:pt x="270" y="121"/>
                    <a:pt x="259" y="134"/>
                  </a:cubicBezTo>
                  <a:cubicBezTo>
                    <a:pt x="247" y="148"/>
                    <a:pt x="232" y="169"/>
                    <a:pt x="225" y="180"/>
                  </a:cubicBezTo>
                  <a:cubicBezTo>
                    <a:pt x="218" y="192"/>
                    <a:pt x="207" y="208"/>
                    <a:pt x="201" y="216"/>
                  </a:cubicBezTo>
                  <a:cubicBezTo>
                    <a:pt x="195" y="224"/>
                    <a:pt x="190" y="233"/>
                    <a:pt x="188" y="236"/>
                  </a:cubicBezTo>
                  <a:cubicBezTo>
                    <a:pt x="183" y="248"/>
                    <a:pt x="149" y="301"/>
                    <a:pt x="136" y="316"/>
                  </a:cubicBezTo>
                  <a:cubicBezTo>
                    <a:pt x="113" y="343"/>
                    <a:pt x="112" y="345"/>
                    <a:pt x="111" y="351"/>
                  </a:cubicBezTo>
                  <a:cubicBezTo>
                    <a:pt x="110" y="354"/>
                    <a:pt x="111" y="356"/>
                    <a:pt x="115" y="359"/>
                  </a:cubicBezTo>
                  <a:cubicBezTo>
                    <a:pt x="121" y="364"/>
                    <a:pt x="133" y="358"/>
                    <a:pt x="135" y="351"/>
                  </a:cubicBezTo>
                  <a:cubicBezTo>
                    <a:pt x="136" y="348"/>
                    <a:pt x="138" y="344"/>
                    <a:pt x="141" y="342"/>
                  </a:cubicBezTo>
                  <a:cubicBezTo>
                    <a:pt x="143" y="339"/>
                    <a:pt x="152" y="326"/>
                    <a:pt x="161" y="313"/>
                  </a:cubicBezTo>
                  <a:cubicBezTo>
                    <a:pt x="170" y="299"/>
                    <a:pt x="178" y="288"/>
                    <a:pt x="179" y="288"/>
                  </a:cubicBezTo>
                  <a:cubicBezTo>
                    <a:pt x="180" y="288"/>
                    <a:pt x="198" y="257"/>
                    <a:pt x="208" y="240"/>
                  </a:cubicBezTo>
                  <a:cubicBezTo>
                    <a:pt x="211" y="236"/>
                    <a:pt x="216" y="228"/>
                    <a:pt x="221" y="222"/>
                  </a:cubicBezTo>
                  <a:cubicBezTo>
                    <a:pt x="226" y="217"/>
                    <a:pt x="235" y="202"/>
                    <a:pt x="242" y="191"/>
                  </a:cubicBezTo>
                  <a:cubicBezTo>
                    <a:pt x="249" y="179"/>
                    <a:pt x="262" y="160"/>
                    <a:pt x="272" y="149"/>
                  </a:cubicBezTo>
                  <a:cubicBezTo>
                    <a:pt x="281" y="138"/>
                    <a:pt x="293" y="123"/>
                    <a:pt x="298" y="114"/>
                  </a:cubicBezTo>
                  <a:cubicBezTo>
                    <a:pt x="311" y="95"/>
                    <a:pt x="316" y="93"/>
                    <a:pt x="310" y="109"/>
                  </a:cubicBezTo>
                  <a:cubicBezTo>
                    <a:pt x="305" y="122"/>
                    <a:pt x="264" y="194"/>
                    <a:pt x="261" y="196"/>
                  </a:cubicBezTo>
                  <a:cubicBezTo>
                    <a:pt x="260" y="196"/>
                    <a:pt x="225" y="241"/>
                    <a:pt x="202" y="273"/>
                  </a:cubicBezTo>
                  <a:cubicBezTo>
                    <a:pt x="194" y="284"/>
                    <a:pt x="184" y="298"/>
                    <a:pt x="179" y="305"/>
                  </a:cubicBezTo>
                  <a:cubicBezTo>
                    <a:pt x="175" y="311"/>
                    <a:pt x="166" y="322"/>
                    <a:pt x="160" y="330"/>
                  </a:cubicBezTo>
                  <a:cubicBezTo>
                    <a:pt x="153" y="337"/>
                    <a:pt x="145" y="349"/>
                    <a:pt x="140" y="356"/>
                  </a:cubicBezTo>
                  <a:cubicBezTo>
                    <a:pt x="133" y="368"/>
                    <a:pt x="131" y="369"/>
                    <a:pt x="126" y="368"/>
                  </a:cubicBezTo>
                  <a:cubicBezTo>
                    <a:pt x="109" y="366"/>
                    <a:pt x="73" y="348"/>
                    <a:pt x="52" y="331"/>
                  </a:cubicBezTo>
                  <a:cubicBezTo>
                    <a:pt x="46" y="327"/>
                    <a:pt x="40" y="323"/>
                    <a:pt x="38" y="323"/>
                  </a:cubicBezTo>
                  <a:cubicBezTo>
                    <a:pt x="37" y="323"/>
                    <a:pt x="35" y="322"/>
                    <a:pt x="34" y="320"/>
                  </a:cubicBezTo>
                  <a:cubicBezTo>
                    <a:pt x="34" y="320"/>
                    <a:pt x="34" y="320"/>
                    <a:pt x="34" y="320"/>
                  </a:cubicBezTo>
                  <a:cubicBezTo>
                    <a:pt x="33" y="317"/>
                    <a:pt x="33" y="315"/>
                    <a:pt x="36" y="314"/>
                  </a:cubicBezTo>
                  <a:cubicBezTo>
                    <a:pt x="40" y="312"/>
                    <a:pt x="91" y="245"/>
                    <a:pt x="91" y="241"/>
                  </a:cubicBezTo>
                  <a:cubicBezTo>
                    <a:pt x="91" y="239"/>
                    <a:pt x="93" y="237"/>
                    <a:pt x="95" y="236"/>
                  </a:cubicBezTo>
                  <a:cubicBezTo>
                    <a:pt x="97" y="235"/>
                    <a:pt x="104" y="225"/>
                    <a:pt x="110" y="214"/>
                  </a:cubicBezTo>
                  <a:cubicBezTo>
                    <a:pt x="129" y="183"/>
                    <a:pt x="150" y="153"/>
                    <a:pt x="159" y="144"/>
                  </a:cubicBezTo>
                  <a:cubicBezTo>
                    <a:pt x="178" y="125"/>
                    <a:pt x="219" y="69"/>
                    <a:pt x="222" y="58"/>
                  </a:cubicBezTo>
                  <a:cubicBezTo>
                    <a:pt x="223" y="53"/>
                    <a:pt x="239" y="36"/>
                    <a:pt x="244" y="34"/>
                  </a:cubicBezTo>
                  <a:cubicBezTo>
                    <a:pt x="247" y="33"/>
                    <a:pt x="248" y="31"/>
                    <a:pt x="247" y="31"/>
                  </a:cubicBezTo>
                  <a:cubicBezTo>
                    <a:pt x="245" y="30"/>
                    <a:pt x="247" y="21"/>
                    <a:pt x="249" y="20"/>
                  </a:cubicBezTo>
                  <a:cubicBezTo>
                    <a:pt x="250" y="19"/>
                    <a:pt x="253" y="21"/>
                    <a:pt x="255" y="24"/>
                  </a:cubicBezTo>
                  <a:cubicBezTo>
                    <a:pt x="257" y="27"/>
                    <a:pt x="262" y="29"/>
                    <a:pt x="267" y="29"/>
                  </a:cubicBezTo>
                  <a:cubicBezTo>
                    <a:pt x="271" y="29"/>
                    <a:pt x="275" y="30"/>
                    <a:pt x="276" y="33"/>
                  </a:cubicBezTo>
                  <a:cubicBezTo>
                    <a:pt x="278" y="35"/>
                    <a:pt x="280" y="38"/>
                    <a:pt x="282" y="38"/>
                  </a:cubicBezTo>
                  <a:cubicBezTo>
                    <a:pt x="284" y="39"/>
                    <a:pt x="295" y="47"/>
                    <a:pt x="307" y="55"/>
                  </a:cubicBezTo>
                  <a:cubicBezTo>
                    <a:pt x="319" y="64"/>
                    <a:pt x="329" y="71"/>
                    <a:pt x="329" y="72"/>
                  </a:cubicBezTo>
                  <a:cubicBezTo>
                    <a:pt x="330" y="74"/>
                    <a:pt x="326" y="81"/>
                    <a:pt x="324" y="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55"/>
            <p:cNvSpPr>
              <a:spLocks noEditPoints="1"/>
            </p:cNvSpPr>
            <p:nvPr/>
          </p:nvSpPr>
          <p:spPr bwMode="auto">
            <a:xfrm>
              <a:off x="1996" y="2593"/>
              <a:ext cx="78" cy="79"/>
            </a:xfrm>
            <a:custGeom>
              <a:avLst/>
              <a:gdLst>
                <a:gd name="T0" fmla="*/ 133 w 143"/>
                <a:gd name="T1" fmla="*/ 1 h 145"/>
                <a:gd name="T2" fmla="*/ 72 w 143"/>
                <a:gd name="T3" fmla="*/ 33 h 145"/>
                <a:gd name="T4" fmla="*/ 52 w 143"/>
                <a:gd name="T5" fmla="*/ 47 h 145"/>
                <a:gd name="T6" fmla="*/ 30 w 143"/>
                <a:gd name="T7" fmla="*/ 61 h 145"/>
                <a:gd name="T8" fmla="*/ 13 w 143"/>
                <a:gd name="T9" fmla="*/ 67 h 145"/>
                <a:gd name="T10" fmla="*/ 3 w 143"/>
                <a:gd name="T11" fmla="*/ 83 h 145"/>
                <a:gd name="T12" fmla="*/ 4 w 143"/>
                <a:gd name="T13" fmla="*/ 85 h 145"/>
                <a:gd name="T14" fmla="*/ 5 w 143"/>
                <a:gd name="T15" fmla="*/ 86 h 145"/>
                <a:gd name="T16" fmla="*/ 12 w 143"/>
                <a:gd name="T17" fmla="*/ 92 h 145"/>
                <a:gd name="T18" fmla="*/ 91 w 143"/>
                <a:gd name="T19" fmla="*/ 139 h 145"/>
                <a:gd name="T20" fmla="*/ 96 w 143"/>
                <a:gd name="T21" fmla="*/ 141 h 145"/>
                <a:gd name="T22" fmla="*/ 103 w 143"/>
                <a:gd name="T23" fmla="*/ 143 h 145"/>
                <a:gd name="T24" fmla="*/ 111 w 143"/>
                <a:gd name="T25" fmla="*/ 142 h 145"/>
                <a:gd name="T26" fmla="*/ 116 w 143"/>
                <a:gd name="T27" fmla="*/ 117 h 145"/>
                <a:gd name="T28" fmla="*/ 119 w 143"/>
                <a:gd name="T29" fmla="*/ 84 h 145"/>
                <a:gd name="T30" fmla="*/ 122 w 143"/>
                <a:gd name="T31" fmla="*/ 53 h 145"/>
                <a:gd name="T32" fmla="*/ 134 w 143"/>
                <a:gd name="T33" fmla="*/ 24 h 145"/>
                <a:gd name="T34" fmla="*/ 140 w 143"/>
                <a:gd name="T35" fmla="*/ 17 h 145"/>
                <a:gd name="T36" fmla="*/ 133 w 143"/>
                <a:gd name="T37" fmla="*/ 1 h 145"/>
                <a:gd name="T38" fmla="*/ 98 w 143"/>
                <a:gd name="T39" fmla="*/ 72 h 145"/>
                <a:gd name="T40" fmla="*/ 96 w 143"/>
                <a:gd name="T41" fmla="*/ 107 h 145"/>
                <a:gd name="T42" fmla="*/ 79 w 143"/>
                <a:gd name="T43" fmla="*/ 105 h 145"/>
                <a:gd name="T44" fmla="*/ 53 w 143"/>
                <a:gd name="T45" fmla="*/ 90 h 145"/>
                <a:gd name="T46" fmla="*/ 41 w 143"/>
                <a:gd name="T47" fmla="*/ 82 h 145"/>
                <a:gd name="T48" fmla="*/ 50 w 143"/>
                <a:gd name="T49" fmla="*/ 72 h 145"/>
                <a:gd name="T50" fmla="*/ 73 w 143"/>
                <a:gd name="T51" fmla="*/ 55 h 145"/>
                <a:gd name="T52" fmla="*/ 93 w 143"/>
                <a:gd name="T53" fmla="*/ 41 h 145"/>
                <a:gd name="T54" fmla="*/ 101 w 143"/>
                <a:gd name="T55" fmla="*/ 38 h 145"/>
                <a:gd name="T56" fmla="*/ 98 w 143"/>
                <a:gd name="T57" fmla="*/ 7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3" h="145">
                  <a:moveTo>
                    <a:pt x="133" y="1"/>
                  </a:moveTo>
                  <a:cubicBezTo>
                    <a:pt x="128" y="0"/>
                    <a:pt x="93" y="18"/>
                    <a:pt x="72" y="33"/>
                  </a:cubicBezTo>
                  <a:cubicBezTo>
                    <a:pt x="68" y="36"/>
                    <a:pt x="59" y="43"/>
                    <a:pt x="52" y="47"/>
                  </a:cubicBezTo>
                  <a:cubicBezTo>
                    <a:pt x="46" y="51"/>
                    <a:pt x="36" y="57"/>
                    <a:pt x="30" y="61"/>
                  </a:cubicBezTo>
                  <a:cubicBezTo>
                    <a:pt x="23" y="65"/>
                    <a:pt x="17" y="68"/>
                    <a:pt x="13" y="67"/>
                  </a:cubicBezTo>
                  <a:cubicBezTo>
                    <a:pt x="4" y="67"/>
                    <a:pt x="0" y="76"/>
                    <a:pt x="3" y="83"/>
                  </a:cubicBezTo>
                  <a:cubicBezTo>
                    <a:pt x="3" y="84"/>
                    <a:pt x="4" y="84"/>
                    <a:pt x="4" y="85"/>
                  </a:cubicBezTo>
                  <a:cubicBezTo>
                    <a:pt x="4" y="85"/>
                    <a:pt x="5" y="86"/>
                    <a:pt x="5" y="86"/>
                  </a:cubicBezTo>
                  <a:cubicBezTo>
                    <a:pt x="8" y="89"/>
                    <a:pt x="11" y="92"/>
                    <a:pt x="12" y="92"/>
                  </a:cubicBezTo>
                  <a:cubicBezTo>
                    <a:pt x="18" y="94"/>
                    <a:pt x="89" y="136"/>
                    <a:pt x="91" y="139"/>
                  </a:cubicBezTo>
                  <a:cubicBezTo>
                    <a:pt x="92" y="141"/>
                    <a:pt x="94" y="142"/>
                    <a:pt x="96" y="141"/>
                  </a:cubicBezTo>
                  <a:cubicBezTo>
                    <a:pt x="98" y="140"/>
                    <a:pt x="101" y="141"/>
                    <a:pt x="103" y="143"/>
                  </a:cubicBezTo>
                  <a:cubicBezTo>
                    <a:pt x="105" y="145"/>
                    <a:pt x="108" y="144"/>
                    <a:pt x="111" y="142"/>
                  </a:cubicBezTo>
                  <a:cubicBezTo>
                    <a:pt x="115" y="140"/>
                    <a:pt x="116" y="133"/>
                    <a:pt x="116" y="117"/>
                  </a:cubicBezTo>
                  <a:cubicBezTo>
                    <a:pt x="116" y="105"/>
                    <a:pt x="117" y="91"/>
                    <a:pt x="119" y="84"/>
                  </a:cubicBezTo>
                  <a:cubicBezTo>
                    <a:pt x="120" y="78"/>
                    <a:pt x="121" y="64"/>
                    <a:pt x="122" y="53"/>
                  </a:cubicBezTo>
                  <a:cubicBezTo>
                    <a:pt x="124" y="34"/>
                    <a:pt x="127" y="27"/>
                    <a:pt x="134" y="24"/>
                  </a:cubicBezTo>
                  <a:cubicBezTo>
                    <a:pt x="136" y="23"/>
                    <a:pt x="139" y="20"/>
                    <a:pt x="140" y="17"/>
                  </a:cubicBezTo>
                  <a:cubicBezTo>
                    <a:pt x="143" y="11"/>
                    <a:pt x="139" y="4"/>
                    <a:pt x="133" y="1"/>
                  </a:cubicBezTo>
                  <a:close/>
                  <a:moveTo>
                    <a:pt x="98" y="72"/>
                  </a:moveTo>
                  <a:cubicBezTo>
                    <a:pt x="96" y="90"/>
                    <a:pt x="95" y="105"/>
                    <a:pt x="96" y="107"/>
                  </a:cubicBezTo>
                  <a:cubicBezTo>
                    <a:pt x="100" y="115"/>
                    <a:pt x="93" y="114"/>
                    <a:pt x="79" y="105"/>
                  </a:cubicBezTo>
                  <a:cubicBezTo>
                    <a:pt x="71" y="99"/>
                    <a:pt x="60" y="93"/>
                    <a:pt x="53" y="90"/>
                  </a:cubicBezTo>
                  <a:cubicBezTo>
                    <a:pt x="47" y="87"/>
                    <a:pt x="42" y="84"/>
                    <a:pt x="41" y="82"/>
                  </a:cubicBezTo>
                  <a:cubicBezTo>
                    <a:pt x="40" y="80"/>
                    <a:pt x="44" y="76"/>
                    <a:pt x="50" y="72"/>
                  </a:cubicBezTo>
                  <a:cubicBezTo>
                    <a:pt x="56" y="68"/>
                    <a:pt x="67" y="60"/>
                    <a:pt x="73" y="55"/>
                  </a:cubicBezTo>
                  <a:cubicBezTo>
                    <a:pt x="80" y="50"/>
                    <a:pt x="89" y="44"/>
                    <a:pt x="93" y="41"/>
                  </a:cubicBezTo>
                  <a:cubicBezTo>
                    <a:pt x="97" y="39"/>
                    <a:pt x="101" y="37"/>
                    <a:pt x="101" y="38"/>
                  </a:cubicBezTo>
                  <a:cubicBezTo>
                    <a:pt x="102" y="39"/>
                    <a:pt x="101" y="54"/>
                    <a:pt x="98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56"/>
            <p:cNvSpPr/>
            <p:nvPr/>
          </p:nvSpPr>
          <p:spPr bwMode="auto">
            <a:xfrm>
              <a:off x="2044" y="2340"/>
              <a:ext cx="130" cy="106"/>
            </a:xfrm>
            <a:custGeom>
              <a:avLst/>
              <a:gdLst>
                <a:gd name="T0" fmla="*/ 138 w 242"/>
                <a:gd name="T1" fmla="*/ 78 h 197"/>
                <a:gd name="T2" fmla="*/ 114 w 242"/>
                <a:gd name="T3" fmla="*/ 94 h 197"/>
                <a:gd name="T4" fmla="*/ 95 w 242"/>
                <a:gd name="T5" fmla="*/ 112 h 197"/>
                <a:gd name="T6" fmla="*/ 90 w 242"/>
                <a:gd name="T7" fmla="*/ 118 h 197"/>
                <a:gd name="T8" fmla="*/ 18 w 242"/>
                <a:gd name="T9" fmla="*/ 175 h 197"/>
                <a:gd name="T10" fmla="*/ 6 w 242"/>
                <a:gd name="T11" fmla="*/ 187 h 197"/>
                <a:gd name="T12" fmla="*/ 5 w 242"/>
                <a:gd name="T13" fmla="*/ 195 h 197"/>
                <a:gd name="T14" fmla="*/ 17 w 242"/>
                <a:gd name="T15" fmla="*/ 193 h 197"/>
                <a:gd name="T16" fmla="*/ 99 w 242"/>
                <a:gd name="T17" fmla="*/ 124 h 197"/>
                <a:gd name="T18" fmla="*/ 105 w 242"/>
                <a:gd name="T19" fmla="*/ 121 h 197"/>
                <a:gd name="T20" fmla="*/ 111 w 242"/>
                <a:gd name="T21" fmla="*/ 116 h 197"/>
                <a:gd name="T22" fmla="*/ 115 w 242"/>
                <a:gd name="T23" fmla="*/ 112 h 197"/>
                <a:gd name="T24" fmla="*/ 117 w 242"/>
                <a:gd name="T25" fmla="*/ 108 h 197"/>
                <a:gd name="T26" fmla="*/ 121 w 242"/>
                <a:gd name="T27" fmla="*/ 105 h 197"/>
                <a:gd name="T28" fmla="*/ 126 w 242"/>
                <a:gd name="T29" fmla="*/ 102 h 197"/>
                <a:gd name="T30" fmla="*/ 134 w 242"/>
                <a:gd name="T31" fmla="*/ 94 h 197"/>
                <a:gd name="T32" fmla="*/ 142 w 242"/>
                <a:gd name="T33" fmla="*/ 89 h 197"/>
                <a:gd name="T34" fmla="*/ 147 w 242"/>
                <a:gd name="T35" fmla="*/ 85 h 197"/>
                <a:gd name="T36" fmla="*/ 153 w 242"/>
                <a:gd name="T37" fmla="*/ 81 h 197"/>
                <a:gd name="T38" fmla="*/ 157 w 242"/>
                <a:gd name="T39" fmla="*/ 78 h 197"/>
                <a:gd name="T40" fmla="*/ 163 w 242"/>
                <a:gd name="T41" fmla="*/ 73 h 197"/>
                <a:gd name="T42" fmla="*/ 176 w 242"/>
                <a:gd name="T43" fmla="*/ 62 h 197"/>
                <a:gd name="T44" fmla="*/ 186 w 242"/>
                <a:gd name="T45" fmla="*/ 55 h 197"/>
                <a:gd name="T46" fmla="*/ 191 w 242"/>
                <a:gd name="T47" fmla="*/ 49 h 197"/>
                <a:gd name="T48" fmla="*/ 199 w 242"/>
                <a:gd name="T49" fmla="*/ 43 h 197"/>
                <a:gd name="T50" fmla="*/ 209 w 242"/>
                <a:gd name="T51" fmla="*/ 34 h 197"/>
                <a:gd name="T52" fmla="*/ 213 w 242"/>
                <a:gd name="T53" fmla="*/ 34 h 197"/>
                <a:gd name="T54" fmla="*/ 218 w 242"/>
                <a:gd name="T55" fmla="*/ 30 h 197"/>
                <a:gd name="T56" fmla="*/ 229 w 242"/>
                <a:gd name="T57" fmla="*/ 22 h 197"/>
                <a:gd name="T58" fmla="*/ 236 w 242"/>
                <a:gd name="T59" fmla="*/ 14 h 197"/>
                <a:gd name="T60" fmla="*/ 239 w 242"/>
                <a:gd name="T61" fmla="*/ 5 h 197"/>
                <a:gd name="T62" fmla="*/ 226 w 242"/>
                <a:gd name="T63" fmla="*/ 11 h 197"/>
                <a:gd name="T64" fmla="*/ 182 w 242"/>
                <a:gd name="T65" fmla="*/ 4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2" h="197">
                  <a:moveTo>
                    <a:pt x="155" y="64"/>
                  </a:moveTo>
                  <a:cubicBezTo>
                    <a:pt x="149" y="69"/>
                    <a:pt x="141" y="76"/>
                    <a:pt x="138" y="78"/>
                  </a:cubicBezTo>
                  <a:cubicBezTo>
                    <a:pt x="135" y="80"/>
                    <a:pt x="132" y="83"/>
                    <a:pt x="131" y="83"/>
                  </a:cubicBezTo>
                  <a:cubicBezTo>
                    <a:pt x="128" y="83"/>
                    <a:pt x="115" y="92"/>
                    <a:pt x="114" y="94"/>
                  </a:cubicBezTo>
                  <a:cubicBezTo>
                    <a:pt x="114" y="94"/>
                    <a:pt x="113" y="96"/>
                    <a:pt x="111" y="98"/>
                  </a:cubicBezTo>
                  <a:cubicBezTo>
                    <a:pt x="102" y="107"/>
                    <a:pt x="96" y="112"/>
                    <a:pt x="95" y="112"/>
                  </a:cubicBezTo>
                  <a:cubicBezTo>
                    <a:pt x="94" y="112"/>
                    <a:pt x="93" y="113"/>
                    <a:pt x="93" y="115"/>
                  </a:cubicBezTo>
                  <a:cubicBezTo>
                    <a:pt x="93" y="116"/>
                    <a:pt x="92" y="117"/>
                    <a:pt x="90" y="118"/>
                  </a:cubicBezTo>
                  <a:cubicBezTo>
                    <a:pt x="87" y="118"/>
                    <a:pt x="75" y="128"/>
                    <a:pt x="42" y="155"/>
                  </a:cubicBezTo>
                  <a:cubicBezTo>
                    <a:pt x="29" y="166"/>
                    <a:pt x="18" y="175"/>
                    <a:pt x="18" y="175"/>
                  </a:cubicBezTo>
                  <a:cubicBezTo>
                    <a:pt x="17" y="176"/>
                    <a:pt x="17" y="176"/>
                    <a:pt x="16" y="177"/>
                  </a:cubicBezTo>
                  <a:cubicBezTo>
                    <a:pt x="15" y="179"/>
                    <a:pt x="13" y="181"/>
                    <a:pt x="6" y="187"/>
                  </a:cubicBezTo>
                  <a:cubicBezTo>
                    <a:pt x="1" y="192"/>
                    <a:pt x="0" y="193"/>
                    <a:pt x="2" y="194"/>
                  </a:cubicBezTo>
                  <a:cubicBezTo>
                    <a:pt x="3" y="194"/>
                    <a:pt x="4" y="195"/>
                    <a:pt x="5" y="195"/>
                  </a:cubicBezTo>
                  <a:cubicBezTo>
                    <a:pt x="6" y="197"/>
                    <a:pt x="12" y="196"/>
                    <a:pt x="14" y="194"/>
                  </a:cubicBezTo>
                  <a:cubicBezTo>
                    <a:pt x="15" y="193"/>
                    <a:pt x="16" y="193"/>
                    <a:pt x="17" y="193"/>
                  </a:cubicBezTo>
                  <a:cubicBezTo>
                    <a:pt x="18" y="193"/>
                    <a:pt x="19" y="192"/>
                    <a:pt x="19" y="191"/>
                  </a:cubicBezTo>
                  <a:cubicBezTo>
                    <a:pt x="22" y="185"/>
                    <a:pt x="90" y="128"/>
                    <a:pt x="99" y="124"/>
                  </a:cubicBezTo>
                  <a:cubicBezTo>
                    <a:pt x="101" y="123"/>
                    <a:pt x="102" y="123"/>
                    <a:pt x="102" y="122"/>
                  </a:cubicBezTo>
                  <a:cubicBezTo>
                    <a:pt x="102" y="121"/>
                    <a:pt x="103" y="121"/>
                    <a:pt x="105" y="121"/>
                  </a:cubicBezTo>
                  <a:cubicBezTo>
                    <a:pt x="106" y="121"/>
                    <a:pt x="107" y="120"/>
                    <a:pt x="107" y="119"/>
                  </a:cubicBezTo>
                  <a:cubicBezTo>
                    <a:pt x="106" y="117"/>
                    <a:pt x="110" y="114"/>
                    <a:pt x="111" y="116"/>
                  </a:cubicBezTo>
                  <a:cubicBezTo>
                    <a:pt x="111" y="116"/>
                    <a:pt x="113" y="116"/>
                    <a:pt x="114" y="115"/>
                  </a:cubicBezTo>
                  <a:cubicBezTo>
                    <a:pt x="115" y="114"/>
                    <a:pt x="115" y="113"/>
                    <a:pt x="115" y="112"/>
                  </a:cubicBezTo>
                  <a:cubicBezTo>
                    <a:pt x="114" y="112"/>
                    <a:pt x="115" y="111"/>
                    <a:pt x="116" y="110"/>
                  </a:cubicBezTo>
                  <a:cubicBezTo>
                    <a:pt x="117" y="110"/>
                    <a:pt x="117" y="109"/>
                    <a:pt x="117" y="108"/>
                  </a:cubicBezTo>
                  <a:cubicBezTo>
                    <a:pt x="117" y="107"/>
                    <a:pt x="118" y="107"/>
                    <a:pt x="119" y="107"/>
                  </a:cubicBezTo>
                  <a:cubicBezTo>
                    <a:pt x="121" y="107"/>
                    <a:pt x="121" y="106"/>
                    <a:pt x="121" y="105"/>
                  </a:cubicBezTo>
                  <a:cubicBezTo>
                    <a:pt x="121" y="103"/>
                    <a:pt x="123" y="101"/>
                    <a:pt x="124" y="103"/>
                  </a:cubicBezTo>
                  <a:cubicBezTo>
                    <a:pt x="125" y="105"/>
                    <a:pt x="127" y="104"/>
                    <a:pt x="126" y="102"/>
                  </a:cubicBezTo>
                  <a:cubicBezTo>
                    <a:pt x="126" y="101"/>
                    <a:pt x="128" y="100"/>
                    <a:pt x="130" y="99"/>
                  </a:cubicBezTo>
                  <a:cubicBezTo>
                    <a:pt x="133" y="97"/>
                    <a:pt x="134" y="96"/>
                    <a:pt x="134" y="94"/>
                  </a:cubicBezTo>
                  <a:cubicBezTo>
                    <a:pt x="134" y="91"/>
                    <a:pt x="136" y="90"/>
                    <a:pt x="139" y="90"/>
                  </a:cubicBezTo>
                  <a:cubicBezTo>
                    <a:pt x="141" y="90"/>
                    <a:pt x="141" y="90"/>
                    <a:pt x="142" y="89"/>
                  </a:cubicBezTo>
                  <a:cubicBezTo>
                    <a:pt x="142" y="87"/>
                    <a:pt x="142" y="87"/>
                    <a:pt x="144" y="87"/>
                  </a:cubicBezTo>
                  <a:cubicBezTo>
                    <a:pt x="146" y="88"/>
                    <a:pt x="147" y="87"/>
                    <a:pt x="147" y="85"/>
                  </a:cubicBezTo>
                  <a:cubicBezTo>
                    <a:pt x="148" y="83"/>
                    <a:pt x="149" y="82"/>
                    <a:pt x="150" y="83"/>
                  </a:cubicBezTo>
                  <a:cubicBezTo>
                    <a:pt x="152" y="83"/>
                    <a:pt x="152" y="83"/>
                    <a:pt x="153" y="81"/>
                  </a:cubicBezTo>
                  <a:cubicBezTo>
                    <a:pt x="153" y="79"/>
                    <a:pt x="153" y="79"/>
                    <a:pt x="155" y="79"/>
                  </a:cubicBezTo>
                  <a:cubicBezTo>
                    <a:pt x="155" y="79"/>
                    <a:pt x="157" y="79"/>
                    <a:pt x="157" y="78"/>
                  </a:cubicBezTo>
                  <a:cubicBezTo>
                    <a:pt x="158" y="76"/>
                    <a:pt x="159" y="76"/>
                    <a:pt x="159" y="76"/>
                  </a:cubicBezTo>
                  <a:cubicBezTo>
                    <a:pt x="160" y="77"/>
                    <a:pt x="162" y="75"/>
                    <a:pt x="163" y="73"/>
                  </a:cubicBezTo>
                  <a:cubicBezTo>
                    <a:pt x="165" y="71"/>
                    <a:pt x="167" y="69"/>
                    <a:pt x="168" y="69"/>
                  </a:cubicBezTo>
                  <a:cubicBezTo>
                    <a:pt x="169" y="68"/>
                    <a:pt x="173" y="65"/>
                    <a:pt x="176" y="62"/>
                  </a:cubicBezTo>
                  <a:cubicBezTo>
                    <a:pt x="180" y="59"/>
                    <a:pt x="184" y="56"/>
                    <a:pt x="185" y="56"/>
                  </a:cubicBezTo>
                  <a:cubicBezTo>
                    <a:pt x="186" y="56"/>
                    <a:pt x="186" y="55"/>
                    <a:pt x="186" y="55"/>
                  </a:cubicBezTo>
                  <a:cubicBezTo>
                    <a:pt x="186" y="53"/>
                    <a:pt x="186" y="53"/>
                    <a:pt x="188" y="53"/>
                  </a:cubicBezTo>
                  <a:cubicBezTo>
                    <a:pt x="189" y="53"/>
                    <a:pt x="190" y="52"/>
                    <a:pt x="191" y="49"/>
                  </a:cubicBezTo>
                  <a:cubicBezTo>
                    <a:pt x="192" y="47"/>
                    <a:pt x="193" y="46"/>
                    <a:pt x="194" y="46"/>
                  </a:cubicBezTo>
                  <a:cubicBezTo>
                    <a:pt x="195" y="46"/>
                    <a:pt x="197" y="45"/>
                    <a:pt x="199" y="43"/>
                  </a:cubicBezTo>
                  <a:cubicBezTo>
                    <a:pt x="201" y="41"/>
                    <a:pt x="204" y="39"/>
                    <a:pt x="205" y="38"/>
                  </a:cubicBezTo>
                  <a:cubicBezTo>
                    <a:pt x="207" y="37"/>
                    <a:pt x="209" y="35"/>
                    <a:pt x="209" y="34"/>
                  </a:cubicBezTo>
                  <a:cubicBezTo>
                    <a:pt x="210" y="32"/>
                    <a:pt x="210" y="32"/>
                    <a:pt x="211" y="34"/>
                  </a:cubicBezTo>
                  <a:cubicBezTo>
                    <a:pt x="213" y="37"/>
                    <a:pt x="213" y="37"/>
                    <a:pt x="213" y="34"/>
                  </a:cubicBezTo>
                  <a:cubicBezTo>
                    <a:pt x="213" y="31"/>
                    <a:pt x="214" y="29"/>
                    <a:pt x="217" y="30"/>
                  </a:cubicBezTo>
                  <a:cubicBezTo>
                    <a:pt x="219" y="31"/>
                    <a:pt x="219" y="31"/>
                    <a:pt x="218" y="30"/>
                  </a:cubicBezTo>
                  <a:cubicBezTo>
                    <a:pt x="216" y="27"/>
                    <a:pt x="218" y="24"/>
                    <a:pt x="221" y="26"/>
                  </a:cubicBezTo>
                  <a:cubicBezTo>
                    <a:pt x="223" y="26"/>
                    <a:pt x="225" y="26"/>
                    <a:pt x="229" y="22"/>
                  </a:cubicBezTo>
                  <a:cubicBezTo>
                    <a:pt x="232" y="19"/>
                    <a:pt x="235" y="16"/>
                    <a:pt x="235" y="15"/>
                  </a:cubicBezTo>
                  <a:cubicBezTo>
                    <a:pt x="235" y="13"/>
                    <a:pt x="235" y="13"/>
                    <a:pt x="236" y="14"/>
                  </a:cubicBezTo>
                  <a:cubicBezTo>
                    <a:pt x="236" y="15"/>
                    <a:pt x="238" y="14"/>
                    <a:pt x="240" y="13"/>
                  </a:cubicBezTo>
                  <a:cubicBezTo>
                    <a:pt x="242" y="10"/>
                    <a:pt x="242" y="8"/>
                    <a:pt x="239" y="5"/>
                  </a:cubicBezTo>
                  <a:cubicBezTo>
                    <a:pt x="238" y="4"/>
                    <a:pt x="238" y="2"/>
                    <a:pt x="239" y="1"/>
                  </a:cubicBezTo>
                  <a:cubicBezTo>
                    <a:pt x="239" y="0"/>
                    <a:pt x="238" y="1"/>
                    <a:pt x="226" y="11"/>
                  </a:cubicBezTo>
                  <a:cubicBezTo>
                    <a:pt x="219" y="17"/>
                    <a:pt x="217" y="18"/>
                    <a:pt x="215" y="18"/>
                  </a:cubicBezTo>
                  <a:cubicBezTo>
                    <a:pt x="212" y="17"/>
                    <a:pt x="211" y="19"/>
                    <a:pt x="182" y="42"/>
                  </a:cubicBezTo>
                  <a:cubicBezTo>
                    <a:pt x="174" y="49"/>
                    <a:pt x="162" y="59"/>
                    <a:pt x="155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57"/>
            <p:cNvSpPr>
              <a:spLocks noEditPoints="1"/>
            </p:cNvSpPr>
            <p:nvPr/>
          </p:nvSpPr>
          <p:spPr bwMode="auto">
            <a:xfrm>
              <a:off x="1990" y="2278"/>
              <a:ext cx="227" cy="208"/>
            </a:xfrm>
            <a:custGeom>
              <a:avLst/>
              <a:gdLst>
                <a:gd name="T0" fmla="*/ 150 w 419"/>
                <a:gd name="T1" fmla="*/ 104 h 386"/>
                <a:gd name="T2" fmla="*/ 76 w 419"/>
                <a:gd name="T3" fmla="*/ 164 h 386"/>
                <a:gd name="T4" fmla="*/ 47 w 419"/>
                <a:gd name="T5" fmla="*/ 191 h 386"/>
                <a:gd name="T6" fmla="*/ 1 w 419"/>
                <a:gd name="T7" fmla="*/ 230 h 386"/>
                <a:gd name="T8" fmla="*/ 84 w 419"/>
                <a:gd name="T9" fmla="*/ 320 h 386"/>
                <a:gd name="T10" fmla="*/ 106 w 419"/>
                <a:gd name="T11" fmla="*/ 345 h 386"/>
                <a:gd name="T12" fmla="*/ 145 w 419"/>
                <a:gd name="T13" fmla="*/ 385 h 386"/>
                <a:gd name="T14" fmla="*/ 293 w 419"/>
                <a:gd name="T15" fmla="*/ 262 h 386"/>
                <a:gd name="T16" fmla="*/ 334 w 419"/>
                <a:gd name="T17" fmla="*/ 231 h 386"/>
                <a:gd name="T18" fmla="*/ 391 w 419"/>
                <a:gd name="T19" fmla="*/ 184 h 386"/>
                <a:gd name="T20" fmla="*/ 405 w 419"/>
                <a:gd name="T21" fmla="*/ 173 h 386"/>
                <a:gd name="T22" fmla="*/ 417 w 419"/>
                <a:gd name="T23" fmla="*/ 161 h 386"/>
                <a:gd name="T24" fmla="*/ 403 w 419"/>
                <a:gd name="T25" fmla="*/ 141 h 386"/>
                <a:gd name="T26" fmla="*/ 388 w 419"/>
                <a:gd name="T27" fmla="*/ 126 h 386"/>
                <a:gd name="T28" fmla="*/ 367 w 419"/>
                <a:gd name="T29" fmla="*/ 100 h 386"/>
                <a:gd name="T30" fmla="*/ 360 w 419"/>
                <a:gd name="T31" fmla="*/ 95 h 386"/>
                <a:gd name="T32" fmla="*/ 351 w 419"/>
                <a:gd name="T33" fmla="*/ 85 h 386"/>
                <a:gd name="T34" fmla="*/ 332 w 419"/>
                <a:gd name="T35" fmla="*/ 66 h 386"/>
                <a:gd name="T36" fmla="*/ 315 w 419"/>
                <a:gd name="T37" fmla="*/ 45 h 386"/>
                <a:gd name="T38" fmla="*/ 299 w 419"/>
                <a:gd name="T39" fmla="*/ 30 h 386"/>
                <a:gd name="T40" fmla="*/ 283 w 419"/>
                <a:gd name="T41" fmla="*/ 10 h 386"/>
                <a:gd name="T42" fmla="*/ 249 w 419"/>
                <a:gd name="T43" fmla="*/ 20 h 386"/>
                <a:gd name="T44" fmla="*/ 290 w 419"/>
                <a:gd name="T45" fmla="*/ 42 h 386"/>
                <a:gd name="T46" fmla="*/ 373 w 419"/>
                <a:gd name="T47" fmla="*/ 131 h 386"/>
                <a:gd name="T48" fmla="*/ 396 w 419"/>
                <a:gd name="T49" fmla="*/ 166 h 386"/>
                <a:gd name="T50" fmla="*/ 385 w 419"/>
                <a:gd name="T51" fmla="*/ 176 h 386"/>
                <a:gd name="T52" fmla="*/ 374 w 419"/>
                <a:gd name="T53" fmla="*/ 184 h 386"/>
                <a:gd name="T54" fmla="*/ 353 w 419"/>
                <a:gd name="T55" fmla="*/ 200 h 386"/>
                <a:gd name="T56" fmla="*/ 337 w 419"/>
                <a:gd name="T57" fmla="*/ 215 h 386"/>
                <a:gd name="T58" fmla="*/ 323 w 419"/>
                <a:gd name="T59" fmla="*/ 224 h 386"/>
                <a:gd name="T60" fmla="*/ 300 w 419"/>
                <a:gd name="T61" fmla="*/ 240 h 386"/>
                <a:gd name="T62" fmla="*/ 286 w 419"/>
                <a:gd name="T63" fmla="*/ 252 h 386"/>
                <a:gd name="T64" fmla="*/ 270 w 419"/>
                <a:gd name="T65" fmla="*/ 261 h 386"/>
                <a:gd name="T66" fmla="*/ 249 w 419"/>
                <a:gd name="T67" fmla="*/ 281 h 386"/>
                <a:gd name="T68" fmla="*/ 186 w 419"/>
                <a:gd name="T69" fmla="*/ 336 h 386"/>
                <a:gd name="T70" fmla="*/ 121 w 419"/>
                <a:gd name="T71" fmla="*/ 349 h 386"/>
                <a:gd name="T72" fmla="*/ 113 w 419"/>
                <a:gd name="T73" fmla="*/ 340 h 386"/>
                <a:gd name="T74" fmla="*/ 103 w 419"/>
                <a:gd name="T75" fmla="*/ 328 h 386"/>
                <a:gd name="T76" fmla="*/ 73 w 419"/>
                <a:gd name="T77" fmla="*/ 295 h 386"/>
                <a:gd name="T78" fmla="*/ 43 w 419"/>
                <a:gd name="T79" fmla="*/ 260 h 386"/>
                <a:gd name="T80" fmla="*/ 44 w 419"/>
                <a:gd name="T81" fmla="*/ 211 h 386"/>
                <a:gd name="T82" fmla="*/ 131 w 419"/>
                <a:gd name="T83" fmla="*/ 135 h 386"/>
                <a:gd name="T84" fmla="*/ 165 w 419"/>
                <a:gd name="T85" fmla="*/ 106 h 386"/>
                <a:gd name="T86" fmla="*/ 199 w 419"/>
                <a:gd name="T87" fmla="*/ 76 h 386"/>
                <a:gd name="T88" fmla="*/ 206 w 419"/>
                <a:gd name="T89" fmla="*/ 72 h 386"/>
                <a:gd name="T90" fmla="*/ 248 w 419"/>
                <a:gd name="T91" fmla="*/ 3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9" h="386">
                  <a:moveTo>
                    <a:pt x="212" y="51"/>
                  </a:moveTo>
                  <a:cubicBezTo>
                    <a:pt x="185" y="74"/>
                    <a:pt x="185" y="73"/>
                    <a:pt x="171" y="87"/>
                  </a:cubicBezTo>
                  <a:cubicBezTo>
                    <a:pt x="166" y="91"/>
                    <a:pt x="157" y="99"/>
                    <a:pt x="150" y="104"/>
                  </a:cubicBezTo>
                  <a:cubicBezTo>
                    <a:pt x="143" y="109"/>
                    <a:pt x="129" y="121"/>
                    <a:pt x="118" y="130"/>
                  </a:cubicBezTo>
                  <a:cubicBezTo>
                    <a:pt x="106" y="140"/>
                    <a:pt x="96" y="149"/>
                    <a:pt x="93" y="150"/>
                  </a:cubicBezTo>
                  <a:cubicBezTo>
                    <a:pt x="91" y="151"/>
                    <a:pt x="83" y="158"/>
                    <a:pt x="76" y="164"/>
                  </a:cubicBezTo>
                  <a:cubicBezTo>
                    <a:pt x="68" y="170"/>
                    <a:pt x="61" y="175"/>
                    <a:pt x="61" y="175"/>
                  </a:cubicBezTo>
                  <a:cubicBezTo>
                    <a:pt x="60" y="175"/>
                    <a:pt x="59" y="177"/>
                    <a:pt x="58" y="178"/>
                  </a:cubicBezTo>
                  <a:cubicBezTo>
                    <a:pt x="58" y="180"/>
                    <a:pt x="53" y="185"/>
                    <a:pt x="47" y="191"/>
                  </a:cubicBezTo>
                  <a:cubicBezTo>
                    <a:pt x="42" y="196"/>
                    <a:pt x="34" y="204"/>
                    <a:pt x="30" y="208"/>
                  </a:cubicBezTo>
                  <a:cubicBezTo>
                    <a:pt x="18" y="220"/>
                    <a:pt x="9" y="227"/>
                    <a:pt x="4" y="228"/>
                  </a:cubicBezTo>
                  <a:cubicBezTo>
                    <a:pt x="3" y="228"/>
                    <a:pt x="1" y="229"/>
                    <a:pt x="1" y="230"/>
                  </a:cubicBezTo>
                  <a:cubicBezTo>
                    <a:pt x="0" y="232"/>
                    <a:pt x="3" y="237"/>
                    <a:pt x="6" y="237"/>
                  </a:cubicBezTo>
                  <a:cubicBezTo>
                    <a:pt x="8" y="238"/>
                    <a:pt x="23" y="253"/>
                    <a:pt x="55" y="289"/>
                  </a:cubicBezTo>
                  <a:cubicBezTo>
                    <a:pt x="70" y="306"/>
                    <a:pt x="83" y="320"/>
                    <a:pt x="84" y="320"/>
                  </a:cubicBezTo>
                  <a:cubicBezTo>
                    <a:pt x="84" y="320"/>
                    <a:pt x="85" y="321"/>
                    <a:pt x="85" y="322"/>
                  </a:cubicBezTo>
                  <a:cubicBezTo>
                    <a:pt x="85" y="323"/>
                    <a:pt x="86" y="324"/>
                    <a:pt x="88" y="325"/>
                  </a:cubicBezTo>
                  <a:cubicBezTo>
                    <a:pt x="89" y="325"/>
                    <a:pt x="97" y="334"/>
                    <a:pt x="106" y="345"/>
                  </a:cubicBezTo>
                  <a:cubicBezTo>
                    <a:pt x="127" y="370"/>
                    <a:pt x="126" y="369"/>
                    <a:pt x="128" y="369"/>
                  </a:cubicBezTo>
                  <a:cubicBezTo>
                    <a:pt x="129" y="369"/>
                    <a:pt x="131" y="371"/>
                    <a:pt x="133" y="375"/>
                  </a:cubicBezTo>
                  <a:cubicBezTo>
                    <a:pt x="137" y="382"/>
                    <a:pt x="141" y="386"/>
                    <a:pt x="145" y="385"/>
                  </a:cubicBezTo>
                  <a:cubicBezTo>
                    <a:pt x="147" y="385"/>
                    <a:pt x="151" y="381"/>
                    <a:pt x="159" y="375"/>
                  </a:cubicBezTo>
                  <a:cubicBezTo>
                    <a:pt x="217" y="323"/>
                    <a:pt x="272" y="276"/>
                    <a:pt x="280" y="270"/>
                  </a:cubicBezTo>
                  <a:cubicBezTo>
                    <a:pt x="284" y="268"/>
                    <a:pt x="289" y="264"/>
                    <a:pt x="293" y="262"/>
                  </a:cubicBezTo>
                  <a:cubicBezTo>
                    <a:pt x="296" y="260"/>
                    <a:pt x="305" y="254"/>
                    <a:pt x="311" y="248"/>
                  </a:cubicBezTo>
                  <a:cubicBezTo>
                    <a:pt x="318" y="242"/>
                    <a:pt x="324" y="238"/>
                    <a:pt x="324" y="238"/>
                  </a:cubicBezTo>
                  <a:cubicBezTo>
                    <a:pt x="325" y="238"/>
                    <a:pt x="330" y="235"/>
                    <a:pt x="334" y="231"/>
                  </a:cubicBezTo>
                  <a:cubicBezTo>
                    <a:pt x="347" y="220"/>
                    <a:pt x="383" y="191"/>
                    <a:pt x="384" y="192"/>
                  </a:cubicBezTo>
                  <a:cubicBezTo>
                    <a:pt x="385" y="192"/>
                    <a:pt x="388" y="189"/>
                    <a:pt x="388" y="187"/>
                  </a:cubicBezTo>
                  <a:cubicBezTo>
                    <a:pt x="388" y="186"/>
                    <a:pt x="389" y="185"/>
                    <a:pt x="391" y="184"/>
                  </a:cubicBezTo>
                  <a:cubicBezTo>
                    <a:pt x="394" y="183"/>
                    <a:pt x="395" y="182"/>
                    <a:pt x="396" y="180"/>
                  </a:cubicBezTo>
                  <a:cubicBezTo>
                    <a:pt x="397" y="178"/>
                    <a:pt x="398" y="177"/>
                    <a:pt x="399" y="178"/>
                  </a:cubicBezTo>
                  <a:cubicBezTo>
                    <a:pt x="400" y="179"/>
                    <a:pt x="405" y="174"/>
                    <a:pt x="405" y="173"/>
                  </a:cubicBezTo>
                  <a:cubicBezTo>
                    <a:pt x="405" y="171"/>
                    <a:pt x="410" y="167"/>
                    <a:pt x="412" y="167"/>
                  </a:cubicBezTo>
                  <a:cubicBezTo>
                    <a:pt x="412" y="167"/>
                    <a:pt x="414" y="165"/>
                    <a:pt x="415" y="164"/>
                  </a:cubicBezTo>
                  <a:cubicBezTo>
                    <a:pt x="416" y="162"/>
                    <a:pt x="417" y="161"/>
                    <a:pt x="417" y="161"/>
                  </a:cubicBezTo>
                  <a:cubicBezTo>
                    <a:pt x="419" y="161"/>
                    <a:pt x="418" y="155"/>
                    <a:pt x="414" y="151"/>
                  </a:cubicBezTo>
                  <a:cubicBezTo>
                    <a:pt x="412" y="147"/>
                    <a:pt x="410" y="146"/>
                    <a:pt x="408" y="146"/>
                  </a:cubicBezTo>
                  <a:cubicBezTo>
                    <a:pt x="405" y="145"/>
                    <a:pt x="403" y="144"/>
                    <a:pt x="403" y="141"/>
                  </a:cubicBezTo>
                  <a:cubicBezTo>
                    <a:pt x="403" y="139"/>
                    <a:pt x="403" y="139"/>
                    <a:pt x="402" y="140"/>
                  </a:cubicBezTo>
                  <a:cubicBezTo>
                    <a:pt x="401" y="141"/>
                    <a:pt x="399" y="139"/>
                    <a:pt x="395" y="133"/>
                  </a:cubicBezTo>
                  <a:cubicBezTo>
                    <a:pt x="391" y="128"/>
                    <a:pt x="389" y="126"/>
                    <a:pt x="388" y="126"/>
                  </a:cubicBezTo>
                  <a:cubicBezTo>
                    <a:pt x="387" y="127"/>
                    <a:pt x="386" y="126"/>
                    <a:pt x="387" y="125"/>
                  </a:cubicBezTo>
                  <a:cubicBezTo>
                    <a:pt x="387" y="122"/>
                    <a:pt x="373" y="104"/>
                    <a:pt x="369" y="103"/>
                  </a:cubicBezTo>
                  <a:cubicBezTo>
                    <a:pt x="368" y="102"/>
                    <a:pt x="367" y="102"/>
                    <a:pt x="367" y="100"/>
                  </a:cubicBezTo>
                  <a:cubicBezTo>
                    <a:pt x="368" y="99"/>
                    <a:pt x="367" y="99"/>
                    <a:pt x="365" y="100"/>
                  </a:cubicBezTo>
                  <a:cubicBezTo>
                    <a:pt x="362" y="101"/>
                    <a:pt x="360" y="99"/>
                    <a:pt x="362" y="98"/>
                  </a:cubicBezTo>
                  <a:cubicBezTo>
                    <a:pt x="364" y="96"/>
                    <a:pt x="363" y="95"/>
                    <a:pt x="360" y="95"/>
                  </a:cubicBezTo>
                  <a:cubicBezTo>
                    <a:pt x="359" y="95"/>
                    <a:pt x="359" y="94"/>
                    <a:pt x="359" y="93"/>
                  </a:cubicBezTo>
                  <a:cubicBezTo>
                    <a:pt x="359" y="92"/>
                    <a:pt x="357" y="90"/>
                    <a:pt x="355" y="88"/>
                  </a:cubicBezTo>
                  <a:cubicBezTo>
                    <a:pt x="353" y="87"/>
                    <a:pt x="351" y="85"/>
                    <a:pt x="351" y="85"/>
                  </a:cubicBezTo>
                  <a:cubicBezTo>
                    <a:pt x="351" y="83"/>
                    <a:pt x="346" y="76"/>
                    <a:pt x="344" y="76"/>
                  </a:cubicBezTo>
                  <a:cubicBezTo>
                    <a:pt x="340" y="76"/>
                    <a:pt x="338" y="75"/>
                    <a:pt x="337" y="71"/>
                  </a:cubicBezTo>
                  <a:cubicBezTo>
                    <a:pt x="336" y="67"/>
                    <a:pt x="336" y="67"/>
                    <a:pt x="332" y="66"/>
                  </a:cubicBezTo>
                  <a:cubicBezTo>
                    <a:pt x="328" y="66"/>
                    <a:pt x="327" y="65"/>
                    <a:pt x="329" y="63"/>
                  </a:cubicBezTo>
                  <a:cubicBezTo>
                    <a:pt x="329" y="63"/>
                    <a:pt x="329" y="61"/>
                    <a:pt x="326" y="58"/>
                  </a:cubicBezTo>
                  <a:cubicBezTo>
                    <a:pt x="322" y="53"/>
                    <a:pt x="321" y="52"/>
                    <a:pt x="315" y="45"/>
                  </a:cubicBezTo>
                  <a:cubicBezTo>
                    <a:pt x="313" y="43"/>
                    <a:pt x="311" y="42"/>
                    <a:pt x="309" y="42"/>
                  </a:cubicBezTo>
                  <a:cubicBezTo>
                    <a:pt x="308" y="42"/>
                    <a:pt x="307" y="42"/>
                    <a:pt x="307" y="41"/>
                  </a:cubicBezTo>
                  <a:cubicBezTo>
                    <a:pt x="307" y="40"/>
                    <a:pt x="305" y="36"/>
                    <a:pt x="299" y="30"/>
                  </a:cubicBezTo>
                  <a:cubicBezTo>
                    <a:pt x="295" y="26"/>
                    <a:pt x="291" y="22"/>
                    <a:pt x="291" y="22"/>
                  </a:cubicBezTo>
                  <a:cubicBezTo>
                    <a:pt x="291" y="22"/>
                    <a:pt x="289" y="20"/>
                    <a:pt x="286" y="17"/>
                  </a:cubicBezTo>
                  <a:cubicBezTo>
                    <a:pt x="282" y="12"/>
                    <a:pt x="282" y="12"/>
                    <a:pt x="283" y="10"/>
                  </a:cubicBezTo>
                  <a:cubicBezTo>
                    <a:pt x="285" y="7"/>
                    <a:pt x="285" y="7"/>
                    <a:pt x="281" y="4"/>
                  </a:cubicBezTo>
                  <a:cubicBezTo>
                    <a:pt x="279" y="2"/>
                    <a:pt x="277" y="1"/>
                    <a:pt x="277" y="1"/>
                  </a:cubicBezTo>
                  <a:cubicBezTo>
                    <a:pt x="274" y="0"/>
                    <a:pt x="259" y="11"/>
                    <a:pt x="249" y="20"/>
                  </a:cubicBezTo>
                  <a:cubicBezTo>
                    <a:pt x="242" y="26"/>
                    <a:pt x="225" y="40"/>
                    <a:pt x="212" y="51"/>
                  </a:cubicBezTo>
                  <a:close/>
                  <a:moveTo>
                    <a:pt x="274" y="25"/>
                  </a:moveTo>
                  <a:cubicBezTo>
                    <a:pt x="276" y="27"/>
                    <a:pt x="283" y="35"/>
                    <a:pt x="290" y="42"/>
                  </a:cubicBezTo>
                  <a:cubicBezTo>
                    <a:pt x="306" y="59"/>
                    <a:pt x="325" y="79"/>
                    <a:pt x="339" y="95"/>
                  </a:cubicBezTo>
                  <a:cubicBezTo>
                    <a:pt x="346" y="102"/>
                    <a:pt x="351" y="107"/>
                    <a:pt x="351" y="107"/>
                  </a:cubicBezTo>
                  <a:cubicBezTo>
                    <a:pt x="352" y="107"/>
                    <a:pt x="361" y="118"/>
                    <a:pt x="373" y="131"/>
                  </a:cubicBezTo>
                  <a:cubicBezTo>
                    <a:pt x="385" y="144"/>
                    <a:pt x="395" y="155"/>
                    <a:pt x="395" y="154"/>
                  </a:cubicBezTo>
                  <a:cubicBezTo>
                    <a:pt x="395" y="154"/>
                    <a:pt x="396" y="155"/>
                    <a:pt x="396" y="156"/>
                  </a:cubicBezTo>
                  <a:cubicBezTo>
                    <a:pt x="398" y="160"/>
                    <a:pt x="398" y="164"/>
                    <a:pt x="396" y="166"/>
                  </a:cubicBezTo>
                  <a:cubicBezTo>
                    <a:pt x="395" y="167"/>
                    <a:pt x="394" y="169"/>
                    <a:pt x="393" y="170"/>
                  </a:cubicBezTo>
                  <a:cubicBezTo>
                    <a:pt x="392" y="171"/>
                    <a:pt x="390" y="172"/>
                    <a:pt x="389" y="173"/>
                  </a:cubicBezTo>
                  <a:cubicBezTo>
                    <a:pt x="388" y="173"/>
                    <a:pt x="386" y="174"/>
                    <a:pt x="385" y="176"/>
                  </a:cubicBezTo>
                  <a:cubicBezTo>
                    <a:pt x="384" y="177"/>
                    <a:pt x="382" y="178"/>
                    <a:pt x="381" y="178"/>
                  </a:cubicBezTo>
                  <a:cubicBezTo>
                    <a:pt x="380" y="178"/>
                    <a:pt x="380" y="178"/>
                    <a:pt x="380" y="179"/>
                  </a:cubicBezTo>
                  <a:cubicBezTo>
                    <a:pt x="380" y="180"/>
                    <a:pt x="378" y="182"/>
                    <a:pt x="374" y="184"/>
                  </a:cubicBezTo>
                  <a:cubicBezTo>
                    <a:pt x="370" y="187"/>
                    <a:pt x="365" y="190"/>
                    <a:pt x="362" y="192"/>
                  </a:cubicBezTo>
                  <a:cubicBezTo>
                    <a:pt x="358" y="195"/>
                    <a:pt x="356" y="197"/>
                    <a:pt x="356" y="198"/>
                  </a:cubicBezTo>
                  <a:cubicBezTo>
                    <a:pt x="356" y="200"/>
                    <a:pt x="355" y="200"/>
                    <a:pt x="353" y="200"/>
                  </a:cubicBezTo>
                  <a:cubicBezTo>
                    <a:pt x="352" y="200"/>
                    <a:pt x="351" y="200"/>
                    <a:pt x="351" y="201"/>
                  </a:cubicBezTo>
                  <a:cubicBezTo>
                    <a:pt x="350" y="202"/>
                    <a:pt x="347" y="206"/>
                    <a:pt x="343" y="209"/>
                  </a:cubicBezTo>
                  <a:cubicBezTo>
                    <a:pt x="340" y="212"/>
                    <a:pt x="337" y="215"/>
                    <a:pt x="337" y="215"/>
                  </a:cubicBezTo>
                  <a:cubicBezTo>
                    <a:pt x="338" y="217"/>
                    <a:pt x="335" y="218"/>
                    <a:pt x="333" y="217"/>
                  </a:cubicBezTo>
                  <a:cubicBezTo>
                    <a:pt x="332" y="217"/>
                    <a:pt x="331" y="217"/>
                    <a:pt x="328" y="220"/>
                  </a:cubicBezTo>
                  <a:cubicBezTo>
                    <a:pt x="326" y="223"/>
                    <a:pt x="323" y="224"/>
                    <a:pt x="323" y="224"/>
                  </a:cubicBezTo>
                  <a:cubicBezTo>
                    <a:pt x="322" y="223"/>
                    <a:pt x="314" y="229"/>
                    <a:pt x="313" y="232"/>
                  </a:cubicBezTo>
                  <a:cubicBezTo>
                    <a:pt x="312" y="234"/>
                    <a:pt x="310" y="235"/>
                    <a:pt x="307" y="235"/>
                  </a:cubicBezTo>
                  <a:cubicBezTo>
                    <a:pt x="304" y="236"/>
                    <a:pt x="302" y="238"/>
                    <a:pt x="300" y="240"/>
                  </a:cubicBezTo>
                  <a:cubicBezTo>
                    <a:pt x="298" y="243"/>
                    <a:pt x="295" y="245"/>
                    <a:pt x="293" y="245"/>
                  </a:cubicBezTo>
                  <a:cubicBezTo>
                    <a:pt x="290" y="246"/>
                    <a:pt x="289" y="247"/>
                    <a:pt x="290" y="249"/>
                  </a:cubicBezTo>
                  <a:cubicBezTo>
                    <a:pt x="290" y="252"/>
                    <a:pt x="288" y="254"/>
                    <a:pt x="286" y="252"/>
                  </a:cubicBezTo>
                  <a:cubicBezTo>
                    <a:pt x="285" y="252"/>
                    <a:pt x="283" y="252"/>
                    <a:pt x="282" y="254"/>
                  </a:cubicBezTo>
                  <a:cubicBezTo>
                    <a:pt x="280" y="255"/>
                    <a:pt x="278" y="256"/>
                    <a:pt x="278" y="256"/>
                  </a:cubicBezTo>
                  <a:cubicBezTo>
                    <a:pt x="277" y="256"/>
                    <a:pt x="274" y="258"/>
                    <a:pt x="270" y="261"/>
                  </a:cubicBezTo>
                  <a:cubicBezTo>
                    <a:pt x="267" y="264"/>
                    <a:pt x="263" y="267"/>
                    <a:pt x="261" y="268"/>
                  </a:cubicBezTo>
                  <a:cubicBezTo>
                    <a:pt x="260" y="268"/>
                    <a:pt x="259" y="270"/>
                    <a:pt x="259" y="270"/>
                  </a:cubicBezTo>
                  <a:cubicBezTo>
                    <a:pt x="260" y="272"/>
                    <a:pt x="252" y="280"/>
                    <a:pt x="249" y="281"/>
                  </a:cubicBezTo>
                  <a:cubicBezTo>
                    <a:pt x="247" y="281"/>
                    <a:pt x="247" y="281"/>
                    <a:pt x="247" y="283"/>
                  </a:cubicBezTo>
                  <a:cubicBezTo>
                    <a:pt x="247" y="284"/>
                    <a:pt x="244" y="287"/>
                    <a:pt x="231" y="297"/>
                  </a:cubicBezTo>
                  <a:cubicBezTo>
                    <a:pt x="223" y="304"/>
                    <a:pt x="202" y="322"/>
                    <a:pt x="186" y="336"/>
                  </a:cubicBezTo>
                  <a:cubicBezTo>
                    <a:pt x="142" y="376"/>
                    <a:pt x="145" y="374"/>
                    <a:pt x="140" y="367"/>
                  </a:cubicBezTo>
                  <a:cubicBezTo>
                    <a:pt x="137" y="363"/>
                    <a:pt x="137" y="363"/>
                    <a:pt x="129" y="355"/>
                  </a:cubicBezTo>
                  <a:cubicBezTo>
                    <a:pt x="125" y="351"/>
                    <a:pt x="121" y="348"/>
                    <a:pt x="121" y="349"/>
                  </a:cubicBezTo>
                  <a:cubicBezTo>
                    <a:pt x="120" y="349"/>
                    <a:pt x="119" y="348"/>
                    <a:pt x="119" y="347"/>
                  </a:cubicBezTo>
                  <a:cubicBezTo>
                    <a:pt x="119" y="345"/>
                    <a:pt x="118" y="344"/>
                    <a:pt x="116" y="343"/>
                  </a:cubicBezTo>
                  <a:cubicBezTo>
                    <a:pt x="114" y="342"/>
                    <a:pt x="113" y="341"/>
                    <a:pt x="113" y="340"/>
                  </a:cubicBezTo>
                  <a:cubicBezTo>
                    <a:pt x="113" y="338"/>
                    <a:pt x="109" y="332"/>
                    <a:pt x="108" y="333"/>
                  </a:cubicBezTo>
                  <a:cubicBezTo>
                    <a:pt x="107" y="333"/>
                    <a:pt x="106" y="332"/>
                    <a:pt x="106" y="331"/>
                  </a:cubicBezTo>
                  <a:cubicBezTo>
                    <a:pt x="105" y="330"/>
                    <a:pt x="104" y="328"/>
                    <a:pt x="103" y="328"/>
                  </a:cubicBezTo>
                  <a:cubicBezTo>
                    <a:pt x="101" y="327"/>
                    <a:pt x="100" y="326"/>
                    <a:pt x="99" y="324"/>
                  </a:cubicBezTo>
                  <a:cubicBezTo>
                    <a:pt x="99" y="321"/>
                    <a:pt x="98" y="320"/>
                    <a:pt x="97" y="320"/>
                  </a:cubicBezTo>
                  <a:cubicBezTo>
                    <a:pt x="95" y="320"/>
                    <a:pt x="86" y="310"/>
                    <a:pt x="73" y="295"/>
                  </a:cubicBezTo>
                  <a:cubicBezTo>
                    <a:pt x="61" y="282"/>
                    <a:pt x="51" y="270"/>
                    <a:pt x="50" y="269"/>
                  </a:cubicBezTo>
                  <a:cubicBezTo>
                    <a:pt x="50" y="268"/>
                    <a:pt x="48" y="266"/>
                    <a:pt x="47" y="265"/>
                  </a:cubicBezTo>
                  <a:cubicBezTo>
                    <a:pt x="46" y="263"/>
                    <a:pt x="44" y="261"/>
                    <a:pt x="43" y="260"/>
                  </a:cubicBezTo>
                  <a:cubicBezTo>
                    <a:pt x="39" y="258"/>
                    <a:pt x="23" y="241"/>
                    <a:pt x="21" y="236"/>
                  </a:cubicBezTo>
                  <a:cubicBezTo>
                    <a:pt x="19" y="232"/>
                    <a:pt x="19" y="231"/>
                    <a:pt x="23" y="229"/>
                  </a:cubicBezTo>
                  <a:cubicBezTo>
                    <a:pt x="30" y="224"/>
                    <a:pt x="44" y="213"/>
                    <a:pt x="44" y="211"/>
                  </a:cubicBezTo>
                  <a:cubicBezTo>
                    <a:pt x="43" y="211"/>
                    <a:pt x="55" y="200"/>
                    <a:pt x="69" y="188"/>
                  </a:cubicBezTo>
                  <a:cubicBezTo>
                    <a:pt x="109" y="155"/>
                    <a:pt x="128" y="137"/>
                    <a:pt x="129" y="136"/>
                  </a:cubicBezTo>
                  <a:cubicBezTo>
                    <a:pt x="129" y="135"/>
                    <a:pt x="130" y="134"/>
                    <a:pt x="131" y="135"/>
                  </a:cubicBezTo>
                  <a:cubicBezTo>
                    <a:pt x="133" y="135"/>
                    <a:pt x="133" y="135"/>
                    <a:pt x="132" y="134"/>
                  </a:cubicBezTo>
                  <a:cubicBezTo>
                    <a:pt x="132" y="133"/>
                    <a:pt x="132" y="133"/>
                    <a:pt x="133" y="132"/>
                  </a:cubicBezTo>
                  <a:cubicBezTo>
                    <a:pt x="136" y="132"/>
                    <a:pt x="156" y="116"/>
                    <a:pt x="165" y="106"/>
                  </a:cubicBezTo>
                  <a:cubicBezTo>
                    <a:pt x="168" y="103"/>
                    <a:pt x="170" y="101"/>
                    <a:pt x="170" y="102"/>
                  </a:cubicBezTo>
                  <a:cubicBezTo>
                    <a:pt x="171" y="102"/>
                    <a:pt x="173" y="100"/>
                    <a:pt x="189" y="87"/>
                  </a:cubicBezTo>
                  <a:cubicBezTo>
                    <a:pt x="197" y="80"/>
                    <a:pt x="200" y="77"/>
                    <a:pt x="199" y="76"/>
                  </a:cubicBezTo>
                  <a:cubicBezTo>
                    <a:pt x="199" y="74"/>
                    <a:pt x="200" y="74"/>
                    <a:pt x="201" y="75"/>
                  </a:cubicBezTo>
                  <a:cubicBezTo>
                    <a:pt x="202" y="75"/>
                    <a:pt x="203" y="74"/>
                    <a:pt x="204" y="73"/>
                  </a:cubicBezTo>
                  <a:cubicBezTo>
                    <a:pt x="204" y="72"/>
                    <a:pt x="205" y="72"/>
                    <a:pt x="206" y="72"/>
                  </a:cubicBezTo>
                  <a:cubicBezTo>
                    <a:pt x="207" y="73"/>
                    <a:pt x="225" y="58"/>
                    <a:pt x="224" y="56"/>
                  </a:cubicBezTo>
                  <a:cubicBezTo>
                    <a:pt x="224" y="56"/>
                    <a:pt x="226" y="54"/>
                    <a:pt x="228" y="52"/>
                  </a:cubicBezTo>
                  <a:cubicBezTo>
                    <a:pt x="230" y="51"/>
                    <a:pt x="239" y="44"/>
                    <a:pt x="248" y="36"/>
                  </a:cubicBezTo>
                  <a:cubicBezTo>
                    <a:pt x="256" y="29"/>
                    <a:pt x="265" y="23"/>
                    <a:pt x="267" y="22"/>
                  </a:cubicBezTo>
                  <a:cubicBezTo>
                    <a:pt x="270" y="21"/>
                    <a:pt x="271" y="21"/>
                    <a:pt x="274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58"/>
            <p:cNvSpPr/>
            <p:nvPr/>
          </p:nvSpPr>
          <p:spPr bwMode="auto">
            <a:xfrm>
              <a:off x="2027" y="2322"/>
              <a:ext cx="129" cy="108"/>
            </a:xfrm>
            <a:custGeom>
              <a:avLst/>
              <a:gdLst>
                <a:gd name="T0" fmla="*/ 139 w 238"/>
                <a:gd name="T1" fmla="*/ 71 h 201"/>
                <a:gd name="T2" fmla="*/ 91 w 238"/>
                <a:gd name="T3" fmla="*/ 112 h 201"/>
                <a:gd name="T4" fmla="*/ 47 w 238"/>
                <a:gd name="T5" fmla="*/ 153 h 201"/>
                <a:gd name="T6" fmla="*/ 46 w 238"/>
                <a:gd name="T7" fmla="*/ 155 h 201"/>
                <a:gd name="T8" fmla="*/ 30 w 238"/>
                <a:gd name="T9" fmla="*/ 167 h 201"/>
                <a:gd name="T10" fmla="*/ 8 w 238"/>
                <a:gd name="T11" fmla="*/ 185 h 201"/>
                <a:gd name="T12" fmla="*/ 3 w 238"/>
                <a:gd name="T13" fmla="*/ 195 h 201"/>
                <a:gd name="T14" fmla="*/ 14 w 238"/>
                <a:gd name="T15" fmla="*/ 199 h 201"/>
                <a:gd name="T16" fmla="*/ 15 w 238"/>
                <a:gd name="T17" fmla="*/ 197 h 201"/>
                <a:gd name="T18" fmla="*/ 18 w 238"/>
                <a:gd name="T19" fmla="*/ 194 h 201"/>
                <a:gd name="T20" fmla="*/ 18 w 238"/>
                <a:gd name="T21" fmla="*/ 195 h 201"/>
                <a:gd name="T22" fmla="*/ 18 w 238"/>
                <a:gd name="T23" fmla="*/ 195 h 201"/>
                <a:gd name="T24" fmla="*/ 21 w 238"/>
                <a:gd name="T25" fmla="*/ 194 h 201"/>
                <a:gd name="T26" fmla="*/ 23 w 238"/>
                <a:gd name="T27" fmla="*/ 194 h 201"/>
                <a:gd name="T28" fmla="*/ 25 w 238"/>
                <a:gd name="T29" fmla="*/ 193 h 201"/>
                <a:gd name="T30" fmla="*/ 30 w 238"/>
                <a:gd name="T31" fmla="*/ 188 h 201"/>
                <a:gd name="T32" fmla="*/ 34 w 238"/>
                <a:gd name="T33" fmla="*/ 183 h 201"/>
                <a:gd name="T34" fmla="*/ 35 w 238"/>
                <a:gd name="T35" fmla="*/ 181 h 201"/>
                <a:gd name="T36" fmla="*/ 38 w 238"/>
                <a:gd name="T37" fmla="*/ 179 h 201"/>
                <a:gd name="T38" fmla="*/ 41 w 238"/>
                <a:gd name="T39" fmla="*/ 179 h 201"/>
                <a:gd name="T40" fmla="*/ 42 w 238"/>
                <a:gd name="T41" fmla="*/ 177 h 201"/>
                <a:gd name="T42" fmla="*/ 49 w 238"/>
                <a:gd name="T43" fmla="*/ 173 h 201"/>
                <a:gd name="T44" fmla="*/ 48 w 238"/>
                <a:gd name="T45" fmla="*/ 171 h 201"/>
                <a:gd name="T46" fmla="*/ 50 w 238"/>
                <a:gd name="T47" fmla="*/ 168 h 201"/>
                <a:gd name="T48" fmla="*/ 62 w 238"/>
                <a:gd name="T49" fmla="*/ 158 h 201"/>
                <a:gd name="T50" fmla="*/ 71 w 238"/>
                <a:gd name="T51" fmla="*/ 152 h 201"/>
                <a:gd name="T52" fmla="*/ 73 w 238"/>
                <a:gd name="T53" fmla="*/ 151 h 201"/>
                <a:gd name="T54" fmla="*/ 95 w 238"/>
                <a:gd name="T55" fmla="*/ 134 h 201"/>
                <a:gd name="T56" fmla="*/ 95 w 238"/>
                <a:gd name="T57" fmla="*/ 134 h 201"/>
                <a:gd name="T58" fmla="*/ 94 w 238"/>
                <a:gd name="T59" fmla="*/ 131 h 201"/>
                <a:gd name="T60" fmla="*/ 101 w 238"/>
                <a:gd name="T61" fmla="*/ 124 h 201"/>
                <a:gd name="T62" fmla="*/ 110 w 238"/>
                <a:gd name="T63" fmla="*/ 118 h 201"/>
                <a:gd name="T64" fmla="*/ 112 w 238"/>
                <a:gd name="T65" fmla="*/ 117 h 201"/>
                <a:gd name="T66" fmla="*/ 135 w 238"/>
                <a:gd name="T67" fmla="*/ 95 h 201"/>
                <a:gd name="T68" fmla="*/ 162 w 238"/>
                <a:gd name="T69" fmla="*/ 69 h 201"/>
                <a:gd name="T70" fmla="*/ 171 w 238"/>
                <a:gd name="T71" fmla="*/ 61 h 201"/>
                <a:gd name="T72" fmla="*/ 177 w 238"/>
                <a:gd name="T73" fmla="*/ 55 h 201"/>
                <a:gd name="T74" fmla="*/ 181 w 238"/>
                <a:gd name="T75" fmla="*/ 52 h 201"/>
                <a:gd name="T76" fmla="*/ 183 w 238"/>
                <a:gd name="T77" fmla="*/ 51 h 201"/>
                <a:gd name="T78" fmla="*/ 190 w 238"/>
                <a:gd name="T79" fmla="*/ 45 h 201"/>
                <a:gd name="T80" fmla="*/ 191 w 238"/>
                <a:gd name="T81" fmla="*/ 44 h 201"/>
                <a:gd name="T82" fmla="*/ 198 w 238"/>
                <a:gd name="T83" fmla="*/ 37 h 201"/>
                <a:gd name="T84" fmla="*/ 205 w 238"/>
                <a:gd name="T85" fmla="*/ 31 h 201"/>
                <a:gd name="T86" fmla="*/ 206 w 238"/>
                <a:gd name="T87" fmla="*/ 31 h 201"/>
                <a:gd name="T88" fmla="*/ 216 w 238"/>
                <a:gd name="T89" fmla="*/ 24 h 201"/>
                <a:gd name="T90" fmla="*/ 227 w 238"/>
                <a:gd name="T91" fmla="*/ 15 h 201"/>
                <a:gd name="T92" fmla="*/ 233 w 238"/>
                <a:gd name="T93" fmla="*/ 12 h 201"/>
                <a:gd name="T94" fmla="*/ 238 w 238"/>
                <a:gd name="T95" fmla="*/ 9 h 201"/>
                <a:gd name="T96" fmla="*/ 235 w 238"/>
                <a:gd name="T97" fmla="*/ 6 h 201"/>
                <a:gd name="T98" fmla="*/ 226 w 238"/>
                <a:gd name="T99" fmla="*/ 2 h 201"/>
                <a:gd name="T100" fmla="*/ 219 w 238"/>
                <a:gd name="T101" fmla="*/ 7 h 201"/>
                <a:gd name="T102" fmla="*/ 209 w 238"/>
                <a:gd name="T103" fmla="*/ 13 h 201"/>
                <a:gd name="T104" fmla="*/ 204 w 238"/>
                <a:gd name="T105" fmla="*/ 17 h 201"/>
                <a:gd name="T106" fmla="*/ 200 w 238"/>
                <a:gd name="T107" fmla="*/ 21 h 201"/>
                <a:gd name="T108" fmla="*/ 190 w 238"/>
                <a:gd name="T109" fmla="*/ 28 h 201"/>
                <a:gd name="T110" fmla="*/ 182 w 238"/>
                <a:gd name="T111" fmla="*/ 34 h 201"/>
                <a:gd name="T112" fmla="*/ 162 w 238"/>
                <a:gd name="T113" fmla="*/ 51 h 201"/>
                <a:gd name="T114" fmla="*/ 139 w 238"/>
                <a:gd name="T115" fmla="*/ 7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8" h="201">
                  <a:moveTo>
                    <a:pt x="139" y="71"/>
                  </a:moveTo>
                  <a:cubicBezTo>
                    <a:pt x="137" y="73"/>
                    <a:pt x="116" y="91"/>
                    <a:pt x="91" y="112"/>
                  </a:cubicBezTo>
                  <a:cubicBezTo>
                    <a:pt x="56" y="143"/>
                    <a:pt x="47" y="151"/>
                    <a:pt x="47" y="153"/>
                  </a:cubicBezTo>
                  <a:cubicBezTo>
                    <a:pt x="47" y="154"/>
                    <a:pt x="46" y="155"/>
                    <a:pt x="46" y="155"/>
                  </a:cubicBezTo>
                  <a:cubicBezTo>
                    <a:pt x="46" y="154"/>
                    <a:pt x="38" y="160"/>
                    <a:pt x="30" y="167"/>
                  </a:cubicBezTo>
                  <a:cubicBezTo>
                    <a:pt x="22" y="175"/>
                    <a:pt x="12" y="183"/>
                    <a:pt x="8" y="185"/>
                  </a:cubicBezTo>
                  <a:cubicBezTo>
                    <a:pt x="1" y="189"/>
                    <a:pt x="0" y="191"/>
                    <a:pt x="3" y="195"/>
                  </a:cubicBezTo>
                  <a:cubicBezTo>
                    <a:pt x="7" y="199"/>
                    <a:pt x="12" y="201"/>
                    <a:pt x="14" y="199"/>
                  </a:cubicBezTo>
                  <a:cubicBezTo>
                    <a:pt x="15" y="198"/>
                    <a:pt x="15" y="197"/>
                    <a:pt x="15" y="197"/>
                  </a:cubicBezTo>
                  <a:cubicBezTo>
                    <a:pt x="14" y="195"/>
                    <a:pt x="16" y="193"/>
                    <a:pt x="18" y="194"/>
                  </a:cubicBezTo>
                  <a:cubicBezTo>
                    <a:pt x="19" y="194"/>
                    <a:pt x="19" y="194"/>
                    <a:pt x="18" y="195"/>
                  </a:cubicBezTo>
                  <a:cubicBezTo>
                    <a:pt x="17" y="195"/>
                    <a:pt x="17" y="195"/>
                    <a:pt x="18" y="195"/>
                  </a:cubicBezTo>
                  <a:cubicBezTo>
                    <a:pt x="19" y="196"/>
                    <a:pt x="20" y="195"/>
                    <a:pt x="21" y="194"/>
                  </a:cubicBezTo>
                  <a:cubicBezTo>
                    <a:pt x="22" y="192"/>
                    <a:pt x="22" y="192"/>
                    <a:pt x="23" y="194"/>
                  </a:cubicBezTo>
                  <a:cubicBezTo>
                    <a:pt x="23" y="195"/>
                    <a:pt x="24" y="195"/>
                    <a:pt x="25" y="193"/>
                  </a:cubicBezTo>
                  <a:cubicBezTo>
                    <a:pt x="26" y="191"/>
                    <a:pt x="28" y="189"/>
                    <a:pt x="30" y="188"/>
                  </a:cubicBezTo>
                  <a:cubicBezTo>
                    <a:pt x="34" y="186"/>
                    <a:pt x="37" y="182"/>
                    <a:pt x="34" y="183"/>
                  </a:cubicBezTo>
                  <a:cubicBezTo>
                    <a:pt x="33" y="183"/>
                    <a:pt x="33" y="182"/>
                    <a:pt x="35" y="181"/>
                  </a:cubicBezTo>
                  <a:cubicBezTo>
                    <a:pt x="36" y="180"/>
                    <a:pt x="37" y="179"/>
                    <a:pt x="38" y="179"/>
                  </a:cubicBezTo>
                  <a:cubicBezTo>
                    <a:pt x="38" y="180"/>
                    <a:pt x="40" y="180"/>
                    <a:pt x="41" y="179"/>
                  </a:cubicBezTo>
                  <a:cubicBezTo>
                    <a:pt x="42" y="178"/>
                    <a:pt x="43" y="178"/>
                    <a:pt x="42" y="177"/>
                  </a:cubicBezTo>
                  <a:cubicBezTo>
                    <a:pt x="42" y="176"/>
                    <a:pt x="44" y="175"/>
                    <a:pt x="49" y="173"/>
                  </a:cubicBezTo>
                  <a:cubicBezTo>
                    <a:pt x="50" y="173"/>
                    <a:pt x="50" y="172"/>
                    <a:pt x="48" y="171"/>
                  </a:cubicBezTo>
                  <a:cubicBezTo>
                    <a:pt x="46" y="171"/>
                    <a:pt x="47" y="170"/>
                    <a:pt x="50" y="168"/>
                  </a:cubicBezTo>
                  <a:cubicBezTo>
                    <a:pt x="52" y="167"/>
                    <a:pt x="58" y="162"/>
                    <a:pt x="62" y="158"/>
                  </a:cubicBezTo>
                  <a:cubicBezTo>
                    <a:pt x="68" y="153"/>
                    <a:pt x="71" y="151"/>
                    <a:pt x="71" y="152"/>
                  </a:cubicBezTo>
                  <a:cubicBezTo>
                    <a:pt x="71" y="153"/>
                    <a:pt x="72" y="153"/>
                    <a:pt x="73" y="151"/>
                  </a:cubicBezTo>
                  <a:cubicBezTo>
                    <a:pt x="75" y="147"/>
                    <a:pt x="94" y="132"/>
                    <a:pt x="95" y="134"/>
                  </a:cubicBezTo>
                  <a:cubicBezTo>
                    <a:pt x="95" y="135"/>
                    <a:pt x="95" y="134"/>
                    <a:pt x="95" y="134"/>
                  </a:cubicBezTo>
                  <a:cubicBezTo>
                    <a:pt x="96" y="133"/>
                    <a:pt x="95" y="132"/>
                    <a:pt x="94" y="131"/>
                  </a:cubicBezTo>
                  <a:cubicBezTo>
                    <a:pt x="94" y="131"/>
                    <a:pt x="96" y="129"/>
                    <a:pt x="101" y="124"/>
                  </a:cubicBezTo>
                  <a:cubicBezTo>
                    <a:pt x="106" y="120"/>
                    <a:pt x="110" y="118"/>
                    <a:pt x="110" y="118"/>
                  </a:cubicBezTo>
                  <a:cubicBezTo>
                    <a:pt x="111" y="119"/>
                    <a:pt x="111" y="118"/>
                    <a:pt x="112" y="117"/>
                  </a:cubicBezTo>
                  <a:cubicBezTo>
                    <a:pt x="112" y="115"/>
                    <a:pt x="123" y="105"/>
                    <a:pt x="135" y="95"/>
                  </a:cubicBezTo>
                  <a:cubicBezTo>
                    <a:pt x="147" y="84"/>
                    <a:pt x="160" y="72"/>
                    <a:pt x="162" y="69"/>
                  </a:cubicBezTo>
                  <a:cubicBezTo>
                    <a:pt x="165" y="65"/>
                    <a:pt x="169" y="62"/>
                    <a:pt x="171" y="61"/>
                  </a:cubicBezTo>
                  <a:cubicBezTo>
                    <a:pt x="174" y="60"/>
                    <a:pt x="176" y="58"/>
                    <a:pt x="177" y="55"/>
                  </a:cubicBezTo>
                  <a:cubicBezTo>
                    <a:pt x="179" y="52"/>
                    <a:pt x="180" y="51"/>
                    <a:pt x="181" y="52"/>
                  </a:cubicBezTo>
                  <a:cubicBezTo>
                    <a:pt x="183" y="52"/>
                    <a:pt x="183" y="52"/>
                    <a:pt x="183" y="51"/>
                  </a:cubicBezTo>
                  <a:cubicBezTo>
                    <a:pt x="183" y="49"/>
                    <a:pt x="189" y="44"/>
                    <a:pt x="190" y="45"/>
                  </a:cubicBezTo>
                  <a:cubicBezTo>
                    <a:pt x="191" y="45"/>
                    <a:pt x="191" y="45"/>
                    <a:pt x="191" y="44"/>
                  </a:cubicBezTo>
                  <a:cubicBezTo>
                    <a:pt x="191" y="42"/>
                    <a:pt x="194" y="40"/>
                    <a:pt x="198" y="37"/>
                  </a:cubicBezTo>
                  <a:cubicBezTo>
                    <a:pt x="202" y="35"/>
                    <a:pt x="205" y="32"/>
                    <a:pt x="205" y="31"/>
                  </a:cubicBezTo>
                  <a:cubicBezTo>
                    <a:pt x="206" y="31"/>
                    <a:pt x="206" y="31"/>
                    <a:pt x="206" y="31"/>
                  </a:cubicBezTo>
                  <a:cubicBezTo>
                    <a:pt x="207" y="32"/>
                    <a:pt x="211" y="28"/>
                    <a:pt x="216" y="24"/>
                  </a:cubicBezTo>
                  <a:cubicBezTo>
                    <a:pt x="221" y="19"/>
                    <a:pt x="226" y="15"/>
                    <a:pt x="227" y="15"/>
                  </a:cubicBezTo>
                  <a:cubicBezTo>
                    <a:pt x="228" y="15"/>
                    <a:pt x="231" y="13"/>
                    <a:pt x="233" y="12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35" y="6"/>
                    <a:pt x="235" y="6"/>
                    <a:pt x="235" y="6"/>
                  </a:cubicBezTo>
                  <a:cubicBezTo>
                    <a:pt x="232" y="2"/>
                    <a:pt x="228" y="0"/>
                    <a:pt x="226" y="2"/>
                  </a:cubicBezTo>
                  <a:cubicBezTo>
                    <a:pt x="225" y="2"/>
                    <a:pt x="222" y="4"/>
                    <a:pt x="219" y="7"/>
                  </a:cubicBezTo>
                  <a:cubicBezTo>
                    <a:pt x="215" y="9"/>
                    <a:pt x="211" y="12"/>
                    <a:pt x="209" y="13"/>
                  </a:cubicBezTo>
                  <a:cubicBezTo>
                    <a:pt x="206" y="14"/>
                    <a:pt x="204" y="16"/>
                    <a:pt x="204" y="17"/>
                  </a:cubicBezTo>
                  <a:cubicBezTo>
                    <a:pt x="204" y="18"/>
                    <a:pt x="202" y="20"/>
                    <a:pt x="200" y="21"/>
                  </a:cubicBezTo>
                  <a:cubicBezTo>
                    <a:pt x="198" y="21"/>
                    <a:pt x="194" y="25"/>
                    <a:pt x="190" y="28"/>
                  </a:cubicBezTo>
                  <a:cubicBezTo>
                    <a:pt x="186" y="31"/>
                    <a:pt x="183" y="34"/>
                    <a:pt x="182" y="34"/>
                  </a:cubicBezTo>
                  <a:cubicBezTo>
                    <a:pt x="181" y="34"/>
                    <a:pt x="172" y="42"/>
                    <a:pt x="162" y="51"/>
                  </a:cubicBezTo>
                  <a:cubicBezTo>
                    <a:pt x="151" y="60"/>
                    <a:pt x="141" y="69"/>
                    <a:pt x="139" y="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59"/>
            <p:cNvSpPr/>
            <p:nvPr/>
          </p:nvSpPr>
          <p:spPr bwMode="auto">
            <a:xfrm>
              <a:off x="2016" y="2374"/>
              <a:ext cx="42" cy="38"/>
            </a:xfrm>
            <a:custGeom>
              <a:avLst/>
              <a:gdLst>
                <a:gd name="T0" fmla="*/ 40 w 77"/>
                <a:gd name="T1" fmla="*/ 42 h 72"/>
                <a:gd name="T2" fmla="*/ 42 w 77"/>
                <a:gd name="T3" fmla="*/ 39 h 72"/>
                <a:gd name="T4" fmla="*/ 49 w 77"/>
                <a:gd name="T5" fmla="*/ 31 h 72"/>
                <a:gd name="T6" fmla="*/ 51 w 77"/>
                <a:gd name="T7" fmla="*/ 30 h 72"/>
                <a:gd name="T8" fmla="*/ 53 w 77"/>
                <a:gd name="T9" fmla="*/ 29 h 72"/>
                <a:gd name="T10" fmla="*/ 58 w 77"/>
                <a:gd name="T11" fmla="*/ 27 h 72"/>
                <a:gd name="T12" fmla="*/ 64 w 77"/>
                <a:gd name="T13" fmla="*/ 23 h 72"/>
                <a:gd name="T14" fmla="*/ 73 w 77"/>
                <a:gd name="T15" fmla="*/ 14 h 72"/>
                <a:gd name="T16" fmla="*/ 75 w 77"/>
                <a:gd name="T17" fmla="*/ 12 h 72"/>
                <a:gd name="T18" fmla="*/ 76 w 77"/>
                <a:gd name="T19" fmla="*/ 9 h 72"/>
                <a:gd name="T20" fmla="*/ 75 w 77"/>
                <a:gd name="T21" fmla="*/ 7 h 72"/>
                <a:gd name="T22" fmla="*/ 71 w 77"/>
                <a:gd name="T23" fmla="*/ 1 h 72"/>
                <a:gd name="T24" fmla="*/ 57 w 77"/>
                <a:gd name="T25" fmla="*/ 8 h 72"/>
                <a:gd name="T26" fmla="*/ 40 w 77"/>
                <a:gd name="T27" fmla="*/ 22 h 72"/>
                <a:gd name="T28" fmla="*/ 32 w 77"/>
                <a:gd name="T29" fmla="*/ 27 h 72"/>
                <a:gd name="T30" fmla="*/ 29 w 77"/>
                <a:gd name="T31" fmla="*/ 29 h 72"/>
                <a:gd name="T32" fmla="*/ 17 w 77"/>
                <a:gd name="T33" fmla="*/ 43 h 72"/>
                <a:gd name="T34" fmla="*/ 1 w 77"/>
                <a:gd name="T35" fmla="*/ 62 h 72"/>
                <a:gd name="T36" fmla="*/ 1 w 77"/>
                <a:gd name="T37" fmla="*/ 65 h 72"/>
                <a:gd name="T38" fmla="*/ 3 w 77"/>
                <a:gd name="T39" fmla="*/ 66 h 72"/>
                <a:gd name="T40" fmla="*/ 5 w 77"/>
                <a:gd name="T41" fmla="*/ 67 h 72"/>
                <a:gd name="T42" fmla="*/ 7 w 77"/>
                <a:gd name="T43" fmla="*/ 69 h 72"/>
                <a:gd name="T44" fmla="*/ 14 w 77"/>
                <a:gd name="T45" fmla="*/ 67 h 72"/>
                <a:gd name="T46" fmla="*/ 19 w 77"/>
                <a:gd name="T47" fmla="*/ 60 h 72"/>
                <a:gd name="T48" fmla="*/ 40 w 77"/>
                <a:gd name="T49" fmla="*/ 4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" h="72">
                  <a:moveTo>
                    <a:pt x="40" y="42"/>
                  </a:moveTo>
                  <a:cubicBezTo>
                    <a:pt x="41" y="42"/>
                    <a:pt x="41" y="41"/>
                    <a:pt x="42" y="39"/>
                  </a:cubicBezTo>
                  <a:cubicBezTo>
                    <a:pt x="42" y="36"/>
                    <a:pt x="47" y="31"/>
                    <a:pt x="49" y="31"/>
                  </a:cubicBezTo>
                  <a:cubicBezTo>
                    <a:pt x="50" y="31"/>
                    <a:pt x="51" y="31"/>
                    <a:pt x="51" y="30"/>
                  </a:cubicBezTo>
                  <a:cubicBezTo>
                    <a:pt x="52" y="29"/>
                    <a:pt x="53" y="28"/>
                    <a:pt x="53" y="29"/>
                  </a:cubicBezTo>
                  <a:cubicBezTo>
                    <a:pt x="54" y="30"/>
                    <a:pt x="56" y="29"/>
                    <a:pt x="58" y="27"/>
                  </a:cubicBezTo>
                  <a:cubicBezTo>
                    <a:pt x="60" y="25"/>
                    <a:pt x="63" y="23"/>
                    <a:pt x="64" y="23"/>
                  </a:cubicBezTo>
                  <a:cubicBezTo>
                    <a:pt x="68" y="21"/>
                    <a:pt x="74" y="15"/>
                    <a:pt x="73" y="14"/>
                  </a:cubicBezTo>
                  <a:cubicBezTo>
                    <a:pt x="73" y="14"/>
                    <a:pt x="74" y="13"/>
                    <a:pt x="75" y="12"/>
                  </a:cubicBezTo>
                  <a:cubicBezTo>
                    <a:pt x="77" y="11"/>
                    <a:pt x="77" y="10"/>
                    <a:pt x="76" y="9"/>
                  </a:cubicBezTo>
                  <a:cubicBezTo>
                    <a:pt x="75" y="8"/>
                    <a:pt x="75" y="7"/>
                    <a:pt x="75" y="7"/>
                  </a:cubicBezTo>
                  <a:cubicBezTo>
                    <a:pt x="76" y="5"/>
                    <a:pt x="74" y="2"/>
                    <a:pt x="71" y="1"/>
                  </a:cubicBezTo>
                  <a:cubicBezTo>
                    <a:pt x="68" y="0"/>
                    <a:pt x="68" y="0"/>
                    <a:pt x="57" y="8"/>
                  </a:cubicBezTo>
                  <a:cubicBezTo>
                    <a:pt x="51" y="13"/>
                    <a:pt x="43" y="19"/>
                    <a:pt x="40" y="22"/>
                  </a:cubicBezTo>
                  <a:cubicBezTo>
                    <a:pt x="35" y="26"/>
                    <a:pt x="33" y="27"/>
                    <a:pt x="32" y="27"/>
                  </a:cubicBezTo>
                  <a:cubicBezTo>
                    <a:pt x="31" y="26"/>
                    <a:pt x="30" y="26"/>
                    <a:pt x="29" y="29"/>
                  </a:cubicBezTo>
                  <a:cubicBezTo>
                    <a:pt x="29" y="31"/>
                    <a:pt x="25" y="36"/>
                    <a:pt x="17" y="43"/>
                  </a:cubicBezTo>
                  <a:cubicBezTo>
                    <a:pt x="3" y="57"/>
                    <a:pt x="2" y="57"/>
                    <a:pt x="1" y="62"/>
                  </a:cubicBezTo>
                  <a:cubicBezTo>
                    <a:pt x="0" y="64"/>
                    <a:pt x="0" y="65"/>
                    <a:pt x="1" y="65"/>
                  </a:cubicBezTo>
                  <a:cubicBezTo>
                    <a:pt x="2" y="64"/>
                    <a:pt x="3" y="65"/>
                    <a:pt x="3" y="66"/>
                  </a:cubicBezTo>
                  <a:cubicBezTo>
                    <a:pt x="4" y="67"/>
                    <a:pt x="4" y="67"/>
                    <a:pt x="5" y="67"/>
                  </a:cubicBezTo>
                  <a:cubicBezTo>
                    <a:pt x="6" y="67"/>
                    <a:pt x="7" y="68"/>
                    <a:pt x="7" y="69"/>
                  </a:cubicBezTo>
                  <a:cubicBezTo>
                    <a:pt x="8" y="72"/>
                    <a:pt x="8" y="72"/>
                    <a:pt x="14" y="67"/>
                  </a:cubicBezTo>
                  <a:cubicBezTo>
                    <a:pt x="17" y="64"/>
                    <a:pt x="19" y="61"/>
                    <a:pt x="19" y="60"/>
                  </a:cubicBezTo>
                  <a:cubicBezTo>
                    <a:pt x="19" y="58"/>
                    <a:pt x="38" y="41"/>
                    <a:pt x="40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60"/>
            <p:cNvSpPr/>
            <p:nvPr/>
          </p:nvSpPr>
          <p:spPr bwMode="auto">
            <a:xfrm>
              <a:off x="2063" y="2360"/>
              <a:ext cx="129" cy="104"/>
            </a:xfrm>
            <a:custGeom>
              <a:avLst/>
              <a:gdLst>
                <a:gd name="T0" fmla="*/ 178 w 239"/>
                <a:gd name="T1" fmla="*/ 41 h 194"/>
                <a:gd name="T2" fmla="*/ 159 w 239"/>
                <a:gd name="T3" fmla="*/ 55 h 194"/>
                <a:gd name="T4" fmla="*/ 155 w 239"/>
                <a:gd name="T5" fmla="*/ 58 h 194"/>
                <a:gd name="T6" fmla="*/ 150 w 239"/>
                <a:gd name="T7" fmla="*/ 62 h 194"/>
                <a:gd name="T8" fmla="*/ 133 w 239"/>
                <a:gd name="T9" fmla="*/ 73 h 194"/>
                <a:gd name="T10" fmla="*/ 113 w 239"/>
                <a:gd name="T11" fmla="*/ 89 h 194"/>
                <a:gd name="T12" fmla="*/ 105 w 239"/>
                <a:gd name="T13" fmla="*/ 96 h 194"/>
                <a:gd name="T14" fmla="*/ 101 w 239"/>
                <a:gd name="T15" fmla="*/ 100 h 194"/>
                <a:gd name="T16" fmla="*/ 71 w 239"/>
                <a:gd name="T17" fmla="*/ 127 h 194"/>
                <a:gd name="T18" fmla="*/ 26 w 239"/>
                <a:gd name="T19" fmla="*/ 165 h 194"/>
                <a:gd name="T20" fmla="*/ 0 w 239"/>
                <a:gd name="T21" fmla="*/ 188 h 194"/>
                <a:gd name="T22" fmla="*/ 10 w 239"/>
                <a:gd name="T23" fmla="*/ 190 h 194"/>
                <a:gd name="T24" fmla="*/ 12 w 239"/>
                <a:gd name="T25" fmla="*/ 189 h 194"/>
                <a:gd name="T26" fmla="*/ 18 w 239"/>
                <a:gd name="T27" fmla="*/ 183 h 194"/>
                <a:gd name="T28" fmla="*/ 19 w 239"/>
                <a:gd name="T29" fmla="*/ 181 h 194"/>
                <a:gd name="T30" fmla="*/ 23 w 239"/>
                <a:gd name="T31" fmla="*/ 180 h 194"/>
                <a:gd name="T32" fmla="*/ 25 w 239"/>
                <a:gd name="T33" fmla="*/ 179 h 194"/>
                <a:gd name="T34" fmla="*/ 31 w 239"/>
                <a:gd name="T35" fmla="*/ 174 h 194"/>
                <a:gd name="T36" fmla="*/ 33 w 239"/>
                <a:gd name="T37" fmla="*/ 173 h 194"/>
                <a:gd name="T38" fmla="*/ 51 w 239"/>
                <a:gd name="T39" fmla="*/ 158 h 194"/>
                <a:gd name="T40" fmla="*/ 52 w 239"/>
                <a:gd name="T41" fmla="*/ 157 h 194"/>
                <a:gd name="T42" fmla="*/ 55 w 239"/>
                <a:gd name="T43" fmla="*/ 155 h 194"/>
                <a:gd name="T44" fmla="*/ 60 w 239"/>
                <a:gd name="T45" fmla="*/ 152 h 194"/>
                <a:gd name="T46" fmla="*/ 61 w 239"/>
                <a:gd name="T47" fmla="*/ 152 h 194"/>
                <a:gd name="T48" fmla="*/ 67 w 239"/>
                <a:gd name="T49" fmla="*/ 145 h 194"/>
                <a:gd name="T50" fmla="*/ 74 w 239"/>
                <a:gd name="T51" fmla="*/ 138 h 194"/>
                <a:gd name="T52" fmla="*/ 76 w 239"/>
                <a:gd name="T53" fmla="*/ 136 h 194"/>
                <a:gd name="T54" fmla="*/ 80 w 239"/>
                <a:gd name="T55" fmla="*/ 134 h 194"/>
                <a:gd name="T56" fmla="*/ 88 w 239"/>
                <a:gd name="T57" fmla="*/ 126 h 194"/>
                <a:gd name="T58" fmla="*/ 93 w 239"/>
                <a:gd name="T59" fmla="*/ 120 h 194"/>
                <a:gd name="T60" fmla="*/ 102 w 239"/>
                <a:gd name="T61" fmla="*/ 113 h 194"/>
                <a:gd name="T62" fmla="*/ 108 w 239"/>
                <a:gd name="T63" fmla="*/ 107 h 194"/>
                <a:gd name="T64" fmla="*/ 111 w 239"/>
                <a:gd name="T65" fmla="*/ 104 h 194"/>
                <a:gd name="T66" fmla="*/ 123 w 239"/>
                <a:gd name="T67" fmla="*/ 95 h 194"/>
                <a:gd name="T68" fmla="*/ 125 w 239"/>
                <a:gd name="T69" fmla="*/ 94 h 194"/>
                <a:gd name="T70" fmla="*/ 129 w 239"/>
                <a:gd name="T71" fmla="*/ 91 h 194"/>
                <a:gd name="T72" fmla="*/ 131 w 239"/>
                <a:gd name="T73" fmla="*/ 87 h 194"/>
                <a:gd name="T74" fmla="*/ 150 w 239"/>
                <a:gd name="T75" fmla="*/ 74 h 194"/>
                <a:gd name="T76" fmla="*/ 153 w 239"/>
                <a:gd name="T77" fmla="*/ 72 h 194"/>
                <a:gd name="T78" fmla="*/ 158 w 239"/>
                <a:gd name="T79" fmla="*/ 69 h 194"/>
                <a:gd name="T80" fmla="*/ 159 w 239"/>
                <a:gd name="T81" fmla="*/ 67 h 194"/>
                <a:gd name="T82" fmla="*/ 180 w 239"/>
                <a:gd name="T83" fmla="*/ 53 h 194"/>
                <a:gd name="T84" fmla="*/ 184 w 239"/>
                <a:gd name="T85" fmla="*/ 50 h 194"/>
                <a:gd name="T86" fmla="*/ 186 w 239"/>
                <a:gd name="T87" fmla="*/ 49 h 194"/>
                <a:gd name="T88" fmla="*/ 188 w 239"/>
                <a:gd name="T89" fmla="*/ 47 h 194"/>
                <a:gd name="T90" fmla="*/ 223 w 239"/>
                <a:gd name="T91" fmla="*/ 20 h 194"/>
                <a:gd name="T92" fmla="*/ 227 w 239"/>
                <a:gd name="T93" fmla="*/ 18 h 194"/>
                <a:gd name="T94" fmla="*/ 228 w 239"/>
                <a:gd name="T95" fmla="*/ 17 h 194"/>
                <a:gd name="T96" fmla="*/ 230 w 239"/>
                <a:gd name="T97" fmla="*/ 15 h 194"/>
                <a:gd name="T98" fmla="*/ 237 w 239"/>
                <a:gd name="T99" fmla="*/ 8 h 194"/>
                <a:gd name="T100" fmla="*/ 236 w 239"/>
                <a:gd name="T101" fmla="*/ 3 h 194"/>
                <a:gd name="T102" fmla="*/ 235 w 239"/>
                <a:gd name="T103" fmla="*/ 2 h 194"/>
                <a:gd name="T104" fmla="*/ 232 w 239"/>
                <a:gd name="T105" fmla="*/ 4 h 194"/>
                <a:gd name="T106" fmla="*/ 217 w 239"/>
                <a:gd name="T107" fmla="*/ 11 h 194"/>
                <a:gd name="T108" fmla="*/ 215 w 239"/>
                <a:gd name="T109" fmla="*/ 12 h 194"/>
                <a:gd name="T110" fmla="*/ 209 w 239"/>
                <a:gd name="T111" fmla="*/ 16 h 194"/>
                <a:gd name="T112" fmla="*/ 199 w 239"/>
                <a:gd name="T113" fmla="*/ 25 h 194"/>
                <a:gd name="T114" fmla="*/ 178 w 239"/>
                <a:gd name="T115" fmla="*/ 4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9" h="194">
                  <a:moveTo>
                    <a:pt x="178" y="41"/>
                  </a:moveTo>
                  <a:cubicBezTo>
                    <a:pt x="169" y="48"/>
                    <a:pt x="161" y="54"/>
                    <a:pt x="159" y="55"/>
                  </a:cubicBezTo>
                  <a:cubicBezTo>
                    <a:pt x="158" y="56"/>
                    <a:pt x="156" y="58"/>
                    <a:pt x="155" y="58"/>
                  </a:cubicBezTo>
                  <a:cubicBezTo>
                    <a:pt x="154" y="59"/>
                    <a:pt x="152" y="61"/>
                    <a:pt x="150" y="62"/>
                  </a:cubicBezTo>
                  <a:cubicBezTo>
                    <a:pt x="147" y="63"/>
                    <a:pt x="140" y="68"/>
                    <a:pt x="133" y="73"/>
                  </a:cubicBezTo>
                  <a:cubicBezTo>
                    <a:pt x="127" y="79"/>
                    <a:pt x="118" y="85"/>
                    <a:pt x="113" y="89"/>
                  </a:cubicBezTo>
                  <a:cubicBezTo>
                    <a:pt x="109" y="92"/>
                    <a:pt x="105" y="95"/>
                    <a:pt x="105" y="96"/>
                  </a:cubicBezTo>
                  <a:cubicBezTo>
                    <a:pt x="105" y="96"/>
                    <a:pt x="103" y="98"/>
                    <a:pt x="101" y="100"/>
                  </a:cubicBezTo>
                  <a:cubicBezTo>
                    <a:pt x="95" y="103"/>
                    <a:pt x="77" y="119"/>
                    <a:pt x="71" y="127"/>
                  </a:cubicBezTo>
                  <a:cubicBezTo>
                    <a:pt x="64" y="137"/>
                    <a:pt x="44" y="153"/>
                    <a:pt x="26" y="165"/>
                  </a:cubicBezTo>
                  <a:cubicBezTo>
                    <a:pt x="15" y="172"/>
                    <a:pt x="0" y="186"/>
                    <a:pt x="0" y="188"/>
                  </a:cubicBezTo>
                  <a:cubicBezTo>
                    <a:pt x="0" y="193"/>
                    <a:pt x="7" y="194"/>
                    <a:pt x="10" y="190"/>
                  </a:cubicBezTo>
                  <a:cubicBezTo>
                    <a:pt x="10" y="189"/>
                    <a:pt x="11" y="189"/>
                    <a:pt x="12" y="189"/>
                  </a:cubicBezTo>
                  <a:cubicBezTo>
                    <a:pt x="14" y="190"/>
                    <a:pt x="17" y="186"/>
                    <a:pt x="18" y="183"/>
                  </a:cubicBezTo>
                  <a:cubicBezTo>
                    <a:pt x="18" y="180"/>
                    <a:pt x="18" y="180"/>
                    <a:pt x="19" y="181"/>
                  </a:cubicBezTo>
                  <a:cubicBezTo>
                    <a:pt x="20" y="182"/>
                    <a:pt x="21" y="182"/>
                    <a:pt x="23" y="180"/>
                  </a:cubicBezTo>
                  <a:cubicBezTo>
                    <a:pt x="24" y="179"/>
                    <a:pt x="25" y="178"/>
                    <a:pt x="25" y="179"/>
                  </a:cubicBezTo>
                  <a:cubicBezTo>
                    <a:pt x="27" y="180"/>
                    <a:pt x="31" y="176"/>
                    <a:pt x="31" y="174"/>
                  </a:cubicBezTo>
                  <a:cubicBezTo>
                    <a:pt x="31" y="173"/>
                    <a:pt x="31" y="173"/>
                    <a:pt x="33" y="173"/>
                  </a:cubicBezTo>
                  <a:cubicBezTo>
                    <a:pt x="35" y="173"/>
                    <a:pt x="52" y="160"/>
                    <a:pt x="51" y="158"/>
                  </a:cubicBezTo>
                  <a:cubicBezTo>
                    <a:pt x="50" y="158"/>
                    <a:pt x="51" y="157"/>
                    <a:pt x="52" y="157"/>
                  </a:cubicBezTo>
                  <a:cubicBezTo>
                    <a:pt x="53" y="157"/>
                    <a:pt x="54" y="156"/>
                    <a:pt x="55" y="155"/>
                  </a:cubicBezTo>
                  <a:cubicBezTo>
                    <a:pt x="56" y="153"/>
                    <a:pt x="58" y="152"/>
                    <a:pt x="60" y="152"/>
                  </a:cubicBezTo>
                  <a:cubicBezTo>
                    <a:pt x="61" y="152"/>
                    <a:pt x="62" y="152"/>
                    <a:pt x="61" y="152"/>
                  </a:cubicBezTo>
                  <a:cubicBezTo>
                    <a:pt x="61" y="151"/>
                    <a:pt x="63" y="148"/>
                    <a:pt x="67" y="145"/>
                  </a:cubicBezTo>
                  <a:cubicBezTo>
                    <a:pt x="70" y="142"/>
                    <a:pt x="74" y="139"/>
                    <a:pt x="74" y="138"/>
                  </a:cubicBezTo>
                  <a:cubicBezTo>
                    <a:pt x="75" y="136"/>
                    <a:pt x="75" y="136"/>
                    <a:pt x="76" y="136"/>
                  </a:cubicBezTo>
                  <a:cubicBezTo>
                    <a:pt x="77" y="137"/>
                    <a:pt x="78" y="136"/>
                    <a:pt x="80" y="134"/>
                  </a:cubicBezTo>
                  <a:cubicBezTo>
                    <a:pt x="81" y="132"/>
                    <a:pt x="85" y="129"/>
                    <a:pt x="88" y="126"/>
                  </a:cubicBezTo>
                  <a:cubicBezTo>
                    <a:pt x="91" y="123"/>
                    <a:pt x="93" y="120"/>
                    <a:pt x="93" y="120"/>
                  </a:cubicBezTo>
                  <a:cubicBezTo>
                    <a:pt x="92" y="118"/>
                    <a:pt x="100" y="113"/>
                    <a:pt x="102" y="113"/>
                  </a:cubicBezTo>
                  <a:cubicBezTo>
                    <a:pt x="104" y="115"/>
                    <a:pt x="110" y="109"/>
                    <a:pt x="108" y="107"/>
                  </a:cubicBezTo>
                  <a:cubicBezTo>
                    <a:pt x="107" y="105"/>
                    <a:pt x="109" y="103"/>
                    <a:pt x="111" y="104"/>
                  </a:cubicBezTo>
                  <a:cubicBezTo>
                    <a:pt x="114" y="104"/>
                    <a:pt x="124" y="96"/>
                    <a:pt x="123" y="95"/>
                  </a:cubicBezTo>
                  <a:cubicBezTo>
                    <a:pt x="123" y="93"/>
                    <a:pt x="123" y="93"/>
                    <a:pt x="125" y="94"/>
                  </a:cubicBezTo>
                  <a:cubicBezTo>
                    <a:pt x="128" y="94"/>
                    <a:pt x="128" y="94"/>
                    <a:pt x="129" y="91"/>
                  </a:cubicBezTo>
                  <a:cubicBezTo>
                    <a:pt x="129" y="89"/>
                    <a:pt x="130" y="88"/>
                    <a:pt x="131" y="87"/>
                  </a:cubicBezTo>
                  <a:cubicBezTo>
                    <a:pt x="136" y="84"/>
                    <a:pt x="148" y="76"/>
                    <a:pt x="150" y="74"/>
                  </a:cubicBezTo>
                  <a:cubicBezTo>
                    <a:pt x="151" y="73"/>
                    <a:pt x="152" y="72"/>
                    <a:pt x="153" y="72"/>
                  </a:cubicBezTo>
                  <a:cubicBezTo>
                    <a:pt x="154" y="74"/>
                    <a:pt x="158" y="71"/>
                    <a:pt x="158" y="69"/>
                  </a:cubicBezTo>
                  <a:cubicBezTo>
                    <a:pt x="158" y="68"/>
                    <a:pt x="158" y="67"/>
                    <a:pt x="159" y="67"/>
                  </a:cubicBezTo>
                  <a:cubicBezTo>
                    <a:pt x="161" y="68"/>
                    <a:pt x="168" y="62"/>
                    <a:pt x="180" y="53"/>
                  </a:cubicBezTo>
                  <a:cubicBezTo>
                    <a:pt x="182" y="51"/>
                    <a:pt x="184" y="49"/>
                    <a:pt x="184" y="50"/>
                  </a:cubicBezTo>
                  <a:cubicBezTo>
                    <a:pt x="185" y="50"/>
                    <a:pt x="185" y="50"/>
                    <a:pt x="186" y="49"/>
                  </a:cubicBezTo>
                  <a:cubicBezTo>
                    <a:pt x="186" y="48"/>
                    <a:pt x="187" y="47"/>
                    <a:pt x="188" y="47"/>
                  </a:cubicBezTo>
                  <a:cubicBezTo>
                    <a:pt x="190" y="46"/>
                    <a:pt x="210" y="30"/>
                    <a:pt x="223" y="20"/>
                  </a:cubicBezTo>
                  <a:cubicBezTo>
                    <a:pt x="225" y="18"/>
                    <a:pt x="227" y="17"/>
                    <a:pt x="227" y="18"/>
                  </a:cubicBezTo>
                  <a:cubicBezTo>
                    <a:pt x="228" y="18"/>
                    <a:pt x="228" y="18"/>
                    <a:pt x="228" y="17"/>
                  </a:cubicBezTo>
                  <a:cubicBezTo>
                    <a:pt x="228" y="15"/>
                    <a:pt x="228" y="15"/>
                    <a:pt x="230" y="15"/>
                  </a:cubicBezTo>
                  <a:cubicBezTo>
                    <a:pt x="233" y="16"/>
                    <a:pt x="239" y="10"/>
                    <a:pt x="237" y="8"/>
                  </a:cubicBezTo>
                  <a:cubicBezTo>
                    <a:pt x="237" y="7"/>
                    <a:pt x="236" y="5"/>
                    <a:pt x="236" y="3"/>
                  </a:cubicBezTo>
                  <a:cubicBezTo>
                    <a:pt x="236" y="0"/>
                    <a:pt x="236" y="0"/>
                    <a:pt x="235" y="2"/>
                  </a:cubicBezTo>
                  <a:cubicBezTo>
                    <a:pt x="234" y="3"/>
                    <a:pt x="233" y="4"/>
                    <a:pt x="232" y="4"/>
                  </a:cubicBezTo>
                  <a:cubicBezTo>
                    <a:pt x="229" y="4"/>
                    <a:pt x="218" y="10"/>
                    <a:pt x="217" y="11"/>
                  </a:cubicBezTo>
                  <a:cubicBezTo>
                    <a:pt x="217" y="12"/>
                    <a:pt x="216" y="13"/>
                    <a:pt x="215" y="12"/>
                  </a:cubicBezTo>
                  <a:cubicBezTo>
                    <a:pt x="214" y="12"/>
                    <a:pt x="212" y="14"/>
                    <a:pt x="209" y="16"/>
                  </a:cubicBezTo>
                  <a:cubicBezTo>
                    <a:pt x="206" y="19"/>
                    <a:pt x="202" y="22"/>
                    <a:pt x="199" y="25"/>
                  </a:cubicBezTo>
                  <a:cubicBezTo>
                    <a:pt x="196" y="27"/>
                    <a:pt x="186" y="34"/>
                    <a:pt x="178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61"/>
            <p:cNvSpPr>
              <a:spLocks noEditPoints="1"/>
            </p:cNvSpPr>
            <p:nvPr/>
          </p:nvSpPr>
          <p:spPr bwMode="auto">
            <a:xfrm>
              <a:off x="1470" y="875"/>
              <a:ext cx="195" cy="211"/>
            </a:xfrm>
            <a:custGeom>
              <a:avLst/>
              <a:gdLst>
                <a:gd name="T0" fmla="*/ 65 w 360"/>
                <a:gd name="T1" fmla="*/ 72 h 392"/>
                <a:gd name="T2" fmla="*/ 16 w 360"/>
                <a:gd name="T3" fmla="*/ 146 h 392"/>
                <a:gd name="T4" fmla="*/ 69 w 360"/>
                <a:gd name="T5" fmla="*/ 323 h 392"/>
                <a:gd name="T6" fmla="*/ 92 w 360"/>
                <a:gd name="T7" fmla="*/ 342 h 392"/>
                <a:gd name="T8" fmla="*/ 99 w 360"/>
                <a:gd name="T9" fmla="*/ 346 h 392"/>
                <a:gd name="T10" fmla="*/ 110 w 360"/>
                <a:gd name="T11" fmla="*/ 350 h 392"/>
                <a:gd name="T12" fmla="*/ 122 w 360"/>
                <a:gd name="T13" fmla="*/ 367 h 392"/>
                <a:gd name="T14" fmla="*/ 164 w 360"/>
                <a:gd name="T15" fmla="*/ 382 h 392"/>
                <a:gd name="T16" fmla="*/ 233 w 360"/>
                <a:gd name="T17" fmla="*/ 370 h 392"/>
                <a:gd name="T18" fmla="*/ 281 w 360"/>
                <a:gd name="T19" fmla="*/ 321 h 392"/>
                <a:gd name="T20" fmla="*/ 344 w 360"/>
                <a:gd name="T21" fmla="*/ 258 h 392"/>
                <a:gd name="T22" fmla="*/ 316 w 360"/>
                <a:gd name="T23" fmla="*/ 129 h 392"/>
                <a:gd name="T24" fmla="*/ 237 w 360"/>
                <a:gd name="T25" fmla="*/ 128 h 392"/>
                <a:gd name="T26" fmla="*/ 344 w 360"/>
                <a:gd name="T27" fmla="*/ 222 h 392"/>
                <a:gd name="T28" fmla="*/ 311 w 360"/>
                <a:gd name="T29" fmla="*/ 279 h 392"/>
                <a:gd name="T30" fmla="*/ 234 w 360"/>
                <a:gd name="T31" fmla="*/ 358 h 392"/>
                <a:gd name="T32" fmla="*/ 162 w 360"/>
                <a:gd name="T33" fmla="*/ 367 h 392"/>
                <a:gd name="T34" fmla="*/ 92 w 360"/>
                <a:gd name="T35" fmla="*/ 312 h 392"/>
                <a:gd name="T36" fmla="*/ 28 w 360"/>
                <a:gd name="T37" fmla="*/ 190 h 392"/>
                <a:gd name="T38" fmla="*/ 54 w 360"/>
                <a:gd name="T39" fmla="*/ 87 h 392"/>
                <a:gd name="T40" fmla="*/ 132 w 360"/>
                <a:gd name="T41" fmla="*/ 91 h 392"/>
                <a:gd name="T42" fmla="*/ 189 w 360"/>
                <a:gd name="T43" fmla="*/ 133 h 392"/>
                <a:gd name="T44" fmla="*/ 191 w 360"/>
                <a:gd name="T45" fmla="*/ 149 h 392"/>
                <a:gd name="T46" fmla="*/ 202 w 360"/>
                <a:gd name="T47" fmla="*/ 167 h 392"/>
                <a:gd name="T48" fmla="*/ 236 w 360"/>
                <a:gd name="T49" fmla="*/ 118 h 392"/>
                <a:gd name="T50" fmla="*/ 247 w 360"/>
                <a:gd name="T51" fmla="*/ 64 h 392"/>
                <a:gd name="T52" fmla="*/ 233 w 360"/>
                <a:gd name="T53" fmla="*/ 56 h 392"/>
                <a:gd name="T54" fmla="*/ 195 w 360"/>
                <a:gd name="T55" fmla="*/ 102 h 392"/>
                <a:gd name="T56" fmla="*/ 161 w 360"/>
                <a:gd name="T57" fmla="*/ 67 h 392"/>
                <a:gd name="T58" fmla="*/ 41 w 360"/>
                <a:gd name="T59" fmla="*/ 3 h 392"/>
                <a:gd name="T60" fmla="*/ 9 w 360"/>
                <a:gd name="T61" fmla="*/ 7 h 392"/>
                <a:gd name="T62" fmla="*/ 129 w 360"/>
                <a:gd name="T63" fmla="*/ 342 h 392"/>
                <a:gd name="T64" fmla="*/ 129 w 360"/>
                <a:gd name="T65" fmla="*/ 343 h 392"/>
                <a:gd name="T66" fmla="*/ 118 w 360"/>
                <a:gd name="T67" fmla="*/ 325 h 392"/>
                <a:gd name="T68" fmla="*/ 222 w 360"/>
                <a:gd name="T69" fmla="*/ 106 h 392"/>
                <a:gd name="T70" fmla="*/ 238 w 360"/>
                <a:gd name="T71" fmla="*/ 77 h 392"/>
                <a:gd name="T72" fmla="*/ 222 w 360"/>
                <a:gd name="T73" fmla="*/ 106 h 392"/>
                <a:gd name="T74" fmla="*/ 198 w 360"/>
                <a:gd name="T75" fmla="*/ 130 h 392"/>
                <a:gd name="T76" fmla="*/ 181 w 360"/>
                <a:gd name="T77" fmla="*/ 121 h 392"/>
                <a:gd name="T78" fmla="*/ 80 w 360"/>
                <a:gd name="T79" fmla="*/ 15 h 392"/>
                <a:gd name="T80" fmla="*/ 125 w 360"/>
                <a:gd name="T81" fmla="*/ 52 h 392"/>
                <a:gd name="T82" fmla="*/ 105 w 360"/>
                <a:gd name="T83" fmla="*/ 28 h 392"/>
                <a:gd name="T84" fmla="*/ 79 w 360"/>
                <a:gd name="T85" fmla="*/ 15 h 392"/>
                <a:gd name="T86" fmla="*/ 75 w 360"/>
                <a:gd name="T87" fmla="*/ 15 h 392"/>
                <a:gd name="T88" fmla="*/ 59 w 360"/>
                <a:gd name="T89" fmla="*/ 24 h 392"/>
                <a:gd name="T90" fmla="*/ 80 w 360"/>
                <a:gd name="T91" fmla="*/ 36 h 392"/>
                <a:gd name="T92" fmla="*/ 92 w 360"/>
                <a:gd name="T93" fmla="*/ 46 h 392"/>
                <a:gd name="T94" fmla="*/ 88 w 360"/>
                <a:gd name="T95" fmla="*/ 56 h 392"/>
                <a:gd name="T96" fmla="*/ 97 w 360"/>
                <a:gd name="T97" fmla="*/ 54 h 392"/>
                <a:gd name="T98" fmla="*/ 128 w 360"/>
                <a:gd name="T99" fmla="*/ 64 h 392"/>
                <a:gd name="T100" fmla="*/ 136 w 360"/>
                <a:gd name="T101" fmla="*/ 68 h 392"/>
                <a:gd name="T102" fmla="*/ 109 w 360"/>
                <a:gd name="T103" fmla="*/ 77 h 392"/>
                <a:gd name="T104" fmla="*/ 39 w 360"/>
                <a:gd name="T105" fmla="*/ 23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0" h="392">
                  <a:moveTo>
                    <a:pt x="8" y="19"/>
                  </a:moveTo>
                  <a:cubicBezTo>
                    <a:pt x="12" y="21"/>
                    <a:pt x="16" y="22"/>
                    <a:pt x="21" y="22"/>
                  </a:cubicBezTo>
                  <a:cubicBezTo>
                    <a:pt x="28" y="28"/>
                    <a:pt x="38" y="36"/>
                    <a:pt x="40" y="44"/>
                  </a:cubicBezTo>
                  <a:cubicBezTo>
                    <a:pt x="45" y="58"/>
                    <a:pt x="54" y="66"/>
                    <a:pt x="65" y="72"/>
                  </a:cubicBezTo>
                  <a:cubicBezTo>
                    <a:pt x="63" y="73"/>
                    <a:pt x="61" y="74"/>
                    <a:pt x="59" y="75"/>
                  </a:cubicBezTo>
                  <a:cubicBezTo>
                    <a:pt x="53" y="77"/>
                    <a:pt x="49" y="79"/>
                    <a:pt x="44" y="82"/>
                  </a:cubicBezTo>
                  <a:cubicBezTo>
                    <a:pt x="36" y="89"/>
                    <a:pt x="30" y="100"/>
                    <a:pt x="27" y="111"/>
                  </a:cubicBezTo>
                  <a:cubicBezTo>
                    <a:pt x="23" y="122"/>
                    <a:pt x="19" y="134"/>
                    <a:pt x="16" y="146"/>
                  </a:cubicBezTo>
                  <a:cubicBezTo>
                    <a:pt x="13" y="159"/>
                    <a:pt x="14" y="174"/>
                    <a:pt x="15" y="186"/>
                  </a:cubicBezTo>
                  <a:cubicBezTo>
                    <a:pt x="17" y="199"/>
                    <a:pt x="18" y="212"/>
                    <a:pt x="20" y="225"/>
                  </a:cubicBezTo>
                  <a:cubicBezTo>
                    <a:pt x="23" y="239"/>
                    <a:pt x="27" y="253"/>
                    <a:pt x="31" y="267"/>
                  </a:cubicBezTo>
                  <a:cubicBezTo>
                    <a:pt x="36" y="291"/>
                    <a:pt x="46" y="312"/>
                    <a:pt x="69" y="323"/>
                  </a:cubicBezTo>
                  <a:cubicBezTo>
                    <a:pt x="73" y="324"/>
                    <a:pt x="78" y="326"/>
                    <a:pt x="82" y="326"/>
                  </a:cubicBezTo>
                  <a:cubicBezTo>
                    <a:pt x="79" y="333"/>
                    <a:pt x="77" y="340"/>
                    <a:pt x="76" y="346"/>
                  </a:cubicBezTo>
                  <a:cubicBezTo>
                    <a:pt x="76" y="353"/>
                    <a:pt x="85" y="357"/>
                    <a:pt x="89" y="350"/>
                  </a:cubicBezTo>
                  <a:cubicBezTo>
                    <a:pt x="90" y="347"/>
                    <a:pt x="91" y="345"/>
                    <a:pt x="92" y="342"/>
                  </a:cubicBezTo>
                  <a:cubicBezTo>
                    <a:pt x="94" y="342"/>
                    <a:pt x="95" y="342"/>
                    <a:pt x="96" y="341"/>
                  </a:cubicBezTo>
                  <a:cubicBezTo>
                    <a:pt x="97" y="342"/>
                    <a:pt x="97" y="342"/>
                    <a:pt x="98" y="342"/>
                  </a:cubicBezTo>
                  <a:cubicBezTo>
                    <a:pt x="99" y="343"/>
                    <a:pt x="100" y="343"/>
                    <a:pt x="100" y="343"/>
                  </a:cubicBezTo>
                  <a:cubicBezTo>
                    <a:pt x="100" y="344"/>
                    <a:pt x="99" y="345"/>
                    <a:pt x="99" y="346"/>
                  </a:cubicBezTo>
                  <a:cubicBezTo>
                    <a:pt x="96" y="352"/>
                    <a:pt x="104" y="356"/>
                    <a:pt x="107" y="350"/>
                  </a:cubicBezTo>
                  <a:cubicBezTo>
                    <a:pt x="108" y="350"/>
                    <a:pt x="108" y="349"/>
                    <a:pt x="109" y="348"/>
                  </a:cubicBezTo>
                  <a:cubicBezTo>
                    <a:pt x="109" y="349"/>
                    <a:pt x="110" y="350"/>
                    <a:pt x="111" y="350"/>
                  </a:cubicBezTo>
                  <a:cubicBezTo>
                    <a:pt x="110" y="350"/>
                    <a:pt x="110" y="350"/>
                    <a:pt x="110" y="350"/>
                  </a:cubicBezTo>
                  <a:cubicBezTo>
                    <a:pt x="107" y="353"/>
                    <a:pt x="109" y="357"/>
                    <a:pt x="113" y="358"/>
                  </a:cubicBezTo>
                  <a:cubicBezTo>
                    <a:pt x="111" y="362"/>
                    <a:pt x="114" y="367"/>
                    <a:pt x="119" y="365"/>
                  </a:cubicBezTo>
                  <a:cubicBezTo>
                    <a:pt x="120" y="365"/>
                    <a:pt x="123" y="363"/>
                    <a:pt x="125" y="362"/>
                  </a:cubicBezTo>
                  <a:cubicBezTo>
                    <a:pt x="124" y="364"/>
                    <a:pt x="123" y="366"/>
                    <a:pt x="122" y="367"/>
                  </a:cubicBezTo>
                  <a:cubicBezTo>
                    <a:pt x="120" y="371"/>
                    <a:pt x="125" y="375"/>
                    <a:pt x="128" y="373"/>
                  </a:cubicBezTo>
                  <a:cubicBezTo>
                    <a:pt x="133" y="370"/>
                    <a:pt x="136" y="367"/>
                    <a:pt x="138" y="363"/>
                  </a:cubicBezTo>
                  <a:cubicBezTo>
                    <a:pt x="141" y="366"/>
                    <a:pt x="145" y="368"/>
                    <a:pt x="149" y="370"/>
                  </a:cubicBezTo>
                  <a:cubicBezTo>
                    <a:pt x="155" y="373"/>
                    <a:pt x="159" y="377"/>
                    <a:pt x="164" y="382"/>
                  </a:cubicBezTo>
                  <a:cubicBezTo>
                    <a:pt x="167" y="385"/>
                    <a:pt x="171" y="390"/>
                    <a:pt x="176" y="391"/>
                  </a:cubicBezTo>
                  <a:cubicBezTo>
                    <a:pt x="180" y="392"/>
                    <a:pt x="183" y="391"/>
                    <a:pt x="186" y="389"/>
                  </a:cubicBezTo>
                  <a:cubicBezTo>
                    <a:pt x="192" y="387"/>
                    <a:pt x="199" y="388"/>
                    <a:pt x="205" y="387"/>
                  </a:cubicBezTo>
                  <a:cubicBezTo>
                    <a:pt x="216" y="385"/>
                    <a:pt x="225" y="378"/>
                    <a:pt x="233" y="370"/>
                  </a:cubicBezTo>
                  <a:cubicBezTo>
                    <a:pt x="237" y="366"/>
                    <a:pt x="241" y="363"/>
                    <a:pt x="244" y="358"/>
                  </a:cubicBezTo>
                  <a:cubicBezTo>
                    <a:pt x="247" y="353"/>
                    <a:pt x="253" y="349"/>
                    <a:pt x="256" y="344"/>
                  </a:cubicBezTo>
                  <a:cubicBezTo>
                    <a:pt x="260" y="338"/>
                    <a:pt x="265" y="331"/>
                    <a:pt x="272" y="326"/>
                  </a:cubicBezTo>
                  <a:cubicBezTo>
                    <a:pt x="275" y="324"/>
                    <a:pt x="278" y="323"/>
                    <a:pt x="281" y="321"/>
                  </a:cubicBezTo>
                  <a:cubicBezTo>
                    <a:pt x="284" y="319"/>
                    <a:pt x="287" y="315"/>
                    <a:pt x="289" y="312"/>
                  </a:cubicBezTo>
                  <a:cubicBezTo>
                    <a:pt x="294" y="307"/>
                    <a:pt x="300" y="302"/>
                    <a:pt x="306" y="297"/>
                  </a:cubicBezTo>
                  <a:cubicBezTo>
                    <a:pt x="311" y="292"/>
                    <a:pt x="314" y="286"/>
                    <a:pt x="321" y="283"/>
                  </a:cubicBezTo>
                  <a:cubicBezTo>
                    <a:pt x="332" y="278"/>
                    <a:pt x="337" y="267"/>
                    <a:pt x="344" y="258"/>
                  </a:cubicBezTo>
                  <a:cubicBezTo>
                    <a:pt x="352" y="248"/>
                    <a:pt x="354" y="237"/>
                    <a:pt x="354" y="225"/>
                  </a:cubicBezTo>
                  <a:cubicBezTo>
                    <a:pt x="353" y="211"/>
                    <a:pt x="360" y="197"/>
                    <a:pt x="358" y="183"/>
                  </a:cubicBezTo>
                  <a:cubicBezTo>
                    <a:pt x="357" y="172"/>
                    <a:pt x="350" y="162"/>
                    <a:pt x="344" y="154"/>
                  </a:cubicBezTo>
                  <a:cubicBezTo>
                    <a:pt x="337" y="144"/>
                    <a:pt x="327" y="135"/>
                    <a:pt x="316" y="129"/>
                  </a:cubicBezTo>
                  <a:cubicBezTo>
                    <a:pt x="306" y="122"/>
                    <a:pt x="295" y="122"/>
                    <a:pt x="284" y="122"/>
                  </a:cubicBezTo>
                  <a:cubicBezTo>
                    <a:pt x="276" y="122"/>
                    <a:pt x="268" y="119"/>
                    <a:pt x="260" y="119"/>
                  </a:cubicBezTo>
                  <a:cubicBezTo>
                    <a:pt x="253" y="118"/>
                    <a:pt x="245" y="119"/>
                    <a:pt x="238" y="120"/>
                  </a:cubicBezTo>
                  <a:cubicBezTo>
                    <a:pt x="233" y="120"/>
                    <a:pt x="232" y="128"/>
                    <a:pt x="237" y="128"/>
                  </a:cubicBezTo>
                  <a:cubicBezTo>
                    <a:pt x="249" y="130"/>
                    <a:pt x="262" y="129"/>
                    <a:pt x="274" y="133"/>
                  </a:cubicBezTo>
                  <a:cubicBezTo>
                    <a:pt x="285" y="136"/>
                    <a:pt x="297" y="131"/>
                    <a:pt x="307" y="136"/>
                  </a:cubicBezTo>
                  <a:cubicBezTo>
                    <a:pt x="325" y="145"/>
                    <a:pt x="348" y="167"/>
                    <a:pt x="349" y="189"/>
                  </a:cubicBezTo>
                  <a:cubicBezTo>
                    <a:pt x="350" y="200"/>
                    <a:pt x="343" y="212"/>
                    <a:pt x="344" y="222"/>
                  </a:cubicBezTo>
                  <a:cubicBezTo>
                    <a:pt x="345" y="228"/>
                    <a:pt x="346" y="235"/>
                    <a:pt x="344" y="240"/>
                  </a:cubicBezTo>
                  <a:cubicBezTo>
                    <a:pt x="340" y="246"/>
                    <a:pt x="337" y="252"/>
                    <a:pt x="332" y="258"/>
                  </a:cubicBezTo>
                  <a:cubicBezTo>
                    <a:pt x="329" y="263"/>
                    <a:pt x="326" y="267"/>
                    <a:pt x="323" y="271"/>
                  </a:cubicBezTo>
                  <a:cubicBezTo>
                    <a:pt x="320" y="274"/>
                    <a:pt x="314" y="276"/>
                    <a:pt x="311" y="279"/>
                  </a:cubicBezTo>
                  <a:cubicBezTo>
                    <a:pt x="306" y="283"/>
                    <a:pt x="303" y="287"/>
                    <a:pt x="299" y="291"/>
                  </a:cubicBezTo>
                  <a:cubicBezTo>
                    <a:pt x="294" y="296"/>
                    <a:pt x="288" y="301"/>
                    <a:pt x="283" y="306"/>
                  </a:cubicBezTo>
                  <a:cubicBezTo>
                    <a:pt x="274" y="315"/>
                    <a:pt x="262" y="321"/>
                    <a:pt x="254" y="331"/>
                  </a:cubicBezTo>
                  <a:cubicBezTo>
                    <a:pt x="248" y="340"/>
                    <a:pt x="241" y="349"/>
                    <a:pt x="234" y="358"/>
                  </a:cubicBezTo>
                  <a:cubicBezTo>
                    <a:pt x="226" y="368"/>
                    <a:pt x="213" y="376"/>
                    <a:pt x="201" y="378"/>
                  </a:cubicBezTo>
                  <a:cubicBezTo>
                    <a:pt x="196" y="379"/>
                    <a:pt x="190" y="378"/>
                    <a:pt x="186" y="379"/>
                  </a:cubicBezTo>
                  <a:cubicBezTo>
                    <a:pt x="179" y="382"/>
                    <a:pt x="176" y="380"/>
                    <a:pt x="170" y="375"/>
                  </a:cubicBezTo>
                  <a:cubicBezTo>
                    <a:pt x="167" y="372"/>
                    <a:pt x="165" y="369"/>
                    <a:pt x="162" y="367"/>
                  </a:cubicBezTo>
                  <a:cubicBezTo>
                    <a:pt x="156" y="363"/>
                    <a:pt x="146" y="361"/>
                    <a:pt x="144" y="354"/>
                  </a:cubicBezTo>
                  <a:cubicBezTo>
                    <a:pt x="140" y="342"/>
                    <a:pt x="138" y="332"/>
                    <a:pt x="129" y="323"/>
                  </a:cubicBezTo>
                  <a:cubicBezTo>
                    <a:pt x="122" y="316"/>
                    <a:pt x="113" y="315"/>
                    <a:pt x="103" y="313"/>
                  </a:cubicBezTo>
                  <a:cubicBezTo>
                    <a:pt x="99" y="312"/>
                    <a:pt x="96" y="312"/>
                    <a:pt x="92" y="312"/>
                  </a:cubicBezTo>
                  <a:cubicBezTo>
                    <a:pt x="88" y="313"/>
                    <a:pt x="87" y="315"/>
                    <a:pt x="85" y="317"/>
                  </a:cubicBezTo>
                  <a:cubicBezTo>
                    <a:pt x="60" y="313"/>
                    <a:pt x="47" y="290"/>
                    <a:pt x="42" y="267"/>
                  </a:cubicBezTo>
                  <a:cubicBezTo>
                    <a:pt x="40" y="255"/>
                    <a:pt x="37" y="243"/>
                    <a:pt x="33" y="232"/>
                  </a:cubicBezTo>
                  <a:cubicBezTo>
                    <a:pt x="29" y="218"/>
                    <a:pt x="32" y="204"/>
                    <a:pt x="28" y="190"/>
                  </a:cubicBezTo>
                  <a:cubicBezTo>
                    <a:pt x="25" y="179"/>
                    <a:pt x="25" y="163"/>
                    <a:pt x="27" y="151"/>
                  </a:cubicBezTo>
                  <a:cubicBezTo>
                    <a:pt x="28" y="146"/>
                    <a:pt x="29" y="140"/>
                    <a:pt x="31" y="134"/>
                  </a:cubicBezTo>
                  <a:cubicBezTo>
                    <a:pt x="34" y="128"/>
                    <a:pt x="33" y="122"/>
                    <a:pt x="36" y="116"/>
                  </a:cubicBezTo>
                  <a:cubicBezTo>
                    <a:pt x="40" y="105"/>
                    <a:pt x="44" y="95"/>
                    <a:pt x="54" y="87"/>
                  </a:cubicBezTo>
                  <a:cubicBezTo>
                    <a:pt x="60" y="83"/>
                    <a:pt x="69" y="82"/>
                    <a:pt x="75" y="77"/>
                  </a:cubicBezTo>
                  <a:cubicBezTo>
                    <a:pt x="75" y="78"/>
                    <a:pt x="76" y="78"/>
                    <a:pt x="77" y="78"/>
                  </a:cubicBezTo>
                  <a:cubicBezTo>
                    <a:pt x="85" y="83"/>
                    <a:pt x="94" y="87"/>
                    <a:pt x="103" y="89"/>
                  </a:cubicBezTo>
                  <a:cubicBezTo>
                    <a:pt x="112" y="92"/>
                    <a:pt x="122" y="91"/>
                    <a:pt x="132" y="91"/>
                  </a:cubicBezTo>
                  <a:cubicBezTo>
                    <a:pt x="137" y="93"/>
                    <a:pt x="141" y="97"/>
                    <a:pt x="144" y="102"/>
                  </a:cubicBezTo>
                  <a:cubicBezTo>
                    <a:pt x="146" y="106"/>
                    <a:pt x="152" y="108"/>
                    <a:pt x="156" y="111"/>
                  </a:cubicBezTo>
                  <a:cubicBezTo>
                    <a:pt x="159" y="114"/>
                    <a:pt x="162" y="119"/>
                    <a:pt x="165" y="123"/>
                  </a:cubicBezTo>
                  <a:cubicBezTo>
                    <a:pt x="171" y="129"/>
                    <a:pt x="181" y="130"/>
                    <a:pt x="189" y="133"/>
                  </a:cubicBezTo>
                  <a:cubicBezTo>
                    <a:pt x="191" y="134"/>
                    <a:pt x="192" y="134"/>
                    <a:pt x="194" y="133"/>
                  </a:cubicBezTo>
                  <a:cubicBezTo>
                    <a:pt x="195" y="133"/>
                    <a:pt x="197" y="131"/>
                    <a:pt x="198" y="131"/>
                  </a:cubicBezTo>
                  <a:cubicBezTo>
                    <a:pt x="198" y="131"/>
                    <a:pt x="198" y="131"/>
                    <a:pt x="198" y="131"/>
                  </a:cubicBezTo>
                  <a:cubicBezTo>
                    <a:pt x="195" y="137"/>
                    <a:pt x="193" y="143"/>
                    <a:pt x="191" y="149"/>
                  </a:cubicBezTo>
                  <a:cubicBezTo>
                    <a:pt x="182" y="144"/>
                    <a:pt x="173" y="140"/>
                    <a:pt x="164" y="138"/>
                  </a:cubicBezTo>
                  <a:cubicBezTo>
                    <a:pt x="161" y="137"/>
                    <a:pt x="159" y="141"/>
                    <a:pt x="161" y="143"/>
                  </a:cubicBezTo>
                  <a:cubicBezTo>
                    <a:pt x="172" y="152"/>
                    <a:pt x="185" y="158"/>
                    <a:pt x="198" y="165"/>
                  </a:cubicBezTo>
                  <a:cubicBezTo>
                    <a:pt x="198" y="167"/>
                    <a:pt x="200" y="168"/>
                    <a:pt x="202" y="167"/>
                  </a:cubicBezTo>
                  <a:cubicBezTo>
                    <a:pt x="211" y="173"/>
                    <a:pt x="220" y="179"/>
                    <a:pt x="226" y="187"/>
                  </a:cubicBezTo>
                  <a:cubicBezTo>
                    <a:pt x="228" y="190"/>
                    <a:pt x="233" y="187"/>
                    <a:pt x="231" y="184"/>
                  </a:cubicBezTo>
                  <a:cubicBezTo>
                    <a:pt x="226" y="175"/>
                    <a:pt x="218" y="167"/>
                    <a:pt x="210" y="161"/>
                  </a:cubicBezTo>
                  <a:cubicBezTo>
                    <a:pt x="222" y="150"/>
                    <a:pt x="229" y="133"/>
                    <a:pt x="236" y="118"/>
                  </a:cubicBezTo>
                  <a:cubicBezTo>
                    <a:pt x="240" y="108"/>
                    <a:pt x="243" y="99"/>
                    <a:pt x="246" y="89"/>
                  </a:cubicBezTo>
                  <a:cubicBezTo>
                    <a:pt x="248" y="84"/>
                    <a:pt x="248" y="79"/>
                    <a:pt x="248" y="73"/>
                  </a:cubicBezTo>
                  <a:cubicBezTo>
                    <a:pt x="249" y="70"/>
                    <a:pt x="247" y="68"/>
                    <a:pt x="247" y="66"/>
                  </a:cubicBezTo>
                  <a:cubicBezTo>
                    <a:pt x="247" y="65"/>
                    <a:pt x="247" y="65"/>
                    <a:pt x="247" y="64"/>
                  </a:cubicBezTo>
                  <a:cubicBezTo>
                    <a:pt x="248" y="64"/>
                    <a:pt x="249" y="63"/>
                    <a:pt x="250" y="62"/>
                  </a:cubicBezTo>
                  <a:cubicBezTo>
                    <a:pt x="251" y="61"/>
                    <a:pt x="251" y="59"/>
                    <a:pt x="249" y="58"/>
                  </a:cubicBezTo>
                  <a:cubicBezTo>
                    <a:pt x="244" y="56"/>
                    <a:pt x="239" y="59"/>
                    <a:pt x="233" y="58"/>
                  </a:cubicBezTo>
                  <a:cubicBezTo>
                    <a:pt x="233" y="57"/>
                    <a:pt x="233" y="57"/>
                    <a:pt x="233" y="56"/>
                  </a:cubicBezTo>
                  <a:cubicBezTo>
                    <a:pt x="232" y="52"/>
                    <a:pt x="224" y="53"/>
                    <a:pt x="225" y="58"/>
                  </a:cubicBezTo>
                  <a:cubicBezTo>
                    <a:pt x="227" y="73"/>
                    <a:pt x="219" y="88"/>
                    <a:pt x="212" y="102"/>
                  </a:cubicBezTo>
                  <a:cubicBezTo>
                    <a:pt x="211" y="102"/>
                    <a:pt x="211" y="102"/>
                    <a:pt x="211" y="102"/>
                  </a:cubicBezTo>
                  <a:cubicBezTo>
                    <a:pt x="205" y="106"/>
                    <a:pt x="200" y="105"/>
                    <a:pt x="195" y="102"/>
                  </a:cubicBezTo>
                  <a:cubicBezTo>
                    <a:pt x="197" y="100"/>
                    <a:pt x="197" y="97"/>
                    <a:pt x="195" y="95"/>
                  </a:cubicBezTo>
                  <a:cubicBezTo>
                    <a:pt x="191" y="90"/>
                    <a:pt x="185" y="88"/>
                    <a:pt x="179" y="86"/>
                  </a:cubicBezTo>
                  <a:cubicBezTo>
                    <a:pt x="176" y="83"/>
                    <a:pt x="174" y="80"/>
                    <a:pt x="172" y="76"/>
                  </a:cubicBezTo>
                  <a:cubicBezTo>
                    <a:pt x="169" y="73"/>
                    <a:pt x="165" y="70"/>
                    <a:pt x="161" y="67"/>
                  </a:cubicBezTo>
                  <a:cubicBezTo>
                    <a:pt x="146" y="53"/>
                    <a:pt x="140" y="30"/>
                    <a:pt x="123" y="17"/>
                  </a:cubicBezTo>
                  <a:cubicBezTo>
                    <a:pt x="108" y="6"/>
                    <a:pt x="87" y="4"/>
                    <a:pt x="69" y="3"/>
                  </a:cubicBezTo>
                  <a:cubicBezTo>
                    <a:pt x="62" y="2"/>
                    <a:pt x="55" y="2"/>
                    <a:pt x="48" y="3"/>
                  </a:cubicBezTo>
                  <a:cubicBezTo>
                    <a:pt x="46" y="1"/>
                    <a:pt x="43" y="0"/>
                    <a:pt x="41" y="3"/>
                  </a:cubicBezTo>
                  <a:cubicBezTo>
                    <a:pt x="40" y="4"/>
                    <a:pt x="39" y="5"/>
                    <a:pt x="38" y="5"/>
                  </a:cubicBezTo>
                  <a:cubicBezTo>
                    <a:pt x="34" y="7"/>
                    <a:pt x="30" y="8"/>
                    <a:pt x="27" y="10"/>
                  </a:cubicBezTo>
                  <a:cubicBezTo>
                    <a:pt x="25" y="10"/>
                    <a:pt x="23" y="10"/>
                    <a:pt x="22" y="11"/>
                  </a:cubicBezTo>
                  <a:cubicBezTo>
                    <a:pt x="18" y="9"/>
                    <a:pt x="13" y="7"/>
                    <a:pt x="9" y="7"/>
                  </a:cubicBezTo>
                  <a:cubicBezTo>
                    <a:pt x="8" y="7"/>
                    <a:pt x="7" y="7"/>
                    <a:pt x="6" y="7"/>
                  </a:cubicBezTo>
                  <a:cubicBezTo>
                    <a:pt x="3" y="8"/>
                    <a:pt x="0" y="10"/>
                    <a:pt x="1" y="13"/>
                  </a:cubicBezTo>
                  <a:cubicBezTo>
                    <a:pt x="1" y="17"/>
                    <a:pt x="5" y="17"/>
                    <a:pt x="8" y="19"/>
                  </a:cubicBezTo>
                  <a:close/>
                  <a:moveTo>
                    <a:pt x="129" y="342"/>
                  </a:moveTo>
                  <a:cubicBezTo>
                    <a:pt x="130" y="342"/>
                    <a:pt x="130" y="341"/>
                    <a:pt x="131" y="341"/>
                  </a:cubicBezTo>
                  <a:cubicBezTo>
                    <a:pt x="131" y="342"/>
                    <a:pt x="131" y="343"/>
                    <a:pt x="132" y="343"/>
                  </a:cubicBezTo>
                  <a:cubicBezTo>
                    <a:pt x="132" y="344"/>
                    <a:pt x="132" y="344"/>
                    <a:pt x="132" y="344"/>
                  </a:cubicBezTo>
                  <a:cubicBezTo>
                    <a:pt x="131" y="343"/>
                    <a:pt x="130" y="343"/>
                    <a:pt x="129" y="343"/>
                  </a:cubicBezTo>
                  <a:cubicBezTo>
                    <a:pt x="129" y="342"/>
                    <a:pt x="129" y="342"/>
                    <a:pt x="129" y="342"/>
                  </a:cubicBezTo>
                  <a:close/>
                  <a:moveTo>
                    <a:pt x="120" y="326"/>
                  </a:moveTo>
                  <a:cubicBezTo>
                    <a:pt x="120" y="326"/>
                    <a:pt x="119" y="326"/>
                    <a:pt x="119" y="326"/>
                  </a:cubicBezTo>
                  <a:cubicBezTo>
                    <a:pt x="118" y="325"/>
                    <a:pt x="118" y="325"/>
                    <a:pt x="118" y="325"/>
                  </a:cubicBezTo>
                  <a:cubicBezTo>
                    <a:pt x="117" y="324"/>
                    <a:pt x="117" y="324"/>
                    <a:pt x="117" y="324"/>
                  </a:cubicBezTo>
                  <a:cubicBezTo>
                    <a:pt x="117" y="323"/>
                    <a:pt x="117" y="323"/>
                    <a:pt x="117" y="323"/>
                  </a:cubicBezTo>
                  <a:cubicBezTo>
                    <a:pt x="118" y="324"/>
                    <a:pt x="119" y="325"/>
                    <a:pt x="120" y="326"/>
                  </a:cubicBezTo>
                  <a:close/>
                  <a:moveTo>
                    <a:pt x="222" y="106"/>
                  </a:moveTo>
                  <a:cubicBezTo>
                    <a:pt x="228" y="93"/>
                    <a:pt x="235" y="79"/>
                    <a:pt x="234" y="65"/>
                  </a:cubicBezTo>
                  <a:cubicBezTo>
                    <a:pt x="236" y="65"/>
                    <a:pt x="237" y="65"/>
                    <a:pt x="239" y="65"/>
                  </a:cubicBezTo>
                  <a:cubicBezTo>
                    <a:pt x="239" y="66"/>
                    <a:pt x="239" y="65"/>
                    <a:pt x="240" y="65"/>
                  </a:cubicBezTo>
                  <a:cubicBezTo>
                    <a:pt x="239" y="69"/>
                    <a:pt x="239" y="73"/>
                    <a:pt x="238" y="77"/>
                  </a:cubicBezTo>
                  <a:cubicBezTo>
                    <a:pt x="236" y="88"/>
                    <a:pt x="231" y="99"/>
                    <a:pt x="226" y="109"/>
                  </a:cubicBezTo>
                  <a:cubicBezTo>
                    <a:pt x="219" y="125"/>
                    <a:pt x="210" y="140"/>
                    <a:pt x="202" y="156"/>
                  </a:cubicBezTo>
                  <a:cubicBezTo>
                    <a:pt x="200" y="155"/>
                    <a:pt x="199" y="154"/>
                    <a:pt x="197" y="153"/>
                  </a:cubicBezTo>
                  <a:cubicBezTo>
                    <a:pt x="208" y="139"/>
                    <a:pt x="214" y="121"/>
                    <a:pt x="222" y="106"/>
                  </a:cubicBezTo>
                  <a:close/>
                  <a:moveTo>
                    <a:pt x="165" y="97"/>
                  </a:moveTo>
                  <a:cubicBezTo>
                    <a:pt x="170" y="98"/>
                    <a:pt x="175" y="100"/>
                    <a:pt x="180" y="101"/>
                  </a:cubicBezTo>
                  <a:cubicBezTo>
                    <a:pt x="189" y="109"/>
                    <a:pt x="198" y="114"/>
                    <a:pt x="208" y="109"/>
                  </a:cubicBezTo>
                  <a:cubicBezTo>
                    <a:pt x="205" y="116"/>
                    <a:pt x="201" y="123"/>
                    <a:pt x="198" y="130"/>
                  </a:cubicBezTo>
                  <a:cubicBezTo>
                    <a:pt x="198" y="130"/>
                    <a:pt x="198" y="130"/>
                    <a:pt x="197" y="130"/>
                  </a:cubicBezTo>
                  <a:cubicBezTo>
                    <a:pt x="197" y="129"/>
                    <a:pt x="196" y="128"/>
                    <a:pt x="196" y="129"/>
                  </a:cubicBezTo>
                  <a:cubicBezTo>
                    <a:pt x="196" y="129"/>
                    <a:pt x="193" y="126"/>
                    <a:pt x="192" y="126"/>
                  </a:cubicBezTo>
                  <a:cubicBezTo>
                    <a:pt x="189" y="124"/>
                    <a:pt x="185" y="123"/>
                    <a:pt x="181" y="121"/>
                  </a:cubicBezTo>
                  <a:cubicBezTo>
                    <a:pt x="171" y="118"/>
                    <a:pt x="168" y="108"/>
                    <a:pt x="160" y="102"/>
                  </a:cubicBezTo>
                  <a:cubicBezTo>
                    <a:pt x="158" y="99"/>
                    <a:pt x="155" y="97"/>
                    <a:pt x="153" y="94"/>
                  </a:cubicBezTo>
                  <a:cubicBezTo>
                    <a:pt x="157" y="95"/>
                    <a:pt x="161" y="96"/>
                    <a:pt x="165" y="97"/>
                  </a:cubicBezTo>
                  <a:close/>
                  <a:moveTo>
                    <a:pt x="80" y="15"/>
                  </a:moveTo>
                  <a:cubicBezTo>
                    <a:pt x="90" y="16"/>
                    <a:pt x="101" y="19"/>
                    <a:pt x="111" y="23"/>
                  </a:cubicBezTo>
                  <a:cubicBezTo>
                    <a:pt x="122" y="28"/>
                    <a:pt x="129" y="40"/>
                    <a:pt x="135" y="50"/>
                  </a:cubicBezTo>
                  <a:cubicBezTo>
                    <a:pt x="138" y="54"/>
                    <a:pt x="140" y="57"/>
                    <a:pt x="142" y="61"/>
                  </a:cubicBezTo>
                  <a:cubicBezTo>
                    <a:pt x="137" y="57"/>
                    <a:pt x="131" y="55"/>
                    <a:pt x="125" y="52"/>
                  </a:cubicBezTo>
                  <a:cubicBezTo>
                    <a:pt x="125" y="51"/>
                    <a:pt x="125" y="50"/>
                    <a:pt x="125" y="49"/>
                  </a:cubicBezTo>
                  <a:cubicBezTo>
                    <a:pt x="125" y="47"/>
                    <a:pt x="123" y="45"/>
                    <a:pt x="122" y="43"/>
                  </a:cubicBezTo>
                  <a:cubicBezTo>
                    <a:pt x="120" y="41"/>
                    <a:pt x="119" y="38"/>
                    <a:pt x="116" y="36"/>
                  </a:cubicBezTo>
                  <a:cubicBezTo>
                    <a:pt x="113" y="33"/>
                    <a:pt x="111" y="27"/>
                    <a:pt x="105" y="28"/>
                  </a:cubicBezTo>
                  <a:cubicBezTo>
                    <a:pt x="104" y="29"/>
                    <a:pt x="103" y="30"/>
                    <a:pt x="103" y="31"/>
                  </a:cubicBezTo>
                  <a:cubicBezTo>
                    <a:pt x="104" y="37"/>
                    <a:pt x="108" y="41"/>
                    <a:pt x="112" y="45"/>
                  </a:cubicBezTo>
                  <a:cubicBezTo>
                    <a:pt x="105" y="41"/>
                    <a:pt x="98" y="37"/>
                    <a:pt x="90" y="32"/>
                  </a:cubicBezTo>
                  <a:cubicBezTo>
                    <a:pt x="88" y="26"/>
                    <a:pt x="85" y="17"/>
                    <a:pt x="79" y="15"/>
                  </a:cubicBezTo>
                  <a:cubicBezTo>
                    <a:pt x="79" y="15"/>
                    <a:pt x="79" y="15"/>
                    <a:pt x="80" y="15"/>
                  </a:cubicBezTo>
                  <a:close/>
                  <a:moveTo>
                    <a:pt x="41" y="17"/>
                  </a:moveTo>
                  <a:cubicBezTo>
                    <a:pt x="43" y="16"/>
                    <a:pt x="45" y="16"/>
                    <a:pt x="48" y="15"/>
                  </a:cubicBezTo>
                  <a:cubicBezTo>
                    <a:pt x="57" y="14"/>
                    <a:pt x="66" y="14"/>
                    <a:pt x="7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3" y="15"/>
                    <a:pt x="72" y="16"/>
                    <a:pt x="73" y="18"/>
                  </a:cubicBezTo>
                  <a:cubicBezTo>
                    <a:pt x="74" y="21"/>
                    <a:pt x="77" y="23"/>
                    <a:pt x="79" y="26"/>
                  </a:cubicBezTo>
                  <a:cubicBezTo>
                    <a:pt x="73" y="24"/>
                    <a:pt x="66" y="25"/>
                    <a:pt x="59" y="24"/>
                  </a:cubicBezTo>
                  <a:cubicBezTo>
                    <a:pt x="58" y="22"/>
                    <a:pt x="55" y="22"/>
                    <a:pt x="53" y="24"/>
                  </a:cubicBezTo>
                  <a:cubicBezTo>
                    <a:pt x="53" y="25"/>
                    <a:pt x="53" y="25"/>
                    <a:pt x="52" y="25"/>
                  </a:cubicBezTo>
                  <a:cubicBezTo>
                    <a:pt x="50" y="27"/>
                    <a:pt x="51" y="31"/>
                    <a:pt x="55" y="32"/>
                  </a:cubicBezTo>
                  <a:cubicBezTo>
                    <a:pt x="63" y="34"/>
                    <a:pt x="72" y="32"/>
                    <a:pt x="80" y="36"/>
                  </a:cubicBezTo>
                  <a:cubicBezTo>
                    <a:pt x="85" y="39"/>
                    <a:pt x="90" y="42"/>
                    <a:pt x="95" y="4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4" y="46"/>
                    <a:pt x="93" y="46"/>
                    <a:pt x="92" y="46"/>
                  </a:cubicBezTo>
                  <a:cubicBezTo>
                    <a:pt x="91" y="46"/>
                    <a:pt x="89" y="46"/>
                    <a:pt x="88" y="47"/>
                  </a:cubicBezTo>
                  <a:cubicBezTo>
                    <a:pt x="84" y="48"/>
                    <a:pt x="81" y="51"/>
                    <a:pt x="82" y="55"/>
                  </a:cubicBezTo>
                  <a:cubicBezTo>
                    <a:pt x="82" y="56"/>
                    <a:pt x="84" y="58"/>
                    <a:pt x="86" y="57"/>
                  </a:cubicBezTo>
                  <a:cubicBezTo>
                    <a:pt x="87" y="57"/>
                    <a:pt x="88" y="56"/>
                    <a:pt x="88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2" y="55"/>
                    <a:pt x="95" y="55"/>
                    <a:pt x="97" y="54"/>
                  </a:cubicBezTo>
                  <a:cubicBezTo>
                    <a:pt x="97" y="53"/>
                    <a:pt x="98" y="53"/>
                    <a:pt x="99" y="52"/>
                  </a:cubicBezTo>
                  <a:cubicBezTo>
                    <a:pt x="100" y="51"/>
                    <a:pt x="100" y="50"/>
                    <a:pt x="100" y="49"/>
                  </a:cubicBezTo>
                  <a:cubicBezTo>
                    <a:pt x="102" y="50"/>
                    <a:pt x="104" y="51"/>
                    <a:pt x="106" y="52"/>
                  </a:cubicBezTo>
                  <a:cubicBezTo>
                    <a:pt x="114" y="56"/>
                    <a:pt x="121" y="60"/>
                    <a:pt x="128" y="64"/>
                  </a:cubicBezTo>
                  <a:cubicBezTo>
                    <a:pt x="128" y="64"/>
                    <a:pt x="127" y="64"/>
                    <a:pt x="127" y="65"/>
                  </a:cubicBezTo>
                  <a:cubicBezTo>
                    <a:pt x="124" y="66"/>
                    <a:pt x="122" y="67"/>
                    <a:pt x="120" y="69"/>
                  </a:cubicBezTo>
                  <a:cubicBezTo>
                    <a:pt x="119" y="71"/>
                    <a:pt x="119" y="73"/>
                    <a:pt x="121" y="74"/>
                  </a:cubicBezTo>
                  <a:cubicBezTo>
                    <a:pt x="126" y="75"/>
                    <a:pt x="132" y="71"/>
                    <a:pt x="136" y="68"/>
                  </a:cubicBezTo>
                  <a:cubicBezTo>
                    <a:pt x="137" y="68"/>
                    <a:pt x="138" y="69"/>
                    <a:pt x="139" y="69"/>
                  </a:cubicBezTo>
                  <a:cubicBezTo>
                    <a:pt x="146" y="73"/>
                    <a:pt x="153" y="78"/>
                    <a:pt x="160" y="82"/>
                  </a:cubicBezTo>
                  <a:cubicBezTo>
                    <a:pt x="154" y="81"/>
                    <a:pt x="148" y="79"/>
                    <a:pt x="141" y="79"/>
                  </a:cubicBezTo>
                  <a:cubicBezTo>
                    <a:pt x="131" y="78"/>
                    <a:pt x="120" y="79"/>
                    <a:pt x="109" y="77"/>
                  </a:cubicBezTo>
                  <a:cubicBezTo>
                    <a:pt x="99" y="76"/>
                    <a:pt x="89" y="70"/>
                    <a:pt x="80" y="65"/>
                  </a:cubicBezTo>
                  <a:cubicBezTo>
                    <a:pt x="70" y="60"/>
                    <a:pt x="61" y="57"/>
                    <a:pt x="55" y="47"/>
                  </a:cubicBezTo>
                  <a:cubicBezTo>
                    <a:pt x="53" y="44"/>
                    <a:pt x="53" y="39"/>
                    <a:pt x="50" y="35"/>
                  </a:cubicBezTo>
                  <a:cubicBezTo>
                    <a:pt x="47" y="31"/>
                    <a:pt x="43" y="27"/>
                    <a:pt x="39" y="23"/>
                  </a:cubicBezTo>
                  <a:cubicBezTo>
                    <a:pt x="38" y="22"/>
                    <a:pt x="37" y="21"/>
                    <a:pt x="35" y="19"/>
                  </a:cubicBezTo>
                  <a:cubicBezTo>
                    <a:pt x="37" y="19"/>
                    <a:pt x="39" y="18"/>
                    <a:pt x="41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62"/>
            <p:cNvSpPr/>
            <p:nvPr/>
          </p:nvSpPr>
          <p:spPr bwMode="auto">
            <a:xfrm>
              <a:off x="1691" y="1042"/>
              <a:ext cx="58" cy="59"/>
            </a:xfrm>
            <a:custGeom>
              <a:avLst/>
              <a:gdLst>
                <a:gd name="T0" fmla="*/ 33 w 108"/>
                <a:gd name="T1" fmla="*/ 42 h 108"/>
                <a:gd name="T2" fmla="*/ 27 w 108"/>
                <a:gd name="T3" fmla="*/ 56 h 108"/>
                <a:gd name="T4" fmla="*/ 20 w 108"/>
                <a:gd name="T5" fmla="*/ 104 h 108"/>
                <a:gd name="T6" fmla="*/ 27 w 108"/>
                <a:gd name="T7" fmla="*/ 105 h 108"/>
                <a:gd name="T8" fmla="*/ 35 w 108"/>
                <a:gd name="T9" fmla="*/ 79 h 108"/>
                <a:gd name="T10" fmla="*/ 46 w 108"/>
                <a:gd name="T11" fmla="*/ 49 h 108"/>
                <a:gd name="T12" fmla="*/ 96 w 108"/>
                <a:gd name="T13" fmla="*/ 73 h 108"/>
                <a:gd name="T14" fmla="*/ 101 w 108"/>
                <a:gd name="T15" fmla="*/ 63 h 108"/>
                <a:gd name="T16" fmla="*/ 53 w 108"/>
                <a:gd name="T17" fmla="*/ 36 h 108"/>
                <a:gd name="T18" fmla="*/ 62 w 108"/>
                <a:gd name="T19" fmla="*/ 19 h 108"/>
                <a:gd name="T20" fmla="*/ 61 w 108"/>
                <a:gd name="T21" fmla="*/ 4 h 108"/>
                <a:gd name="T22" fmla="*/ 50 w 108"/>
                <a:gd name="T23" fmla="*/ 11 h 108"/>
                <a:gd name="T24" fmla="*/ 49 w 108"/>
                <a:gd name="T25" fmla="*/ 13 h 108"/>
                <a:gd name="T26" fmla="*/ 47 w 108"/>
                <a:gd name="T27" fmla="*/ 16 h 108"/>
                <a:gd name="T28" fmla="*/ 40 w 108"/>
                <a:gd name="T29" fmla="*/ 29 h 108"/>
                <a:gd name="T30" fmla="*/ 4 w 108"/>
                <a:gd name="T31" fmla="*/ 14 h 108"/>
                <a:gd name="T32" fmla="*/ 1 w 108"/>
                <a:gd name="T33" fmla="*/ 19 h 108"/>
                <a:gd name="T34" fmla="*/ 33 w 108"/>
                <a:gd name="T35" fmla="*/ 4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8" h="108">
                  <a:moveTo>
                    <a:pt x="33" y="42"/>
                  </a:moveTo>
                  <a:cubicBezTo>
                    <a:pt x="30" y="46"/>
                    <a:pt x="28" y="51"/>
                    <a:pt x="27" y="56"/>
                  </a:cubicBezTo>
                  <a:cubicBezTo>
                    <a:pt x="21" y="70"/>
                    <a:pt x="13" y="88"/>
                    <a:pt x="20" y="104"/>
                  </a:cubicBezTo>
                  <a:cubicBezTo>
                    <a:pt x="21" y="107"/>
                    <a:pt x="25" y="108"/>
                    <a:pt x="27" y="105"/>
                  </a:cubicBezTo>
                  <a:cubicBezTo>
                    <a:pt x="30" y="96"/>
                    <a:pt x="31" y="87"/>
                    <a:pt x="35" y="79"/>
                  </a:cubicBezTo>
                  <a:cubicBezTo>
                    <a:pt x="40" y="70"/>
                    <a:pt x="42" y="59"/>
                    <a:pt x="46" y="49"/>
                  </a:cubicBezTo>
                  <a:cubicBezTo>
                    <a:pt x="63" y="58"/>
                    <a:pt x="79" y="66"/>
                    <a:pt x="96" y="73"/>
                  </a:cubicBezTo>
                  <a:cubicBezTo>
                    <a:pt x="103" y="77"/>
                    <a:pt x="108" y="67"/>
                    <a:pt x="101" y="63"/>
                  </a:cubicBezTo>
                  <a:cubicBezTo>
                    <a:pt x="85" y="54"/>
                    <a:pt x="69" y="45"/>
                    <a:pt x="53" y="36"/>
                  </a:cubicBezTo>
                  <a:cubicBezTo>
                    <a:pt x="56" y="30"/>
                    <a:pt x="58" y="25"/>
                    <a:pt x="62" y="19"/>
                  </a:cubicBezTo>
                  <a:cubicBezTo>
                    <a:pt x="65" y="14"/>
                    <a:pt x="65" y="9"/>
                    <a:pt x="61" y="4"/>
                  </a:cubicBezTo>
                  <a:cubicBezTo>
                    <a:pt x="55" y="0"/>
                    <a:pt x="48" y="6"/>
                    <a:pt x="50" y="11"/>
                  </a:cubicBezTo>
                  <a:cubicBezTo>
                    <a:pt x="49" y="12"/>
                    <a:pt x="49" y="12"/>
                    <a:pt x="49" y="13"/>
                  </a:cubicBezTo>
                  <a:cubicBezTo>
                    <a:pt x="48" y="14"/>
                    <a:pt x="47" y="15"/>
                    <a:pt x="47" y="16"/>
                  </a:cubicBezTo>
                  <a:cubicBezTo>
                    <a:pt x="44" y="20"/>
                    <a:pt x="42" y="25"/>
                    <a:pt x="40" y="29"/>
                  </a:cubicBezTo>
                  <a:cubicBezTo>
                    <a:pt x="29" y="22"/>
                    <a:pt x="16" y="14"/>
                    <a:pt x="4" y="14"/>
                  </a:cubicBezTo>
                  <a:cubicBezTo>
                    <a:pt x="1" y="14"/>
                    <a:pt x="0" y="17"/>
                    <a:pt x="1" y="19"/>
                  </a:cubicBezTo>
                  <a:cubicBezTo>
                    <a:pt x="9" y="29"/>
                    <a:pt x="21" y="36"/>
                    <a:pt x="33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63"/>
            <p:cNvSpPr/>
            <p:nvPr/>
          </p:nvSpPr>
          <p:spPr bwMode="auto">
            <a:xfrm>
              <a:off x="1906" y="1159"/>
              <a:ext cx="46" cy="30"/>
            </a:xfrm>
            <a:custGeom>
              <a:avLst/>
              <a:gdLst>
                <a:gd name="T0" fmla="*/ 45 w 84"/>
                <a:gd name="T1" fmla="*/ 19 h 54"/>
                <a:gd name="T2" fmla="*/ 6 w 84"/>
                <a:gd name="T3" fmla="*/ 1 h 54"/>
                <a:gd name="T4" fmla="*/ 2 w 84"/>
                <a:gd name="T5" fmla="*/ 9 h 54"/>
                <a:gd name="T6" fmla="*/ 34 w 84"/>
                <a:gd name="T7" fmla="*/ 32 h 54"/>
                <a:gd name="T8" fmla="*/ 69 w 84"/>
                <a:gd name="T9" fmla="*/ 51 h 54"/>
                <a:gd name="T10" fmla="*/ 77 w 84"/>
                <a:gd name="T11" fmla="*/ 40 h 54"/>
                <a:gd name="T12" fmla="*/ 45 w 84"/>
                <a:gd name="T13" fmla="*/ 1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54">
                  <a:moveTo>
                    <a:pt x="45" y="19"/>
                  </a:moveTo>
                  <a:cubicBezTo>
                    <a:pt x="34" y="13"/>
                    <a:pt x="19" y="0"/>
                    <a:pt x="6" y="1"/>
                  </a:cubicBezTo>
                  <a:cubicBezTo>
                    <a:pt x="2" y="2"/>
                    <a:pt x="0" y="6"/>
                    <a:pt x="2" y="9"/>
                  </a:cubicBezTo>
                  <a:cubicBezTo>
                    <a:pt x="7" y="20"/>
                    <a:pt x="24" y="26"/>
                    <a:pt x="34" y="32"/>
                  </a:cubicBezTo>
                  <a:cubicBezTo>
                    <a:pt x="45" y="39"/>
                    <a:pt x="57" y="47"/>
                    <a:pt x="69" y="51"/>
                  </a:cubicBezTo>
                  <a:cubicBezTo>
                    <a:pt x="76" y="54"/>
                    <a:pt x="84" y="45"/>
                    <a:pt x="77" y="40"/>
                  </a:cubicBezTo>
                  <a:cubicBezTo>
                    <a:pt x="67" y="33"/>
                    <a:pt x="56" y="26"/>
                    <a:pt x="45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164"/>
            <p:cNvSpPr/>
            <p:nvPr/>
          </p:nvSpPr>
          <p:spPr bwMode="auto">
            <a:xfrm>
              <a:off x="1903" y="1134"/>
              <a:ext cx="53" cy="29"/>
            </a:xfrm>
            <a:custGeom>
              <a:avLst/>
              <a:gdLst>
                <a:gd name="T0" fmla="*/ 89 w 98"/>
                <a:gd name="T1" fmla="*/ 35 h 53"/>
                <a:gd name="T2" fmla="*/ 5 w 98"/>
                <a:gd name="T3" fmla="*/ 0 h 53"/>
                <a:gd name="T4" fmla="*/ 2 w 98"/>
                <a:gd name="T5" fmla="*/ 8 h 53"/>
                <a:gd name="T6" fmla="*/ 39 w 98"/>
                <a:gd name="T7" fmla="*/ 27 h 53"/>
                <a:gd name="T8" fmla="*/ 82 w 98"/>
                <a:gd name="T9" fmla="*/ 48 h 53"/>
                <a:gd name="T10" fmla="*/ 89 w 98"/>
                <a:gd name="T11" fmla="*/ 3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53">
                  <a:moveTo>
                    <a:pt x="89" y="35"/>
                  </a:moveTo>
                  <a:cubicBezTo>
                    <a:pt x="64" y="21"/>
                    <a:pt x="35" y="1"/>
                    <a:pt x="5" y="0"/>
                  </a:cubicBezTo>
                  <a:cubicBezTo>
                    <a:pt x="0" y="0"/>
                    <a:pt x="0" y="5"/>
                    <a:pt x="2" y="8"/>
                  </a:cubicBezTo>
                  <a:cubicBezTo>
                    <a:pt x="11" y="18"/>
                    <a:pt x="27" y="21"/>
                    <a:pt x="39" y="27"/>
                  </a:cubicBezTo>
                  <a:cubicBezTo>
                    <a:pt x="54" y="33"/>
                    <a:pt x="68" y="41"/>
                    <a:pt x="82" y="48"/>
                  </a:cubicBezTo>
                  <a:cubicBezTo>
                    <a:pt x="91" y="53"/>
                    <a:pt x="98" y="39"/>
                    <a:pt x="8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165"/>
            <p:cNvSpPr/>
            <p:nvPr/>
          </p:nvSpPr>
          <p:spPr bwMode="auto">
            <a:xfrm>
              <a:off x="1976" y="1147"/>
              <a:ext cx="74" cy="109"/>
            </a:xfrm>
            <a:custGeom>
              <a:avLst/>
              <a:gdLst>
                <a:gd name="T0" fmla="*/ 58 w 137"/>
                <a:gd name="T1" fmla="*/ 124 h 203"/>
                <a:gd name="T2" fmla="*/ 81 w 137"/>
                <a:gd name="T3" fmla="*/ 107 h 203"/>
                <a:gd name="T4" fmla="*/ 118 w 137"/>
                <a:gd name="T5" fmla="*/ 71 h 203"/>
                <a:gd name="T6" fmla="*/ 133 w 137"/>
                <a:gd name="T7" fmla="*/ 29 h 203"/>
                <a:gd name="T8" fmla="*/ 110 w 137"/>
                <a:gd name="T9" fmla="*/ 8 h 203"/>
                <a:gd name="T10" fmla="*/ 74 w 137"/>
                <a:gd name="T11" fmla="*/ 7 h 203"/>
                <a:gd name="T12" fmla="*/ 54 w 137"/>
                <a:gd name="T13" fmla="*/ 39 h 203"/>
                <a:gd name="T14" fmla="*/ 61 w 137"/>
                <a:gd name="T15" fmla="*/ 43 h 203"/>
                <a:gd name="T16" fmla="*/ 82 w 137"/>
                <a:gd name="T17" fmla="*/ 16 h 203"/>
                <a:gd name="T18" fmla="*/ 120 w 137"/>
                <a:gd name="T19" fmla="*/ 28 h 203"/>
                <a:gd name="T20" fmla="*/ 115 w 137"/>
                <a:gd name="T21" fmla="*/ 51 h 203"/>
                <a:gd name="T22" fmla="*/ 97 w 137"/>
                <a:gd name="T23" fmla="*/ 73 h 203"/>
                <a:gd name="T24" fmla="*/ 56 w 137"/>
                <a:gd name="T25" fmla="*/ 106 h 203"/>
                <a:gd name="T26" fmla="*/ 24 w 137"/>
                <a:gd name="T27" fmla="*/ 168 h 203"/>
                <a:gd name="T28" fmla="*/ 100 w 137"/>
                <a:gd name="T29" fmla="*/ 201 h 203"/>
                <a:gd name="T30" fmla="*/ 103 w 137"/>
                <a:gd name="T31" fmla="*/ 191 h 203"/>
                <a:gd name="T32" fmla="*/ 80 w 137"/>
                <a:gd name="T33" fmla="*/ 182 h 203"/>
                <a:gd name="T34" fmla="*/ 54 w 137"/>
                <a:gd name="T35" fmla="*/ 171 h 203"/>
                <a:gd name="T36" fmla="*/ 37 w 137"/>
                <a:gd name="T37" fmla="*/ 141 h 203"/>
                <a:gd name="T38" fmla="*/ 58 w 137"/>
                <a:gd name="T39" fmla="*/ 12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7" h="203">
                  <a:moveTo>
                    <a:pt x="58" y="124"/>
                  </a:moveTo>
                  <a:cubicBezTo>
                    <a:pt x="66" y="119"/>
                    <a:pt x="74" y="112"/>
                    <a:pt x="81" y="107"/>
                  </a:cubicBezTo>
                  <a:cubicBezTo>
                    <a:pt x="95" y="96"/>
                    <a:pt x="107" y="84"/>
                    <a:pt x="118" y="71"/>
                  </a:cubicBezTo>
                  <a:cubicBezTo>
                    <a:pt x="127" y="60"/>
                    <a:pt x="137" y="43"/>
                    <a:pt x="133" y="29"/>
                  </a:cubicBezTo>
                  <a:cubicBezTo>
                    <a:pt x="130" y="17"/>
                    <a:pt x="120" y="11"/>
                    <a:pt x="110" y="8"/>
                  </a:cubicBezTo>
                  <a:cubicBezTo>
                    <a:pt x="97" y="3"/>
                    <a:pt x="86" y="0"/>
                    <a:pt x="74" y="7"/>
                  </a:cubicBezTo>
                  <a:cubicBezTo>
                    <a:pt x="62" y="13"/>
                    <a:pt x="58" y="28"/>
                    <a:pt x="54" y="39"/>
                  </a:cubicBezTo>
                  <a:cubicBezTo>
                    <a:pt x="52" y="44"/>
                    <a:pt x="58" y="48"/>
                    <a:pt x="61" y="43"/>
                  </a:cubicBezTo>
                  <a:cubicBezTo>
                    <a:pt x="67" y="34"/>
                    <a:pt x="72" y="20"/>
                    <a:pt x="82" y="16"/>
                  </a:cubicBezTo>
                  <a:cubicBezTo>
                    <a:pt x="92" y="11"/>
                    <a:pt x="114" y="19"/>
                    <a:pt x="120" y="28"/>
                  </a:cubicBezTo>
                  <a:cubicBezTo>
                    <a:pt x="125" y="34"/>
                    <a:pt x="118" y="45"/>
                    <a:pt x="115" y="51"/>
                  </a:cubicBezTo>
                  <a:cubicBezTo>
                    <a:pt x="111" y="59"/>
                    <a:pt x="104" y="67"/>
                    <a:pt x="97" y="73"/>
                  </a:cubicBezTo>
                  <a:cubicBezTo>
                    <a:pt x="84" y="86"/>
                    <a:pt x="70" y="96"/>
                    <a:pt x="56" y="106"/>
                  </a:cubicBezTo>
                  <a:cubicBezTo>
                    <a:pt x="38" y="120"/>
                    <a:pt x="0" y="142"/>
                    <a:pt x="24" y="168"/>
                  </a:cubicBezTo>
                  <a:cubicBezTo>
                    <a:pt x="43" y="189"/>
                    <a:pt x="72" y="203"/>
                    <a:pt x="100" y="201"/>
                  </a:cubicBezTo>
                  <a:cubicBezTo>
                    <a:pt x="106" y="201"/>
                    <a:pt x="107" y="194"/>
                    <a:pt x="103" y="191"/>
                  </a:cubicBezTo>
                  <a:cubicBezTo>
                    <a:pt x="95" y="187"/>
                    <a:pt x="89" y="185"/>
                    <a:pt x="80" y="182"/>
                  </a:cubicBezTo>
                  <a:cubicBezTo>
                    <a:pt x="73" y="180"/>
                    <a:pt x="60" y="177"/>
                    <a:pt x="54" y="171"/>
                  </a:cubicBezTo>
                  <a:cubicBezTo>
                    <a:pt x="45" y="163"/>
                    <a:pt x="26" y="155"/>
                    <a:pt x="37" y="141"/>
                  </a:cubicBezTo>
                  <a:cubicBezTo>
                    <a:pt x="42" y="133"/>
                    <a:pt x="51" y="128"/>
                    <a:pt x="58" y="1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166"/>
            <p:cNvSpPr/>
            <p:nvPr/>
          </p:nvSpPr>
          <p:spPr bwMode="auto">
            <a:xfrm>
              <a:off x="1994" y="1278"/>
              <a:ext cx="16" cy="12"/>
            </a:xfrm>
            <a:custGeom>
              <a:avLst/>
              <a:gdLst>
                <a:gd name="T0" fmla="*/ 17 w 30"/>
                <a:gd name="T1" fmla="*/ 2 h 23"/>
                <a:gd name="T2" fmla="*/ 13 w 30"/>
                <a:gd name="T3" fmla="*/ 4 h 23"/>
                <a:gd name="T4" fmla="*/ 12 w 30"/>
                <a:gd name="T5" fmla="*/ 5 h 23"/>
                <a:gd name="T6" fmla="*/ 6 w 30"/>
                <a:gd name="T7" fmla="*/ 7 h 23"/>
                <a:gd name="T8" fmla="*/ 1 w 30"/>
                <a:gd name="T9" fmla="*/ 17 h 23"/>
                <a:gd name="T10" fmla="*/ 11 w 30"/>
                <a:gd name="T11" fmla="*/ 22 h 23"/>
                <a:gd name="T12" fmla="*/ 16 w 30"/>
                <a:gd name="T13" fmla="*/ 21 h 23"/>
                <a:gd name="T14" fmla="*/ 18 w 30"/>
                <a:gd name="T15" fmla="*/ 20 h 23"/>
                <a:gd name="T16" fmla="*/ 18 w 30"/>
                <a:gd name="T17" fmla="*/ 20 h 23"/>
                <a:gd name="T18" fmla="*/ 23 w 30"/>
                <a:gd name="T19" fmla="*/ 20 h 23"/>
                <a:gd name="T20" fmla="*/ 29 w 30"/>
                <a:gd name="T21" fmla="*/ 8 h 23"/>
                <a:gd name="T22" fmla="*/ 17 w 30"/>
                <a:gd name="T2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23">
                  <a:moveTo>
                    <a:pt x="17" y="2"/>
                  </a:moveTo>
                  <a:cubicBezTo>
                    <a:pt x="16" y="2"/>
                    <a:pt x="14" y="3"/>
                    <a:pt x="13" y="4"/>
                  </a:cubicBezTo>
                  <a:cubicBezTo>
                    <a:pt x="13" y="4"/>
                    <a:pt x="12" y="5"/>
                    <a:pt x="12" y="5"/>
                  </a:cubicBezTo>
                  <a:cubicBezTo>
                    <a:pt x="10" y="5"/>
                    <a:pt x="8" y="6"/>
                    <a:pt x="6" y="7"/>
                  </a:cubicBezTo>
                  <a:cubicBezTo>
                    <a:pt x="2" y="8"/>
                    <a:pt x="0" y="13"/>
                    <a:pt x="1" y="17"/>
                  </a:cubicBezTo>
                  <a:cubicBezTo>
                    <a:pt x="2" y="21"/>
                    <a:pt x="7" y="23"/>
                    <a:pt x="11" y="22"/>
                  </a:cubicBezTo>
                  <a:cubicBezTo>
                    <a:pt x="13" y="22"/>
                    <a:pt x="15" y="21"/>
                    <a:pt x="16" y="21"/>
                  </a:cubicBezTo>
                  <a:cubicBezTo>
                    <a:pt x="17" y="20"/>
                    <a:pt x="17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0" y="20"/>
                    <a:pt x="21" y="20"/>
                    <a:pt x="23" y="20"/>
                  </a:cubicBezTo>
                  <a:cubicBezTo>
                    <a:pt x="27" y="18"/>
                    <a:pt x="30" y="13"/>
                    <a:pt x="29" y="8"/>
                  </a:cubicBezTo>
                  <a:cubicBezTo>
                    <a:pt x="27" y="3"/>
                    <a:pt x="22" y="0"/>
                    <a:pt x="1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88" name="图片 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6068" y="3084585"/>
            <a:ext cx="1056988" cy="19048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10226" y="426214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2000">
                <a:ln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此处添加标题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4405086" y="811903"/>
            <a:ext cx="3338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2895900" y="826324"/>
            <a:ext cx="335220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5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</a:t>
            </a:r>
            <a:endParaRPr lang="zh-CN" altLang="en-US" sz="1050"/>
          </a:p>
        </p:txBody>
      </p:sp>
      <p:grpSp>
        <p:nvGrpSpPr>
          <p:cNvPr id="53" name="组合 52"/>
          <p:cNvGrpSpPr/>
          <p:nvPr/>
        </p:nvGrpSpPr>
        <p:grpSpPr>
          <a:xfrm>
            <a:off x="741138" y="1691962"/>
            <a:ext cx="1337094" cy="1337094"/>
            <a:chOff x="1690777" y="1863306"/>
            <a:chExt cx="1613139" cy="1613139"/>
          </a:xfrm>
        </p:grpSpPr>
        <p:sp>
          <p:nvSpPr>
            <p:cNvPr id="6" name="椭圆 5"/>
            <p:cNvSpPr/>
            <p:nvPr/>
          </p:nvSpPr>
          <p:spPr>
            <a:xfrm>
              <a:off x="1690777" y="1863306"/>
              <a:ext cx="1613139" cy="1613139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" name="Group 4"/>
            <p:cNvGrpSpPr>
              <a:grpSpLocks noChangeAspect="1"/>
            </p:cNvGrpSpPr>
            <p:nvPr/>
          </p:nvGrpSpPr>
          <p:grpSpPr bwMode="auto">
            <a:xfrm>
              <a:off x="2113239" y="2125101"/>
              <a:ext cx="768215" cy="1089549"/>
              <a:chOff x="2487" y="1453"/>
              <a:chExt cx="514" cy="729"/>
            </a:xfrm>
          </p:grpSpPr>
          <p:sp>
            <p:nvSpPr>
              <p:cNvPr id="22" name="Freeform 5"/>
              <p:cNvSpPr/>
              <p:nvPr/>
            </p:nvSpPr>
            <p:spPr bwMode="auto">
              <a:xfrm>
                <a:off x="2771" y="1453"/>
                <a:ext cx="230" cy="106"/>
              </a:xfrm>
              <a:custGeom>
                <a:avLst/>
                <a:gdLst>
                  <a:gd name="T0" fmla="*/ 25 w 148"/>
                  <a:gd name="T1" fmla="*/ 32 h 69"/>
                  <a:gd name="T2" fmla="*/ 25 w 148"/>
                  <a:gd name="T3" fmla="*/ 6 h 69"/>
                  <a:gd name="T4" fmla="*/ 41 w 148"/>
                  <a:gd name="T5" fmla="*/ 11 h 69"/>
                  <a:gd name="T6" fmla="*/ 77 w 148"/>
                  <a:gd name="T7" fmla="*/ 21 h 69"/>
                  <a:gd name="T8" fmla="*/ 119 w 148"/>
                  <a:gd name="T9" fmla="*/ 34 h 69"/>
                  <a:gd name="T10" fmla="*/ 132 w 148"/>
                  <a:gd name="T11" fmla="*/ 40 h 69"/>
                  <a:gd name="T12" fmla="*/ 124 w 148"/>
                  <a:gd name="T13" fmla="*/ 60 h 69"/>
                  <a:gd name="T14" fmla="*/ 117 w 148"/>
                  <a:gd name="T15" fmla="*/ 64 h 69"/>
                  <a:gd name="T16" fmla="*/ 126 w 148"/>
                  <a:gd name="T17" fmla="*/ 61 h 69"/>
                  <a:gd name="T18" fmla="*/ 117 w 148"/>
                  <a:gd name="T19" fmla="*/ 61 h 69"/>
                  <a:gd name="T20" fmla="*/ 123 w 148"/>
                  <a:gd name="T21" fmla="*/ 60 h 69"/>
                  <a:gd name="T22" fmla="*/ 116 w 148"/>
                  <a:gd name="T23" fmla="*/ 64 h 69"/>
                  <a:gd name="T24" fmla="*/ 147 w 148"/>
                  <a:gd name="T25" fmla="*/ 46 h 69"/>
                  <a:gd name="T26" fmla="*/ 123 w 148"/>
                  <a:gd name="T27" fmla="*/ 29 h 69"/>
                  <a:gd name="T28" fmla="*/ 69 w 148"/>
                  <a:gd name="T29" fmla="*/ 12 h 69"/>
                  <a:gd name="T30" fmla="*/ 26 w 148"/>
                  <a:gd name="T31" fmla="*/ 0 h 69"/>
                  <a:gd name="T32" fmla="*/ 11 w 148"/>
                  <a:gd name="T33" fmla="*/ 5 h 69"/>
                  <a:gd name="T34" fmla="*/ 30 w 148"/>
                  <a:gd name="T35" fmla="*/ 34 h 69"/>
                  <a:gd name="T36" fmla="*/ 25 w 148"/>
                  <a:gd name="T37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8" h="69">
                    <a:moveTo>
                      <a:pt x="25" y="32"/>
                    </a:moveTo>
                    <a:cubicBezTo>
                      <a:pt x="23" y="33"/>
                      <a:pt x="6" y="8"/>
                      <a:pt x="25" y="6"/>
                    </a:cubicBezTo>
                    <a:cubicBezTo>
                      <a:pt x="29" y="5"/>
                      <a:pt x="36" y="10"/>
                      <a:pt x="41" y="11"/>
                    </a:cubicBezTo>
                    <a:cubicBezTo>
                      <a:pt x="53" y="14"/>
                      <a:pt x="65" y="16"/>
                      <a:pt x="77" y="21"/>
                    </a:cubicBezTo>
                    <a:cubicBezTo>
                      <a:pt x="91" y="26"/>
                      <a:pt x="105" y="29"/>
                      <a:pt x="119" y="34"/>
                    </a:cubicBezTo>
                    <a:cubicBezTo>
                      <a:pt x="123" y="35"/>
                      <a:pt x="129" y="36"/>
                      <a:pt x="132" y="40"/>
                    </a:cubicBezTo>
                    <a:cubicBezTo>
                      <a:pt x="142" y="50"/>
                      <a:pt x="138" y="64"/>
                      <a:pt x="124" y="60"/>
                    </a:cubicBezTo>
                    <a:cubicBezTo>
                      <a:pt x="122" y="61"/>
                      <a:pt x="119" y="63"/>
                      <a:pt x="117" y="64"/>
                    </a:cubicBezTo>
                    <a:cubicBezTo>
                      <a:pt x="121" y="64"/>
                      <a:pt x="123" y="63"/>
                      <a:pt x="126" y="61"/>
                    </a:cubicBezTo>
                    <a:cubicBezTo>
                      <a:pt x="128" y="59"/>
                      <a:pt x="119" y="60"/>
                      <a:pt x="117" y="61"/>
                    </a:cubicBezTo>
                    <a:cubicBezTo>
                      <a:pt x="119" y="61"/>
                      <a:pt x="121" y="60"/>
                      <a:pt x="123" y="60"/>
                    </a:cubicBezTo>
                    <a:cubicBezTo>
                      <a:pt x="122" y="60"/>
                      <a:pt x="113" y="63"/>
                      <a:pt x="116" y="64"/>
                    </a:cubicBezTo>
                    <a:cubicBezTo>
                      <a:pt x="133" y="69"/>
                      <a:pt x="148" y="68"/>
                      <a:pt x="147" y="46"/>
                    </a:cubicBezTo>
                    <a:cubicBezTo>
                      <a:pt x="146" y="34"/>
                      <a:pt x="133" y="32"/>
                      <a:pt x="123" y="29"/>
                    </a:cubicBezTo>
                    <a:cubicBezTo>
                      <a:pt x="105" y="24"/>
                      <a:pt x="87" y="17"/>
                      <a:pt x="69" y="12"/>
                    </a:cubicBezTo>
                    <a:cubicBezTo>
                      <a:pt x="56" y="9"/>
                      <a:pt x="40" y="1"/>
                      <a:pt x="26" y="0"/>
                    </a:cubicBezTo>
                    <a:cubicBezTo>
                      <a:pt x="21" y="0"/>
                      <a:pt x="15" y="1"/>
                      <a:pt x="11" y="5"/>
                    </a:cubicBezTo>
                    <a:cubicBezTo>
                      <a:pt x="0" y="19"/>
                      <a:pt x="13" y="43"/>
                      <a:pt x="30" y="34"/>
                    </a:cubicBezTo>
                    <a:cubicBezTo>
                      <a:pt x="35" y="31"/>
                      <a:pt x="27" y="30"/>
                      <a:pt x="25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6"/>
              <p:cNvSpPr/>
              <p:nvPr/>
            </p:nvSpPr>
            <p:spPr bwMode="auto">
              <a:xfrm>
                <a:off x="2487" y="1508"/>
                <a:ext cx="325" cy="550"/>
              </a:xfrm>
              <a:custGeom>
                <a:avLst/>
                <a:gdLst>
                  <a:gd name="T0" fmla="*/ 200 w 209"/>
                  <a:gd name="T1" fmla="*/ 5 h 355"/>
                  <a:gd name="T2" fmla="*/ 168 w 209"/>
                  <a:gd name="T3" fmla="*/ 121 h 355"/>
                  <a:gd name="T4" fmla="*/ 144 w 209"/>
                  <a:gd name="T5" fmla="*/ 174 h 355"/>
                  <a:gd name="T6" fmla="*/ 107 w 209"/>
                  <a:gd name="T7" fmla="*/ 221 h 355"/>
                  <a:gd name="T8" fmla="*/ 36 w 209"/>
                  <a:gd name="T9" fmla="*/ 291 h 355"/>
                  <a:gd name="T10" fmla="*/ 4 w 209"/>
                  <a:gd name="T11" fmla="*/ 331 h 355"/>
                  <a:gd name="T12" fmla="*/ 22 w 209"/>
                  <a:gd name="T13" fmla="*/ 355 h 355"/>
                  <a:gd name="T14" fmla="*/ 30 w 209"/>
                  <a:gd name="T15" fmla="*/ 352 h 355"/>
                  <a:gd name="T16" fmla="*/ 29 w 209"/>
                  <a:gd name="T17" fmla="*/ 352 h 355"/>
                  <a:gd name="T18" fmla="*/ 26 w 209"/>
                  <a:gd name="T19" fmla="*/ 349 h 355"/>
                  <a:gd name="T20" fmla="*/ 21 w 209"/>
                  <a:gd name="T21" fmla="*/ 353 h 355"/>
                  <a:gd name="T22" fmla="*/ 30 w 209"/>
                  <a:gd name="T23" fmla="*/ 351 h 355"/>
                  <a:gd name="T24" fmla="*/ 33 w 209"/>
                  <a:gd name="T25" fmla="*/ 304 h 355"/>
                  <a:gd name="T26" fmla="*/ 67 w 209"/>
                  <a:gd name="T27" fmla="*/ 267 h 355"/>
                  <a:gd name="T28" fmla="*/ 134 w 209"/>
                  <a:gd name="T29" fmla="*/ 197 h 355"/>
                  <a:gd name="T30" fmla="*/ 161 w 209"/>
                  <a:gd name="T31" fmla="*/ 161 h 355"/>
                  <a:gd name="T32" fmla="*/ 179 w 209"/>
                  <a:gd name="T33" fmla="*/ 112 h 355"/>
                  <a:gd name="T34" fmla="*/ 196 w 209"/>
                  <a:gd name="T35" fmla="*/ 57 h 355"/>
                  <a:gd name="T36" fmla="*/ 209 w 209"/>
                  <a:gd name="T37" fmla="*/ 3 h 355"/>
                  <a:gd name="T38" fmla="*/ 208 w 209"/>
                  <a:gd name="T39" fmla="*/ 1 h 355"/>
                  <a:gd name="T40" fmla="*/ 207 w 209"/>
                  <a:gd name="T41" fmla="*/ 1 h 355"/>
                  <a:gd name="T42" fmla="*/ 200 w 209"/>
                  <a:gd name="T43" fmla="*/ 5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9" h="355">
                    <a:moveTo>
                      <a:pt x="200" y="5"/>
                    </a:moveTo>
                    <a:cubicBezTo>
                      <a:pt x="203" y="6"/>
                      <a:pt x="171" y="113"/>
                      <a:pt x="168" y="121"/>
                    </a:cubicBezTo>
                    <a:cubicBezTo>
                      <a:pt x="162" y="141"/>
                      <a:pt x="155" y="157"/>
                      <a:pt x="144" y="174"/>
                    </a:cubicBezTo>
                    <a:cubicBezTo>
                      <a:pt x="133" y="191"/>
                      <a:pt x="119" y="206"/>
                      <a:pt x="107" y="221"/>
                    </a:cubicBezTo>
                    <a:cubicBezTo>
                      <a:pt x="85" y="247"/>
                      <a:pt x="58" y="266"/>
                      <a:pt x="36" y="291"/>
                    </a:cubicBezTo>
                    <a:cubicBezTo>
                      <a:pt x="27" y="302"/>
                      <a:pt x="9" y="318"/>
                      <a:pt x="4" y="331"/>
                    </a:cubicBezTo>
                    <a:cubicBezTo>
                      <a:pt x="0" y="344"/>
                      <a:pt x="12" y="351"/>
                      <a:pt x="22" y="355"/>
                    </a:cubicBezTo>
                    <a:cubicBezTo>
                      <a:pt x="24" y="355"/>
                      <a:pt x="29" y="354"/>
                      <a:pt x="30" y="352"/>
                    </a:cubicBezTo>
                    <a:cubicBezTo>
                      <a:pt x="30" y="352"/>
                      <a:pt x="30" y="352"/>
                      <a:pt x="29" y="352"/>
                    </a:cubicBezTo>
                    <a:cubicBezTo>
                      <a:pt x="35" y="350"/>
                      <a:pt x="30" y="348"/>
                      <a:pt x="26" y="349"/>
                    </a:cubicBezTo>
                    <a:cubicBezTo>
                      <a:pt x="24" y="350"/>
                      <a:pt x="22" y="351"/>
                      <a:pt x="21" y="353"/>
                    </a:cubicBezTo>
                    <a:cubicBezTo>
                      <a:pt x="24" y="352"/>
                      <a:pt x="27" y="352"/>
                      <a:pt x="30" y="351"/>
                    </a:cubicBezTo>
                    <a:cubicBezTo>
                      <a:pt x="2" y="342"/>
                      <a:pt x="21" y="318"/>
                      <a:pt x="33" y="304"/>
                    </a:cubicBezTo>
                    <a:cubicBezTo>
                      <a:pt x="45" y="292"/>
                      <a:pt x="55" y="279"/>
                      <a:pt x="67" y="267"/>
                    </a:cubicBezTo>
                    <a:cubicBezTo>
                      <a:pt x="91" y="244"/>
                      <a:pt x="113" y="223"/>
                      <a:pt x="134" y="197"/>
                    </a:cubicBezTo>
                    <a:cubicBezTo>
                      <a:pt x="144" y="185"/>
                      <a:pt x="153" y="173"/>
                      <a:pt x="161" y="161"/>
                    </a:cubicBezTo>
                    <a:cubicBezTo>
                      <a:pt x="171" y="146"/>
                      <a:pt x="174" y="129"/>
                      <a:pt x="179" y="112"/>
                    </a:cubicBezTo>
                    <a:cubicBezTo>
                      <a:pt x="185" y="94"/>
                      <a:pt x="191" y="76"/>
                      <a:pt x="196" y="57"/>
                    </a:cubicBezTo>
                    <a:cubicBezTo>
                      <a:pt x="201" y="40"/>
                      <a:pt x="207" y="20"/>
                      <a:pt x="209" y="3"/>
                    </a:cubicBezTo>
                    <a:cubicBezTo>
                      <a:pt x="209" y="2"/>
                      <a:pt x="209" y="2"/>
                      <a:pt x="208" y="1"/>
                    </a:cubicBezTo>
                    <a:cubicBezTo>
                      <a:pt x="208" y="1"/>
                      <a:pt x="208" y="1"/>
                      <a:pt x="207" y="1"/>
                    </a:cubicBezTo>
                    <a:cubicBezTo>
                      <a:pt x="205" y="0"/>
                      <a:pt x="197" y="4"/>
                      <a:pt x="200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7"/>
              <p:cNvSpPr/>
              <p:nvPr/>
            </p:nvSpPr>
            <p:spPr bwMode="auto">
              <a:xfrm>
                <a:off x="2524" y="2052"/>
                <a:ext cx="420" cy="130"/>
              </a:xfrm>
              <a:custGeom>
                <a:avLst/>
                <a:gdLst>
                  <a:gd name="T0" fmla="*/ 10 w 270"/>
                  <a:gd name="T1" fmla="*/ 6 h 84"/>
                  <a:gd name="T2" fmla="*/ 10 w 270"/>
                  <a:gd name="T3" fmla="*/ 5 h 84"/>
                  <a:gd name="T4" fmla="*/ 3 w 270"/>
                  <a:gd name="T5" fmla="*/ 7 h 84"/>
                  <a:gd name="T6" fmla="*/ 93 w 270"/>
                  <a:gd name="T7" fmla="*/ 36 h 84"/>
                  <a:gd name="T8" fmla="*/ 174 w 270"/>
                  <a:gd name="T9" fmla="*/ 62 h 84"/>
                  <a:gd name="T10" fmla="*/ 216 w 270"/>
                  <a:gd name="T11" fmla="*/ 72 h 84"/>
                  <a:gd name="T12" fmla="*/ 247 w 270"/>
                  <a:gd name="T13" fmla="*/ 83 h 84"/>
                  <a:gd name="T14" fmla="*/ 265 w 270"/>
                  <a:gd name="T15" fmla="*/ 78 h 84"/>
                  <a:gd name="T16" fmla="*/ 266 w 270"/>
                  <a:gd name="T17" fmla="*/ 62 h 84"/>
                  <a:gd name="T18" fmla="*/ 264 w 270"/>
                  <a:gd name="T19" fmla="*/ 58 h 84"/>
                  <a:gd name="T20" fmla="*/ 263 w 270"/>
                  <a:gd name="T21" fmla="*/ 57 h 84"/>
                  <a:gd name="T22" fmla="*/ 258 w 270"/>
                  <a:gd name="T23" fmla="*/ 64 h 84"/>
                  <a:gd name="T24" fmla="*/ 256 w 270"/>
                  <a:gd name="T25" fmla="*/ 66 h 84"/>
                  <a:gd name="T26" fmla="*/ 249 w 270"/>
                  <a:gd name="T27" fmla="*/ 75 h 84"/>
                  <a:gd name="T28" fmla="*/ 219 w 270"/>
                  <a:gd name="T29" fmla="*/ 65 h 84"/>
                  <a:gd name="T30" fmla="*/ 158 w 270"/>
                  <a:gd name="T31" fmla="*/ 50 h 84"/>
                  <a:gd name="T32" fmla="*/ 122 w 270"/>
                  <a:gd name="T33" fmla="*/ 36 h 84"/>
                  <a:gd name="T34" fmla="*/ 90 w 270"/>
                  <a:gd name="T35" fmla="*/ 27 h 84"/>
                  <a:gd name="T36" fmla="*/ 9 w 270"/>
                  <a:gd name="T37" fmla="*/ 1 h 84"/>
                  <a:gd name="T38" fmla="*/ 2 w 270"/>
                  <a:gd name="T39" fmla="*/ 3 h 84"/>
                  <a:gd name="T40" fmla="*/ 1 w 270"/>
                  <a:gd name="T41" fmla="*/ 5 h 84"/>
                  <a:gd name="T42" fmla="*/ 10 w 270"/>
                  <a:gd name="T43" fmla="*/ 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70" h="84">
                    <a:moveTo>
                      <a:pt x="10" y="6"/>
                    </a:moveTo>
                    <a:cubicBezTo>
                      <a:pt x="10" y="5"/>
                      <a:pt x="10" y="5"/>
                      <a:pt x="10" y="5"/>
                    </a:cubicBezTo>
                    <a:cubicBezTo>
                      <a:pt x="8" y="6"/>
                      <a:pt x="6" y="6"/>
                      <a:pt x="3" y="7"/>
                    </a:cubicBezTo>
                    <a:cubicBezTo>
                      <a:pt x="32" y="19"/>
                      <a:pt x="63" y="27"/>
                      <a:pt x="93" y="36"/>
                    </a:cubicBezTo>
                    <a:cubicBezTo>
                      <a:pt x="121" y="43"/>
                      <a:pt x="146" y="56"/>
                      <a:pt x="174" y="62"/>
                    </a:cubicBezTo>
                    <a:cubicBezTo>
                      <a:pt x="189" y="65"/>
                      <a:pt x="203" y="67"/>
                      <a:pt x="216" y="72"/>
                    </a:cubicBezTo>
                    <a:cubicBezTo>
                      <a:pt x="226" y="76"/>
                      <a:pt x="236" y="82"/>
                      <a:pt x="247" y="83"/>
                    </a:cubicBezTo>
                    <a:cubicBezTo>
                      <a:pt x="253" y="84"/>
                      <a:pt x="261" y="83"/>
                      <a:pt x="265" y="78"/>
                    </a:cubicBezTo>
                    <a:cubicBezTo>
                      <a:pt x="270" y="72"/>
                      <a:pt x="264" y="66"/>
                      <a:pt x="266" y="62"/>
                    </a:cubicBezTo>
                    <a:cubicBezTo>
                      <a:pt x="266" y="60"/>
                      <a:pt x="266" y="58"/>
                      <a:pt x="264" y="58"/>
                    </a:cubicBezTo>
                    <a:cubicBezTo>
                      <a:pt x="264" y="58"/>
                      <a:pt x="263" y="58"/>
                      <a:pt x="263" y="57"/>
                    </a:cubicBezTo>
                    <a:cubicBezTo>
                      <a:pt x="259" y="56"/>
                      <a:pt x="252" y="62"/>
                      <a:pt x="258" y="64"/>
                    </a:cubicBezTo>
                    <a:cubicBezTo>
                      <a:pt x="255" y="63"/>
                      <a:pt x="256" y="64"/>
                      <a:pt x="256" y="66"/>
                    </a:cubicBezTo>
                    <a:cubicBezTo>
                      <a:pt x="255" y="74"/>
                      <a:pt x="260" y="75"/>
                      <a:pt x="249" y="75"/>
                    </a:cubicBezTo>
                    <a:cubicBezTo>
                      <a:pt x="239" y="76"/>
                      <a:pt x="228" y="68"/>
                      <a:pt x="219" y="65"/>
                    </a:cubicBezTo>
                    <a:cubicBezTo>
                      <a:pt x="199" y="58"/>
                      <a:pt x="179" y="55"/>
                      <a:pt x="158" y="50"/>
                    </a:cubicBezTo>
                    <a:cubicBezTo>
                      <a:pt x="146" y="47"/>
                      <a:pt x="135" y="40"/>
                      <a:pt x="122" y="36"/>
                    </a:cubicBezTo>
                    <a:cubicBezTo>
                      <a:pt x="112" y="32"/>
                      <a:pt x="101" y="30"/>
                      <a:pt x="90" y="27"/>
                    </a:cubicBezTo>
                    <a:cubicBezTo>
                      <a:pt x="63" y="19"/>
                      <a:pt x="35" y="12"/>
                      <a:pt x="9" y="1"/>
                    </a:cubicBezTo>
                    <a:cubicBezTo>
                      <a:pt x="6" y="0"/>
                      <a:pt x="2" y="1"/>
                      <a:pt x="2" y="3"/>
                    </a:cubicBezTo>
                    <a:cubicBezTo>
                      <a:pt x="2" y="4"/>
                      <a:pt x="1" y="4"/>
                      <a:pt x="1" y="5"/>
                    </a:cubicBezTo>
                    <a:cubicBezTo>
                      <a:pt x="0" y="10"/>
                      <a:pt x="9" y="10"/>
                      <a:pt x="10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8"/>
              <p:cNvSpPr/>
              <p:nvPr/>
            </p:nvSpPr>
            <p:spPr bwMode="auto">
              <a:xfrm>
                <a:off x="2875" y="1544"/>
                <a:ext cx="95" cy="611"/>
              </a:xfrm>
              <a:custGeom>
                <a:avLst/>
                <a:gdLst>
                  <a:gd name="T0" fmla="*/ 38 w 61"/>
                  <a:gd name="T1" fmla="*/ 390 h 395"/>
                  <a:gd name="T2" fmla="*/ 36 w 61"/>
                  <a:gd name="T3" fmla="*/ 376 h 395"/>
                  <a:gd name="T4" fmla="*/ 26 w 61"/>
                  <a:gd name="T5" fmla="*/ 324 h 395"/>
                  <a:gd name="T6" fmla="*/ 20 w 61"/>
                  <a:gd name="T7" fmla="*/ 285 h 395"/>
                  <a:gd name="T8" fmla="*/ 15 w 61"/>
                  <a:gd name="T9" fmla="*/ 220 h 395"/>
                  <a:gd name="T10" fmla="*/ 11 w 61"/>
                  <a:gd name="T11" fmla="*/ 173 h 395"/>
                  <a:gd name="T12" fmla="*/ 23 w 61"/>
                  <a:gd name="T13" fmla="*/ 117 h 395"/>
                  <a:gd name="T14" fmla="*/ 61 w 61"/>
                  <a:gd name="T15" fmla="*/ 4 h 395"/>
                  <a:gd name="T16" fmla="*/ 59 w 61"/>
                  <a:gd name="T17" fmla="*/ 1 h 395"/>
                  <a:gd name="T18" fmla="*/ 58 w 61"/>
                  <a:gd name="T19" fmla="*/ 1 h 395"/>
                  <a:gd name="T20" fmla="*/ 53 w 61"/>
                  <a:gd name="T21" fmla="*/ 7 h 395"/>
                  <a:gd name="T22" fmla="*/ 13 w 61"/>
                  <a:gd name="T23" fmla="*/ 122 h 395"/>
                  <a:gd name="T24" fmla="*/ 1 w 61"/>
                  <a:gd name="T25" fmla="*/ 177 h 395"/>
                  <a:gd name="T26" fmla="*/ 6 w 61"/>
                  <a:gd name="T27" fmla="*/ 226 h 395"/>
                  <a:gd name="T28" fmla="*/ 17 w 61"/>
                  <a:gd name="T29" fmla="*/ 322 h 395"/>
                  <a:gd name="T30" fmla="*/ 25 w 61"/>
                  <a:gd name="T31" fmla="*/ 375 h 395"/>
                  <a:gd name="T32" fmla="*/ 29 w 61"/>
                  <a:gd name="T33" fmla="*/ 391 h 395"/>
                  <a:gd name="T34" fmla="*/ 38 w 61"/>
                  <a:gd name="T35" fmla="*/ 390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1" h="395">
                    <a:moveTo>
                      <a:pt x="38" y="390"/>
                    </a:moveTo>
                    <a:cubicBezTo>
                      <a:pt x="39" y="385"/>
                      <a:pt x="37" y="381"/>
                      <a:pt x="36" y="376"/>
                    </a:cubicBezTo>
                    <a:cubicBezTo>
                      <a:pt x="31" y="359"/>
                      <a:pt x="29" y="342"/>
                      <a:pt x="26" y="324"/>
                    </a:cubicBezTo>
                    <a:cubicBezTo>
                      <a:pt x="24" y="311"/>
                      <a:pt x="23" y="298"/>
                      <a:pt x="20" y="285"/>
                    </a:cubicBezTo>
                    <a:cubicBezTo>
                      <a:pt x="15" y="263"/>
                      <a:pt x="16" y="242"/>
                      <a:pt x="15" y="220"/>
                    </a:cubicBezTo>
                    <a:cubicBezTo>
                      <a:pt x="15" y="204"/>
                      <a:pt x="9" y="190"/>
                      <a:pt x="11" y="173"/>
                    </a:cubicBezTo>
                    <a:cubicBezTo>
                      <a:pt x="13" y="154"/>
                      <a:pt x="17" y="135"/>
                      <a:pt x="23" y="117"/>
                    </a:cubicBezTo>
                    <a:cubicBezTo>
                      <a:pt x="34" y="79"/>
                      <a:pt x="53" y="43"/>
                      <a:pt x="61" y="4"/>
                    </a:cubicBezTo>
                    <a:cubicBezTo>
                      <a:pt x="61" y="2"/>
                      <a:pt x="60" y="2"/>
                      <a:pt x="59" y="1"/>
                    </a:cubicBezTo>
                    <a:cubicBezTo>
                      <a:pt x="59" y="1"/>
                      <a:pt x="58" y="1"/>
                      <a:pt x="58" y="1"/>
                    </a:cubicBezTo>
                    <a:cubicBezTo>
                      <a:pt x="54" y="0"/>
                      <a:pt x="47" y="5"/>
                      <a:pt x="53" y="7"/>
                    </a:cubicBezTo>
                    <a:cubicBezTo>
                      <a:pt x="51" y="6"/>
                      <a:pt x="16" y="111"/>
                      <a:pt x="13" y="122"/>
                    </a:cubicBezTo>
                    <a:cubicBezTo>
                      <a:pt x="7" y="140"/>
                      <a:pt x="3" y="158"/>
                      <a:pt x="1" y="177"/>
                    </a:cubicBezTo>
                    <a:cubicBezTo>
                      <a:pt x="0" y="194"/>
                      <a:pt x="5" y="210"/>
                      <a:pt x="6" y="226"/>
                    </a:cubicBezTo>
                    <a:cubicBezTo>
                      <a:pt x="7" y="259"/>
                      <a:pt x="11" y="290"/>
                      <a:pt x="17" y="322"/>
                    </a:cubicBezTo>
                    <a:cubicBezTo>
                      <a:pt x="20" y="340"/>
                      <a:pt x="20" y="357"/>
                      <a:pt x="25" y="375"/>
                    </a:cubicBezTo>
                    <a:cubicBezTo>
                      <a:pt x="26" y="380"/>
                      <a:pt x="30" y="387"/>
                      <a:pt x="29" y="391"/>
                    </a:cubicBezTo>
                    <a:cubicBezTo>
                      <a:pt x="28" y="395"/>
                      <a:pt x="37" y="394"/>
                      <a:pt x="38" y="39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9"/>
              <p:cNvSpPr/>
              <p:nvPr/>
            </p:nvSpPr>
            <p:spPr bwMode="auto">
              <a:xfrm>
                <a:off x="2636" y="1867"/>
                <a:ext cx="259" cy="82"/>
              </a:xfrm>
              <a:custGeom>
                <a:avLst/>
                <a:gdLst>
                  <a:gd name="T0" fmla="*/ 12 w 167"/>
                  <a:gd name="T1" fmla="*/ 1 h 53"/>
                  <a:gd name="T2" fmla="*/ 11 w 167"/>
                  <a:gd name="T3" fmla="*/ 0 h 53"/>
                  <a:gd name="T4" fmla="*/ 3 w 167"/>
                  <a:gd name="T5" fmla="*/ 4 h 53"/>
                  <a:gd name="T6" fmla="*/ 48 w 167"/>
                  <a:gd name="T7" fmla="*/ 18 h 53"/>
                  <a:gd name="T8" fmla="*/ 75 w 167"/>
                  <a:gd name="T9" fmla="*/ 24 h 53"/>
                  <a:gd name="T10" fmla="*/ 104 w 167"/>
                  <a:gd name="T11" fmla="*/ 35 h 53"/>
                  <a:gd name="T12" fmla="*/ 150 w 167"/>
                  <a:gd name="T13" fmla="*/ 51 h 53"/>
                  <a:gd name="T14" fmla="*/ 164 w 167"/>
                  <a:gd name="T15" fmla="*/ 49 h 53"/>
                  <a:gd name="T16" fmla="*/ 156 w 167"/>
                  <a:gd name="T17" fmla="*/ 49 h 53"/>
                  <a:gd name="T18" fmla="*/ 122 w 167"/>
                  <a:gd name="T19" fmla="*/ 33 h 53"/>
                  <a:gd name="T20" fmla="*/ 83 w 167"/>
                  <a:gd name="T21" fmla="*/ 20 h 53"/>
                  <a:gd name="T22" fmla="*/ 11 w 167"/>
                  <a:gd name="T23" fmla="*/ 0 h 53"/>
                  <a:gd name="T24" fmla="*/ 3 w 167"/>
                  <a:gd name="T25" fmla="*/ 4 h 53"/>
                  <a:gd name="T26" fmla="*/ 4 w 167"/>
                  <a:gd name="T27" fmla="*/ 5 h 53"/>
                  <a:gd name="T28" fmla="*/ 12 w 167"/>
                  <a:gd name="T29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7" h="53">
                    <a:moveTo>
                      <a:pt x="12" y="1"/>
                    </a:moveTo>
                    <a:cubicBezTo>
                      <a:pt x="11" y="1"/>
                      <a:pt x="11" y="0"/>
                      <a:pt x="11" y="0"/>
                    </a:cubicBezTo>
                    <a:cubicBezTo>
                      <a:pt x="8" y="0"/>
                      <a:pt x="0" y="3"/>
                      <a:pt x="3" y="4"/>
                    </a:cubicBezTo>
                    <a:cubicBezTo>
                      <a:pt x="18" y="9"/>
                      <a:pt x="33" y="14"/>
                      <a:pt x="48" y="18"/>
                    </a:cubicBezTo>
                    <a:cubicBezTo>
                      <a:pt x="57" y="20"/>
                      <a:pt x="66" y="21"/>
                      <a:pt x="75" y="24"/>
                    </a:cubicBezTo>
                    <a:cubicBezTo>
                      <a:pt x="85" y="28"/>
                      <a:pt x="95" y="32"/>
                      <a:pt x="104" y="35"/>
                    </a:cubicBezTo>
                    <a:cubicBezTo>
                      <a:pt x="120" y="39"/>
                      <a:pt x="134" y="48"/>
                      <a:pt x="150" y="51"/>
                    </a:cubicBezTo>
                    <a:cubicBezTo>
                      <a:pt x="155" y="52"/>
                      <a:pt x="161" y="53"/>
                      <a:pt x="164" y="49"/>
                    </a:cubicBezTo>
                    <a:cubicBezTo>
                      <a:pt x="167" y="46"/>
                      <a:pt x="158" y="47"/>
                      <a:pt x="156" y="49"/>
                    </a:cubicBezTo>
                    <a:cubicBezTo>
                      <a:pt x="156" y="49"/>
                      <a:pt x="125" y="34"/>
                      <a:pt x="122" y="33"/>
                    </a:cubicBezTo>
                    <a:cubicBezTo>
                      <a:pt x="109" y="29"/>
                      <a:pt x="96" y="25"/>
                      <a:pt x="83" y="20"/>
                    </a:cubicBezTo>
                    <a:cubicBezTo>
                      <a:pt x="59" y="12"/>
                      <a:pt x="35" y="8"/>
                      <a:pt x="11" y="0"/>
                    </a:cubicBezTo>
                    <a:cubicBezTo>
                      <a:pt x="8" y="2"/>
                      <a:pt x="6" y="3"/>
                      <a:pt x="3" y="4"/>
                    </a:cubicBezTo>
                    <a:cubicBezTo>
                      <a:pt x="4" y="4"/>
                      <a:pt x="4" y="5"/>
                      <a:pt x="4" y="5"/>
                    </a:cubicBezTo>
                    <a:cubicBezTo>
                      <a:pt x="7" y="5"/>
                      <a:pt x="15" y="2"/>
                      <a:pt x="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10"/>
              <p:cNvSpPr/>
              <p:nvPr/>
            </p:nvSpPr>
            <p:spPr bwMode="auto">
              <a:xfrm>
                <a:off x="2784" y="1567"/>
                <a:ext cx="121" cy="341"/>
              </a:xfrm>
              <a:custGeom>
                <a:avLst/>
                <a:gdLst>
                  <a:gd name="T0" fmla="*/ 68 w 78"/>
                  <a:gd name="T1" fmla="*/ 4 h 220"/>
                  <a:gd name="T2" fmla="*/ 1 w 78"/>
                  <a:gd name="T3" fmla="*/ 217 h 220"/>
                  <a:gd name="T4" fmla="*/ 10 w 78"/>
                  <a:gd name="T5" fmla="*/ 216 h 220"/>
                  <a:gd name="T6" fmla="*/ 77 w 78"/>
                  <a:gd name="T7" fmla="*/ 3 h 220"/>
                  <a:gd name="T8" fmla="*/ 68 w 78"/>
                  <a:gd name="T9" fmla="*/ 4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220">
                    <a:moveTo>
                      <a:pt x="68" y="4"/>
                    </a:moveTo>
                    <a:cubicBezTo>
                      <a:pt x="46" y="75"/>
                      <a:pt x="22" y="146"/>
                      <a:pt x="1" y="217"/>
                    </a:cubicBezTo>
                    <a:cubicBezTo>
                      <a:pt x="0" y="220"/>
                      <a:pt x="9" y="219"/>
                      <a:pt x="10" y="216"/>
                    </a:cubicBezTo>
                    <a:cubicBezTo>
                      <a:pt x="32" y="145"/>
                      <a:pt x="55" y="74"/>
                      <a:pt x="77" y="3"/>
                    </a:cubicBezTo>
                    <a:cubicBezTo>
                      <a:pt x="78" y="0"/>
                      <a:pt x="69" y="1"/>
                      <a:pt x="68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11"/>
              <p:cNvSpPr/>
              <p:nvPr/>
            </p:nvSpPr>
            <p:spPr bwMode="auto">
              <a:xfrm>
                <a:off x="2852" y="1594"/>
                <a:ext cx="56" cy="17"/>
              </a:xfrm>
              <a:custGeom>
                <a:avLst/>
                <a:gdLst>
                  <a:gd name="T0" fmla="*/ 2 w 36"/>
                  <a:gd name="T1" fmla="*/ 3 h 11"/>
                  <a:gd name="T2" fmla="*/ 26 w 36"/>
                  <a:gd name="T3" fmla="*/ 11 h 11"/>
                  <a:gd name="T4" fmla="*/ 32 w 36"/>
                  <a:gd name="T5" fmla="*/ 10 h 11"/>
                  <a:gd name="T6" fmla="*/ 34 w 36"/>
                  <a:gd name="T7" fmla="*/ 7 h 11"/>
                  <a:gd name="T8" fmla="*/ 9 w 36"/>
                  <a:gd name="T9" fmla="*/ 0 h 11"/>
                  <a:gd name="T10" fmla="*/ 3 w 36"/>
                  <a:gd name="T11" fmla="*/ 1 h 11"/>
                  <a:gd name="T12" fmla="*/ 2 w 36"/>
                  <a:gd name="T13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11">
                    <a:moveTo>
                      <a:pt x="2" y="3"/>
                    </a:moveTo>
                    <a:cubicBezTo>
                      <a:pt x="10" y="6"/>
                      <a:pt x="18" y="8"/>
                      <a:pt x="26" y="11"/>
                    </a:cubicBezTo>
                    <a:cubicBezTo>
                      <a:pt x="28" y="11"/>
                      <a:pt x="31" y="10"/>
                      <a:pt x="32" y="10"/>
                    </a:cubicBezTo>
                    <a:cubicBezTo>
                      <a:pt x="33" y="9"/>
                      <a:pt x="36" y="8"/>
                      <a:pt x="34" y="7"/>
                    </a:cubicBezTo>
                    <a:cubicBezTo>
                      <a:pt x="26" y="5"/>
                      <a:pt x="17" y="3"/>
                      <a:pt x="9" y="0"/>
                    </a:cubicBezTo>
                    <a:cubicBezTo>
                      <a:pt x="7" y="0"/>
                      <a:pt x="5" y="1"/>
                      <a:pt x="3" y="1"/>
                    </a:cubicBezTo>
                    <a:cubicBezTo>
                      <a:pt x="2" y="2"/>
                      <a:pt x="0" y="3"/>
                      <a:pt x="2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12"/>
              <p:cNvSpPr/>
              <p:nvPr/>
            </p:nvSpPr>
            <p:spPr bwMode="auto">
              <a:xfrm>
                <a:off x="2840" y="1623"/>
                <a:ext cx="37" cy="18"/>
              </a:xfrm>
              <a:custGeom>
                <a:avLst/>
                <a:gdLst>
                  <a:gd name="T0" fmla="*/ 2 w 24"/>
                  <a:gd name="T1" fmla="*/ 7 h 12"/>
                  <a:gd name="T2" fmla="*/ 16 w 24"/>
                  <a:gd name="T3" fmla="*/ 12 h 12"/>
                  <a:gd name="T4" fmla="*/ 23 w 24"/>
                  <a:gd name="T5" fmla="*/ 10 h 12"/>
                  <a:gd name="T6" fmla="*/ 22 w 24"/>
                  <a:gd name="T7" fmla="*/ 5 h 12"/>
                  <a:gd name="T8" fmla="*/ 7 w 24"/>
                  <a:gd name="T9" fmla="*/ 1 h 12"/>
                  <a:gd name="T10" fmla="*/ 1 w 24"/>
                  <a:gd name="T11" fmla="*/ 3 h 12"/>
                  <a:gd name="T12" fmla="*/ 2 w 24"/>
                  <a:gd name="T13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2">
                    <a:moveTo>
                      <a:pt x="2" y="7"/>
                    </a:moveTo>
                    <a:cubicBezTo>
                      <a:pt x="7" y="9"/>
                      <a:pt x="12" y="10"/>
                      <a:pt x="16" y="12"/>
                    </a:cubicBezTo>
                    <a:cubicBezTo>
                      <a:pt x="19" y="12"/>
                      <a:pt x="21" y="12"/>
                      <a:pt x="23" y="10"/>
                    </a:cubicBezTo>
                    <a:cubicBezTo>
                      <a:pt x="24" y="9"/>
                      <a:pt x="24" y="6"/>
                      <a:pt x="22" y="5"/>
                    </a:cubicBezTo>
                    <a:cubicBezTo>
                      <a:pt x="17" y="4"/>
                      <a:pt x="12" y="3"/>
                      <a:pt x="7" y="1"/>
                    </a:cubicBezTo>
                    <a:cubicBezTo>
                      <a:pt x="5" y="0"/>
                      <a:pt x="2" y="1"/>
                      <a:pt x="1" y="3"/>
                    </a:cubicBezTo>
                    <a:cubicBezTo>
                      <a:pt x="0" y="4"/>
                      <a:pt x="0" y="7"/>
                      <a:pt x="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13"/>
              <p:cNvSpPr/>
              <p:nvPr/>
            </p:nvSpPr>
            <p:spPr bwMode="auto">
              <a:xfrm>
                <a:off x="2826" y="1665"/>
                <a:ext cx="37" cy="18"/>
              </a:xfrm>
              <a:custGeom>
                <a:avLst/>
                <a:gdLst>
                  <a:gd name="T0" fmla="*/ 3 w 24"/>
                  <a:gd name="T1" fmla="*/ 7 h 12"/>
                  <a:gd name="T2" fmla="*/ 16 w 24"/>
                  <a:gd name="T3" fmla="*/ 11 h 12"/>
                  <a:gd name="T4" fmla="*/ 23 w 24"/>
                  <a:gd name="T5" fmla="*/ 9 h 12"/>
                  <a:gd name="T6" fmla="*/ 21 w 24"/>
                  <a:gd name="T7" fmla="*/ 5 h 12"/>
                  <a:gd name="T8" fmla="*/ 8 w 24"/>
                  <a:gd name="T9" fmla="*/ 1 h 12"/>
                  <a:gd name="T10" fmla="*/ 2 w 24"/>
                  <a:gd name="T11" fmla="*/ 2 h 12"/>
                  <a:gd name="T12" fmla="*/ 3 w 24"/>
                  <a:gd name="T13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2">
                    <a:moveTo>
                      <a:pt x="3" y="7"/>
                    </a:moveTo>
                    <a:cubicBezTo>
                      <a:pt x="7" y="8"/>
                      <a:pt x="12" y="10"/>
                      <a:pt x="16" y="11"/>
                    </a:cubicBezTo>
                    <a:cubicBezTo>
                      <a:pt x="18" y="12"/>
                      <a:pt x="21" y="11"/>
                      <a:pt x="23" y="9"/>
                    </a:cubicBezTo>
                    <a:cubicBezTo>
                      <a:pt x="24" y="8"/>
                      <a:pt x="23" y="5"/>
                      <a:pt x="21" y="5"/>
                    </a:cubicBezTo>
                    <a:cubicBezTo>
                      <a:pt x="17" y="3"/>
                      <a:pt x="13" y="2"/>
                      <a:pt x="8" y="1"/>
                    </a:cubicBezTo>
                    <a:cubicBezTo>
                      <a:pt x="6" y="0"/>
                      <a:pt x="3" y="1"/>
                      <a:pt x="2" y="2"/>
                    </a:cubicBezTo>
                    <a:cubicBezTo>
                      <a:pt x="0" y="4"/>
                      <a:pt x="1" y="6"/>
                      <a:pt x="3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14"/>
              <p:cNvSpPr/>
              <p:nvPr/>
            </p:nvSpPr>
            <p:spPr bwMode="auto">
              <a:xfrm>
                <a:off x="2810" y="1703"/>
                <a:ext cx="40" cy="13"/>
              </a:xfrm>
              <a:custGeom>
                <a:avLst/>
                <a:gdLst>
                  <a:gd name="T0" fmla="*/ 2 w 26"/>
                  <a:gd name="T1" fmla="*/ 5 h 8"/>
                  <a:gd name="T2" fmla="*/ 19 w 26"/>
                  <a:gd name="T3" fmla="*/ 8 h 8"/>
                  <a:gd name="T4" fmla="*/ 25 w 26"/>
                  <a:gd name="T5" fmla="*/ 6 h 8"/>
                  <a:gd name="T6" fmla="*/ 22 w 26"/>
                  <a:gd name="T7" fmla="*/ 3 h 8"/>
                  <a:gd name="T8" fmla="*/ 9 w 26"/>
                  <a:gd name="T9" fmla="*/ 0 h 8"/>
                  <a:gd name="T10" fmla="*/ 3 w 26"/>
                  <a:gd name="T11" fmla="*/ 1 h 8"/>
                  <a:gd name="T12" fmla="*/ 2 w 26"/>
                  <a:gd name="T1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8">
                    <a:moveTo>
                      <a:pt x="2" y="5"/>
                    </a:moveTo>
                    <a:cubicBezTo>
                      <a:pt x="8" y="6"/>
                      <a:pt x="13" y="8"/>
                      <a:pt x="19" y="8"/>
                    </a:cubicBezTo>
                    <a:cubicBezTo>
                      <a:pt x="21" y="8"/>
                      <a:pt x="24" y="8"/>
                      <a:pt x="25" y="6"/>
                    </a:cubicBezTo>
                    <a:cubicBezTo>
                      <a:pt x="26" y="4"/>
                      <a:pt x="24" y="4"/>
                      <a:pt x="22" y="3"/>
                    </a:cubicBezTo>
                    <a:cubicBezTo>
                      <a:pt x="18" y="3"/>
                      <a:pt x="14" y="2"/>
                      <a:pt x="9" y="0"/>
                    </a:cubicBezTo>
                    <a:cubicBezTo>
                      <a:pt x="7" y="0"/>
                      <a:pt x="5" y="0"/>
                      <a:pt x="3" y="1"/>
                    </a:cubicBezTo>
                    <a:cubicBezTo>
                      <a:pt x="2" y="2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15"/>
              <p:cNvSpPr/>
              <p:nvPr/>
            </p:nvSpPr>
            <p:spPr bwMode="auto">
              <a:xfrm>
                <a:off x="2798" y="1741"/>
                <a:ext cx="28" cy="12"/>
              </a:xfrm>
              <a:custGeom>
                <a:avLst/>
                <a:gdLst>
                  <a:gd name="T0" fmla="*/ 10 w 18"/>
                  <a:gd name="T1" fmla="*/ 3 h 8"/>
                  <a:gd name="T2" fmla="*/ 5 w 18"/>
                  <a:gd name="T3" fmla="*/ 6 h 8"/>
                  <a:gd name="T4" fmla="*/ 5 w 18"/>
                  <a:gd name="T5" fmla="*/ 6 h 8"/>
                  <a:gd name="T6" fmla="*/ 6 w 18"/>
                  <a:gd name="T7" fmla="*/ 6 h 8"/>
                  <a:gd name="T8" fmla="*/ 7 w 18"/>
                  <a:gd name="T9" fmla="*/ 6 h 8"/>
                  <a:gd name="T10" fmla="*/ 10 w 18"/>
                  <a:gd name="T11" fmla="*/ 8 h 8"/>
                  <a:gd name="T12" fmla="*/ 17 w 18"/>
                  <a:gd name="T13" fmla="*/ 6 h 8"/>
                  <a:gd name="T14" fmla="*/ 16 w 18"/>
                  <a:gd name="T15" fmla="*/ 3 h 8"/>
                  <a:gd name="T16" fmla="*/ 15 w 18"/>
                  <a:gd name="T17" fmla="*/ 2 h 8"/>
                  <a:gd name="T18" fmla="*/ 14 w 18"/>
                  <a:gd name="T19" fmla="*/ 2 h 8"/>
                  <a:gd name="T20" fmla="*/ 10 w 18"/>
                  <a:gd name="T21" fmla="*/ 1 h 8"/>
                  <a:gd name="T22" fmla="*/ 0 w 18"/>
                  <a:gd name="T23" fmla="*/ 4 h 8"/>
                  <a:gd name="T24" fmla="*/ 4 w 18"/>
                  <a:gd name="T25" fmla="*/ 6 h 8"/>
                  <a:gd name="T26" fmla="*/ 10 w 18"/>
                  <a:gd name="T2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8">
                    <a:moveTo>
                      <a:pt x="10" y="3"/>
                    </a:moveTo>
                    <a:cubicBezTo>
                      <a:pt x="5" y="5"/>
                      <a:pt x="3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5"/>
                      <a:pt x="5" y="6"/>
                      <a:pt x="6" y="6"/>
                    </a:cubicBezTo>
                    <a:cubicBezTo>
                      <a:pt x="6" y="6"/>
                      <a:pt x="6" y="6"/>
                      <a:pt x="7" y="6"/>
                    </a:cubicBezTo>
                    <a:cubicBezTo>
                      <a:pt x="8" y="7"/>
                      <a:pt x="9" y="7"/>
                      <a:pt x="10" y="8"/>
                    </a:cubicBezTo>
                    <a:cubicBezTo>
                      <a:pt x="12" y="8"/>
                      <a:pt x="15" y="7"/>
                      <a:pt x="17" y="6"/>
                    </a:cubicBezTo>
                    <a:cubicBezTo>
                      <a:pt x="18" y="4"/>
                      <a:pt x="18" y="3"/>
                      <a:pt x="16" y="3"/>
                    </a:cubicBezTo>
                    <a:cubicBezTo>
                      <a:pt x="17" y="3"/>
                      <a:pt x="16" y="2"/>
                      <a:pt x="15" y="2"/>
                    </a:cubicBezTo>
                    <a:cubicBezTo>
                      <a:pt x="15" y="2"/>
                      <a:pt x="15" y="2"/>
                      <a:pt x="14" y="2"/>
                    </a:cubicBezTo>
                    <a:cubicBezTo>
                      <a:pt x="13" y="1"/>
                      <a:pt x="11" y="1"/>
                      <a:pt x="10" y="1"/>
                    </a:cubicBezTo>
                    <a:cubicBezTo>
                      <a:pt x="7" y="0"/>
                      <a:pt x="2" y="1"/>
                      <a:pt x="0" y="4"/>
                    </a:cubicBezTo>
                    <a:cubicBezTo>
                      <a:pt x="0" y="6"/>
                      <a:pt x="3" y="6"/>
                      <a:pt x="4" y="6"/>
                    </a:cubicBezTo>
                    <a:cubicBezTo>
                      <a:pt x="6" y="6"/>
                      <a:pt x="9" y="5"/>
                      <a:pt x="1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16"/>
              <p:cNvSpPr/>
              <p:nvPr/>
            </p:nvSpPr>
            <p:spPr bwMode="auto">
              <a:xfrm>
                <a:off x="2791" y="1768"/>
                <a:ext cx="31" cy="16"/>
              </a:xfrm>
              <a:custGeom>
                <a:avLst/>
                <a:gdLst>
                  <a:gd name="T0" fmla="*/ 2 w 20"/>
                  <a:gd name="T1" fmla="*/ 7 h 10"/>
                  <a:gd name="T2" fmla="*/ 12 w 20"/>
                  <a:gd name="T3" fmla="*/ 10 h 10"/>
                  <a:gd name="T4" fmla="*/ 18 w 20"/>
                  <a:gd name="T5" fmla="*/ 8 h 10"/>
                  <a:gd name="T6" fmla="*/ 17 w 20"/>
                  <a:gd name="T7" fmla="*/ 4 h 10"/>
                  <a:gd name="T8" fmla="*/ 7 w 20"/>
                  <a:gd name="T9" fmla="*/ 1 h 10"/>
                  <a:gd name="T10" fmla="*/ 1 w 20"/>
                  <a:gd name="T11" fmla="*/ 3 h 10"/>
                  <a:gd name="T12" fmla="*/ 2 w 20"/>
                  <a:gd name="T13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0">
                    <a:moveTo>
                      <a:pt x="2" y="7"/>
                    </a:moveTo>
                    <a:cubicBezTo>
                      <a:pt x="5" y="8"/>
                      <a:pt x="9" y="9"/>
                      <a:pt x="12" y="10"/>
                    </a:cubicBezTo>
                    <a:cubicBezTo>
                      <a:pt x="14" y="10"/>
                      <a:pt x="17" y="10"/>
                      <a:pt x="18" y="8"/>
                    </a:cubicBezTo>
                    <a:cubicBezTo>
                      <a:pt x="20" y="7"/>
                      <a:pt x="19" y="5"/>
                      <a:pt x="17" y="4"/>
                    </a:cubicBezTo>
                    <a:cubicBezTo>
                      <a:pt x="14" y="3"/>
                      <a:pt x="11" y="2"/>
                      <a:pt x="7" y="1"/>
                    </a:cubicBezTo>
                    <a:cubicBezTo>
                      <a:pt x="5" y="0"/>
                      <a:pt x="2" y="1"/>
                      <a:pt x="1" y="3"/>
                    </a:cubicBezTo>
                    <a:cubicBezTo>
                      <a:pt x="0" y="4"/>
                      <a:pt x="0" y="6"/>
                      <a:pt x="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17"/>
              <p:cNvSpPr/>
              <p:nvPr/>
            </p:nvSpPr>
            <p:spPr bwMode="auto">
              <a:xfrm>
                <a:off x="2774" y="1813"/>
                <a:ext cx="38" cy="14"/>
              </a:xfrm>
              <a:custGeom>
                <a:avLst/>
                <a:gdLst>
                  <a:gd name="T0" fmla="*/ 3 w 24"/>
                  <a:gd name="T1" fmla="*/ 4 h 9"/>
                  <a:gd name="T2" fmla="*/ 15 w 24"/>
                  <a:gd name="T3" fmla="*/ 8 h 9"/>
                  <a:gd name="T4" fmla="*/ 21 w 24"/>
                  <a:gd name="T5" fmla="*/ 7 h 9"/>
                  <a:gd name="T6" fmla="*/ 22 w 24"/>
                  <a:gd name="T7" fmla="*/ 4 h 9"/>
                  <a:gd name="T8" fmla="*/ 10 w 24"/>
                  <a:gd name="T9" fmla="*/ 0 h 9"/>
                  <a:gd name="T10" fmla="*/ 3 w 24"/>
                  <a:gd name="T11" fmla="*/ 1 h 9"/>
                  <a:gd name="T12" fmla="*/ 3 w 24"/>
                  <a:gd name="T13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9">
                    <a:moveTo>
                      <a:pt x="3" y="4"/>
                    </a:moveTo>
                    <a:cubicBezTo>
                      <a:pt x="7" y="5"/>
                      <a:pt x="11" y="7"/>
                      <a:pt x="15" y="8"/>
                    </a:cubicBezTo>
                    <a:cubicBezTo>
                      <a:pt x="17" y="9"/>
                      <a:pt x="19" y="8"/>
                      <a:pt x="21" y="7"/>
                    </a:cubicBezTo>
                    <a:cubicBezTo>
                      <a:pt x="22" y="6"/>
                      <a:pt x="24" y="5"/>
                      <a:pt x="22" y="4"/>
                    </a:cubicBezTo>
                    <a:cubicBezTo>
                      <a:pt x="18" y="3"/>
                      <a:pt x="14" y="2"/>
                      <a:pt x="10" y="0"/>
                    </a:cubicBezTo>
                    <a:cubicBezTo>
                      <a:pt x="8" y="0"/>
                      <a:pt x="5" y="0"/>
                      <a:pt x="3" y="1"/>
                    </a:cubicBezTo>
                    <a:cubicBezTo>
                      <a:pt x="3" y="2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18"/>
              <p:cNvSpPr/>
              <p:nvPr/>
            </p:nvSpPr>
            <p:spPr bwMode="auto">
              <a:xfrm>
                <a:off x="2765" y="1853"/>
                <a:ext cx="25" cy="10"/>
              </a:xfrm>
              <a:custGeom>
                <a:avLst/>
                <a:gdLst>
                  <a:gd name="T0" fmla="*/ 2 w 16"/>
                  <a:gd name="T1" fmla="*/ 4 h 6"/>
                  <a:gd name="T2" fmla="*/ 6 w 16"/>
                  <a:gd name="T3" fmla="*/ 5 h 6"/>
                  <a:gd name="T4" fmla="*/ 13 w 16"/>
                  <a:gd name="T5" fmla="*/ 4 h 6"/>
                  <a:gd name="T6" fmla="*/ 14 w 16"/>
                  <a:gd name="T7" fmla="*/ 2 h 6"/>
                  <a:gd name="T8" fmla="*/ 9 w 16"/>
                  <a:gd name="T9" fmla="*/ 0 h 6"/>
                  <a:gd name="T10" fmla="*/ 3 w 16"/>
                  <a:gd name="T11" fmla="*/ 1 h 6"/>
                  <a:gd name="T12" fmla="*/ 2 w 16"/>
                  <a:gd name="T1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6">
                    <a:moveTo>
                      <a:pt x="2" y="4"/>
                    </a:moveTo>
                    <a:cubicBezTo>
                      <a:pt x="3" y="4"/>
                      <a:pt x="5" y="5"/>
                      <a:pt x="6" y="5"/>
                    </a:cubicBezTo>
                    <a:cubicBezTo>
                      <a:pt x="8" y="6"/>
                      <a:pt x="11" y="5"/>
                      <a:pt x="13" y="4"/>
                    </a:cubicBezTo>
                    <a:cubicBezTo>
                      <a:pt x="14" y="4"/>
                      <a:pt x="16" y="2"/>
                      <a:pt x="14" y="2"/>
                    </a:cubicBezTo>
                    <a:cubicBezTo>
                      <a:pt x="12" y="1"/>
                      <a:pt x="11" y="1"/>
                      <a:pt x="9" y="0"/>
                    </a:cubicBezTo>
                    <a:cubicBezTo>
                      <a:pt x="7" y="0"/>
                      <a:pt x="5" y="0"/>
                      <a:pt x="3" y="1"/>
                    </a:cubicBezTo>
                    <a:cubicBezTo>
                      <a:pt x="2" y="2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19"/>
              <p:cNvSpPr/>
              <p:nvPr/>
            </p:nvSpPr>
            <p:spPr bwMode="auto">
              <a:xfrm>
                <a:off x="2754" y="1883"/>
                <a:ext cx="31" cy="12"/>
              </a:xfrm>
              <a:custGeom>
                <a:avLst/>
                <a:gdLst>
                  <a:gd name="T0" fmla="*/ 2 w 20"/>
                  <a:gd name="T1" fmla="*/ 5 h 8"/>
                  <a:gd name="T2" fmla="*/ 11 w 20"/>
                  <a:gd name="T3" fmla="*/ 8 h 8"/>
                  <a:gd name="T4" fmla="*/ 17 w 20"/>
                  <a:gd name="T5" fmla="*/ 7 h 8"/>
                  <a:gd name="T6" fmla="*/ 18 w 20"/>
                  <a:gd name="T7" fmla="*/ 3 h 8"/>
                  <a:gd name="T8" fmla="*/ 9 w 20"/>
                  <a:gd name="T9" fmla="*/ 1 h 8"/>
                  <a:gd name="T10" fmla="*/ 3 w 20"/>
                  <a:gd name="T11" fmla="*/ 2 h 8"/>
                  <a:gd name="T12" fmla="*/ 2 w 20"/>
                  <a:gd name="T1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8">
                    <a:moveTo>
                      <a:pt x="2" y="5"/>
                    </a:moveTo>
                    <a:cubicBezTo>
                      <a:pt x="5" y="6"/>
                      <a:pt x="8" y="7"/>
                      <a:pt x="11" y="8"/>
                    </a:cubicBezTo>
                    <a:cubicBezTo>
                      <a:pt x="13" y="8"/>
                      <a:pt x="15" y="8"/>
                      <a:pt x="17" y="7"/>
                    </a:cubicBezTo>
                    <a:cubicBezTo>
                      <a:pt x="18" y="6"/>
                      <a:pt x="20" y="4"/>
                      <a:pt x="18" y="3"/>
                    </a:cubicBezTo>
                    <a:cubicBezTo>
                      <a:pt x="15" y="3"/>
                      <a:pt x="12" y="2"/>
                      <a:pt x="9" y="1"/>
                    </a:cubicBezTo>
                    <a:cubicBezTo>
                      <a:pt x="7" y="0"/>
                      <a:pt x="5" y="1"/>
                      <a:pt x="3" y="2"/>
                    </a:cubicBezTo>
                    <a:cubicBezTo>
                      <a:pt x="2" y="2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20"/>
              <p:cNvSpPr/>
              <p:nvPr/>
            </p:nvSpPr>
            <p:spPr bwMode="auto">
              <a:xfrm>
                <a:off x="2602" y="1875"/>
                <a:ext cx="92" cy="22"/>
              </a:xfrm>
              <a:custGeom>
                <a:avLst/>
                <a:gdLst>
                  <a:gd name="T0" fmla="*/ 11 w 59"/>
                  <a:gd name="T1" fmla="*/ 13 h 14"/>
                  <a:gd name="T2" fmla="*/ 51 w 59"/>
                  <a:gd name="T3" fmla="*/ 4 h 14"/>
                  <a:gd name="T4" fmla="*/ 52 w 59"/>
                  <a:gd name="T5" fmla="*/ 1 h 14"/>
                  <a:gd name="T6" fmla="*/ 5 w 59"/>
                  <a:gd name="T7" fmla="*/ 12 h 14"/>
                  <a:gd name="T8" fmla="*/ 11 w 59"/>
                  <a:gd name="T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4">
                    <a:moveTo>
                      <a:pt x="11" y="13"/>
                    </a:moveTo>
                    <a:cubicBezTo>
                      <a:pt x="22" y="7"/>
                      <a:pt x="38" y="6"/>
                      <a:pt x="51" y="4"/>
                    </a:cubicBezTo>
                    <a:cubicBezTo>
                      <a:pt x="54" y="4"/>
                      <a:pt x="59" y="0"/>
                      <a:pt x="52" y="1"/>
                    </a:cubicBezTo>
                    <a:cubicBezTo>
                      <a:pt x="37" y="4"/>
                      <a:pt x="20" y="5"/>
                      <a:pt x="5" y="12"/>
                    </a:cubicBezTo>
                    <a:cubicBezTo>
                      <a:pt x="0" y="14"/>
                      <a:pt x="8" y="14"/>
                      <a:pt x="11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21"/>
              <p:cNvSpPr/>
              <p:nvPr/>
            </p:nvSpPr>
            <p:spPr bwMode="auto">
              <a:xfrm>
                <a:off x="2568" y="1894"/>
                <a:ext cx="136" cy="52"/>
              </a:xfrm>
              <a:custGeom>
                <a:avLst/>
                <a:gdLst>
                  <a:gd name="T0" fmla="*/ 11 w 88"/>
                  <a:gd name="T1" fmla="*/ 31 h 34"/>
                  <a:gd name="T2" fmla="*/ 48 w 88"/>
                  <a:gd name="T3" fmla="*/ 13 h 34"/>
                  <a:gd name="T4" fmla="*/ 83 w 88"/>
                  <a:gd name="T5" fmla="*/ 6 h 34"/>
                  <a:gd name="T6" fmla="*/ 82 w 88"/>
                  <a:gd name="T7" fmla="*/ 1 h 34"/>
                  <a:gd name="T8" fmla="*/ 33 w 88"/>
                  <a:gd name="T9" fmla="*/ 13 h 34"/>
                  <a:gd name="T10" fmla="*/ 2 w 88"/>
                  <a:gd name="T11" fmla="*/ 31 h 34"/>
                  <a:gd name="T12" fmla="*/ 11 w 88"/>
                  <a:gd name="T13" fmla="*/ 3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34">
                    <a:moveTo>
                      <a:pt x="11" y="31"/>
                    </a:moveTo>
                    <a:cubicBezTo>
                      <a:pt x="17" y="22"/>
                      <a:pt x="37" y="16"/>
                      <a:pt x="48" y="13"/>
                    </a:cubicBezTo>
                    <a:cubicBezTo>
                      <a:pt x="59" y="10"/>
                      <a:pt x="71" y="8"/>
                      <a:pt x="83" y="6"/>
                    </a:cubicBezTo>
                    <a:cubicBezTo>
                      <a:pt x="88" y="5"/>
                      <a:pt x="87" y="0"/>
                      <a:pt x="82" y="1"/>
                    </a:cubicBezTo>
                    <a:cubicBezTo>
                      <a:pt x="65" y="4"/>
                      <a:pt x="48" y="7"/>
                      <a:pt x="33" y="13"/>
                    </a:cubicBezTo>
                    <a:cubicBezTo>
                      <a:pt x="23" y="17"/>
                      <a:pt x="9" y="22"/>
                      <a:pt x="2" y="31"/>
                    </a:cubicBezTo>
                    <a:cubicBezTo>
                      <a:pt x="0" y="34"/>
                      <a:pt x="9" y="34"/>
                      <a:pt x="11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22"/>
              <p:cNvSpPr/>
              <p:nvPr/>
            </p:nvSpPr>
            <p:spPr bwMode="auto">
              <a:xfrm>
                <a:off x="2507" y="1900"/>
                <a:ext cx="244" cy="107"/>
              </a:xfrm>
              <a:custGeom>
                <a:avLst/>
                <a:gdLst>
                  <a:gd name="T0" fmla="*/ 7 w 157"/>
                  <a:gd name="T1" fmla="*/ 67 h 69"/>
                  <a:gd name="T2" fmla="*/ 77 w 157"/>
                  <a:gd name="T3" fmla="*/ 39 h 69"/>
                  <a:gd name="T4" fmla="*/ 152 w 157"/>
                  <a:gd name="T5" fmla="*/ 7 h 69"/>
                  <a:gd name="T6" fmla="*/ 148 w 157"/>
                  <a:gd name="T7" fmla="*/ 2 h 69"/>
                  <a:gd name="T8" fmla="*/ 80 w 157"/>
                  <a:gd name="T9" fmla="*/ 32 h 69"/>
                  <a:gd name="T10" fmla="*/ 6 w 157"/>
                  <a:gd name="T11" fmla="*/ 62 h 69"/>
                  <a:gd name="T12" fmla="*/ 7 w 157"/>
                  <a:gd name="T13" fmla="*/ 67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7" h="69">
                    <a:moveTo>
                      <a:pt x="7" y="67"/>
                    </a:moveTo>
                    <a:cubicBezTo>
                      <a:pt x="31" y="61"/>
                      <a:pt x="54" y="47"/>
                      <a:pt x="77" y="39"/>
                    </a:cubicBezTo>
                    <a:cubicBezTo>
                      <a:pt x="103" y="29"/>
                      <a:pt x="128" y="19"/>
                      <a:pt x="152" y="7"/>
                    </a:cubicBezTo>
                    <a:cubicBezTo>
                      <a:pt x="157" y="4"/>
                      <a:pt x="152" y="0"/>
                      <a:pt x="148" y="2"/>
                    </a:cubicBezTo>
                    <a:cubicBezTo>
                      <a:pt x="126" y="14"/>
                      <a:pt x="104" y="23"/>
                      <a:pt x="80" y="32"/>
                    </a:cubicBezTo>
                    <a:cubicBezTo>
                      <a:pt x="56" y="41"/>
                      <a:pt x="31" y="55"/>
                      <a:pt x="6" y="62"/>
                    </a:cubicBezTo>
                    <a:cubicBezTo>
                      <a:pt x="0" y="63"/>
                      <a:pt x="2" y="69"/>
                      <a:pt x="7" y="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23"/>
              <p:cNvSpPr/>
              <p:nvPr/>
            </p:nvSpPr>
            <p:spPr bwMode="auto">
              <a:xfrm>
                <a:off x="2498" y="1922"/>
                <a:ext cx="273" cy="113"/>
              </a:xfrm>
              <a:custGeom>
                <a:avLst/>
                <a:gdLst>
                  <a:gd name="T0" fmla="*/ 9 w 176"/>
                  <a:gd name="T1" fmla="*/ 72 h 73"/>
                  <a:gd name="T2" fmla="*/ 173 w 176"/>
                  <a:gd name="T3" fmla="*/ 2 h 73"/>
                  <a:gd name="T4" fmla="*/ 166 w 176"/>
                  <a:gd name="T5" fmla="*/ 2 h 73"/>
                  <a:gd name="T6" fmla="*/ 6 w 176"/>
                  <a:gd name="T7" fmla="*/ 69 h 73"/>
                  <a:gd name="T8" fmla="*/ 9 w 176"/>
                  <a:gd name="T9" fmla="*/ 7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6" h="73">
                    <a:moveTo>
                      <a:pt x="9" y="72"/>
                    </a:moveTo>
                    <a:cubicBezTo>
                      <a:pt x="65" y="52"/>
                      <a:pt x="124" y="35"/>
                      <a:pt x="173" y="2"/>
                    </a:cubicBezTo>
                    <a:cubicBezTo>
                      <a:pt x="176" y="0"/>
                      <a:pt x="167" y="0"/>
                      <a:pt x="166" y="2"/>
                    </a:cubicBezTo>
                    <a:cubicBezTo>
                      <a:pt x="118" y="34"/>
                      <a:pt x="60" y="50"/>
                      <a:pt x="6" y="69"/>
                    </a:cubicBezTo>
                    <a:cubicBezTo>
                      <a:pt x="0" y="72"/>
                      <a:pt x="6" y="73"/>
                      <a:pt x="9" y="7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24"/>
              <p:cNvSpPr/>
              <p:nvPr/>
            </p:nvSpPr>
            <p:spPr bwMode="auto">
              <a:xfrm>
                <a:off x="2549" y="1918"/>
                <a:ext cx="135" cy="53"/>
              </a:xfrm>
              <a:custGeom>
                <a:avLst/>
                <a:gdLst>
                  <a:gd name="T0" fmla="*/ 11 w 87"/>
                  <a:gd name="T1" fmla="*/ 33 h 34"/>
                  <a:gd name="T2" fmla="*/ 81 w 87"/>
                  <a:gd name="T3" fmla="*/ 4 h 34"/>
                  <a:gd name="T4" fmla="*/ 78 w 87"/>
                  <a:gd name="T5" fmla="*/ 2 h 34"/>
                  <a:gd name="T6" fmla="*/ 6 w 87"/>
                  <a:gd name="T7" fmla="*/ 32 h 34"/>
                  <a:gd name="T8" fmla="*/ 11 w 87"/>
                  <a:gd name="T9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4">
                    <a:moveTo>
                      <a:pt x="11" y="33"/>
                    </a:moveTo>
                    <a:cubicBezTo>
                      <a:pt x="34" y="23"/>
                      <a:pt x="58" y="14"/>
                      <a:pt x="81" y="4"/>
                    </a:cubicBezTo>
                    <a:cubicBezTo>
                      <a:pt x="87" y="2"/>
                      <a:pt x="81" y="0"/>
                      <a:pt x="78" y="2"/>
                    </a:cubicBezTo>
                    <a:cubicBezTo>
                      <a:pt x="54" y="12"/>
                      <a:pt x="30" y="21"/>
                      <a:pt x="6" y="32"/>
                    </a:cubicBezTo>
                    <a:cubicBezTo>
                      <a:pt x="0" y="34"/>
                      <a:pt x="9" y="34"/>
                      <a:pt x="11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25"/>
              <p:cNvSpPr/>
              <p:nvPr/>
            </p:nvSpPr>
            <p:spPr bwMode="auto">
              <a:xfrm>
                <a:off x="2523" y="1917"/>
                <a:ext cx="295" cy="153"/>
              </a:xfrm>
              <a:custGeom>
                <a:avLst/>
                <a:gdLst>
                  <a:gd name="T0" fmla="*/ 183 w 190"/>
                  <a:gd name="T1" fmla="*/ 2 h 99"/>
                  <a:gd name="T2" fmla="*/ 94 w 190"/>
                  <a:gd name="T3" fmla="*/ 51 h 99"/>
                  <a:gd name="T4" fmla="*/ 44 w 190"/>
                  <a:gd name="T5" fmla="*/ 78 h 99"/>
                  <a:gd name="T6" fmla="*/ 5 w 190"/>
                  <a:gd name="T7" fmla="*/ 92 h 99"/>
                  <a:gd name="T8" fmla="*/ 8 w 190"/>
                  <a:gd name="T9" fmla="*/ 98 h 99"/>
                  <a:gd name="T10" fmla="*/ 13 w 190"/>
                  <a:gd name="T11" fmla="*/ 95 h 99"/>
                  <a:gd name="T12" fmla="*/ 7 w 190"/>
                  <a:gd name="T13" fmla="*/ 91 h 99"/>
                  <a:gd name="T14" fmla="*/ 6 w 190"/>
                  <a:gd name="T15" fmla="*/ 92 h 99"/>
                  <a:gd name="T16" fmla="*/ 9 w 190"/>
                  <a:gd name="T17" fmla="*/ 97 h 99"/>
                  <a:gd name="T18" fmla="*/ 57 w 190"/>
                  <a:gd name="T19" fmla="*/ 80 h 99"/>
                  <a:gd name="T20" fmla="*/ 92 w 190"/>
                  <a:gd name="T21" fmla="*/ 60 h 99"/>
                  <a:gd name="T22" fmla="*/ 184 w 190"/>
                  <a:gd name="T23" fmla="*/ 8 h 99"/>
                  <a:gd name="T24" fmla="*/ 183 w 190"/>
                  <a:gd name="T25" fmla="*/ 2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0" h="99">
                    <a:moveTo>
                      <a:pt x="183" y="2"/>
                    </a:moveTo>
                    <a:cubicBezTo>
                      <a:pt x="151" y="10"/>
                      <a:pt x="122" y="35"/>
                      <a:pt x="94" y="51"/>
                    </a:cubicBezTo>
                    <a:cubicBezTo>
                      <a:pt x="78" y="61"/>
                      <a:pt x="62" y="71"/>
                      <a:pt x="44" y="78"/>
                    </a:cubicBezTo>
                    <a:cubicBezTo>
                      <a:pt x="31" y="83"/>
                      <a:pt x="17" y="85"/>
                      <a:pt x="5" y="92"/>
                    </a:cubicBezTo>
                    <a:cubicBezTo>
                      <a:pt x="0" y="95"/>
                      <a:pt x="3" y="99"/>
                      <a:pt x="8" y="98"/>
                    </a:cubicBezTo>
                    <a:cubicBezTo>
                      <a:pt x="10" y="97"/>
                      <a:pt x="11" y="97"/>
                      <a:pt x="13" y="95"/>
                    </a:cubicBezTo>
                    <a:cubicBezTo>
                      <a:pt x="18" y="92"/>
                      <a:pt x="10" y="88"/>
                      <a:pt x="7" y="91"/>
                    </a:cubicBezTo>
                    <a:cubicBezTo>
                      <a:pt x="6" y="91"/>
                      <a:pt x="6" y="91"/>
                      <a:pt x="6" y="92"/>
                    </a:cubicBezTo>
                    <a:cubicBezTo>
                      <a:pt x="7" y="93"/>
                      <a:pt x="8" y="95"/>
                      <a:pt x="9" y="97"/>
                    </a:cubicBezTo>
                    <a:cubicBezTo>
                      <a:pt x="24" y="89"/>
                      <a:pt x="41" y="86"/>
                      <a:pt x="57" y="80"/>
                    </a:cubicBezTo>
                    <a:cubicBezTo>
                      <a:pt x="70" y="75"/>
                      <a:pt x="81" y="67"/>
                      <a:pt x="92" y="60"/>
                    </a:cubicBezTo>
                    <a:cubicBezTo>
                      <a:pt x="122" y="43"/>
                      <a:pt x="151" y="17"/>
                      <a:pt x="184" y="8"/>
                    </a:cubicBezTo>
                    <a:cubicBezTo>
                      <a:pt x="190" y="7"/>
                      <a:pt x="188" y="0"/>
                      <a:pt x="183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26"/>
              <p:cNvSpPr/>
              <p:nvPr/>
            </p:nvSpPr>
            <p:spPr bwMode="auto">
              <a:xfrm>
                <a:off x="2575" y="1928"/>
                <a:ext cx="261" cy="148"/>
              </a:xfrm>
              <a:custGeom>
                <a:avLst/>
                <a:gdLst>
                  <a:gd name="T0" fmla="*/ 162 w 168"/>
                  <a:gd name="T1" fmla="*/ 1 h 96"/>
                  <a:gd name="T2" fmla="*/ 131 w 168"/>
                  <a:gd name="T3" fmla="*/ 17 h 96"/>
                  <a:gd name="T4" fmla="*/ 81 w 168"/>
                  <a:gd name="T5" fmla="*/ 50 h 96"/>
                  <a:gd name="T6" fmla="*/ 23 w 168"/>
                  <a:gd name="T7" fmla="*/ 78 h 96"/>
                  <a:gd name="T8" fmla="*/ 3 w 168"/>
                  <a:gd name="T9" fmla="*/ 91 h 96"/>
                  <a:gd name="T10" fmla="*/ 10 w 168"/>
                  <a:gd name="T11" fmla="*/ 94 h 96"/>
                  <a:gd name="T12" fmla="*/ 13 w 168"/>
                  <a:gd name="T13" fmla="*/ 91 h 96"/>
                  <a:gd name="T14" fmla="*/ 5 w 168"/>
                  <a:gd name="T15" fmla="*/ 88 h 96"/>
                  <a:gd name="T16" fmla="*/ 4 w 168"/>
                  <a:gd name="T17" fmla="*/ 90 h 96"/>
                  <a:gd name="T18" fmla="*/ 11 w 168"/>
                  <a:gd name="T19" fmla="*/ 92 h 96"/>
                  <a:gd name="T20" fmla="*/ 45 w 168"/>
                  <a:gd name="T21" fmla="*/ 78 h 96"/>
                  <a:gd name="T22" fmla="*/ 85 w 168"/>
                  <a:gd name="T23" fmla="*/ 58 h 96"/>
                  <a:gd name="T24" fmla="*/ 121 w 168"/>
                  <a:gd name="T25" fmla="*/ 32 h 96"/>
                  <a:gd name="T26" fmla="*/ 161 w 168"/>
                  <a:gd name="T27" fmla="*/ 8 h 96"/>
                  <a:gd name="T28" fmla="*/ 162 w 168"/>
                  <a:gd name="T29" fmla="*/ 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8" h="96">
                    <a:moveTo>
                      <a:pt x="162" y="1"/>
                    </a:moveTo>
                    <a:cubicBezTo>
                      <a:pt x="150" y="2"/>
                      <a:pt x="140" y="10"/>
                      <a:pt x="131" y="17"/>
                    </a:cubicBezTo>
                    <a:cubicBezTo>
                      <a:pt x="115" y="28"/>
                      <a:pt x="96" y="37"/>
                      <a:pt x="81" y="50"/>
                    </a:cubicBezTo>
                    <a:cubicBezTo>
                      <a:pt x="67" y="64"/>
                      <a:pt x="42" y="73"/>
                      <a:pt x="23" y="78"/>
                    </a:cubicBezTo>
                    <a:cubicBezTo>
                      <a:pt x="14" y="80"/>
                      <a:pt x="8" y="83"/>
                      <a:pt x="3" y="91"/>
                    </a:cubicBezTo>
                    <a:cubicBezTo>
                      <a:pt x="0" y="96"/>
                      <a:pt x="8" y="95"/>
                      <a:pt x="10" y="94"/>
                    </a:cubicBezTo>
                    <a:cubicBezTo>
                      <a:pt x="11" y="93"/>
                      <a:pt x="12" y="92"/>
                      <a:pt x="13" y="91"/>
                    </a:cubicBezTo>
                    <a:cubicBezTo>
                      <a:pt x="16" y="87"/>
                      <a:pt x="8" y="85"/>
                      <a:pt x="5" y="88"/>
                    </a:cubicBezTo>
                    <a:cubicBezTo>
                      <a:pt x="5" y="89"/>
                      <a:pt x="4" y="89"/>
                      <a:pt x="4" y="90"/>
                    </a:cubicBezTo>
                    <a:cubicBezTo>
                      <a:pt x="6" y="91"/>
                      <a:pt x="9" y="91"/>
                      <a:pt x="11" y="92"/>
                    </a:cubicBezTo>
                    <a:cubicBezTo>
                      <a:pt x="15" y="86"/>
                      <a:pt x="37" y="82"/>
                      <a:pt x="45" y="78"/>
                    </a:cubicBezTo>
                    <a:cubicBezTo>
                      <a:pt x="60" y="72"/>
                      <a:pt x="73" y="69"/>
                      <a:pt x="85" y="58"/>
                    </a:cubicBezTo>
                    <a:cubicBezTo>
                      <a:pt x="96" y="48"/>
                      <a:pt x="108" y="40"/>
                      <a:pt x="121" y="32"/>
                    </a:cubicBezTo>
                    <a:cubicBezTo>
                      <a:pt x="132" y="25"/>
                      <a:pt x="148" y="9"/>
                      <a:pt x="161" y="8"/>
                    </a:cubicBezTo>
                    <a:cubicBezTo>
                      <a:pt x="166" y="7"/>
                      <a:pt x="168" y="0"/>
                      <a:pt x="1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27"/>
              <p:cNvSpPr/>
              <p:nvPr/>
            </p:nvSpPr>
            <p:spPr bwMode="auto">
              <a:xfrm>
                <a:off x="2620" y="1937"/>
                <a:ext cx="246" cy="159"/>
              </a:xfrm>
              <a:custGeom>
                <a:avLst/>
                <a:gdLst>
                  <a:gd name="T0" fmla="*/ 151 w 158"/>
                  <a:gd name="T1" fmla="*/ 1 h 103"/>
                  <a:gd name="T2" fmla="*/ 128 w 158"/>
                  <a:gd name="T3" fmla="*/ 14 h 103"/>
                  <a:gd name="T4" fmla="*/ 81 w 158"/>
                  <a:gd name="T5" fmla="*/ 49 h 103"/>
                  <a:gd name="T6" fmla="*/ 33 w 158"/>
                  <a:gd name="T7" fmla="*/ 81 h 103"/>
                  <a:gd name="T8" fmla="*/ 5 w 158"/>
                  <a:gd name="T9" fmla="*/ 97 h 103"/>
                  <a:gd name="T10" fmla="*/ 11 w 158"/>
                  <a:gd name="T11" fmla="*/ 100 h 103"/>
                  <a:gd name="T12" fmla="*/ 73 w 158"/>
                  <a:gd name="T13" fmla="*/ 62 h 103"/>
                  <a:gd name="T14" fmla="*/ 112 w 158"/>
                  <a:gd name="T15" fmla="*/ 35 h 103"/>
                  <a:gd name="T16" fmla="*/ 150 w 158"/>
                  <a:gd name="T17" fmla="*/ 7 h 103"/>
                  <a:gd name="T18" fmla="*/ 151 w 158"/>
                  <a:gd name="T19" fmla="*/ 1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8" h="103">
                    <a:moveTo>
                      <a:pt x="151" y="1"/>
                    </a:moveTo>
                    <a:cubicBezTo>
                      <a:pt x="142" y="3"/>
                      <a:pt x="135" y="8"/>
                      <a:pt x="128" y="14"/>
                    </a:cubicBezTo>
                    <a:cubicBezTo>
                      <a:pt x="113" y="26"/>
                      <a:pt x="97" y="37"/>
                      <a:pt x="81" y="49"/>
                    </a:cubicBezTo>
                    <a:cubicBezTo>
                      <a:pt x="65" y="60"/>
                      <a:pt x="50" y="72"/>
                      <a:pt x="33" y="81"/>
                    </a:cubicBezTo>
                    <a:cubicBezTo>
                      <a:pt x="23" y="86"/>
                      <a:pt x="14" y="91"/>
                      <a:pt x="5" y="97"/>
                    </a:cubicBezTo>
                    <a:cubicBezTo>
                      <a:pt x="0" y="100"/>
                      <a:pt x="8" y="103"/>
                      <a:pt x="11" y="100"/>
                    </a:cubicBezTo>
                    <a:cubicBezTo>
                      <a:pt x="32" y="87"/>
                      <a:pt x="54" y="77"/>
                      <a:pt x="73" y="62"/>
                    </a:cubicBezTo>
                    <a:cubicBezTo>
                      <a:pt x="86" y="53"/>
                      <a:pt x="99" y="44"/>
                      <a:pt x="112" y="35"/>
                    </a:cubicBezTo>
                    <a:cubicBezTo>
                      <a:pt x="123" y="27"/>
                      <a:pt x="137" y="9"/>
                      <a:pt x="150" y="7"/>
                    </a:cubicBezTo>
                    <a:cubicBezTo>
                      <a:pt x="155" y="6"/>
                      <a:pt x="158" y="0"/>
                      <a:pt x="1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28"/>
              <p:cNvSpPr/>
              <p:nvPr/>
            </p:nvSpPr>
            <p:spPr bwMode="auto">
              <a:xfrm>
                <a:off x="2673" y="1946"/>
                <a:ext cx="222" cy="158"/>
              </a:xfrm>
              <a:custGeom>
                <a:avLst/>
                <a:gdLst>
                  <a:gd name="T0" fmla="*/ 132 w 143"/>
                  <a:gd name="T1" fmla="*/ 3 h 102"/>
                  <a:gd name="T2" fmla="*/ 5 w 143"/>
                  <a:gd name="T3" fmla="*/ 96 h 102"/>
                  <a:gd name="T4" fmla="*/ 11 w 143"/>
                  <a:gd name="T5" fmla="*/ 100 h 102"/>
                  <a:gd name="T6" fmla="*/ 139 w 143"/>
                  <a:gd name="T7" fmla="*/ 5 h 102"/>
                  <a:gd name="T8" fmla="*/ 132 w 143"/>
                  <a:gd name="T9" fmla="*/ 3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102">
                    <a:moveTo>
                      <a:pt x="132" y="3"/>
                    </a:moveTo>
                    <a:cubicBezTo>
                      <a:pt x="96" y="41"/>
                      <a:pt x="47" y="66"/>
                      <a:pt x="5" y="96"/>
                    </a:cubicBezTo>
                    <a:cubicBezTo>
                      <a:pt x="0" y="100"/>
                      <a:pt x="8" y="102"/>
                      <a:pt x="11" y="100"/>
                    </a:cubicBezTo>
                    <a:cubicBezTo>
                      <a:pt x="53" y="69"/>
                      <a:pt x="103" y="43"/>
                      <a:pt x="139" y="5"/>
                    </a:cubicBezTo>
                    <a:cubicBezTo>
                      <a:pt x="143" y="1"/>
                      <a:pt x="134" y="0"/>
                      <a:pt x="132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29"/>
              <p:cNvSpPr/>
              <p:nvPr/>
            </p:nvSpPr>
            <p:spPr bwMode="auto">
              <a:xfrm>
                <a:off x="2694" y="1974"/>
                <a:ext cx="212" cy="146"/>
              </a:xfrm>
              <a:custGeom>
                <a:avLst/>
                <a:gdLst>
                  <a:gd name="T0" fmla="*/ 127 w 137"/>
                  <a:gd name="T1" fmla="*/ 2 h 94"/>
                  <a:gd name="T2" fmla="*/ 94 w 137"/>
                  <a:gd name="T3" fmla="*/ 32 h 94"/>
                  <a:gd name="T4" fmla="*/ 59 w 137"/>
                  <a:gd name="T5" fmla="*/ 54 h 94"/>
                  <a:gd name="T6" fmla="*/ 25 w 137"/>
                  <a:gd name="T7" fmla="*/ 75 h 94"/>
                  <a:gd name="T8" fmla="*/ 5 w 137"/>
                  <a:gd name="T9" fmla="*/ 88 h 94"/>
                  <a:gd name="T10" fmla="*/ 9 w 137"/>
                  <a:gd name="T11" fmla="*/ 92 h 94"/>
                  <a:gd name="T12" fmla="*/ 58 w 137"/>
                  <a:gd name="T13" fmla="*/ 62 h 94"/>
                  <a:gd name="T14" fmla="*/ 94 w 137"/>
                  <a:gd name="T15" fmla="*/ 39 h 94"/>
                  <a:gd name="T16" fmla="*/ 133 w 137"/>
                  <a:gd name="T17" fmla="*/ 6 h 94"/>
                  <a:gd name="T18" fmla="*/ 127 w 137"/>
                  <a:gd name="T19" fmla="*/ 2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7" h="94">
                    <a:moveTo>
                      <a:pt x="127" y="2"/>
                    </a:moveTo>
                    <a:cubicBezTo>
                      <a:pt x="115" y="11"/>
                      <a:pt x="106" y="23"/>
                      <a:pt x="94" y="32"/>
                    </a:cubicBezTo>
                    <a:cubicBezTo>
                      <a:pt x="83" y="40"/>
                      <a:pt x="71" y="47"/>
                      <a:pt x="59" y="54"/>
                    </a:cubicBezTo>
                    <a:cubicBezTo>
                      <a:pt x="48" y="61"/>
                      <a:pt x="37" y="70"/>
                      <a:pt x="25" y="75"/>
                    </a:cubicBezTo>
                    <a:cubicBezTo>
                      <a:pt x="18" y="78"/>
                      <a:pt x="13" y="84"/>
                      <a:pt x="5" y="88"/>
                    </a:cubicBezTo>
                    <a:cubicBezTo>
                      <a:pt x="0" y="90"/>
                      <a:pt x="5" y="94"/>
                      <a:pt x="9" y="92"/>
                    </a:cubicBezTo>
                    <a:cubicBezTo>
                      <a:pt x="27" y="85"/>
                      <a:pt x="42" y="72"/>
                      <a:pt x="58" y="62"/>
                    </a:cubicBezTo>
                    <a:cubicBezTo>
                      <a:pt x="71" y="55"/>
                      <a:pt x="83" y="47"/>
                      <a:pt x="94" y="39"/>
                    </a:cubicBezTo>
                    <a:cubicBezTo>
                      <a:pt x="109" y="30"/>
                      <a:pt x="119" y="17"/>
                      <a:pt x="133" y="6"/>
                    </a:cubicBezTo>
                    <a:cubicBezTo>
                      <a:pt x="137" y="2"/>
                      <a:pt x="130" y="0"/>
                      <a:pt x="127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30"/>
              <p:cNvSpPr/>
              <p:nvPr/>
            </p:nvSpPr>
            <p:spPr bwMode="auto">
              <a:xfrm>
                <a:off x="2740" y="2019"/>
                <a:ext cx="168" cy="102"/>
              </a:xfrm>
              <a:custGeom>
                <a:avLst/>
                <a:gdLst>
                  <a:gd name="T0" fmla="*/ 99 w 108"/>
                  <a:gd name="T1" fmla="*/ 5 h 66"/>
                  <a:gd name="T2" fmla="*/ 102 w 108"/>
                  <a:gd name="T3" fmla="*/ 5 h 66"/>
                  <a:gd name="T4" fmla="*/ 98 w 108"/>
                  <a:gd name="T5" fmla="*/ 3 h 66"/>
                  <a:gd name="T6" fmla="*/ 58 w 108"/>
                  <a:gd name="T7" fmla="*/ 36 h 66"/>
                  <a:gd name="T8" fmla="*/ 5 w 108"/>
                  <a:gd name="T9" fmla="*/ 63 h 66"/>
                  <a:gd name="T10" fmla="*/ 11 w 108"/>
                  <a:gd name="T11" fmla="*/ 65 h 66"/>
                  <a:gd name="T12" fmla="*/ 65 w 108"/>
                  <a:gd name="T13" fmla="*/ 37 h 66"/>
                  <a:gd name="T14" fmla="*/ 107 w 108"/>
                  <a:gd name="T15" fmla="*/ 3 h 66"/>
                  <a:gd name="T16" fmla="*/ 103 w 108"/>
                  <a:gd name="T17" fmla="*/ 1 h 66"/>
                  <a:gd name="T18" fmla="*/ 101 w 108"/>
                  <a:gd name="T19" fmla="*/ 1 h 66"/>
                  <a:gd name="T20" fmla="*/ 99 w 108"/>
                  <a:gd name="T21" fmla="*/ 5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8" h="66">
                    <a:moveTo>
                      <a:pt x="99" y="5"/>
                    </a:moveTo>
                    <a:cubicBezTo>
                      <a:pt x="100" y="5"/>
                      <a:pt x="101" y="5"/>
                      <a:pt x="102" y="5"/>
                    </a:cubicBezTo>
                    <a:cubicBezTo>
                      <a:pt x="101" y="4"/>
                      <a:pt x="100" y="4"/>
                      <a:pt x="98" y="3"/>
                    </a:cubicBezTo>
                    <a:cubicBezTo>
                      <a:pt x="90" y="16"/>
                      <a:pt x="70" y="27"/>
                      <a:pt x="58" y="36"/>
                    </a:cubicBezTo>
                    <a:cubicBezTo>
                      <a:pt x="42" y="48"/>
                      <a:pt x="23" y="54"/>
                      <a:pt x="5" y="63"/>
                    </a:cubicBezTo>
                    <a:cubicBezTo>
                      <a:pt x="0" y="66"/>
                      <a:pt x="8" y="66"/>
                      <a:pt x="11" y="65"/>
                    </a:cubicBezTo>
                    <a:cubicBezTo>
                      <a:pt x="29" y="56"/>
                      <a:pt x="48" y="50"/>
                      <a:pt x="65" y="37"/>
                    </a:cubicBezTo>
                    <a:cubicBezTo>
                      <a:pt x="78" y="27"/>
                      <a:pt x="98" y="17"/>
                      <a:pt x="107" y="3"/>
                    </a:cubicBezTo>
                    <a:cubicBezTo>
                      <a:pt x="108" y="0"/>
                      <a:pt x="105" y="0"/>
                      <a:pt x="103" y="1"/>
                    </a:cubicBezTo>
                    <a:cubicBezTo>
                      <a:pt x="102" y="1"/>
                      <a:pt x="102" y="1"/>
                      <a:pt x="101" y="1"/>
                    </a:cubicBezTo>
                    <a:cubicBezTo>
                      <a:pt x="97" y="2"/>
                      <a:pt x="93" y="7"/>
                      <a:pt x="99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31"/>
              <p:cNvSpPr/>
              <p:nvPr/>
            </p:nvSpPr>
            <p:spPr bwMode="auto">
              <a:xfrm>
                <a:off x="2787" y="2058"/>
                <a:ext cx="119" cy="74"/>
              </a:xfrm>
              <a:custGeom>
                <a:avLst/>
                <a:gdLst>
                  <a:gd name="T0" fmla="*/ 67 w 77"/>
                  <a:gd name="T1" fmla="*/ 4 h 48"/>
                  <a:gd name="T2" fmla="*/ 53 w 77"/>
                  <a:gd name="T3" fmla="*/ 15 h 48"/>
                  <a:gd name="T4" fmla="*/ 35 w 77"/>
                  <a:gd name="T5" fmla="*/ 27 h 48"/>
                  <a:gd name="T6" fmla="*/ 16 w 77"/>
                  <a:gd name="T7" fmla="*/ 35 h 48"/>
                  <a:gd name="T8" fmla="*/ 6 w 77"/>
                  <a:gd name="T9" fmla="*/ 42 h 48"/>
                  <a:gd name="T10" fmla="*/ 10 w 77"/>
                  <a:gd name="T11" fmla="*/ 44 h 48"/>
                  <a:gd name="T12" fmla="*/ 10 w 77"/>
                  <a:gd name="T13" fmla="*/ 43 h 48"/>
                  <a:gd name="T14" fmla="*/ 1 w 77"/>
                  <a:gd name="T15" fmla="*/ 44 h 48"/>
                  <a:gd name="T16" fmla="*/ 1 w 77"/>
                  <a:gd name="T17" fmla="*/ 45 h 48"/>
                  <a:gd name="T18" fmla="*/ 5 w 77"/>
                  <a:gd name="T19" fmla="*/ 47 h 48"/>
                  <a:gd name="T20" fmla="*/ 15 w 77"/>
                  <a:gd name="T21" fmla="*/ 42 h 48"/>
                  <a:gd name="T22" fmla="*/ 40 w 77"/>
                  <a:gd name="T23" fmla="*/ 30 h 48"/>
                  <a:gd name="T24" fmla="*/ 62 w 77"/>
                  <a:gd name="T25" fmla="*/ 15 h 48"/>
                  <a:gd name="T26" fmla="*/ 75 w 77"/>
                  <a:gd name="T27" fmla="*/ 4 h 48"/>
                  <a:gd name="T28" fmla="*/ 67 w 77"/>
                  <a:gd name="T29" fmla="*/ 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7" h="48">
                    <a:moveTo>
                      <a:pt x="67" y="4"/>
                    </a:moveTo>
                    <a:cubicBezTo>
                      <a:pt x="64" y="9"/>
                      <a:pt x="57" y="11"/>
                      <a:pt x="53" y="15"/>
                    </a:cubicBezTo>
                    <a:cubicBezTo>
                      <a:pt x="47" y="19"/>
                      <a:pt x="42" y="24"/>
                      <a:pt x="35" y="27"/>
                    </a:cubicBezTo>
                    <a:cubicBezTo>
                      <a:pt x="29" y="30"/>
                      <a:pt x="22" y="32"/>
                      <a:pt x="16" y="35"/>
                    </a:cubicBezTo>
                    <a:cubicBezTo>
                      <a:pt x="13" y="36"/>
                      <a:pt x="8" y="42"/>
                      <a:pt x="6" y="42"/>
                    </a:cubicBezTo>
                    <a:cubicBezTo>
                      <a:pt x="7" y="43"/>
                      <a:pt x="9" y="44"/>
                      <a:pt x="10" y="44"/>
                    </a:cubicBezTo>
                    <a:cubicBezTo>
                      <a:pt x="10" y="44"/>
                      <a:pt x="10" y="43"/>
                      <a:pt x="10" y="43"/>
                    </a:cubicBezTo>
                    <a:cubicBezTo>
                      <a:pt x="11" y="40"/>
                      <a:pt x="2" y="41"/>
                      <a:pt x="1" y="44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0" y="47"/>
                      <a:pt x="4" y="48"/>
                      <a:pt x="5" y="47"/>
                    </a:cubicBezTo>
                    <a:cubicBezTo>
                      <a:pt x="9" y="47"/>
                      <a:pt x="12" y="45"/>
                      <a:pt x="15" y="42"/>
                    </a:cubicBezTo>
                    <a:cubicBezTo>
                      <a:pt x="23" y="37"/>
                      <a:pt x="32" y="35"/>
                      <a:pt x="40" y="30"/>
                    </a:cubicBezTo>
                    <a:cubicBezTo>
                      <a:pt x="48" y="26"/>
                      <a:pt x="54" y="20"/>
                      <a:pt x="62" y="15"/>
                    </a:cubicBezTo>
                    <a:cubicBezTo>
                      <a:pt x="67" y="11"/>
                      <a:pt x="72" y="10"/>
                      <a:pt x="75" y="4"/>
                    </a:cubicBezTo>
                    <a:cubicBezTo>
                      <a:pt x="77" y="0"/>
                      <a:pt x="68" y="1"/>
                      <a:pt x="67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32"/>
              <p:cNvSpPr/>
              <p:nvPr/>
            </p:nvSpPr>
            <p:spPr bwMode="auto">
              <a:xfrm>
                <a:off x="2798" y="2083"/>
                <a:ext cx="113" cy="72"/>
              </a:xfrm>
              <a:custGeom>
                <a:avLst/>
                <a:gdLst>
                  <a:gd name="T0" fmla="*/ 63 w 73"/>
                  <a:gd name="T1" fmla="*/ 4 h 47"/>
                  <a:gd name="T2" fmla="*/ 32 w 73"/>
                  <a:gd name="T3" fmla="*/ 23 h 47"/>
                  <a:gd name="T4" fmla="*/ 18 w 73"/>
                  <a:gd name="T5" fmla="*/ 32 h 47"/>
                  <a:gd name="T6" fmla="*/ 6 w 73"/>
                  <a:gd name="T7" fmla="*/ 41 h 47"/>
                  <a:gd name="T8" fmla="*/ 10 w 73"/>
                  <a:gd name="T9" fmla="*/ 45 h 47"/>
                  <a:gd name="T10" fmla="*/ 21 w 73"/>
                  <a:gd name="T11" fmla="*/ 37 h 47"/>
                  <a:gd name="T12" fmla="*/ 45 w 73"/>
                  <a:gd name="T13" fmla="*/ 23 h 47"/>
                  <a:gd name="T14" fmla="*/ 71 w 73"/>
                  <a:gd name="T15" fmla="*/ 4 h 47"/>
                  <a:gd name="T16" fmla="*/ 63 w 73"/>
                  <a:gd name="T17" fmla="*/ 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" h="47">
                    <a:moveTo>
                      <a:pt x="63" y="4"/>
                    </a:moveTo>
                    <a:cubicBezTo>
                      <a:pt x="57" y="14"/>
                      <a:pt x="42" y="18"/>
                      <a:pt x="32" y="23"/>
                    </a:cubicBezTo>
                    <a:cubicBezTo>
                      <a:pt x="27" y="26"/>
                      <a:pt x="23" y="29"/>
                      <a:pt x="18" y="32"/>
                    </a:cubicBezTo>
                    <a:cubicBezTo>
                      <a:pt x="15" y="35"/>
                      <a:pt x="10" y="40"/>
                      <a:pt x="6" y="41"/>
                    </a:cubicBezTo>
                    <a:cubicBezTo>
                      <a:pt x="0" y="43"/>
                      <a:pt x="6" y="47"/>
                      <a:pt x="10" y="45"/>
                    </a:cubicBezTo>
                    <a:cubicBezTo>
                      <a:pt x="14" y="43"/>
                      <a:pt x="17" y="40"/>
                      <a:pt x="21" y="37"/>
                    </a:cubicBezTo>
                    <a:cubicBezTo>
                      <a:pt x="28" y="31"/>
                      <a:pt x="36" y="27"/>
                      <a:pt x="45" y="23"/>
                    </a:cubicBezTo>
                    <a:cubicBezTo>
                      <a:pt x="54" y="18"/>
                      <a:pt x="66" y="14"/>
                      <a:pt x="71" y="4"/>
                    </a:cubicBezTo>
                    <a:cubicBezTo>
                      <a:pt x="73" y="0"/>
                      <a:pt x="64" y="1"/>
                      <a:pt x="63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33"/>
              <p:cNvSpPr/>
              <p:nvPr/>
            </p:nvSpPr>
            <p:spPr bwMode="auto">
              <a:xfrm>
                <a:off x="2835" y="2100"/>
                <a:ext cx="76" cy="57"/>
              </a:xfrm>
              <a:custGeom>
                <a:avLst/>
                <a:gdLst>
                  <a:gd name="T0" fmla="*/ 47 w 49"/>
                  <a:gd name="T1" fmla="*/ 5 h 37"/>
                  <a:gd name="T2" fmla="*/ 48 w 49"/>
                  <a:gd name="T3" fmla="*/ 4 h 37"/>
                  <a:gd name="T4" fmla="*/ 39 w 49"/>
                  <a:gd name="T5" fmla="*/ 4 h 37"/>
                  <a:gd name="T6" fmla="*/ 31 w 49"/>
                  <a:gd name="T7" fmla="*/ 10 h 37"/>
                  <a:gd name="T8" fmla="*/ 23 w 49"/>
                  <a:gd name="T9" fmla="*/ 16 h 37"/>
                  <a:gd name="T10" fmla="*/ 5 w 49"/>
                  <a:gd name="T11" fmla="*/ 29 h 37"/>
                  <a:gd name="T12" fmla="*/ 9 w 49"/>
                  <a:gd name="T13" fmla="*/ 34 h 37"/>
                  <a:gd name="T14" fmla="*/ 31 w 49"/>
                  <a:gd name="T15" fmla="*/ 18 h 37"/>
                  <a:gd name="T16" fmla="*/ 47 w 49"/>
                  <a:gd name="T17" fmla="*/ 5 h 37"/>
                  <a:gd name="T18" fmla="*/ 38 w 49"/>
                  <a:gd name="T19" fmla="*/ 5 h 37"/>
                  <a:gd name="T20" fmla="*/ 38 w 49"/>
                  <a:gd name="T21" fmla="*/ 6 h 37"/>
                  <a:gd name="T22" fmla="*/ 47 w 49"/>
                  <a:gd name="T23" fmla="*/ 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" h="37">
                    <a:moveTo>
                      <a:pt x="47" y="5"/>
                    </a:moveTo>
                    <a:cubicBezTo>
                      <a:pt x="47" y="5"/>
                      <a:pt x="48" y="4"/>
                      <a:pt x="48" y="4"/>
                    </a:cubicBezTo>
                    <a:cubicBezTo>
                      <a:pt x="49" y="0"/>
                      <a:pt x="40" y="2"/>
                      <a:pt x="39" y="4"/>
                    </a:cubicBezTo>
                    <a:cubicBezTo>
                      <a:pt x="37" y="6"/>
                      <a:pt x="33" y="8"/>
                      <a:pt x="31" y="10"/>
                    </a:cubicBezTo>
                    <a:cubicBezTo>
                      <a:pt x="28" y="12"/>
                      <a:pt x="25" y="14"/>
                      <a:pt x="23" y="16"/>
                    </a:cubicBezTo>
                    <a:cubicBezTo>
                      <a:pt x="17" y="20"/>
                      <a:pt x="11" y="25"/>
                      <a:pt x="5" y="29"/>
                    </a:cubicBezTo>
                    <a:cubicBezTo>
                      <a:pt x="0" y="32"/>
                      <a:pt x="5" y="37"/>
                      <a:pt x="9" y="34"/>
                    </a:cubicBezTo>
                    <a:cubicBezTo>
                      <a:pt x="17" y="30"/>
                      <a:pt x="23" y="23"/>
                      <a:pt x="31" y="18"/>
                    </a:cubicBezTo>
                    <a:cubicBezTo>
                      <a:pt x="36" y="15"/>
                      <a:pt x="44" y="11"/>
                      <a:pt x="47" y="5"/>
                    </a:cubicBezTo>
                    <a:cubicBezTo>
                      <a:pt x="44" y="5"/>
                      <a:pt x="41" y="5"/>
                      <a:pt x="38" y="5"/>
                    </a:cubicBezTo>
                    <a:cubicBezTo>
                      <a:pt x="38" y="5"/>
                      <a:pt x="38" y="6"/>
                      <a:pt x="38" y="6"/>
                    </a:cubicBezTo>
                    <a:cubicBezTo>
                      <a:pt x="37" y="10"/>
                      <a:pt x="46" y="9"/>
                      <a:pt x="47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34"/>
              <p:cNvSpPr/>
              <p:nvPr/>
            </p:nvSpPr>
            <p:spPr bwMode="auto">
              <a:xfrm>
                <a:off x="2855" y="2118"/>
                <a:ext cx="61" cy="47"/>
              </a:xfrm>
              <a:custGeom>
                <a:avLst/>
                <a:gdLst>
                  <a:gd name="T0" fmla="*/ 29 w 39"/>
                  <a:gd name="T1" fmla="*/ 3 h 30"/>
                  <a:gd name="T2" fmla="*/ 26 w 39"/>
                  <a:gd name="T3" fmla="*/ 5 h 30"/>
                  <a:gd name="T4" fmla="*/ 22 w 39"/>
                  <a:gd name="T5" fmla="*/ 8 h 30"/>
                  <a:gd name="T6" fmla="*/ 15 w 39"/>
                  <a:gd name="T7" fmla="*/ 13 h 30"/>
                  <a:gd name="T8" fmla="*/ 2 w 39"/>
                  <a:gd name="T9" fmla="*/ 25 h 30"/>
                  <a:gd name="T10" fmla="*/ 10 w 39"/>
                  <a:gd name="T11" fmla="*/ 26 h 30"/>
                  <a:gd name="T12" fmla="*/ 16 w 39"/>
                  <a:gd name="T13" fmla="*/ 21 h 30"/>
                  <a:gd name="T14" fmla="*/ 25 w 39"/>
                  <a:gd name="T15" fmla="*/ 14 h 30"/>
                  <a:gd name="T16" fmla="*/ 37 w 39"/>
                  <a:gd name="T17" fmla="*/ 4 h 30"/>
                  <a:gd name="T18" fmla="*/ 35 w 39"/>
                  <a:gd name="T19" fmla="*/ 0 h 30"/>
                  <a:gd name="T20" fmla="*/ 29 w 39"/>
                  <a:gd name="T21" fmla="*/ 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" h="30">
                    <a:moveTo>
                      <a:pt x="29" y="3"/>
                    </a:moveTo>
                    <a:cubicBezTo>
                      <a:pt x="28" y="4"/>
                      <a:pt x="27" y="4"/>
                      <a:pt x="26" y="5"/>
                    </a:cubicBezTo>
                    <a:cubicBezTo>
                      <a:pt x="25" y="6"/>
                      <a:pt x="23" y="7"/>
                      <a:pt x="22" y="8"/>
                    </a:cubicBezTo>
                    <a:cubicBezTo>
                      <a:pt x="20" y="10"/>
                      <a:pt x="17" y="11"/>
                      <a:pt x="15" y="13"/>
                    </a:cubicBezTo>
                    <a:cubicBezTo>
                      <a:pt x="10" y="17"/>
                      <a:pt x="4" y="20"/>
                      <a:pt x="2" y="25"/>
                    </a:cubicBezTo>
                    <a:cubicBezTo>
                      <a:pt x="0" y="30"/>
                      <a:pt x="9" y="30"/>
                      <a:pt x="10" y="26"/>
                    </a:cubicBezTo>
                    <a:cubicBezTo>
                      <a:pt x="11" y="23"/>
                      <a:pt x="14" y="22"/>
                      <a:pt x="16" y="21"/>
                    </a:cubicBezTo>
                    <a:cubicBezTo>
                      <a:pt x="19" y="19"/>
                      <a:pt x="22" y="16"/>
                      <a:pt x="25" y="14"/>
                    </a:cubicBezTo>
                    <a:cubicBezTo>
                      <a:pt x="29" y="11"/>
                      <a:pt x="35" y="8"/>
                      <a:pt x="37" y="4"/>
                    </a:cubicBezTo>
                    <a:cubicBezTo>
                      <a:pt x="39" y="2"/>
                      <a:pt x="36" y="0"/>
                      <a:pt x="35" y="0"/>
                    </a:cubicBezTo>
                    <a:cubicBezTo>
                      <a:pt x="32" y="0"/>
                      <a:pt x="30" y="1"/>
                      <a:pt x="29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35"/>
              <p:cNvSpPr/>
              <p:nvPr/>
            </p:nvSpPr>
            <p:spPr bwMode="auto">
              <a:xfrm>
                <a:off x="2885" y="2143"/>
                <a:ext cx="42" cy="32"/>
              </a:xfrm>
              <a:custGeom>
                <a:avLst/>
                <a:gdLst>
                  <a:gd name="T0" fmla="*/ 20 w 27"/>
                  <a:gd name="T1" fmla="*/ 1 h 21"/>
                  <a:gd name="T2" fmla="*/ 1 w 27"/>
                  <a:gd name="T3" fmla="*/ 17 h 21"/>
                  <a:gd name="T4" fmla="*/ 2 w 27"/>
                  <a:gd name="T5" fmla="*/ 20 h 21"/>
                  <a:gd name="T6" fmla="*/ 9 w 27"/>
                  <a:gd name="T7" fmla="*/ 19 h 21"/>
                  <a:gd name="T8" fmla="*/ 24 w 27"/>
                  <a:gd name="T9" fmla="*/ 6 h 21"/>
                  <a:gd name="T10" fmla="*/ 26 w 27"/>
                  <a:gd name="T11" fmla="*/ 2 h 21"/>
                  <a:gd name="T12" fmla="*/ 20 w 27"/>
                  <a:gd name="T13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21">
                    <a:moveTo>
                      <a:pt x="20" y="1"/>
                    </a:moveTo>
                    <a:cubicBezTo>
                      <a:pt x="13" y="5"/>
                      <a:pt x="7" y="11"/>
                      <a:pt x="1" y="17"/>
                    </a:cubicBezTo>
                    <a:cubicBezTo>
                      <a:pt x="0" y="18"/>
                      <a:pt x="0" y="20"/>
                      <a:pt x="2" y="20"/>
                    </a:cubicBezTo>
                    <a:cubicBezTo>
                      <a:pt x="4" y="21"/>
                      <a:pt x="7" y="20"/>
                      <a:pt x="9" y="19"/>
                    </a:cubicBezTo>
                    <a:cubicBezTo>
                      <a:pt x="13" y="14"/>
                      <a:pt x="18" y="9"/>
                      <a:pt x="24" y="6"/>
                    </a:cubicBezTo>
                    <a:cubicBezTo>
                      <a:pt x="25" y="5"/>
                      <a:pt x="27" y="4"/>
                      <a:pt x="26" y="2"/>
                    </a:cubicBezTo>
                    <a:cubicBezTo>
                      <a:pt x="25" y="0"/>
                      <a:pt x="21" y="1"/>
                      <a:pt x="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99" name="组合 98"/>
          <p:cNvGrpSpPr/>
          <p:nvPr/>
        </p:nvGrpSpPr>
        <p:grpSpPr>
          <a:xfrm>
            <a:off x="2852837" y="1691962"/>
            <a:ext cx="1337094" cy="1337094"/>
            <a:chOff x="2740406" y="1745680"/>
            <a:chExt cx="1337094" cy="1337094"/>
          </a:xfrm>
        </p:grpSpPr>
        <p:sp>
          <p:nvSpPr>
            <p:cNvPr id="55" name="椭圆 54"/>
            <p:cNvSpPr/>
            <p:nvPr/>
          </p:nvSpPr>
          <p:spPr>
            <a:xfrm>
              <a:off x="2740406" y="1745680"/>
              <a:ext cx="1337094" cy="133709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9" name="Group 38"/>
            <p:cNvGrpSpPr>
              <a:grpSpLocks noChangeAspect="1"/>
            </p:cNvGrpSpPr>
            <p:nvPr/>
          </p:nvGrpSpPr>
          <p:grpSpPr bwMode="auto">
            <a:xfrm>
              <a:off x="3036003" y="1919497"/>
              <a:ext cx="745900" cy="989460"/>
              <a:chOff x="3287" y="1376"/>
              <a:chExt cx="637" cy="845"/>
            </a:xfrm>
          </p:grpSpPr>
          <p:sp>
            <p:nvSpPr>
              <p:cNvPr id="91" name="Freeform 39"/>
              <p:cNvSpPr/>
              <p:nvPr/>
            </p:nvSpPr>
            <p:spPr bwMode="auto">
              <a:xfrm>
                <a:off x="3440" y="1376"/>
                <a:ext cx="484" cy="633"/>
              </a:xfrm>
              <a:custGeom>
                <a:avLst/>
                <a:gdLst>
                  <a:gd name="T0" fmla="*/ 8 w 315"/>
                  <a:gd name="T1" fmla="*/ 405 h 414"/>
                  <a:gd name="T2" fmla="*/ 117 w 315"/>
                  <a:gd name="T3" fmla="*/ 411 h 414"/>
                  <a:gd name="T4" fmla="*/ 196 w 315"/>
                  <a:gd name="T5" fmla="*/ 390 h 414"/>
                  <a:gd name="T6" fmla="*/ 296 w 315"/>
                  <a:gd name="T7" fmla="*/ 268 h 414"/>
                  <a:gd name="T8" fmla="*/ 276 w 315"/>
                  <a:gd name="T9" fmla="*/ 93 h 414"/>
                  <a:gd name="T10" fmla="*/ 223 w 315"/>
                  <a:gd name="T11" fmla="*/ 33 h 414"/>
                  <a:gd name="T12" fmla="*/ 138 w 315"/>
                  <a:gd name="T13" fmla="*/ 1 h 414"/>
                  <a:gd name="T14" fmla="*/ 131 w 315"/>
                  <a:gd name="T15" fmla="*/ 7 h 414"/>
                  <a:gd name="T16" fmla="*/ 209 w 315"/>
                  <a:gd name="T17" fmla="*/ 35 h 414"/>
                  <a:gd name="T18" fmla="*/ 265 w 315"/>
                  <a:gd name="T19" fmla="*/ 97 h 414"/>
                  <a:gd name="T20" fmla="*/ 289 w 315"/>
                  <a:gd name="T21" fmla="*/ 254 h 414"/>
                  <a:gd name="T22" fmla="*/ 197 w 315"/>
                  <a:gd name="T23" fmla="*/ 383 h 414"/>
                  <a:gd name="T24" fmla="*/ 102 w 315"/>
                  <a:gd name="T25" fmla="*/ 405 h 414"/>
                  <a:gd name="T26" fmla="*/ 12 w 315"/>
                  <a:gd name="T27" fmla="*/ 399 h 414"/>
                  <a:gd name="T28" fmla="*/ 8 w 315"/>
                  <a:gd name="T29" fmla="*/ 40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5" h="414">
                    <a:moveTo>
                      <a:pt x="8" y="405"/>
                    </a:moveTo>
                    <a:cubicBezTo>
                      <a:pt x="44" y="407"/>
                      <a:pt x="81" y="414"/>
                      <a:pt x="117" y="411"/>
                    </a:cubicBezTo>
                    <a:cubicBezTo>
                      <a:pt x="145" y="409"/>
                      <a:pt x="171" y="401"/>
                      <a:pt x="196" y="390"/>
                    </a:cubicBezTo>
                    <a:cubicBezTo>
                      <a:pt x="246" y="367"/>
                      <a:pt x="278" y="320"/>
                      <a:pt x="296" y="268"/>
                    </a:cubicBezTo>
                    <a:cubicBezTo>
                      <a:pt x="315" y="212"/>
                      <a:pt x="306" y="144"/>
                      <a:pt x="276" y="93"/>
                    </a:cubicBezTo>
                    <a:cubicBezTo>
                      <a:pt x="263" y="70"/>
                      <a:pt x="245" y="47"/>
                      <a:pt x="223" y="33"/>
                    </a:cubicBezTo>
                    <a:cubicBezTo>
                      <a:pt x="198" y="16"/>
                      <a:pt x="167" y="9"/>
                      <a:pt x="138" y="1"/>
                    </a:cubicBezTo>
                    <a:cubicBezTo>
                      <a:pt x="135" y="0"/>
                      <a:pt x="125" y="5"/>
                      <a:pt x="131" y="7"/>
                    </a:cubicBezTo>
                    <a:cubicBezTo>
                      <a:pt x="158" y="14"/>
                      <a:pt x="185" y="21"/>
                      <a:pt x="209" y="35"/>
                    </a:cubicBezTo>
                    <a:cubicBezTo>
                      <a:pt x="233" y="49"/>
                      <a:pt x="251" y="73"/>
                      <a:pt x="265" y="97"/>
                    </a:cubicBezTo>
                    <a:cubicBezTo>
                      <a:pt x="292" y="143"/>
                      <a:pt x="302" y="201"/>
                      <a:pt x="289" y="254"/>
                    </a:cubicBezTo>
                    <a:cubicBezTo>
                      <a:pt x="277" y="304"/>
                      <a:pt x="244" y="360"/>
                      <a:pt x="197" y="383"/>
                    </a:cubicBezTo>
                    <a:cubicBezTo>
                      <a:pt x="167" y="397"/>
                      <a:pt x="135" y="406"/>
                      <a:pt x="102" y="405"/>
                    </a:cubicBezTo>
                    <a:cubicBezTo>
                      <a:pt x="72" y="405"/>
                      <a:pt x="42" y="400"/>
                      <a:pt x="12" y="399"/>
                    </a:cubicBezTo>
                    <a:cubicBezTo>
                      <a:pt x="8" y="399"/>
                      <a:pt x="0" y="405"/>
                      <a:pt x="8" y="4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40"/>
              <p:cNvSpPr/>
              <p:nvPr/>
            </p:nvSpPr>
            <p:spPr bwMode="auto">
              <a:xfrm>
                <a:off x="3287" y="1388"/>
                <a:ext cx="569" cy="578"/>
              </a:xfrm>
              <a:custGeom>
                <a:avLst/>
                <a:gdLst>
                  <a:gd name="T0" fmla="*/ 366 w 371"/>
                  <a:gd name="T1" fmla="*/ 233 h 378"/>
                  <a:gd name="T2" fmla="*/ 346 w 371"/>
                  <a:gd name="T3" fmla="*/ 109 h 378"/>
                  <a:gd name="T4" fmla="*/ 264 w 371"/>
                  <a:gd name="T5" fmla="*/ 34 h 378"/>
                  <a:gd name="T6" fmla="*/ 86 w 371"/>
                  <a:gd name="T7" fmla="*/ 75 h 378"/>
                  <a:gd name="T8" fmla="*/ 46 w 371"/>
                  <a:gd name="T9" fmla="*/ 271 h 378"/>
                  <a:gd name="T10" fmla="*/ 217 w 371"/>
                  <a:gd name="T11" fmla="*/ 368 h 378"/>
                  <a:gd name="T12" fmla="*/ 314 w 371"/>
                  <a:gd name="T13" fmla="*/ 326 h 378"/>
                  <a:gd name="T14" fmla="*/ 366 w 371"/>
                  <a:gd name="T15" fmla="*/ 233 h 378"/>
                  <a:gd name="T16" fmla="*/ 353 w 371"/>
                  <a:gd name="T17" fmla="*/ 234 h 378"/>
                  <a:gd name="T18" fmla="*/ 310 w 371"/>
                  <a:gd name="T19" fmla="*/ 318 h 378"/>
                  <a:gd name="T20" fmla="*/ 231 w 371"/>
                  <a:gd name="T21" fmla="*/ 357 h 378"/>
                  <a:gd name="T22" fmla="*/ 65 w 371"/>
                  <a:gd name="T23" fmla="*/ 281 h 378"/>
                  <a:gd name="T24" fmla="*/ 243 w 371"/>
                  <a:gd name="T25" fmla="*/ 36 h 378"/>
                  <a:gd name="T26" fmla="*/ 332 w 371"/>
                  <a:gd name="T27" fmla="*/ 109 h 378"/>
                  <a:gd name="T28" fmla="*/ 353 w 371"/>
                  <a:gd name="T29" fmla="*/ 234 h 378"/>
                  <a:gd name="T30" fmla="*/ 366 w 371"/>
                  <a:gd name="T31" fmla="*/ 233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1" h="378">
                    <a:moveTo>
                      <a:pt x="366" y="233"/>
                    </a:moveTo>
                    <a:cubicBezTo>
                      <a:pt x="371" y="188"/>
                      <a:pt x="369" y="148"/>
                      <a:pt x="346" y="109"/>
                    </a:cubicBezTo>
                    <a:cubicBezTo>
                      <a:pt x="327" y="77"/>
                      <a:pt x="299" y="48"/>
                      <a:pt x="264" y="34"/>
                    </a:cubicBezTo>
                    <a:cubicBezTo>
                      <a:pt x="205" y="9"/>
                      <a:pt x="130" y="31"/>
                      <a:pt x="86" y="75"/>
                    </a:cubicBezTo>
                    <a:cubicBezTo>
                      <a:pt x="38" y="125"/>
                      <a:pt x="17" y="207"/>
                      <a:pt x="46" y="271"/>
                    </a:cubicBezTo>
                    <a:cubicBezTo>
                      <a:pt x="77" y="337"/>
                      <a:pt x="144" y="378"/>
                      <a:pt x="217" y="368"/>
                    </a:cubicBezTo>
                    <a:cubicBezTo>
                      <a:pt x="251" y="363"/>
                      <a:pt x="286" y="347"/>
                      <a:pt x="314" y="326"/>
                    </a:cubicBezTo>
                    <a:cubicBezTo>
                      <a:pt x="345" y="303"/>
                      <a:pt x="360" y="271"/>
                      <a:pt x="366" y="233"/>
                    </a:cubicBezTo>
                    <a:cubicBezTo>
                      <a:pt x="366" y="227"/>
                      <a:pt x="354" y="228"/>
                      <a:pt x="353" y="234"/>
                    </a:cubicBezTo>
                    <a:cubicBezTo>
                      <a:pt x="349" y="266"/>
                      <a:pt x="337" y="296"/>
                      <a:pt x="310" y="318"/>
                    </a:cubicBezTo>
                    <a:cubicBezTo>
                      <a:pt x="288" y="336"/>
                      <a:pt x="259" y="350"/>
                      <a:pt x="231" y="357"/>
                    </a:cubicBezTo>
                    <a:cubicBezTo>
                      <a:pt x="165" y="373"/>
                      <a:pt x="98" y="339"/>
                      <a:pt x="65" y="281"/>
                    </a:cubicBezTo>
                    <a:cubicBezTo>
                      <a:pt x="0" y="167"/>
                      <a:pt x="107" y="0"/>
                      <a:pt x="243" y="36"/>
                    </a:cubicBezTo>
                    <a:cubicBezTo>
                      <a:pt x="281" y="47"/>
                      <a:pt x="311" y="77"/>
                      <a:pt x="332" y="109"/>
                    </a:cubicBezTo>
                    <a:cubicBezTo>
                      <a:pt x="357" y="148"/>
                      <a:pt x="359" y="189"/>
                      <a:pt x="353" y="234"/>
                    </a:cubicBezTo>
                    <a:cubicBezTo>
                      <a:pt x="353" y="240"/>
                      <a:pt x="365" y="238"/>
                      <a:pt x="366" y="2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41"/>
              <p:cNvSpPr/>
              <p:nvPr/>
            </p:nvSpPr>
            <p:spPr bwMode="auto">
              <a:xfrm>
                <a:off x="3469" y="2030"/>
                <a:ext cx="401" cy="191"/>
              </a:xfrm>
              <a:custGeom>
                <a:avLst/>
                <a:gdLst>
                  <a:gd name="T0" fmla="*/ 19 w 261"/>
                  <a:gd name="T1" fmla="*/ 118 h 125"/>
                  <a:gd name="T2" fmla="*/ 108 w 261"/>
                  <a:gd name="T3" fmla="*/ 103 h 125"/>
                  <a:gd name="T4" fmla="*/ 145 w 261"/>
                  <a:gd name="T5" fmla="*/ 94 h 125"/>
                  <a:gd name="T6" fmla="*/ 191 w 261"/>
                  <a:gd name="T7" fmla="*/ 86 h 125"/>
                  <a:gd name="T8" fmla="*/ 239 w 261"/>
                  <a:gd name="T9" fmla="*/ 76 h 125"/>
                  <a:gd name="T10" fmla="*/ 255 w 261"/>
                  <a:gd name="T11" fmla="*/ 70 h 125"/>
                  <a:gd name="T12" fmla="*/ 247 w 261"/>
                  <a:gd name="T13" fmla="*/ 41 h 125"/>
                  <a:gd name="T14" fmla="*/ 231 w 261"/>
                  <a:gd name="T15" fmla="*/ 43 h 125"/>
                  <a:gd name="T16" fmla="*/ 184 w 261"/>
                  <a:gd name="T17" fmla="*/ 51 h 125"/>
                  <a:gd name="T18" fmla="*/ 159 w 261"/>
                  <a:gd name="T19" fmla="*/ 46 h 125"/>
                  <a:gd name="T20" fmla="*/ 148 w 261"/>
                  <a:gd name="T21" fmla="*/ 18 h 125"/>
                  <a:gd name="T22" fmla="*/ 121 w 261"/>
                  <a:gd name="T23" fmla="*/ 3 h 125"/>
                  <a:gd name="T24" fmla="*/ 100 w 261"/>
                  <a:gd name="T25" fmla="*/ 35 h 125"/>
                  <a:gd name="T26" fmla="*/ 92 w 261"/>
                  <a:gd name="T27" fmla="*/ 59 h 125"/>
                  <a:gd name="T28" fmla="*/ 45 w 261"/>
                  <a:gd name="T29" fmla="*/ 73 h 125"/>
                  <a:gd name="T30" fmla="*/ 3 w 261"/>
                  <a:gd name="T31" fmla="*/ 86 h 125"/>
                  <a:gd name="T32" fmla="*/ 0 w 261"/>
                  <a:gd name="T33" fmla="*/ 89 h 125"/>
                  <a:gd name="T34" fmla="*/ 16 w 261"/>
                  <a:gd name="T35" fmla="*/ 122 h 125"/>
                  <a:gd name="T36" fmla="*/ 27 w 261"/>
                  <a:gd name="T37" fmla="*/ 119 h 125"/>
                  <a:gd name="T38" fmla="*/ 26 w 261"/>
                  <a:gd name="T39" fmla="*/ 114 h 125"/>
                  <a:gd name="T40" fmla="*/ 15 w 261"/>
                  <a:gd name="T41" fmla="*/ 117 h 125"/>
                  <a:gd name="T42" fmla="*/ 16 w 261"/>
                  <a:gd name="T43" fmla="*/ 122 h 125"/>
                  <a:gd name="T44" fmla="*/ 27 w 261"/>
                  <a:gd name="T45" fmla="*/ 119 h 125"/>
                  <a:gd name="T46" fmla="*/ 12 w 261"/>
                  <a:gd name="T47" fmla="*/ 88 h 125"/>
                  <a:gd name="T48" fmla="*/ 31 w 261"/>
                  <a:gd name="T49" fmla="*/ 83 h 125"/>
                  <a:gd name="T50" fmla="*/ 98 w 261"/>
                  <a:gd name="T51" fmla="*/ 63 h 125"/>
                  <a:gd name="T52" fmla="*/ 113 w 261"/>
                  <a:gd name="T53" fmla="*/ 24 h 125"/>
                  <a:gd name="T54" fmla="*/ 141 w 261"/>
                  <a:gd name="T55" fmla="*/ 29 h 125"/>
                  <a:gd name="T56" fmla="*/ 150 w 261"/>
                  <a:gd name="T57" fmla="*/ 56 h 125"/>
                  <a:gd name="T58" fmla="*/ 175 w 261"/>
                  <a:gd name="T59" fmla="*/ 57 h 125"/>
                  <a:gd name="T60" fmla="*/ 214 w 261"/>
                  <a:gd name="T61" fmla="*/ 51 h 125"/>
                  <a:gd name="T62" fmla="*/ 230 w 261"/>
                  <a:gd name="T63" fmla="*/ 48 h 125"/>
                  <a:gd name="T64" fmla="*/ 240 w 261"/>
                  <a:gd name="T65" fmla="*/ 52 h 125"/>
                  <a:gd name="T66" fmla="*/ 241 w 261"/>
                  <a:gd name="T67" fmla="*/ 71 h 125"/>
                  <a:gd name="T68" fmla="*/ 221 w 261"/>
                  <a:gd name="T69" fmla="*/ 74 h 125"/>
                  <a:gd name="T70" fmla="*/ 130 w 261"/>
                  <a:gd name="T71" fmla="*/ 94 h 125"/>
                  <a:gd name="T72" fmla="*/ 21 w 261"/>
                  <a:gd name="T73" fmla="*/ 113 h 125"/>
                  <a:gd name="T74" fmla="*/ 19 w 261"/>
                  <a:gd name="T75" fmla="*/ 118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61" h="125">
                    <a:moveTo>
                      <a:pt x="19" y="118"/>
                    </a:moveTo>
                    <a:cubicBezTo>
                      <a:pt x="49" y="113"/>
                      <a:pt x="78" y="108"/>
                      <a:pt x="108" y="103"/>
                    </a:cubicBezTo>
                    <a:cubicBezTo>
                      <a:pt x="120" y="101"/>
                      <a:pt x="132" y="97"/>
                      <a:pt x="145" y="94"/>
                    </a:cubicBezTo>
                    <a:cubicBezTo>
                      <a:pt x="160" y="91"/>
                      <a:pt x="176" y="90"/>
                      <a:pt x="191" y="86"/>
                    </a:cubicBezTo>
                    <a:cubicBezTo>
                      <a:pt x="207" y="81"/>
                      <a:pt x="223" y="78"/>
                      <a:pt x="239" y="76"/>
                    </a:cubicBezTo>
                    <a:cubicBezTo>
                      <a:pt x="245" y="75"/>
                      <a:pt x="252" y="75"/>
                      <a:pt x="255" y="70"/>
                    </a:cubicBezTo>
                    <a:cubicBezTo>
                      <a:pt x="261" y="64"/>
                      <a:pt x="254" y="46"/>
                      <a:pt x="247" y="41"/>
                    </a:cubicBezTo>
                    <a:cubicBezTo>
                      <a:pt x="243" y="39"/>
                      <a:pt x="235" y="42"/>
                      <a:pt x="231" y="43"/>
                    </a:cubicBezTo>
                    <a:cubicBezTo>
                      <a:pt x="216" y="46"/>
                      <a:pt x="200" y="50"/>
                      <a:pt x="184" y="51"/>
                    </a:cubicBezTo>
                    <a:cubicBezTo>
                      <a:pt x="175" y="52"/>
                      <a:pt x="163" y="55"/>
                      <a:pt x="159" y="46"/>
                    </a:cubicBezTo>
                    <a:cubicBezTo>
                      <a:pt x="154" y="37"/>
                      <a:pt x="153" y="27"/>
                      <a:pt x="148" y="18"/>
                    </a:cubicBezTo>
                    <a:cubicBezTo>
                      <a:pt x="142" y="9"/>
                      <a:pt x="133" y="0"/>
                      <a:pt x="121" y="3"/>
                    </a:cubicBezTo>
                    <a:cubicBezTo>
                      <a:pt x="107" y="6"/>
                      <a:pt x="102" y="22"/>
                      <a:pt x="100" y="35"/>
                    </a:cubicBezTo>
                    <a:cubicBezTo>
                      <a:pt x="98" y="42"/>
                      <a:pt x="98" y="54"/>
                      <a:pt x="92" y="59"/>
                    </a:cubicBezTo>
                    <a:cubicBezTo>
                      <a:pt x="84" y="68"/>
                      <a:pt x="56" y="71"/>
                      <a:pt x="45" y="73"/>
                    </a:cubicBezTo>
                    <a:cubicBezTo>
                      <a:pt x="32" y="77"/>
                      <a:pt x="15" y="80"/>
                      <a:pt x="3" y="86"/>
                    </a:cubicBezTo>
                    <a:cubicBezTo>
                      <a:pt x="2" y="86"/>
                      <a:pt x="0" y="88"/>
                      <a:pt x="0" y="89"/>
                    </a:cubicBezTo>
                    <a:cubicBezTo>
                      <a:pt x="5" y="100"/>
                      <a:pt x="13" y="109"/>
                      <a:pt x="16" y="122"/>
                    </a:cubicBezTo>
                    <a:cubicBezTo>
                      <a:pt x="16" y="125"/>
                      <a:pt x="27" y="122"/>
                      <a:pt x="27" y="119"/>
                    </a:cubicBezTo>
                    <a:cubicBezTo>
                      <a:pt x="27" y="117"/>
                      <a:pt x="26" y="116"/>
                      <a:pt x="26" y="114"/>
                    </a:cubicBezTo>
                    <a:cubicBezTo>
                      <a:pt x="25" y="111"/>
                      <a:pt x="14" y="114"/>
                      <a:pt x="15" y="117"/>
                    </a:cubicBezTo>
                    <a:cubicBezTo>
                      <a:pt x="15" y="119"/>
                      <a:pt x="15" y="120"/>
                      <a:pt x="16" y="122"/>
                    </a:cubicBezTo>
                    <a:cubicBezTo>
                      <a:pt x="19" y="121"/>
                      <a:pt x="23" y="120"/>
                      <a:pt x="27" y="119"/>
                    </a:cubicBezTo>
                    <a:cubicBezTo>
                      <a:pt x="26" y="114"/>
                      <a:pt x="12" y="88"/>
                      <a:pt x="12" y="88"/>
                    </a:cubicBezTo>
                    <a:cubicBezTo>
                      <a:pt x="12" y="88"/>
                      <a:pt x="30" y="83"/>
                      <a:pt x="31" y="83"/>
                    </a:cubicBezTo>
                    <a:cubicBezTo>
                      <a:pt x="51" y="75"/>
                      <a:pt x="79" y="75"/>
                      <a:pt x="98" y="63"/>
                    </a:cubicBezTo>
                    <a:cubicBezTo>
                      <a:pt x="110" y="54"/>
                      <a:pt x="109" y="37"/>
                      <a:pt x="113" y="24"/>
                    </a:cubicBezTo>
                    <a:cubicBezTo>
                      <a:pt x="120" y="1"/>
                      <a:pt x="133" y="14"/>
                      <a:pt x="141" y="29"/>
                    </a:cubicBezTo>
                    <a:cubicBezTo>
                      <a:pt x="144" y="36"/>
                      <a:pt x="145" y="51"/>
                      <a:pt x="150" y="56"/>
                    </a:cubicBezTo>
                    <a:cubicBezTo>
                      <a:pt x="156" y="61"/>
                      <a:pt x="169" y="57"/>
                      <a:pt x="175" y="57"/>
                    </a:cubicBezTo>
                    <a:cubicBezTo>
                      <a:pt x="188" y="56"/>
                      <a:pt x="201" y="53"/>
                      <a:pt x="214" y="51"/>
                    </a:cubicBezTo>
                    <a:cubicBezTo>
                      <a:pt x="219" y="50"/>
                      <a:pt x="225" y="48"/>
                      <a:pt x="230" y="48"/>
                    </a:cubicBezTo>
                    <a:cubicBezTo>
                      <a:pt x="237" y="47"/>
                      <a:pt x="236" y="47"/>
                      <a:pt x="240" y="52"/>
                    </a:cubicBezTo>
                    <a:cubicBezTo>
                      <a:pt x="245" y="57"/>
                      <a:pt x="249" y="65"/>
                      <a:pt x="241" y="71"/>
                    </a:cubicBezTo>
                    <a:cubicBezTo>
                      <a:pt x="238" y="73"/>
                      <a:pt x="225" y="73"/>
                      <a:pt x="221" y="74"/>
                    </a:cubicBezTo>
                    <a:cubicBezTo>
                      <a:pt x="190" y="79"/>
                      <a:pt x="160" y="86"/>
                      <a:pt x="130" y="94"/>
                    </a:cubicBezTo>
                    <a:cubicBezTo>
                      <a:pt x="94" y="102"/>
                      <a:pt x="57" y="107"/>
                      <a:pt x="21" y="113"/>
                    </a:cubicBezTo>
                    <a:cubicBezTo>
                      <a:pt x="16" y="114"/>
                      <a:pt x="12" y="119"/>
                      <a:pt x="19" y="1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42"/>
              <p:cNvSpPr/>
              <p:nvPr/>
            </p:nvSpPr>
            <p:spPr bwMode="auto">
              <a:xfrm>
                <a:off x="3437" y="1463"/>
                <a:ext cx="253" cy="469"/>
              </a:xfrm>
              <a:custGeom>
                <a:avLst/>
                <a:gdLst>
                  <a:gd name="T0" fmla="*/ 43 w 165"/>
                  <a:gd name="T1" fmla="*/ 122 h 307"/>
                  <a:gd name="T2" fmla="*/ 31 w 165"/>
                  <a:gd name="T3" fmla="*/ 138 h 307"/>
                  <a:gd name="T4" fmla="*/ 49 w 165"/>
                  <a:gd name="T5" fmla="*/ 169 h 307"/>
                  <a:gd name="T6" fmla="*/ 76 w 165"/>
                  <a:gd name="T7" fmla="*/ 194 h 307"/>
                  <a:gd name="T8" fmla="*/ 92 w 165"/>
                  <a:gd name="T9" fmla="*/ 207 h 307"/>
                  <a:gd name="T10" fmla="*/ 101 w 165"/>
                  <a:gd name="T11" fmla="*/ 231 h 307"/>
                  <a:gd name="T12" fmla="*/ 113 w 165"/>
                  <a:gd name="T13" fmla="*/ 263 h 307"/>
                  <a:gd name="T14" fmla="*/ 114 w 165"/>
                  <a:gd name="T15" fmla="*/ 295 h 307"/>
                  <a:gd name="T16" fmla="*/ 130 w 165"/>
                  <a:gd name="T17" fmla="*/ 293 h 307"/>
                  <a:gd name="T18" fmla="*/ 137 w 165"/>
                  <a:gd name="T19" fmla="*/ 272 h 307"/>
                  <a:gd name="T20" fmla="*/ 139 w 165"/>
                  <a:gd name="T21" fmla="*/ 250 h 307"/>
                  <a:gd name="T22" fmla="*/ 146 w 165"/>
                  <a:gd name="T23" fmla="*/ 230 h 307"/>
                  <a:gd name="T24" fmla="*/ 157 w 165"/>
                  <a:gd name="T25" fmla="*/ 190 h 307"/>
                  <a:gd name="T26" fmla="*/ 162 w 165"/>
                  <a:gd name="T27" fmla="*/ 159 h 307"/>
                  <a:gd name="T28" fmla="*/ 155 w 165"/>
                  <a:gd name="T29" fmla="*/ 148 h 307"/>
                  <a:gd name="T30" fmla="*/ 158 w 165"/>
                  <a:gd name="T31" fmla="*/ 135 h 307"/>
                  <a:gd name="T32" fmla="*/ 152 w 165"/>
                  <a:gd name="T33" fmla="*/ 115 h 307"/>
                  <a:gd name="T34" fmla="*/ 110 w 165"/>
                  <a:gd name="T35" fmla="*/ 104 h 307"/>
                  <a:gd name="T36" fmla="*/ 79 w 165"/>
                  <a:gd name="T37" fmla="*/ 106 h 307"/>
                  <a:gd name="T38" fmla="*/ 54 w 165"/>
                  <a:gd name="T39" fmla="*/ 97 h 307"/>
                  <a:gd name="T40" fmla="*/ 28 w 165"/>
                  <a:gd name="T41" fmla="*/ 84 h 307"/>
                  <a:gd name="T42" fmla="*/ 10 w 165"/>
                  <a:gd name="T43" fmla="*/ 42 h 307"/>
                  <a:gd name="T44" fmla="*/ 26 w 165"/>
                  <a:gd name="T45" fmla="*/ 31 h 307"/>
                  <a:gd name="T46" fmla="*/ 39 w 165"/>
                  <a:gd name="T47" fmla="*/ 38 h 307"/>
                  <a:gd name="T48" fmla="*/ 43 w 165"/>
                  <a:gd name="T49" fmla="*/ 46 h 307"/>
                  <a:gd name="T50" fmla="*/ 49 w 165"/>
                  <a:gd name="T51" fmla="*/ 46 h 307"/>
                  <a:gd name="T52" fmla="*/ 56 w 165"/>
                  <a:gd name="T53" fmla="*/ 17 h 307"/>
                  <a:gd name="T54" fmla="*/ 35 w 165"/>
                  <a:gd name="T55" fmla="*/ 3 h 307"/>
                  <a:gd name="T56" fmla="*/ 35 w 165"/>
                  <a:gd name="T57" fmla="*/ 6 h 307"/>
                  <a:gd name="T58" fmla="*/ 48 w 165"/>
                  <a:gd name="T59" fmla="*/ 20 h 307"/>
                  <a:gd name="T60" fmla="*/ 45 w 165"/>
                  <a:gd name="T61" fmla="*/ 45 h 307"/>
                  <a:gd name="T62" fmla="*/ 51 w 165"/>
                  <a:gd name="T63" fmla="*/ 44 h 307"/>
                  <a:gd name="T64" fmla="*/ 2 w 165"/>
                  <a:gd name="T65" fmla="*/ 46 h 307"/>
                  <a:gd name="T66" fmla="*/ 7 w 165"/>
                  <a:gd name="T67" fmla="*/ 78 h 307"/>
                  <a:gd name="T68" fmla="*/ 30 w 165"/>
                  <a:gd name="T69" fmla="*/ 91 h 307"/>
                  <a:gd name="T70" fmla="*/ 86 w 165"/>
                  <a:gd name="T71" fmla="*/ 111 h 307"/>
                  <a:gd name="T72" fmla="*/ 119 w 165"/>
                  <a:gd name="T73" fmla="*/ 107 h 307"/>
                  <a:gd name="T74" fmla="*/ 147 w 165"/>
                  <a:gd name="T75" fmla="*/ 124 h 307"/>
                  <a:gd name="T76" fmla="*/ 145 w 165"/>
                  <a:gd name="T77" fmla="*/ 140 h 307"/>
                  <a:gd name="T78" fmla="*/ 143 w 165"/>
                  <a:gd name="T79" fmla="*/ 143 h 307"/>
                  <a:gd name="T80" fmla="*/ 151 w 165"/>
                  <a:gd name="T81" fmla="*/ 155 h 307"/>
                  <a:gd name="T82" fmla="*/ 155 w 165"/>
                  <a:gd name="T83" fmla="*/ 178 h 307"/>
                  <a:gd name="T84" fmla="*/ 141 w 165"/>
                  <a:gd name="T85" fmla="*/ 212 h 307"/>
                  <a:gd name="T86" fmla="*/ 139 w 165"/>
                  <a:gd name="T87" fmla="*/ 224 h 307"/>
                  <a:gd name="T88" fmla="*/ 130 w 165"/>
                  <a:gd name="T89" fmla="*/ 254 h 307"/>
                  <a:gd name="T90" fmla="*/ 127 w 165"/>
                  <a:gd name="T91" fmla="*/ 286 h 307"/>
                  <a:gd name="T92" fmla="*/ 122 w 165"/>
                  <a:gd name="T93" fmla="*/ 269 h 307"/>
                  <a:gd name="T94" fmla="*/ 111 w 165"/>
                  <a:gd name="T95" fmla="*/ 236 h 307"/>
                  <a:gd name="T96" fmla="*/ 97 w 165"/>
                  <a:gd name="T97" fmla="*/ 202 h 307"/>
                  <a:gd name="T98" fmla="*/ 48 w 165"/>
                  <a:gd name="T99" fmla="*/ 122 h 307"/>
                  <a:gd name="T100" fmla="*/ 43 w 165"/>
                  <a:gd name="T101" fmla="*/ 122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5" h="307">
                    <a:moveTo>
                      <a:pt x="43" y="122"/>
                    </a:moveTo>
                    <a:cubicBezTo>
                      <a:pt x="37" y="126"/>
                      <a:pt x="32" y="131"/>
                      <a:pt x="31" y="138"/>
                    </a:cubicBezTo>
                    <a:cubicBezTo>
                      <a:pt x="29" y="151"/>
                      <a:pt x="42" y="160"/>
                      <a:pt x="49" y="169"/>
                    </a:cubicBezTo>
                    <a:cubicBezTo>
                      <a:pt x="57" y="180"/>
                      <a:pt x="65" y="186"/>
                      <a:pt x="76" y="194"/>
                    </a:cubicBezTo>
                    <a:cubicBezTo>
                      <a:pt x="81" y="198"/>
                      <a:pt x="87" y="202"/>
                      <a:pt x="92" y="207"/>
                    </a:cubicBezTo>
                    <a:cubicBezTo>
                      <a:pt x="98" y="215"/>
                      <a:pt x="99" y="221"/>
                      <a:pt x="101" y="231"/>
                    </a:cubicBezTo>
                    <a:cubicBezTo>
                      <a:pt x="104" y="242"/>
                      <a:pt x="111" y="251"/>
                      <a:pt x="113" y="263"/>
                    </a:cubicBezTo>
                    <a:cubicBezTo>
                      <a:pt x="114" y="271"/>
                      <a:pt x="111" y="288"/>
                      <a:pt x="114" y="295"/>
                    </a:cubicBezTo>
                    <a:cubicBezTo>
                      <a:pt x="117" y="301"/>
                      <a:pt x="125" y="298"/>
                      <a:pt x="130" y="293"/>
                    </a:cubicBezTo>
                    <a:cubicBezTo>
                      <a:pt x="135" y="288"/>
                      <a:pt x="137" y="279"/>
                      <a:pt x="137" y="272"/>
                    </a:cubicBezTo>
                    <a:cubicBezTo>
                      <a:pt x="137" y="264"/>
                      <a:pt x="136" y="258"/>
                      <a:pt x="139" y="250"/>
                    </a:cubicBezTo>
                    <a:cubicBezTo>
                      <a:pt x="141" y="243"/>
                      <a:pt x="144" y="237"/>
                      <a:pt x="146" y="230"/>
                    </a:cubicBezTo>
                    <a:cubicBezTo>
                      <a:pt x="149" y="215"/>
                      <a:pt x="149" y="204"/>
                      <a:pt x="157" y="190"/>
                    </a:cubicBezTo>
                    <a:cubicBezTo>
                      <a:pt x="162" y="180"/>
                      <a:pt x="165" y="171"/>
                      <a:pt x="162" y="159"/>
                    </a:cubicBezTo>
                    <a:cubicBezTo>
                      <a:pt x="160" y="155"/>
                      <a:pt x="156" y="152"/>
                      <a:pt x="155" y="148"/>
                    </a:cubicBezTo>
                    <a:cubicBezTo>
                      <a:pt x="153" y="141"/>
                      <a:pt x="157" y="139"/>
                      <a:pt x="158" y="135"/>
                    </a:cubicBezTo>
                    <a:cubicBezTo>
                      <a:pt x="159" y="128"/>
                      <a:pt x="156" y="121"/>
                      <a:pt x="152" y="115"/>
                    </a:cubicBezTo>
                    <a:cubicBezTo>
                      <a:pt x="141" y="101"/>
                      <a:pt x="125" y="102"/>
                      <a:pt x="110" y="104"/>
                    </a:cubicBezTo>
                    <a:cubicBezTo>
                      <a:pt x="99" y="106"/>
                      <a:pt x="89" y="108"/>
                      <a:pt x="79" y="106"/>
                    </a:cubicBezTo>
                    <a:cubicBezTo>
                      <a:pt x="71" y="105"/>
                      <a:pt x="62" y="100"/>
                      <a:pt x="54" y="97"/>
                    </a:cubicBezTo>
                    <a:cubicBezTo>
                      <a:pt x="45" y="94"/>
                      <a:pt x="37" y="88"/>
                      <a:pt x="28" y="84"/>
                    </a:cubicBezTo>
                    <a:cubicBezTo>
                      <a:pt x="9" y="76"/>
                      <a:pt x="7" y="61"/>
                      <a:pt x="10" y="42"/>
                    </a:cubicBezTo>
                    <a:cubicBezTo>
                      <a:pt x="12" y="30"/>
                      <a:pt x="14" y="28"/>
                      <a:pt x="26" y="31"/>
                    </a:cubicBezTo>
                    <a:cubicBezTo>
                      <a:pt x="40" y="35"/>
                      <a:pt x="34" y="32"/>
                      <a:pt x="39" y="38"/>
                    </a:cubicBezTo>
                    <a:cubicBezTo>
                      <a:pt x="41" y="40"/>
                      <a:pt x="43" y="43"/>
                      <a:pt x="43" y="46"/>
                    </a:cubicBezTo>
                    <a:cubicBezTo>
                      <a:pt x="43" y="48"/>
                      <a:pt x="48" y="46"/>
                      <a:pt x="49" y="46"/>
                    </a:cubicBezTo>
                    <a:cubicBezTo>
                      <a:pt x="61" y="40"/>
                      <a:pt x="62" y="29"/>
                      <a:pt x="56" y="17"/>
                    </a:cubicBezTo>
                    <a:cubicBezTo>
                      <a:pt x="50" y="7"/>
                      <a:pt x="47" y="0"/>
                      <a:pt x="35" y="3"/>
                    </a:cubicBezTo>
                    <a:cubicBezTo>
                      <a:pt x="30" y="4"/>
                      <a:pt x="31" y="7"/>
                      <a:pt x="35" y="6"/>
                    </a:cubicBezTo>
                    <a:cubicBezTo>
                      <a:pt x="38" y="5"/>
                      <a:pt x="47" y="19"/>
                      <a:pt x="48" y="20"/>
                    </a:cubicBezTo>
                    <a:cubicBezTo>
                      <a:pt x="52" y="27"/>
                      <a:pt x="54" y="40"/>
                      <a:pt x="45" y="45"/>
                    </a:cubicBezTo>
                    <a:cubicBezTo>
                      <a:pt x="47" y="45"/>
                      <a:pt x="49" y="44"/>
                      <a:pt x="51" y="44"/>
                    </a:cubicBezTo>
                    <a:cubicBezTo>
                      <a:pt x="46" y="16"/>
                      <a:pt x="2" y="16"/>
                      <a:pt x="2" y="46"/>
                    </a:cubicBezTo>
                    <a:cubicBezTo>
                      <a:pt x="2" y="57"/>
                      <a:pt x="0" y="69"/>
                      <a:pt x="7" y="78"/>
                    </a:cubicBezTo>
                    <a:cubicBezTo>
                      <a:pt x="13" y="86"/>
                      <a:pt x="22" y="86"/>
                      <a:pt x="30" y="91"/>
                    </a:cubicBezTo>
                    <a:cubicBezTo>
                      <a:pt x="47" y="100"/>
                      <a:pt x="66" y="111"/>
                      <a:pt x="86" y="111"/>
                    </a:cubicBezTo>
                    <a:cubicBezTo>
                      <a:pt x="97" y="111"/>
                      <a:pt x="108" y="106"/>
                      <a:pt x="119" y="107"/>
                    </a:cubicBezTo>
                    <a:cubicBezTo>
                      <a:pt x="129" y="107"/>
                      <a:pt x="144" y="113"/>
                      <a:pt x="147" y="124"/>
                    </a:cubicBezTo>
                    <a:cubicBezTo>
                      <a:pt x="150" y="132"/>
                      <a:pt x="146" y="132"/>
                      <a:pt x="145" y="140"/>
                    </a:cubicBezTo>
                    <a:cubicBezTo>
                      <a:pt x="145" y="141"/>
                      <a:pt x="143" y="142"/>
                      <a:pt x="143" y="143"/>
                    </a:cubicBezTo>
                    <a:cubicBezTo>
                      <a:pt x="144" y="148"/>
                      <a:pt x="148" y="151"/>
                      <a:pt x="151" y="155"/>
                    </a:cubicBezTo>
                    <a:cubicBezTo>
                      <a:pt x="155" y="162"/>
                      <a:pt x="156" y="169"/>
                      <a:pt x="155" y="178"/>
                    </a:cubicBezTo>
                    <a:cubicBezTo>
                      <a:pt x="153" y="190"/>
                      <a:pt x="144" y="200"/>
                      <a:pt x="141" y="212"/>
                    </a:cubicBezTo>
                    <a:cubicBezTo>
                      <a:pt x="140" y="216"/>
                      <a:pt x="139" y="220"/>
                      <a:pt x="139" y="224"/>
                    </a:cubicBezTo>
                    <a:cubicBezTo>
                      <a:pt x="137" y="236"/>
                      <a:pt x="133" y="243"/>
                      <a:pt x="130" y="254"/>
                    </a:cubicBezTo>
                    <a:cubicBezTo>
                      <a:pt x="127" y="264"/>
                      <a:pt x="132" y="275"/>
                      <a:pt x="127" y="286"/>
                    </a:cubicBezTo>
                    <a:cubicBezTo>
                      <a:pt x="119" y="307"/>
                      <a:pt x="122" y="275"/>
                      <a:pt x="122" y="269"/>
                    </a:cubicBezTo>
                    <a:cubicBezTo>
                      <a:pt x="121" y="256"/>
                      <a:pt x="116" y="248"/>
                      <a:pt x="111" y="236"/>
                    </a:cubicBezTo>
                    <a:cubicBezTo>
                      <a:pt x="106" y="223"/>
                      <a:pt x="107" y="213"/>
                      <a:pt x="97" y="202"/>
                    </a:cubicBezTo>
                    <a:cubicBezTo>
                      <a:pt x="83" y="188"/>
                      <a:pt x="13" y="146"/>
                      <a:pt x="48" y="122"/>
                    </a:cubicBezTo>
                    <a:cubicBezTo>
                      <a:pt x="52" y="120"/>
                      <a:pt x="44" y="121"/>
                      <a:pt x="43" y="1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43"/>
              <p:cNvSpPr/>
              <p:nvPr/>
            </p:nvSpPr>
            <p:spPr bwMode="auto">
              <a:xfrm>
                <a:off x="3362" y="1601"/>
                <a:ext cx="149" cy="52"/>
              </a:xfrm>
              <a:custGeom>
                <a:avLst/>
                <a:gdLst>
                  <a:gd name="T0" fmla="*/ 97 w 97"/>
                  <a:gd name="T1" fmla="*/ 31 h 34"/>
                  <a:gd name="T2" fmla="*/ 83 w 97"/>
                  <a:gd name="T3" fmla="*/ 20 h 34"/>
                  <a:gd name="T4" fmla="*/ 55 w 97"/>
                  <a:gd name="T5" fmla="*/ 12 h 34"/>
                  <a:gd name="T6" fmla="*/ 40 w 97"/>
                  <a:gd name="T7" fmla="*/ 2 h 34"/>
                  <a:gd name="T8" fmla="*/ 18 w 97"/>
                  <a:gd name="T9" fmla="*/ 0 h 34"/>
                  <a:gd name="T10" fmla="*/ 2 w 97"/>
                  <a:gd name="T11" fmla="*/ 6 h 34"/>
                  <a:gd name="T12" fmla="*/ 8 w 97"/>
                  <a:gd name="T13" fmla="*/ 5 h 34"/>
                  <a:gd name="T14" fmla="*/ 30 w 97"/>
                  <a:gd name="T15" fmla="*/ 5 h 34"/>
                  <a:gd name="T16" fmla="*/ 49 w 97"/>
                  <a:gd name="T17" fmla="*/ 15 h 34"/>
                  <a:gd name="T18" fmla="*/ 90 w 97"/>
                  <a:gd name="T19" fmla="*/ 33 h 34"/>
                  <a:gd name="T20" fmla="*/ 97 w 97"/>
                  <a:gd name="T21" fmla="*/ 3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7" h="34">
                    <a:moveTo>
                      <a:pt x="97" y="31"/>
                    </a:moveTo>
                    <a:cubicBezTo>
                      <a:pt x="95" y="21"/>
                      <a:pt x="92" y="20"/>
                      <a:pt x="83" y="20"/>
                    </a:cubicBezTo>
                    <a:cubicBezTo>
                      <a:pt x="72" y="19"/>
                      <a:pt x="63" y="19"/>
                      <a:pt x="55" y="12"/>
                    </a:cubicBezTo>
                    <a:cubicBezTo>
                      <a:pt x="50" y="7"/>
                      <a:pt x="47" y="4"/>
                      <a:pt x="40" y="2"/>
                    </a:cubicBezTo>
                    <a:cubicBezTo>
                      <a:pt x="33" y="1"/>
                      <a:pt x="25" y="1"/>
                      <a:pt x="18" y="0"/>
                    </a:cubicBezTo>
                    <a:cubicBezTo>
                      <a:pt x="11" y="0"/>
                      <a:pt x="7" y="2"/>
                      <a:pt x="2" y="6"/>
                    </a:cubicBezTo>
                    <a:cubicBezTo>
                      <a:pt x="0" y="7"/>
                      <a:pt x="7" y="6"/>
                      <a:pt x="8" y="5"/>
                    </a:cubicBezTo>
                    <a:cubicBezTo>
                      <a:pt x="9" y="5"/>
                      <a:pt x="27" y="4"/>
                      <a:pt x="30" y="5"/>
                    </a:cubicBezTo>
                    <a:cubicBezTo>
                      <a:pt x="40" y="6"/>
                      <a:pt x="43" y="10"/>
                      <a:pt x="49" y="15"/>
                    </a:cubicBezTo>
                    <a:cubicBezTo>
                      <a:pt x="61" y="24"/>
                      <a:pt x="87" y="19"/>
                      <a:pt x="90" y="33"/>
                    </a:cubicBezTo>
                    <a:cubicBezTo>
                      <a:pt x="90" y="34"/>
                      <a:pt x="97" y="33"/>
                      <a:pt x="97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44"/>
              <p:cNvSpPr/>
              <p:nvPr/>
            </p:nvSpPr>
            <p:spPr bwMode="auto">
              <a:xfrm>
                <a:off x="3741" y="1498"/>
                <a:ext cx="71" cy="64"/>
              </a:xfrm>
              <a:custGeom>
                <a:avLst/>
                <a:gdLst>
                  <a:gd name="T0" fmla="*/ 2 w 46"/>
                  <a:gd name="T1" fmla="*/ 5 h 42"/>
                  <a:gd name="T2" fmla="*/ 8 w 46"/>
                  <a:gd name="T3" fmla="*/ 26 h 42"/>
                  <a:gd name="T4" fmla="*/ 11 w 46"/>
                  <a:gd name="T5" fmla="*/ 37 h 42"/>
                  <a:gd name="T6" fmla="*/ 44 w 46"/>
                  <a:gd name="T7" fmla="*/ 34 h 42"/>
                  <a:gd name="T8" fmla="*/ 45 w 46"/>
                  <a:gd name="T9" fmla="*/ 31 h 42"/>
                  <a:gd name="T10" fmla="*/ 40 w 46"/>
                  <a:gd name="T11" fmla="*/ 29 h 42"/>
                  <a:gd name="T12" fmla="*/ 35 w 46"/>
                  <a:gd name="T13" fmla="*/ 33 h 42"/>
                  <a:gd name="T14" fmla="*/ 39 w 46"/>
                  <a:gd name="T15" fmla="*/ 35 h 42"/>
                  <a:gd name="T16" fmla="*/ 39 w 46"/>
                  <a:gd name="T17" fmla="*/ 32 h 42"/>
                  <a:gd name="T18" fmla="*/ 21 w 46"/>
                  <a:gd name="T19" fmla="*/ 34 h 42"/>
                  <a:gd name="T20" fmla="*/ 15 w 46"/>
                  <a:gd name="T21" fmla="*/ 24 h 42"/>
                  <a:gd name="T22" fmla="*/ 9 w 46"/>
                  <a:gd name="T23" fmla="*/ 2 h 42"/>
                  <a:gd name="T24" fmla="*/ 2 w 46"/>
                  <a:gd name="T25" fmla="*/ 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42">
                    <a:moveTo>
                      <a:pt x="2" y="5"/>
                    </a:moveTo>
                    <a:cubicBezTo>
                      <a:pt x="6" y="10"/>
                      <a:pt x="8" y="19"/>
                      <a:pt x="8" y="26"/>
                    </a:cubicBezTo>
                    <a:cubicBezTo>
                      <a:pt x="8" y="31"/>
                      <a:pt x="6" y="34"/>
                      <a:pt x="11" y="37"/>
                    </a:cubicBezTo>
                    <a:cubicBezTo>
                      <a:pt x="21" y="42"/>
                      <a:pt x="35" y="41"/>
                      <a:pt x="44" y="34"/>
                    </a:cubicBezTo>
                    <a:cubicBezTo>
                      <a:pt x="45" y="34"/>
                      <a:pt x="46" y="32"/>
                      <a:pt x="45" y="31"/>
                    </a:cubicBezTo>
                    <a:cubicBezTo>
                      <a:pt x="42" y="30"/>
                      <a:pt x="42" y="30"/>
                      <a:pt x="40" y="29"/>
                    </a:cubicBezTo>
                    <a:cubicBezTo>
                      <a:pt x="37" y="28"/>
                      <a:pt x="31" y="32"/>
                      <a:pt x="35" y="33"/>
                    </a:cubicBezTo>
                    <a:cubicBezTo>
                      <a:pt x="37" y="34"/>
                      <a:pt x="38" y="34"/>
                      <a:pt x="39" y="35"/>
                    </a:cubicBezTo>
                    <a:cubicBezTo>
                      <a:pt x="39" y="34"/>
                      <a:pt x="39" y="33"/>
                      <a:pt x="39" y="32"/>
                    </a:cubicBezTo>
                    <a:cubicBezTo>
                      <a:pt x="34" y="36"/>
                      <a:pt x="27" y="36"/>
                      <a:pt x="21" y="34"/>
                    </a:cubicBezTo>
                    <a:cubicBezTo>
                      <a:pt x="14" y="32"/>
                      <a:pt x="15" y="30"/>
                      <a:pt x="15" y="24"/>
                    </a:cubicBezTo>
                    <a:cubicBezTo>
                      <a:pt x="16" y="17"/>
                      <a:pt x="14" y="8"/>
                      <a:pt x="9" y="2"/>
                    </a:cubicBezTo>
                    <a:cubicBezTo>
                      <a:pt x="7" y="0"/>
                      <a:pt x="0" y="3"/>
                      <a:pt x="2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45"/>
              <p:cNvSpPr/>
              <p:nvPr/>
            </p:nvSpPr>
            <p:spPr bwMode="auto">
              <a:xfrm>
                <a:off x="3798" y="1653"/>
                <a:ext cx="41" cy="127"/>
              </a:xfrm>
              <a:custGeom>
                <a:avLst/>
                <a:gdLst>
                  <a:gd name="T0" fmla="*/ 15 w 27"/>
                  <a:gd name="T1" fmla="*/ 5 h 83"/>
                  <a:gd name="T2" fmla="*/ 2 w 27"/>
                  <a:gd name="T3" fmla="*/ 53 h 83"/>
                  <a:gd name="T4" fmla="*/ 11 w 27"/>
                  <a:gd name="T5" fmla="*/ 67 h 83"/>
                  <a:gd name="T6" fmla="*/ 17 w 27"/>
                  <a:gd name="T7" fmla="*/ 81 h 83"/>
                  <a:gd name="T8" fmla="*/ 21 w 27"/>
                  <a:gd name="T9" fmla="*/ 82 h 83"/>
                  <a:gd name="T10" fmla="*/ 22 w 27"/>
                  <a:gd name="T11" fmla="*/ 82 h 83"/>
                  <a:gd name="T12" fmla="*/ 21 w 27"/>
                  <a:gd name="T13" fmla="*/ 77 h 83"/>
                  <a:gd name="T14" fmla="*/ 21 w 27"/>
                  <a:gd name="T15" fmla="*/ 73 h 83"/>
                  <a:gd name="T16" fmla="*/ 18 w 27"/>
                  <a:gd name="T17" fmla="*/ 65 h 83"/>
                  <a:gd name="T18" fmla="*/ 11 w 27"/>
                  <a:gd name="T19" fmla="*/ 45 h 83"/>
                  <a:gd name="T20" fmla="*/ 22 w 27"/>
                  <a:gd name="T21" fmla="*/ 4 h 83"/>
                  <a:gd name="T22" fmla="*/ 15 w 27"/>
                  <a:gd name="T23" fmla="*/ 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" h="83">
                    <a:moveTo>
                      <a:pt x="15" y="5"/>
                    </a:moveTo>
                    <a:cubicBezTo>
                      <a:pt x="14" y="21"/>
                      <a:pt x="0" y="37"/>
                      <a:pt x="2" y="53"/>
                    </a:cubicBezTo>
                    <a:cubicBezTo>
                      <a:pt x="3" y="59"/>
                      <a:pt x="8" y="62"/>
                      <a:pt x="11" y="67"/>
                    </a:cubicBezTo>
                    <a:cubicBezTo>
                      <a:pt x="13" y="72"/>
                      <a:pt x="14" y="76"/>
                      <a:pt x="17" y="81"/>
                    </a:cubicBezTo>
                    <a:cubicBezTo>
                      <a:pt x="18" y="83"/>
                      <a:pt x="20" y="82"/>
                      <a:pt x="21" y="82"/>
                    </a:cubicBezTo>
                    <a:cubicBezTo>
                      <a:pt x="22" y="82"/>
                      <a:pt x="22" y="82"/>
                      <a:pt x="22" y="82"/>
                    </a:cubicBezTo>
                    <a:cubicBezTo>
                      <a:pt x="27" y="81"/>
                      <a:pt x="26" y="76"/>
                      <a:pt x="21" y="77"/>
                    </a:cubicBezTo>
                    <a:cubicBezTo>
                      <a:pt x="23" y="76"/>
                      <a:pt x="21" y="76"/>
                      <a:pt x="21" y="73"/>
                    </a:cubicBezTo>
                    <a:cubicBezTo>
                      <a:pt x="20" y="71"/>
                      <a:pt x="19" y="67"/>
                      <a:pt x="18" y="65"/>
                    </a:cubicBezTo>
                    <a:cubicBezTo>
                      <a:pt x="15" y="57"/>
                      <a:pt x="10" y="56"/>
                      <a:pt x="11" y="45"/>
                    </a:cubicBezTo>
                    <a:cubicBezTo>
                      <a:pt x="13" y="31"/>
                      <a:pt x="21" y="19"/>
                      <a:pt x="22" y="4"/>
                    </a:cubicBezTo>
                    <a:cubicBezTo>
                      <a:pt x="23" y="0"/>
                      <a:pt x="15" y="1"/>
                      <a:pt x="1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46"/>
              <p:cNvSpPr/>
              <p:nvPr/>
            </p:nvSpPr>
            <p:spPr bwMode="auto">
              <a:xfrm>
                <a:off x="3517" y="1552"/>
                <a:ext cx="60" cy="40"/>
              </a:xfrm>
              <a:custGeom>
                <a:avLst/>
                <a:gdLst>
                  <a:gd name="T0" fmla="*/ 10 w 39"/>
                  <a:gd name="T1" fmla="*/ 16 h 26"/>
                  <a:gd name="T2" fmla="*/ 29 w 39"/>
                  <a:gd name="T3" fmla="*/ 25 h 26"/>
                  <a:gd name="T4" fmla="*/ 37 w 39"/>
                  <a:gd name="T5" fmla="*/ 20 h 26"/>
                  <a:gd name="T6" fmla="*/ 29 w 39"/>
                  <a:gd name="T7" fmla="*/ 11 h 26"/>
                  <a:gd name="T8" fmla="*/ 24 w 39"/>
                  <a:gd name="T9" fmla="*/ 8 h 26"/>
                  <a:gd name="T10" fmla="*/ 19 w 39"/>
                  <a:gd name="T11" fmla="*/ 4 h 26"/>
                  <a:gd name="T12" fmla="*/ 8 w 39"/>
                  <a:gd name="T13" fmla="*/ 0 h 26"/>
                  <a:gd name="T14" fmla="*/ 1 w 39"/>
                  <a:gd name="T15" fmla="*/ 5 h 26"/>
                  <a:gd name="T16" fmla="*/ 8 w 39"/>
                  <a:gd name="T17" fmla="*/ 13 h 26"/>
                  <a:gd name="T18" fmla="*/ 15 w 39"/>
                  <a:gd name="T19" fmla="*/ 10 h 26"/>
                  <a:gd name="T20" fmla="*/ 9 w 39"/>
                  <a:gd name="T21" fmla="*/ 5 h 26"/>
                  <a:gd name="T22" fmla="*/ 7 w 39"/>
                  <a:gd name="T23" fmla="*/ 4 h 26"/>
                  <a:gd name="T24" fmla="*/ 7 w 39"/>
                  <a:gd name="T25" fmla="*/ 4 h 26"/>
                  <a:gd name="T26" fmla="*/ 10 w 39"/>
                  <a:gd name="T27" fmla="*/ 6 h 26"/>
                  <a:gd name="T28" fmla="*/ 19 w 39"/>
                  <a:gd name="T29" fmla="*/ 12 h 26"/>
                  <a:gd name="T30" fmla="*/ 29 w 39"/>
                  <a:gd name="T31" fmla="*/ 22 h 26"/>
                  <a:gd name="T32" fmla="*/ 17 w 39"/>
                  <a:gd name="T33" fmla="*/ 14 h 26"/>
                  <a:gd name="T34" fmla="*/ 10 w 39"/>
                  <a:gd name="T35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" h="26">
                    <a:moveTo>
                      <a:pt x="10" y="16"/>
                    </a:moveTo>
                    <a:cubicBezTo>
                      <a:pt x="12" y="24"/>
                      <a:pt x="22" y="26"/>
                      <a:pt x="29" y="25"/>
                    </a:cubicBezTo>
                    <a:cubicBezTo>
                      <a:pt x="32" y="24"/>
                      <a:pt x="36" y="23"/>
                      <a:pt x="37" y="20"/>
                    </a:cubicBezTo>
                    <a:cubicBezTo>
                      <a:pt x="39" y="16"/>
                      <a:pt x="32" y="13"/>
                      <a:pt x="29" y="11"/>
                    </a:cubicBezTo>
                    <a:cubicBezTo>
                      <a:pt x="28" y="10"/>
                      <a:pt x="26" y="10"/>
                      <a:pt x="24" y="8"/>
                    </a:cubicBezTo>
                    <a:cubicBezTo>
                      <a:pt x="22" y="7"/>
                      <a:pt x="21" y="5"/>
                      <a:pt x="19" y="4"/>
                    </a:cubicBezTo>
                    <a:cubicBezTo>
                      <a:pt x="16" y="2"/>
                      <a:pt x="12" y="0"/>
                      <a:pt x="8" y="0"/>
                    </a:cubicBezTo>
                    <a:cubicBezTo>
                      <a:pt x="6" y="1"/>
                      <a:pt x="2" y="2"/>
                      <a:pt x="1" y="5"/>
                    </a:cubicBezTo>
                    <a:cubicBezTo>
                      <a:pt x="0" y="9"/>
                      <a:pt x="5" y="12"/>
                      <a:pt x="8" y="13"/>
                    </a:cubicBezTo>
                    <a:cubicBezTo>
                      <a:pt x="10" y="13"/>
                      <a:pt x="17" y="11"/>
                      <a:pt x="15" y="10"/>
                    </a:cubicBezTo>
                    <a:cubicBezTo>
                      <a:pt x="11" y="9"/>
                      <a:pt x="11" y="7"/>
                      <a:pt x="9" y="5"/>
                    </a:cubicBezTo>
                    <a:cubicBezTo>
                      <a:pt x="9" y="4"/>
                      <a:pt x="8" y="3"/>
                      <a:pt x="7" y="4"/>
                    </a:cubicBezTo>
                    <a:cubicBezTo>
                      <a:pt x="5" y="3"/>
                      <a:pt x="5" y="3"/>
                      <a:pt x="7" y="4"/>
                    </a:cubicBezTo>
                    <a:cubicBezTo>
                      <a:pt x="8" y="5"/>
                      <a:pt x="9" y="5"/>
                      <a:pt x="10" y="6"/>
                    </a:cubicBezTo>
                    <a:cubicBezTo>
                      <a:pt x="14" y="8"/>
                      <a:pt x="16" y="11"/>
                      <a:pt x="19" y="12"/>
                    </a:cubicBezTo>
                    <a:cubicBezTo>
                      <a:pt x="21" y="13"/>
                      <a:pt x="34" y="20"/>
                      <a:pt x="29" y="22"/>
                    </a:cubicBezTo>
                    <a:cubicBezTo>
                      <a:pt x="25" y="24"/>
                      <a:pt x="18" y="17"/>
                      <a:pt x="17" y="14"/>
                    </a:cubicBezTo>
                    <a:cubicBezTo>
                      <a:pt x="17" y="12"/>
                      <a:pt x="9" y="14"/>
                      <a:pt x="10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30" name="组合 129"/>
          <p:cNvGrpSpPr/>
          <p:nvPr/>
        </p:nvGrpSpPr>
        <p:grpSpPr>
          <a:xfrm>
            <a:off x="4964536" y="1691962"/>
            <a:ext cx="1337094" cy="1337094"/>
            <a:chOff x="4911006" y="1681278"/>
            <a:chExt cx="1337094" cy="1337094"/>
          </a:xfrm>
        </p:grpSpPr>
        <p:sp>
          <p:nvSpPr>
            <p:cNvPr id="101" name="椭圆 100"/>
            <p:cNvSpPr/>
            <p:nvPr/>
          </p:nvSpPr>
          <p:spPr>
            <a:xfrm>
              <a:off x="4911006" y="1681278"/>
              <a:ext cx="1337094" cy="133709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2" name="Group 49"/>
            <p:cNvGrpSpPr>
              <a:grpSpLocks noChangeAspect="1"/>
            </p:cNvGrpSpPr>
            <p:nvPr/>
          </p:nvGrpSpPr>
          <p:grpSpPr bwMode="auto">
            <a:xfrm>
              <a:off x="5106478" y="1983113"/>
              <a:ext cx="946150" cy="733424"/>
              <a:chOff x="3219" y="1251"/>
              <a:chExt cx="596" cy="462"/>
            </a:xfrm>
          </p:grpSpPr>
          <p:sp>
            <p:nvSpPr>
              <p:cNvPr id="114" name="Freeform 50"/>
              <p:cNvSpPr/>
              <p:nvPr/>
            </p:nvSpPr>
            <p:spPr bwMode="auto">
              <a:xfrm>
                <a:off x="3415" y="1581"/>
                <a:ext cx="199" cy="70"/>
              </a:xfrm>
              <a:custGeom>
                <a:avLst/>
                <a:gdLst>
                  <a:gd name="T0" fmla="*/ 9 w 149"/>
                  <a:gd name="T1" fmla="*/ 50 h 52"/>
                  <a:gd name="T2" fmla="*/ 56 w 149"/>
                  <a:gd name="T3" fmla="*/ 26 h 52"/>
                  <a:gd name="T4" fmla="*/ 142 w 149"/>
                  <a:gd name="T5" fmla="*/ 5 h 52"/>
                  <a:gd name="T6" fmla="*/ 144 w 149"/>
                  <a:gd name="T7" fmla="*/ 0 h 52"/>
                  <a:gd name="T8" fmla="*/ 59 w 149"/>
                  <a:gd name="T9" fmla="*/ 19 h 52"/>
                  <a:gd name="T10" fmla="*/ 3 w 149"/>
                  <a:gd name="T11" fmla="*/ 49 h 52"/>
                  <a:gd name="T12" fmla="*/ 9 w 149"/>
                  <a:gd name="T13" fmla="*/ 5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" h="52">
                    <a:moveTo>
                      <a:pt x="9" y="50"/>
                    </a:moveTo>
                    <a:cubicBezTo>
                      <a:pt x="21" y="40"/>
                      <a:pt x="42" y="32"/>
                      <a:pt x="56" y="26"/>
                    </a:cubicBezTo>
                    <a:cubicBezTo>
                      <a:pt x="83" y="13"/>
                      <a:pt x="111" y="5"/>
                      <a:pt x="142" y="5"/>
                    </a:cubicBezTo>
                    <a:cubicBezTo>
                      <a:pt x="145" y="5"/>
                      <a:pt x="149" y="0"/>
                      <a:pt x="144" y="0"/>
                    </a:cubicBezTo>
                    <a:cubicBezTo>
                      <a:pt x="114" y="1"/>
                      <a:pt x="86" y="7"/>
                      <a:pt x="59" y="19"/>
                    </a:cubicBezTo>
                    <a:cubicBezTo>
                      <a:pt x="41" y="27"/>
                      <a:pt x="17" y="36"/>
                      <a:pt x="3" y="49"/>
                    </a:cubicBezTo>
                    <a:cubicBezTo>
                      <a:pt x="0" y="52"/>
                      <a:pt x="7" y="52"/>
                      <a:pt x="9" y="5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51"/>
              <p:cNvSpPr/>
              <p:nvPr/>
            </p:nvSpPr>
            <p:spPr bwMode="auto">
              <a:xfrm>
                <a:off x="3603" y="1467"/>
                <a:ext cx="181" cy="121"/>
              </a:xfrm>
              <a:custGeom>
                <a:avLst/>
                <a:gdLst>
                  <a:gd name="T0" fmla="*/ 8 w 136"/>
                  <a:gd name="T1" fmla="*/ 87 h 90"/>
                  <a:gd name="T2" fmla="*/ 63 w 136"/>
                  <a:gd name="T3" fmla="*/ 38 h 90"/>
                  <a:gd name="T4" fmla="*/ 96 w 136"/>
                  <a:gd name="T5" fmla="*/ 21 h 90"/>
                  <a:gd name="T6" fmla="*/ 130 w 136"/>
                  <a:gd name="T7" fmla="*/ 7 h 90"/>
                  <a:gd name="T8" fmla="*/ 135 w 136"/>
                  <a:gd name="T9" fmla="*/ 4 h 90"/>
                  <a:gd name="T10" fmla="*/ 132 w 136"/>
                  <a:gd name="T11" fmla="*/ 2 h 90"/>
                  <a:gd name="T12" fmla="*/ 125 w 136"/>
                  <a:gd name="T13" fmla="*/ 4 h 90"/>
                  <a:gd name="T14" fmla="*/ 127 w 136"/>
                  <a:gd name="T15" fmla="*/ 6 h 90"/>
                  <a:gd name="T16" fmla="*/ 132 w 136"/>
                  <a:gd name="T17" fmla="*/ 4 h 90"/>
                  <a:gd name="T18" fmla="*/ 90 w 136"/>
                  <a:gd name="T19" fmla="*/ 19 h 90"/>
                  <a:gd name="T20" fmla="*/ 65 w 136"/>
                  <a:gd name="T21" fmla="*/ 33 h 90"/>
                  <a:gd name="T22" fmla="*/ 1 w 136"/>
                  <a:gd name="T23" fmla="*/ 88 h 90"/>
                  <a:gd name="T24" fmla="*/ 8 w 136"/>
                  <a:gd name="T25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6" h="90">
                    <a:moveTo>
                      <a:pt x="8" y="87"/>
                    </a:moveTo>
                    <a:cubicBezTo>
                      <a:pt x="17" y="62"/>
                      <a:pt x="43" y="52"/>
                      <a:pt x="63" y="38"/>
                    </a:cubicBezTo>
                    <a:cubicBezTo>
                      <a:pt x="75" y="30"/>
                      <a:pt x="81" y="26"/>
                      <a:pt x="96" y="21"/>
                    </a:cubicBezTo>
                    <a:cubicBezTo>
                      <a:pt x="107" y="17"/>
                      <a:pt x="120" y="8"/>
                      <a:pt x="130" y="7"/>
                    </a:cubicBezTo>
                    <a:cubicBezTo>
                      <a:pt x="131" y="7"/>
                      <a:pt x="136" y="6"/>
                      <a:pt x="135" y="4"/>
                    </a:cubicBezTo>
                    <a:cubicBezTo>
                      <a:pt x="134" y="3"/>
                      <a:pt x="134" y="3"/>
                      <a:pt x="132" y="2"/>
                    </a:cubicBezTo>
                    <a:cubicBezTo>
                      <a:pt x="130" y="0"/>
                      <a:pt x="124" y="3"/>
                      <a:pt x="125" y="4"/>
                    </a:cubicBezTo>
                    <a:cubicBezTo>
                      <a:pt x="126" y="5"/>
                      <a:pt x="126" y="6"/>
                      <a:pt x="127" y="6"/>
                    </a:cubicBezTo>
                    <a:cubicBezTo>
                      <a:pt x="129" y="6"/>
                      <a:pt x="130" y="5"/>
                      <a:pt x="132" y="4"/>
                    </a:cubicBezTo>
                    <a:cubicBezTo>
                      <a:pt x="117" y="6"/>
                      <a:pt x="104" y="14"/>
                      <a:pt x="90" y="19"/>
                    </a:cubicBezTo>
                    <a:cubicBezTo>
                      <a:pt x="80" y="23"/>
                      <a:pt x="74" y="26"/>
                      <a:pt x="65" y="33"/>
                    </a:cubicBezTo>
                    <a:cubicBezTo>
                      <a:pt x="42" y="49"/>
                      <a:pt x="10" y="60"/>
                      <a:pt x="1" y="88"/>
                    </a:cubicBezTo>
                    <a:cubicBezTo>
                      <a:pt x="0" y="90"/>
                      <a:pt x="8" y="89"/>
                      <a:pt x="8" y="8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52"/>
              <p:cNvSpPr/>
              <p:nvPr/>
            </p:nvSpPr>
            <p:spPr bwMode="auto">
              <a:xfrm>
                <a:off x="3558" y="1270"/>
                <a:ext cx="228" cy="204"/>
              </a:xfrm>
              <a:custGeom>
                <a:avLst/>
                <a:gdLst>
                  <a:gd name="T0" fmla="*/ 4 w 171"/>
                  <a:gd name="T1" fmla="*/ 4 h 153"/>
                  <a:gd name="T2" fmla="*/ 25 w 171"/>
                  <a:gd name="T3" fmla="*/ 20 h 153"/>
                  <a:gd name="T4" fmla="*/ 48 w 171"/>
                  <a:gd name="T5" fmla="*/ 42 h 153"/>
                  <a:gd name="T6" fmla="*/ 91 w 171"/>
                  <a:gd name="T7" fmla="*/ 84 h 153"/>
                  <a:gd name="T8" fmla="*/ 135 w 171"/>
                  <a:gd name="T9" fmla="*/ 122 h 153"/>
                  <a:gd name="T10" fmla="*/ 164 w 171"/>
                  <a:gd name="T11" fmla="*/ 151 h 153"/>
                  <a:gd name="T12" fmla="*/ 171 w 171"/>
                  <a:gd name="T13" fmla="*/ 149 h 153"/>
                  <a:gd name="T14" fmla="*/ 171 w 171"/>
                  <a:gd name="T15" fmla="*/ 147 h 153"/>
                  <a:gd name="T16" fmla="*/ 164 w 171"/>
                  <a:gd name="T17" fmla="*/ 149 h 153"/>
                  <a:gd name="T18" fmla="*/ 164 w 171"/>
                  <a:gd name="T19" fmla="*/ 151 h 153"/>
                  <a:gd name="T20" fmla="*/ 171 w 171"/>
                  <a:gd name="T21" fmla="*/ 149 h 153"/>
                  <a:gd name="T22" fmla="*/ 147 w 171"/>
                  <a:gd name="T23" fmla="*/ 124 h 153"/>
                  <a:gd name="T24" fmla="*/ 95 w 171"/>
                  <a:gd name="T25" fmla="*/ 79 h 153"/>
                  <a:gd name="T26" fmla="*/ 47 w 171"/>
                  <a:gd name="T27" fmla="*/ 32 h 153"/>
                  <a:gd name="T28" fmla="*/ 8 w 171"/>
                  <a:gd name="T29" fmla="*/ 1 h 153"/>
                  <a:gd name="T30" fmla="*/ 4 w 171"/>
                  <a:gd name="T31" fmla="*/ 4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1" h="153">
                    <a:moveTo>
                      <a:pt x="4" y="4"/>
                    </a:moveTo>
                    <a:cubicBezTo>
                      <a:pt x="11" y="5"/>
                      <a:pt x="20" y="15"/>
                      <a:pt x="25" y="20"/>
                    </a:cubicBezTo>
                    <a:cubicBezTo>
                      <a:pt x="33" y="27"/>
                      <a:pt x="40" y="35"/>
                      <a:pt x="48" y="42"/>
                    </a:cubicBezTo>
                    <a:cubicBezTo>
                      <a:pt x="62" y="56"/>
                      <a:pt x="76" y="70"/>
                      <a:pt x="91" y="84"/>
                    </a:cubicBezTo>
                    <a:cubicBezTo>
                      <a:pt x="105" y="97"/>
                      <a:pt x="120" y="109"/>
                      <a:pt x="135" y="122"/>
                    </a:cubicBezTo>
                    <a:cubicBezTo>
                      <a:pt x="144" y="129"/>
                      <a:pt x="161" y="138"/>
                      <a:pt x="164" y="151"/>
                    </a:cubicBezTo>
                    <a:cubicBezTo>
                      <a:pt x="164" y="153"/>
                      <a:pt x="171" y="151"/>
                      <a:pt x="171" y="149"/>
                    </a:cubicBezTo>
                    <a:cubicBezTo>
                      <a:pt x="171" y="148"/>
                      <a:pt x="171" y="148"/>
                      <a:pt x="171" y="147"/>
                    </a:cubicBezTo>
                    <a:cubicBezTo>
                      <a:pt x="171" y="146"/>
                      <a:pt x="164" y="147"/>
                      <a:pt x="164" y="149"/>
                    </a:cubicBezTo>
                    <a:cubicBezTo>
                      <a:pt x="164" y="150"/>
                      <a:pt x="164" y="150"/>
                      <a:pt x="164" y="151"/>
                    </a:cubicBezTo>
                    <a:cubicBezTo>
                      <a:pt x="166" y="150"/>
                      <a:pt x="169" y="149"/>
                      <a:pt x="171" y="149"/>
                    </a:cubicBezTo>
                    <a:cubicBezTo>
                      <a:pt x="169" y="137"/>
                      <a:pt x="156" y="131"/>
                      <a:pt x="147" y="124"/>
                    </a:cubicBezTo>
                    <a:cubicBezTo>
                      <a:pt x="130" y="109"/>
                      <a:pt x="112" y="94"/>
                      <a:pt x="95" y="79"/>
                    </a:cubicBezTo>
                    <a:cubicBezTo>
                      <a:pt x="79" y="63"/>
                      <a:pt x="63" y="47"/>
                      <a:pt x="47" y="32"/>
                    </a:cubicBezTo>
                    <a:cubicBezTo>
                      <a:pt x="38" y="23"/>
                      <a:pt x="22" y="2"/>
                      <a:pt x="8" y="1"/>
                    </a:cubicBezTo>
                    <a:cubicBezTo>
                      <a:pt x="7" y="0"/>
                      <a:pt x="0" y="4"/>
                      <a:pt x="4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53"/>
              <p:cNvSpPr/>
              <p:nvPr/>
            </p:nvSpPr>
            <p:spPr bwMode="auto">
              <a:xfrm>
                <a:off x="3411" y="1251"/>
                <a:ext cx="160" cy="99"/>
              </a:xfrm>
              <a:custGeom>
                <a:avLst/>
                <a:gdLst>
                  <a:gd name="T0" fmla="*/ 118 w 120"/>
                  <a:gd name="T1" fmla="*/ 14 h 74"/>
                  <a:gd name="T2" fmla="*/ 54 w 120"/>
                  <a:gd name="T3" fmla="*/ 21 h 74"/>
                  <a:gd name="T4" fmla="*/ 0 w 120"/>
                  <a:gd name="T5" fmla="*/ 73 h 74"/>
                  <a:gd name="T6" fmla="*/ 2 w 120"/>
                  <a:gd name="T7" fmla="*/ 74 h 74"/>
                  <a:gd name="T8" fmla="*/ 4 w 120"/>
                  <a:gd name="T9" fmla="*/ 74 h 74"/>
                  <a:gd name="T10" fmla="*/ 9 w 120"/>
                  <a:gd name="T11" fmla="*/ 71 h 74"/>
                  <a:gd name="T12" fmla="*/ 13 w 120"/>
                  <a:gd name="T13" fmla="*/ 62 h 74"/>
                  <a:gd name="T14" fmla="*/ 30 w 120"/>
                  <a:gd name="T15" fmla="*/ 40 h 74"/>
                  <a:gd name="T16" fmla="*/ 73 w 120"/>
                  <a:gd name="T17" fmla="*/ 17 h 74"/>
                  <a:gd name="T18" fmla="*/ 111 w 120"/>
                  <a:gd name="T19" fmla="*/ 16 h 74"/>
                  <a:gd name="T20" fmla="*/ 118 w 120"/>
                  <a:gd name="T21" fmla="*/ 1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74">
                    <a:moveTo>
                      <a:pt x="118" y="14"/>
                    </a:moveTo>
                    <a:cubicBezTo>
                      <a:pt x="106" y="0"/>
                      <a:pt x="66" y="15"/>
                      <a:pt x="54" y="21"/>
                    </a:cubicBezTo>
                    <a:cubicBezTo>
                      <a:pt x="32" y="30"/>
                      <a:pt x="8" y="50"/>
                      <a:pt x="0" y="73"/>
                    </a:cubicBezTo>
                    <a:cubicBezTo>
                      <a:pt x="0" y="74"/>
                      <a:pt x="1" y="74"/>
                      <a:pt x="2" y="74"/>
                    </a:cubicBezTo>
                    <a:cubicBezTo>
                      <a:pt x="2" y="74"/>
                      <a:pt x="3" y="74"/>
                      <a:pt x="4" y="74"/>
                    </a:cubicBezTo>
                    <a:cubicBezTo>
                      <a:pt x="6" y="74"/>
                      <a:pt x="13" y="71"/>
                      <a:pt x="9" y="71"/>
                    </a:cubicBezTo>
                    <a:cubicBezTo>
                      <a:pt x="9" y="71"/>
                      <a:pt x="13" y="63"/>
                      <a:pt x="13" y="62"/>
                    </a:cubicBezTo>
                    <a:cubicBezTo>
                      <a:pt x="18" y="54"/>
                      <a:pt x="24" y="46"/>
                      <a:pt x="30" y="40"/>
                    </a:cubicBezTo>
                    <a:cubicBezTo>
                      <a:pt x="42" y="29"/>
                      <a:pt x="58" y="21"/>
                      <a:pt x="73" y="17"/>
                    </a:cubicBezTo>
                    <a:cubicBezTo>
                      <a:pt x="82" y="15"/>
                      <a:pt x="104" y="8"/>
                      <a:pt x="111" y="16"/>
                    </a:cubicBezTo>
                    <a:cubicBezTo>
                      <a:pt x="112" y="18"/>
                      <a:pt x="120" y="15"/>
                      <a:pt x="118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54"/>
              <p:cNvSpPr/>
              <p:nvPr/>
            </p:nvSpPr>
            <p:spPr bwMode="auto">
              <a:xfrm>
                <a:off x="3219" y="1345"/>
                <a:ext cx="199" cy="68"/>
              </a:xfrm>
              <a:custGeom>
                <a:avLst/>
                <a:gdLst>
                  <a:gd name="T0" fmla="*/ 144 w 149"/>
                  <a:gd name="T1" fmla="*/ 3 h 51"/>
                  <a:gd name="T2" fmla="*/ 105 w 149"/>
                  <a:gd name="T3" fmla="*/ 1 h 51"/>
                  <a:gd name="T4" fmla="*/ 56 w 149"/>
                  <a:gd name="T5" fmla="*/ 11 h 51"/>
                  <a:gd name="T6" fmla="*/ 21 w 149"/>
                  <a:gd name="T7" fmla="*/ 27 h 51"/>
                  <a:gd name="T8" fmla="*/ 9 w 149"/>
                  <a:gd name="T9" fmla="*/ 36 h 51"/>
                  <a:gd name="T10" fmla="*/ 3 w 149"/>
                  <a:gd name="T11" fmla="*/ 49 h 51"/>
                  <a:gd name="T12" fmla="*/ 9 w 149"/>
                  <a:gd name="T13" fmla="*/ 50 h 51"/>
                  <a:gd name="T14" fmla="*/ 20 w 149"/>
                  <a:gd name="T15" fmla="*/ 33 h 51"/>
                  <a:gd name="T16" fmla="*/ 64 w 149"/>
                  <a:gd name="T17" fmla="*/ 12 h 51"/>
                  <a:gd name="T18" fmla="*/ 112 w 149"/>
                  <a:gd name="T19" fmla="*/ 4 h 51"/>
                  <a:gd name="T20" fmla="*/ 141 w 149"/>
                  <a:gd name="T21" fmla="*/ 7 h 51"/>
                  <a:gd name="T22" fmla="*/ 144 w 149"/>
                  <a:gd name="T23" fmla="*/ 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9" h="51">
                    <a:moveTo>
                      <a:pt x="144" y="3"/>
                    </a:moveTo>
                    <a:cubicBezTo>
                      <a:pt x="131" y="3"/>
                      <a:pt x="118" y="0"/>
                      <a:pt x="105" y="1"/>
                    </a:cubicBezTo>
                    <a:cubicBezTo>
                      <a:pt x="88" y="2"/>
                      <a:pt x="72" y="6"/>
                      <a:pt x="56" y="11"/>
                    </a:cubicBezTo>
                    <a:cubicBezTo>
                      <a:pt x="44" y="14"/>
                      <a:pt x="32" y="20"/>
                      <a:pt x="21" y="27"/>
                    </a:cubicBezTo>
                    <a:cubicBezTo>
                      <a:pt x="17" y="29"/>
                      <a:pt x="12" y="32"/>
                      <a:pt x="9" y="36"/>
                    </a:cubicBezTo>
                    <a:cubicBezTo>
                      <a:pt x="7" y="39"/>
                      <a:pt x="6" y="47"/>
                      <a:pt x="3" y="49"/>
                    </a:cubicBezTo>
                    <a:cubicBezTo>
                      <a:pt x="0" y="51"/>
                      <a:pt x="7" y="51"/>
                      <a:pt x="9" y="50"/>
                    </a:cubicBezTo>
                    <a:cubicBezTo>
                      <a:pt x="14" y="46"/>
                      <a:pt x="15" y="37"/>
                      <a:pt x="20" y="33"/>
                    </a:cubicBezTo>
                    <a:cubicBezTo>
                      <a:pt x="30" y="23"/>
                      <a:pt x="51" y="16"/>
                      <a:pt x="64" y="12"/>
                    </a:cubicBezTo>
                    <a:cubicBezTo>
                      <a:pt x="80" y="8"/>
                      <a:pt x="95" y="5"/>
                      <a:pt x="112" y="4"/>
                    </a:cubicBezTo>
                    <a:cubicBezTo>
                      <a:pt x="122" y="4"/>
                      <a:pt x="131" y="7"/>
                      <a:pt x="141" y="7"/>
                    </a:cubicBezTo>
                    <a:cubicBezTo>
                      <a:pt x="144" y="7"/>
                      <a:pt x="149" y="3"/>
                      <a:pt x="144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55"/>
              <p:cNvSpPr/>
              <p:nvPr/>
            </p:nvSpPr>
            <p:spPr bwMode="auto">
              <a:xfrm>
                <a:off x="3227" y="1406"/>
                <a:ext cx="208" cy="254"/>
              </a:xfrm>
              <a:custGeom>
                <a:avLst/>
                <a:gdLst>
                  <a:gd name="T0" fmla="*/ 0 w 156"/>
                  <a:gd name="T1" fmla="*/ 5 h 190"/>
                  <a:gd name="T2" fmla="*/ 0 w 156"/>
                  <a:gd name="T3" fmla="*/ 6 h 190"/>
                  <a:gd name="T4" fmla="*/ 1 w 156"/>
                  <a:gd name="T5" fmla="*/ 8 h 190"/>
                  <a:gd name="T6" fmla="*/ 33 w 156"/>
                  <a:gd name="T7" fmla="*/ 38 h 190"/>
                  <a:gd name="T8" fmla="*/ 74 w 156"/>
                  <a:gd name="T9" fmla="*/ 92 h 190"/>
                  <a:gd name="T10" fmla="*/ 146 w 156"/>
                  <a:gd name="T11" fmla="*/ 187 h 190"/>
                  <a:gd name="T12" fmla="*/ 153 w 156"/>
                  <a:gd name="T13" fmla="*/ 184 h 190"/>
                  <a:gd name="T14" fmla="*/ 77 w 156"/>
                  <a:gd name="T15" fmla="*/ 83 h 190"/>
                  <a:gd name="T16" fmla="*/ 36 w 156"/>
                  <a:gd name="T17" fmla="*/ 30 h 190"/>
                  <a:gd name="T18" fmla="*/ 17 w 156"/>
                  <a:gd name="T19" fmla="*/ 11 h 190"/>
                  <a:gd name="T20" fmla="*/ 8 w 156"/>
                  <a:gd name="T21" fmla="*/ 4 h 190"/>
                  <a:gd name="T22" fmla="*/ 0 w 156"/>
                  <a:gd name="T23" fmla="*/ 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6" h="190">
                    <a:moveTo>
                      <a:pt x="0" y="5"/>
                    </a:moveTo>
                    <a:cubicBezTo>
                      <a:pt x="0" y="5"/>
                      <a:pt x="0" y="6"/>
                      <a:pt x="0" y="6"/>
                    </a:cubicBezTo>
                    <a:cubicBezTo>
                      <a:pt x="0" y="7"/>
                      <a:pt x="0" y="8"/>
                      <a:pt x="1" y="8"/>
                    </a:cubicBezTo>
                    <a:cubicBezTo>
                      <a:pt x="13" y="15"/>
                      <a:pt x="24" y="26"/>
                      <a:pt x="33" y="38"/>
                    </a:cubicBezTo>
                    <a:cubicBezTo>
                      <a:pt x="46" y="56"/>
                      <a:pt x="62" y="73"/>
                      <a:pt x="74" y="92"/>
                    </a:cubicBezTo>
                    <a:cubicBezTo>
                      <a:pt x="96" y="126"/>
                      <a:pt x="120" y="156"/>
                      <a:pt x="146" y="187"/>
                    </a:cubicBezTo>
                    <a:cubicBezTo>
                      <a:pt x="149" y="190"/>
                      <a:pt x="156" y="187"/>
                      <a:pt x="153" y="184"/>
                    </a:cubicBezTo>
                    <a:cubicBezTo>
                      <a:pt x="125" y="151"/>
                      <a:pt x="101" y="119"/>
                      <a:pt x="77" y="83"/>
                    </a:cubicBezTo>
                    <a:cubicBezTo>
                      <a:pt x="65" y="64"/>
                      <a:pt x="50" y="47"/>
                      <a:pt x="36" y="30"/>
                    </a:cubicBezTo>
                    <a:cubicBezTo>
                      <a:pt x="31" y="23"/>
                      <a:pt x="25" y="16"/>
                      <a:pt x="17" y="11"/>
                    </a:cubicBezTo>
                    <a:cubicBezTo>
                      <a:pt x="17" y="11"/>
                      <a:pt x="8" y="6"/>
                      <a:pt x="8" y="4"/>
                    </a:cubicBezTo>
                    <a:cubicBezTo>
                      <a:pt x="8" y="0"/>
                      <a:pt x="0" y="1"/>
                      <a:pt x="0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56"/>
              <p:cNvSpPr/>
              <p:nvPr/>
            </p:nvSpPr>
            <p:spPr bwMode="auto">
              <a:xfrm>
                <a:off x="3404" y="1349"/>
                <a:ext cx="214" cy="231"/>
              </a:xfrm>
              <a:custGeom>
                <a:avLst/>
                <a:gdLst>
                  <a:gd name="T0" fmla="*/ 8 w 160"/>
                  <a:gd name="T1" fmla="*/ 4 h 173"/>
                  <a:gd name="T2" fmla="*/ 8 w 160"/>
                  <a:gd name="T3" fmla="*/ 3 h 173"/>
                  <a:gd name="T4" fmla="*/ 1 w 160"/>
                  <a:gd name="T5" fmla="*/ 5 h 173"/>
                  <a:gd name="T6" fmla="*/ 40 w 160"/>
                  <a:gd name="T7" fmla="*/ 51 h 173"/>
                  <a:gd name="T8" fmla="*/ 81 w 160"/>
                  <a:gd name="T9" fmla="*/ 97 h 173"/>
                  <a:gd name="T10" fmla="*/ 117 w 160"/>
                  <a:gd name="T11" fmla="*/ 131 h 173"/>
                  <a:gd name="T12" fmla="*/ 134 w 160"/>
                  <a:gd name="T13" fmla="*/ 151 h 173"/>
                  <a:gd name="T14" fmla="*/ 150 w 160"/>
                  <a:gd name="T15" fmla="*/ 170 h 173"/>
                  <a:gd name="T16" fmla="*/ 154 w 160"/>
                  <a:gd name="T17" fmla="*/ 172 h 173"/>
                  <a:gd name="T18" fmla="*/ 158 w 160"/>
                  <a:gd name="T19" fmla="*/ 169 h 173"/>
                  <a:gd name="T20" fmla="*/ 151 w 160"/>
                  <a:gd name="T21" fmla="*/ 168 h 173"/>
                  <a:gd name="T22" fmla="*/ 153 w 160"/>
                  <a:gd name="T23" fmla="*/ 168 h 173"/>
                  <a:gd name="T24" fmla="*/ 157 w 160"/>
                  <a:gd name="T25" fmla="*/ 170 h 173"/>
                  <a:gd name="T26" fmla="*/ 151 w 160"/>
                  <a:gd name="T27" fmla="*/ 158 h 173"/>
                  <a:gd name="T28" fmla="*/ 131 w 160"/>
                  <a:gd name="T29" fmla="*/ 138 h 173"/>
                  <a:gd name="T30" fmla="*/ 116 w 160"/>
                  <a:gd name="T31" fmla="*/ 119 h 173"/>
                  <a:gd name="T32" fmla="*/ 91 w 160"/>
                  <a:gd name="T33" fmla="*/ 98 h 173"/>
                  <a:gd name="T34" fmla="*/ 45 w 160"/>
                  <a:gd name="T35" fmla="*/ 46 h 173"/>
                  <a:gd name="T36" fmla="*/ 7 w 160"/>
                  <a:gd name="T37" fmla="*/ 1 h 173"/>
                  <a:gd name="T38" fmla="*/ 0 w 160"/>
                  <a:gd name="T39" fmla="*/ 4 h 173"/>
                  <a:gd name="T40" fmla="*/ 0 w 160"/>
                  <a:gd name="T41" fmla="*/ 5 h 173"/>
                  <a:gd name="T42" fmla="*/ 8 w 160"/>
                  <a:gd name="T43" fmla="*/ 4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0" h="173">
                    <a:moveTo>
                      <a:pt x="8" y="4"/>
                    </a:moveTo>
                    <a:cubicBezTo>
                      <a:pt x="8" y="4"/>
                      <a:pt x="8" y="3"/>
                      <a:pt x="8" y="3"/>
                    </a:cubicBezTo>
                    <a:cubicBezTo>
                      <a:pt x="5" y="4"/>
                      <a:pt x="3" y="4"/>
                      <a:pt x="1" y="5"/>
                    </a:cubicBezTo>
                    <a:cubicBezTo>
                      <a:pt x="19" y="17"/>
                      <a:pt x="28" y="34"/>
                      <a:pt x="40" y="51"/>
                    </a:cubicBezTo>
                    <a:cubicBezTo>
                      <a:pt x="51" y="67"/>
                      <a:pt x="66" y="83"/>
                      <a:pt x="81" y="97"/>
                    </a:cubicBezTo>
                    <a:cubicBezTo>
                      <a:pt x="92" y="108"/>
                      <a:pt x="107" y="118"/>
                      <a:pt x="117" y="131"/>
                    </a:cubicBezTo>
                    <a:cubicBezTo>
                      <a:pt x="123" y="138"/>
                      <a:pt x="129" y="144"/>
                      <a:pt x="134" y="151"/>
                    </a:cubicBezTo>
                    <a:cubicBezTo>
                      <a:pt x="138" y="155"/>
                      <a:pt x="150" y="166"/>
                      <a:pt x="150" y="170"/>
                    </a:cubicBezTo>
                    <a:cubicBezTo>
                      <a:pt x="150" y="173"/>
                      <a:pt x="153" y="173"/>
                      <a:pt x="154" y="172"/>
                    </a:cubicBezTo>
                    <a:cubicBezTo>
                      <a:pt x="156" y="172"/>
                      <a:pt x="157" y="171"/>
                      <a:pt x="158" y="169"/>
                    </a:cubicBezTo>
                    <a:cubicBezTo>
                      <a:pt x="160" y="166"/>
                      <a:pt x="153" y="166"/>
                      <a:pt x="151" y="168"/>
                    </a:cubicBezTo>
                    <a:cubicBezTo>
                      <a:pt x="152" y="168"/>
                      <a:pt x="153" y="168"/>
                      <a:pt x="153" y="168"/>
                    </a:cubicBezTo>
                    <a:cubicBezTo>
                      <a:pt x="155" y="168"/>
                      <a:pt x="156" y="169"/>
                      <a:pt x="157" y="170"/>
                    </a:cubicBezTo>
                    <a:cubicBezTo>
                      <a:pt x="158" y="163"/>
                      <a:pt x="156" y="162"/>
                      <a:pt x="151" y="158"/>
                    </a:cubicBezTo>
                    <a:cubicBezTo>
                      <a:pt x="144" y="152"/>
                      <a:pt x="137" y="144"/>
                      <a:pt x="131" y="138"/>
                    </a:cubicBezTo>
                    <a:cubicBezTo>
                      <a:pt x="125" y="131"/>
                      <a:pt x="122" y="125"/>
                      <a:pt x="116" y="119"/>
                    </a:cubicBezTo>
                    <a:cubicBezTo>
                      <a:pt x="108" y="112"/>
                      <a:pt x="99" y="106"/>
                      <a:pt x="91" y="98"/>
                    </a:cubicBezTo>
                    <a:cubicBezTo>
                      <a:pt x="75" y="82"/>
                      <a:pt x="58" y="64"/>
                      <a:pt x="45" y="46"/>
                    </a:cubicBezTo>
                    <a:cubicBezTo>
                      <a:pt x="33" y="29"/>
                      <a:pt x="25" y="14"/>
                      <a:pt x="7" y="1"/>
                    </a:cubicBezTo>
                    <a:cubicBezTo>
                      <a:pt x="5" y="0"/>
                      <a:pt x="0" y="1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0" y="8"/>
                      <a:pt x="8" y="7"/>
                      <a:pt x="8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57"/>
              <p:cNvSpPr/>
              <p:nvPr/>
            </p:nvSpPr>
            <p:spPr bwMode="auto">
              <a:xfrm>
                <a:off x="3219" y="1413"/>
                <a:ext cx="25" cy="72"/>
              </a:xfrm>
              <a:custGeom>
                <a:avLst/>
                <a:gdLst>
                  <a:gd name="T0" fmla="*/ 7 w 19"/>
                  <a:gd name="T1" fmla="*/ 4 h 54"/>
                  <a:gd name="T2" fmla="*/ 7 w 19"/>
                  <a:gd name="T3" fmla="*/ 2 h 54"/>
                  <a:gd name="T4" fmla="*/ 0 w 19"/>
                  <a:gd name="T5" fmla="*/ 4 h 54"/>
                  <a:gd name="T6" fmla="*/ 4 w 19"/>
                  <a:gd name="T7" fmla="*/ 37 h 54"/>
                  <a:gd name="T8" fmla="*/ 10 w 19"/>
                  <a:gd name="T9" fmla="*/ 54 h 54"/>
                  <a:gd name="T10" fmla="*/ 15 w 19"/>
                  <a:gd name="T11" fmla="*/ 50 h 54"/>
                  <a:gd name="T12" fmla="*/ 11 w 19"/>
                  <a:gd name="T13" fmla="*/ 31 h 54"/>
                  <a:gd name="T14" fmla="*/ 7 w 19"/>
                  <a:gd name="T15" fmla="*/ 2 h 54"/>
                  <a:gd name="T16" fmla="*/ 0 w 19"/>
                  <a:gd name="T17" fmla="*/ 4 h 54"/>
                  <a:gd name="T18" fmla="*/ 0 w 19"/>
                  <a:gd name="T19" fmla="*/ 6 h 54"/>
                  <a:gd name="T20" fmla="*/ 7 w 19"/>
                  <a:gd name="T21" fmla="*/ 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54">
                    <a:moveTo>
                      <a:pt x="7" y="4"/>
                    </a:moveTo>
                    <a:cubicBezTo>
                      <a:pt x="7" y="3"/>
                      <a:pt x="7" y="3"/>
                      <a:pt x="7" y="2"/>
                    </a:cubicBezTo>
                    <a:cubicBezTo>
                      <a:pt x="5" y="3"/>
                      <a:pt x="2" y="4"/>
                      <a:pt x="0" y="4"/>
                    </a:cubicBezTo>
                    <a:cubicBezTo>
                      <a:pt x="0" y="16"/>
                      <a:pt x="2" y="26"/>
                      <a:pt x="4" y="37"/>
                    </a:cubicBezTo>
                    <a:cubicBezTo>
                      <a:pt x="4" y="42"/>
                      <a:pt x="4" y="52"/>
                      <a:pt x="10" y="54"/>
                    </a:cubicBezTo>
                    <a:cubicBezTo>
                      <a:pt x="13" y="54"/>
                      <a:pt x="19" y="51"/>
                      <a:pt x="15" y="50"/>
                    </a:cubicBezTo>
                    <a:cubicBezTo>
                      <a:pt x="11" y="49"/>
                      <a:pt x="11" y="34"/>
                      <a:pt x="11" y="31"/>
                    </a:cubicBezTo>
                    <a:cubicBezTo>
                      <a:pt x="9" y="21"/>
                      <a:pt x="7" y="12"/>
                      <a:pt x="7" y="2"/>
                    </a:cubicBezTo>
                    <a:cubicBezTo>
                      <a:pt x="7" y="0"/>
                      <a:pt x="0" y="2"/>
                      <a:pt x="0" y="4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8"/>
                      <a:pt x="7" y="7"/>
                      <a:pt x="7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58"/>
              <p:cNvSpPr/>
              <p:nvPr/>
            </p:nvSpPr>
            <p:spPr bwMode="auto">
              <a:xfrm>
                <a:off x="3231" y="1478"/>
                <a:ext cx="185" cy="234"/>
              </a:xfrm>
              <a:custGeom>
                <a:avLst/>
                <a:gdLst>
                  <a:gd name="T0" fmla="*/ 3 w 139"/>
                  <a:gd name="T1" fmla="*/ 6 h 175"/>
                  <a:gd name="T2" fmla="*/ 26 w 139"/>
                  <a:gd name="T3" fmla="*/ 32 h 175"/>
                  <a:gd name="T4" fmla="*/ 44 w 139"/>
                  <a:gd name="T5" fmla="*/ 56 h 175"/>
                  <a:gd name="T6" fmla="*/ 75 w 139"/>
                  <a:gd name="T7" fmla="*/ 97 h 175"/>
                  <a:gd name="T8" fmla="*/ 100 w 139"/>
                  <a:gd name="T9" fmla="*/ 135 h 175"/>
                  <a:gd name="T10" fmla="*/ 128 w 139"/>
                  <a:gd name="T11" fmla="*/ 174 h 175"/>
                  <a:gd name="T12" fmla="*/ 134 w 139"/>
                  <a:gd name="T13" fmla="*/ 173 h 175"/>
                  <a:gd name="T14" fmla="*/ 136 w 139"/>
                  <a:gd name="T15" fmla="*/ 172 h 175"/>
                  <a:gd name="T16" fmla="*/ 129 w 139"/>
                  <a:gd name="T17" fmla="*/ 170 h 175"/>
                  <a:gd name="T18" fmla="*/ 128 w 139"/>
                  <a:gd name="T19" fmla="*/ 171 h 175"/>
                  <a:gd name="T20" fmla="*/ 135 w 139"/>
                  <a:gd name="T21" fmla="*/ 170 h 175"/>
                  <a:gd name="T22" fmla="*/ 83 w 139"/>
                  <a:gd name="T23" fmla="*/ 95 h 175"/>
                  <a:gd name="T24" fmla="*/ 49 w 139"/>
                  <a:gd name="T25" fmla="*/ 49 h 175"/>
                  <a:gd name="T26" fmla="*/ 28 w 139"/>
                  <a:gd name="T27" fmla="*/ 24 h 175"/>
                  <a:gd name="T28" fmla="*/ 9 w 139"/>
                  <a:gd name="T29" fmla="*/ 2 h 175"/>
                  <a:gd name="T30" fmla="*/ 3 w 139"/>
                  <a:gd name="T31" fmla="*/ 6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9" h="175">
                    <a:moveTo>
                      <a:pt x="3" y="6"/>
                    </a:moveTo>
                    <a:cubicBezTo>
                      <a:pt x="11" y="11"/>
                      <a:pt x="20" y="24"/>
                      <a:pt x="26" y="32"/>
                    </a:cubicBezTo>
                    <a:cubicBezTo>
                      <a:pt x="33" y="40"/>
                      <a:pt x="38" y="48"/>
                      <a:pt x="44" y="56"/>
                    </a:cubicBezTo>
                    <a:cubicBezTo>
                      <a:pt x="55" y="69"/>
                      <a:pt x="65" y="84"/>
                      <a:pt x="75" y="97"/>
                    </a:cubicBezTo>
                    <a:cubicBezTo>
                      <a:pt x="84" y="109"/>
                      <a:pt x="93" y="122"/>
                      <a:pt x="100" y="135"/>
                    </a:cubicBezTo>
                    <a:cubicBezTo>
                      <a:pt x="108" y="149"/>
                      <a:pt x="116" y="163"/>
                      <a:pt x="128" y="174"/>
                    </a:cubicBezTo>
                    <a:cubicBezTo>
                      <a:pt x="130" y="175"/>
                      <a:pt x="133" y="175"/>
                      <a:pt x="134" y="173"/>
                    </a:cubicBezTo>
                    <a:cubicBezTo>
                      <a:pt x="135" y="173"/>
                      <a:pt x="135" y="172"/>
                      <a:pt x="136" y="172"/>
                    </a:cubicBezTo>
                    <a:cubicBezTo>
                      <a:pt x="139" y="168"/>
                      <a:pt x="132" y="168"/>
                      <a:pt x="129" y="170"/>
                    </a:cubicBezTo>
                    <a:cubicBezTo>
                      <a:pt x="129" y="170"/>
                      <a:pt x="129" y="171"/>
                      <a:pt x="128" y="171"/>
                    </a:cubicBezTo>
                    <a:cubicBezTo>
                      <a:pt x="130" y="171"/>
                      <a:pt x="132" y="171"/>
                      <a:pt x="135" y="170"/>
                    </a:cubicBezTo>
                    <a:cubicBezTo>
                      <a:pt x="113" y="150"/>
                      <a:pt x="102" y="119"/>
                      <a:pt x="83" y="95"/>
                    </a:cubicBezTo>
                    <a:cubicBezTo>
                      <a:pt x="71" y="80"/>
                      <a:pt x="61" y="63"/>
                      <a:pt x="49" y="49"/>
                    </a:cubicBezTo>
                    <a:cubicBezTo>
                      <a:pt x="41" y="41"/>
                      <a:pt x="36" y="32"/>
                      <a:pt x="28" y="24"/>
                    </a:cubicBezTo>
                    <a:cubicBezTo>
                      <a:pt x="23" y="17"/>
                      <a:pt x="16" y="6"/>
                      <a:pt x="9" y="2"/>
                    </a:cubicBezTo>
                    <a:cubicBezTo>
                      <a:pt x="7" y="0"/>
                      <a:pt x="0" y="4"/>
                      <a:pt x="3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59"/>
              <p:cNvSpPr/>
              <p:nvPr/>
            </p:nvSpPr>
            <p:spPr bwMode="auto">
              <a:xfrm>
                <a:off x="3416" y="1588"/>
                <a:ext cx="180" cy="100"/>
              </a:xfrm>
              <a:custGeom>
                <a:avLst/>
                <a:gdLst>
                  <a:gd name="T0" fmla="*/ 9 w 135"/>
                  <a:gd name="T1" fmla="*/ 72 h 75"/>
                  <a:gd name="T2" fmla="*/ 67 w 135"/>
                  <a:gd name="T3" fmla="*/ 25 h 75"/>
                  <a:gd name="T4" fmla="*/ 129 w 135"/>
                  <a:gd name="T5" fmla="*/ 5 h 75"/>
                  <a:gd name="T6" fmla="*/ 129 w 135"/>
                  <a:gd name="T7" fmla="*/ 1 h 75"/>
                  <a:gd name="T8" fmla="*/ 68 w 135"/>
                  <a:gd name="T9" fmla="*/ 20 h 75"/>
                  <a:gd name="T10" fmla="*/ 2 w 135"/>
                  <a:gd name="T11" fmla="*/ 72 h 75"/>
                  <a:gd name="T12" fmla="*/ 9 w 135"/>
                  <a:gd name="T13" fmla="*/ 72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75">
                    <a:moveTo>
                      <a:pt x="9" y="72"/>
                    </a:moveTo>
                    <a:cubicBezTo>
                      <a:pt x="19" y="51"/>
                      <a:pt x="48" y="37"/>
                      <a:pt x="67" y="25"/>
                    </a:cubicBezTo>
                    <a:cubicBezTo>
                      <a:pt x="85" y="15"/>
                      <a:pt x="108" y="7"/>
                      <a:pt x="129" y="5"/>
                    </a:cubicBezTo>
                    <a:cubicBezTo>
                      <a:pt x="132" y="5"/>
                      <a:pt x="135" y="0"/>
                      <a:pt x="129" y="1"/>
                    </a:cubicBezTo>
                    <a:cubicBezTo>
                      <a:pt x="109" y="2"/>
                      <a:pt x="86" y="9"/>
                      <a:pt x="68" y="20"/>
                    </a:cubicBezTo>
                    <a:cubicBezTo>
                      <a:pt x="47" y="32"/>
                      <a:pt x="13" y="49"/>
                      <a:pt x="2" y="72"/>
                    </a:cubicBezTo>
                    <a:cubicBezTo>
                      <a:pt x="0" y="75"/>
                      <a:pt x="8" y="74"/>
                      <a:pt x="9" y="7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60"/>
              <p:cNvSpPr/>
              <p:nvPr/>
            </p:nvSpPr>
            <p:spPr bwMode="auto">
              <a:xfrm>
                <a:off x="3415" y="1584"/>
                <a:ext cx="192" cy="129"/>
              </a:xfrm>
              <a:custGeom>
                <a:avLst/>
                <a:gdLst>
                  <a:gd name="T0" fmla="*/ 8 w 144"/>
                  <a:gd name="T1" fmla="*/ 94 h 97"/>
                  <a:gd name="T2" fmla="*/ 78 w 144"/>
                  <a:gd name="T3" fmla="*/ 40 h 97"/>
                  <a:gd name="T4" fmla="*/ 101 w 144"/>
                  <a:gd name="T5" fmla="*/ 28 h 97"/>
                  <a:gd name="T6" fmla="*/ 140 w 144"/>
                  <a:gd name="T7" fmla="*/ 5 h 97"/>
                  <a:gd name="T8" fmla="*/ 139 w 144"/>
                  <a:gd name="T9" fmla="*/ 2 h 97"/>
                  <a:gd name="T10" fmla="*/ 73 w 144"/>
                  <a:gd name="T11" fmla="*/ 39 h 97"/>
                  <a:gd name="T12" fmla="*/ 1 w 144"/>
                  <a:gd name="T13" fmla="*/ 94 h 97"/>
                  <a:gd name="T14" fmla="*/ 8 w 144"/>
                  <a:gd name="T15" fmla="*/ 9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97">
                    <a:moveTo>
                      <a:pt x="8" y="94"/>
                    </a:moveTo>
                    <a:cubicBezTo>
                      <a:pt x="26" y="73"/>
                      <a:pt x="53" y="52"/>
                      <a:pt x="78" y="40"/>
                    </a:cubicBezTo>
                    <a:cubicBezTo>
                      <a:pt x="86" y="36"/>
                      <a:pt x="94" y="33"/>
                      <a:pt x="101" y="28"/>
                    </a:cubicBezTo>
                    <a:cubicBezTo>
                      <a:pt x="112" y="20"/>
                      <a:pt x="126" y="8"/>
                      <a:pt x="140" y="5"/>
                    </a:cubicBezTo>
                    <a:cubicBezTo>
                      <a:pt x="144" y="3"/>
                      <a:pt x="143" y="0"/>
                      <a:pt x="139" y="2"/>
                    </a:cubicBezTo>
                    <a:cubicBezTo>
                      <a:pt x="112" y="9"/>
                      <a:pt x="97" y="27"/>
                      <a:pt x="73" y="39"/>
                    </a:cubicBezTo>
                    <a:cubicBezTo>
                      <a:pt x="47" y="52"/>
                      <a:pt x="20" y="72"/>
                      <a:pt x="1" y="94"/>
                    </a:cubicBezTo>
                    <a:cubicBezTo>
                      <a:pt x="0" y="97"/>
                      <a:pt x="7" y="96"/>
                      <a:pt x="8" y="9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61"/>
              <p:cNvSpPr/>
              <p:nvPr/>
            </p:nvSpPr>
            <p:spPr bwMode="auto">
              <a:xfrm>
                <a:off x="3424" y="1593"/>
                <a:ext cx="191" cy="118"/>
              </a:xfrm>
              <a:custGeom>
                <a:avLst/>
                <a:gdLst>
                  <a:gd name="T0" fmla="*/ 9 w 143"/>
                  <a:gd name="T1" fmla="*/ 87 h 88"/>
                  <a:gd name="T2" fmla="*/ 99 w 143"/>
                  <a:gd name="T3" fmla="*/ 33 h 88"/>
                  <a:gd name="T4" fmla="*/ 132 w 143"/>
                  <a:gd name="T5" fmla="*/ 9 h 88"/>
                  <a:gd name="T6" fmla="*/ 142 w 143"/>
                  <a:gd name="T7" fmla="*/ 2 h 88"/>
                  <a:gd name="T8" fmla="*/ 135 w 143"/>
                  <a:gd name="T9" fmla="*/ 3 h 88"/>
                  <a:gd name="T10" fmla="*/ 116 w 143"/>
                  <a:gd name="T11" fmla="*/ 14 h 88"/>
                  <a:gd name="T12" fmla="*/ 83 w 143"/>
                  <a:gd name="T13" fmla="*/ 39 h 88"/>
                  <a:gd name="T14" fmla="*/ 5 w 143"/>
                  <a:gd name="T15" fmla="*/ 85 h 88"/>
                  <a:gd name="T16" fmla="*/ 9 w 143"/>
                  <a:gd name="T17" fmla="*/ 8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3" h="88">
                    <a:moveTo>
                      <a:pt x="9" y="87"/>
                    </a:moveTo>
                    <a:cubicBezTo>
                      <a:pt x="40" y="72"/>
                      <a:pt x="71" y="52"/>
                      <a:pt x="99" y="33"/>
                    </a:cubicBezTo>
                    <a:cubicBezTo>
                      <a:pt x="110" y="25"/>
                      <a:pt x="120" y="15"/>
                      <a:pt x="132" y="9"/>
                    </a:cubicBezTo>
                    <a:cubicBezTo>
                      <a:pt x="137" y="7"/>
                      <a:pt x="140" y="7"/>
                      <a:pt x="142" y="2"/>
                    </a:cubicBezTo>
                    <a:cubicBezTo>
                      <a:pt x="143" y="0"/>
                      <a:pt x="136" y="1"/>
                      <a:pt x="135" y="3"/>
                    </a:cubicBezTo>
                    <a:cubicBezTo>
                      <a:pt x="134" y="6"/>
                      <a:pt x="112" y="16"/>
                      <a:pt x="116" y="14"/>
                    </a:cubicBezTo>
                    <a:cubicBezTo>
                      <a:pt x="104" y="21"/>
                      <a:pt x="95" y="31"/>
                      <a:pt x="83" y="39"/>
                    </a:cubicBezTo>
                    <a:cubicBezTo>
                      <a:pt x="57" y="54"/>
                      <a:pt x="32" y="72"/>
                      <a:pt x="5" y="85"/>
                    </a:cubicBezTo>
                    <a:cubicBezTo>
                      <a:pt x="0" y="87"/>
                      <a:pt x="7" y="88"/>
                      <a:pt x="9" y="8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62"/>
              <p:cNvSpPr/>
              <p:nvPr/>
            </p:nvSpPr>
            <p:spPr bwMode="auto">
              <a:xfrm>
                <a:off x="3614" y="1478"/>
                <a:ext cx="181" cy="108"/>
              </a:xfrm>
              <a:custGeom>
                <a:avLst/>
                <a:gdLst>
                  <a:gd name="T0" fmla="*/ 5 w 136"/>
                  <a:gd name="T1" fmla="*/ 80 h 81"/>
                  <a:gd name="T2" fmla="*/ 22 w 136"/>
                  <a:gd name="T3" fmla="*/ 72 h 81"/>
                  <a:gd name="T4" fmla="*/ 64 w 136"/>
                  <a:gd name="T5" fmla="*/ 45 h 81"/>
                  <a:gd name="T6" fmla="*/ 99 w 136"/>
                  <a:gd name="T7" fmla="*/ 27 h 81"/>
                  <a:gd name="T8" fmla="*/ 131 w 136"/>
                  <a:gd name="T9" fmla="*/ 4 h 81"/>
                  <a:gd name="T10" fmla="*/ 128 w 136"/>
                  <a:gd name="T11" fmla="*/ 1 h 81"/>
                  <a:gd name="T12" fmla="*/ 108 w 136"/>
                  <a:gd name="T13" fmla="*/ 15 h 81"/>
                  <a:gd name="T14" fmla="*/ 69 w 136"/>
                  <a:gd name="T15" fmla="*/ 37 h 81"/>
                  <a:gd name="T16" fmla="*/ 41 w 136"/>
                  <a:gd name="T17" fmla="*/ 54 h 81"/>
                  <a:gd name="T18" fmla="*/ 6 w 136"/>
                  <a:gd name="T19" fmla="*/ 76 h 81"/>
                  <a:gd name="T20" fmla="*/ 5 w 136"/>
                  <a:gd name="T21" fmla="*/ 8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6" h="81">
                    <a:moveTo>
                      <a:pt x="5" y="80"/>
                    </a:moveTo>
                    <a:cubicBezTo>
                      <a:pt x="12" y="80"/>
                      <a:pt x="17" y="76"/>
                      <a:pt x="22" y="72"/>
                    </a:cubicBezTo>
                    <a:cubicBezTo>
                      <a:pt x="36" y="63"/>
                      <a:pt x="49" y="52"/>
                      <a:pt x="64" y="45"/>
                    </a:cubicBezTo>
                    <a:cubicBezTo>
                      <a:pt x="75" y="38"/>
                      <a:pt x="88" y="34"/>
                      <a:pt x="99" y="27"/>
                    </a:cubicBezTo>
                    <a:cubicBezTo>
                      <a:pt x="108" y="21"/>
                      <a:pt x="121" y="8"/>
                      <a:pt x="131" y="4"/>
                    </a:cubicBezTo>
                    <a:cubicBezTo>
                      <a:pt x="136" y="2"/>
                      <a:pt x="131" y="0"/>
                      <a:pt x="128" y="1"/>
                    </a:cubicBezTo>
                    <a:cubicBezTo>
                      <a:pt x="120" y="4"/>
                      <a:pt x="115" y="10"/>
                      <a:pt x="108" y="15"/>
                    </a:cubicBezTo>
                    <a:cubicBezTo>
                      <a:pt x="96" y="23"/>
                      <a:pt x="83" y="31"/>
                      <a:pt x="69" y="37"/>
                    </a:cubicBezTo>
                    <a:cubicBezTo>
                      <a:pt x="59" y="42"/>
                      <a:pt x="50" y="47"/>
                      <a:pt x="41" y="54"/>
                    </a:cubicBezTo>
                    <a:cubicBezTo>
                      <a:pt x="33" y="59"/>
                      <a:pt x="16" y="76"/>
                      <a:pt x="6" y="76"/>
                    </a:cubicBezTo>
                    <a:cubicBezTo>
                      <a:pt x="3" y="76"/>
                      <a:pt x="0" y="81"/>
                      <a:pt x="5" y="8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63"/>
              <p:cNvSpPr/>
              <p:nvPr/>
            </p:nvSpPr>
            <p:spPr bwMode="auto">
              <a:xfrm>
                <a:off x="3615" y="1490"/>
                <a:ext cx="200" cy="120"/>
              </a:xfrm>
              <a:custGeom>
                <a:avLst/>
                <a:gdLst>
                  <a:gd name="T0" fmla="*/ 8 w 150"/>
                  <a:gd name="T1" fmla="*/ 87 h 90"/>
                  <a:gd name="T2" fmla="*/ 24 w 150"/>
                  <a:gd name="T3" fmla="*/ 78 h 90"/>
                  <a:gd name="T4" fmla="*/ 68 w 150"/>
                  <a:gd name="T5" fmla="*/ 54 h 90"/>
                  <a:gd name="T6" fmla="*/ 146 w 150"/>
                  <a:gd name="T7" fmla="*/ 4 h 90"/>
                  <a:gd name="T8" fmla="*/ 143 w 150"/>
                  <a:gd name="T9" fmla="*/ 2 h 90"/>
                  <a:gd name="T10" fmla="*/ 85 w 150"/>
                  <a:gd name="T11" fmla="*/ 37 h 90"/>
                  <a:gd name="T12" fmla="*/ 45 w 150"/>
                  <a:gd name="T13" fmla="*/ 62 h 90"/>
                  <a:gd name="T14" fmla="*/ 26 w 150"/>
                  <a:gd name="T15" fmla="*/ 73 h 90"/>
                  <a:gd name="T16" fmla="*/ 6 w 150"/>
                  <a:gd name="T17" fmla="*/ 83 h 90"/>
                  <a:gd name="T18" fmla="*/ 2 w 150"/>
                  <a:gd name="T19" fmla="*/ 86 h 90"/>
                  <a:gd name="T20" fmla="*/ 1 w 150"/>
                  <a:gd name="T21" fmla="*/ 88 h 90"/>
                  <a:gd name="T22" fmla="*/ 8 w 150"/>
                  <a:gd name="T23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0" h="90">
                    <a:moveTo>
                      <a:pt x="8" y="87"/>
                    </a:moveTo>
                    <a:cubicBezTo>
                      <a:pt x="9" y="85"/>
                      <a:pt x="21" y="80"/>
                      <a:pt x="24" y="78"/>
                    </a:cubicBezTo>
                    <a:cubicBezTo>
                      <a:pt x="38" y="70"/>
                      <a:pt x="54" y="63"/>
                      <a:pt x="68" y="54"/>
                    </a:cubicBezTo>
                    <a:cubicBezTo>
                      <a:pt x="94" y="38"/>
                      <a:pt x="116" y="15"/>
                      <a:pt x="146" y="4"/>
                    </a:cubicBezTo>
                    <a:cubicBezTo>
                      <a:pt x="150" y="2"/>
                      <a:pt x="146" y="0"/>
                      <a:pt x="143" y="2"/>
                    </a:cubicBezTo>
                    <a:cubicBezTo>
                      <a:pt x="121" y="10"/>
                      <a:pt x="104" y="23"/>
                      <a:pt x="85" y="37"/>
                    </a:cubicBezTo>
                    <a:cubicBezTo>
                      <a:pt x="72" y="46"/>
                      <a:pt x="59" y="54"/>
                      <a:pt x="45" y="62"/>
                    </a:cubicBezTo>
                    <a:cubicBezTo>
                      <a:pt x="39" y="65"/>
                      <a:pt x="33" y="69"/>
                      <a:pt x="26" y="73"/>
                    </a:cubicBezTo>
                    <a:cubicBezTo>
                      <a:pt x="21" y="75"/>
                      <a:pt x="12" y="83"/>
                      <a:pt x="6" y="83"/>
                    </a:cubicBezTo>
                    <a:cubicBezTo>
                      <a:pt x="5" y="84"/>
                      <a:pt x="3" y="84"/>
                      <a:pt x="2" y="86"/>
                    </a:cubicBezTo>
                    <a:cubicBezTo>
                      <a:pt x="2" y="87"/>
                      <a:pt x="1" y="87"/>
                      <a:pt x="1" y="88"/>
                    </a:cubicBezTo>
                    <a:cubicBezTo>
                      <a:pt x="0" y="90"/>
                      <a:pt x="8" y="89"/>
                      <a:pt x="8" y="8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64"/>
              <p:cNvSpPr/>
              <p:nvPr/>
            </p:nvSpPr>
            <p:spPr bwMode="auto">
              <a:xfrm>
                <a:off x="3782" y="1485"/>
                <a:ext cx="22" cy="15"/>
              </a:xfrm>
              <a:custGeom>
                <a:avLst/>
                <a:gdLst>
                  <a:gd name="T0" fmla="*/ 10 w 17"/>
                  <a:gd name="T1" fmla="*/ 2 h 11"/>
                  <a:gd name="T2" fmla="*/ 3 w 17"/>
                  <a:gd name="T3" fmla="*/ 6 h 11"/>
                  <a:gd name="T4" fmla="*/ 1 w 17"/>
                  <a:gd name="T5" fmla="*/ 10 h 11"/>
                  <a:gd name="T6" fmla="*/ 6 w 17"/>
                  <a:gd name="T7" fmla="*/ 10 h 11"/>
                  <a:gd name="T8" fmla="*/ 16 w 17"/>
                  <a:gd name="T9" fmla="*/ 4 h 11"/>
                  <a:gd name="T10" fmla="*/ 15 w 17"/>
                  <a:gd name="T11" fmla="*/ 0 h 11"/>
                  <a:gd name="T12" fmla="*/ 10 w 17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1">
                    <a:moveTo>
                      <a:pt x="10" y="2"/>
                    </a:moveTo>
                    <a:cubicBezTo>
                      <a:pt x="8" y="4"/>
                      <a:pt x="6" y="5"/>
                      <a:pt x="3" y="6"/>
                    </a:cubicBezTo>
                    <a:cubicBezTo>
                      <a:pt x="2" y="7"/>
                      <a:pt x="0" y="8"/>
                      <a:pt x="1" y="10"/>
                    </a:cubicBezTo>
                    <a:cubicBezTo>
                      <a:pt x="2" y="11"/>
                      <a:pt x="5" y="11"/>
                      <a:pt x="6" y="10"/>
                    </a:cubicBezTo>
                    <a:cubicBezTo>
                      <a:pt x="10" y="8"/>
                      <a:pt x="13" y="7"/>
                      <a:pt x="16" y="4"/>
                    </a:cubicBezTo>
                    <a:cubicBezTo>
                      <a:pt x="17" y="3"/>
                      <a:pt x="16" y="1"/>
                      <a:pt x="15" y="0"/>
                    </a:cubicBezTo>
                    <a:cubicBezTo>
                      <a:pt x="13" y="0"/>
                      <a:pt x="11" y="1"/>
                      <a:pt x="1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65"/>
              <p:cNvSpPr/>
              <p:nvPr/>
            </p:nvSpPr>
            <p:spPr bwMode="auto">
              <a:xfrm>
                <a:off x="3224" y="1443"/>
                <a:ext cx="198" cy="248"/>
              </a:xfrm>
              <a:custGeom>
                <a:avLst/>
                <a:gdLst>
                  <a:gd name="T0" fmla="*/ 2 w 148"/>
                  <a:gd name="T1" fmla="*/ 5 h 185"/>
                  <a:gd name="T2" fmla="*/ 81 w 148"/>
                  <a:gd name="T3" fmla="*/ 101 h 185"/>
                  <a:gd name="T4" fmla="*/ 109 w 148"/>
                  <a:gd name="T5" fmla="*/ 147 h 185"/>
                  <a:gd name="T6" fmla="*/ 120 w 148"/>
                  <a:gd name="T7" fmla="*/ 164 h 185"/>
                  <a:gd name="T8" fmla="*/ 136 w 148"/>
                  <a:gd name="T9" fmla="*/ 183 h 185"/>
                  <a:gd name="T10" fmla="*/ 139 w 148"/>
                  <a:gd name="T11" fmla="*/ 185 h 185"/>
                  <a:gd name="T12" fmla="*/ 140 w 148"/>
                  <a:gd name="T13" fmla="*/ 185 h 185"/>
                  <a:gd name="T14" fmla="*/ 143 w 148"/>
                  <a:gd name="T15" fmla="*/ 180 h 185"/>
                  <a:gd name="T16" fmla="*/ 123 w 148"/>
                  <a:gd name="T17" fmla="*/ 155 h 185"/>
                  <a:gd name="T18" fmla="*/ 91 w 148"/>
                  <a:gd name="T19" fmla="*/ 103 h 185"/>
                  <a:gd name="T20" fmla="*/ 9 w 148"/>
                  <a:gd name="T21" fmla="*/ 2 h 185"/>
                  <a:gd name="T22" fmla="*/ 2 w 148"/>
                  <a:gd name="T23" fmla="*/ 5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8" h="185">
                    <a:moveTo>
                      <a:pt x="2" y="5"/>
                    </a:moveTo>
                    <a:cubicBezTo>
                      <a:pt x="31" y="35"/>
                      <a:pt x="60" y="65"/>
                      <a:pt x="81" y="101"/>
                    </a:cubicBezTo>
                    <a:cubicBezTo>
                      <a:pt x="90" y="117"/>
                      <a:pt x="99" y="132"/>
                      <a:pt x="109" y="147"/>
                    </a:cubicBezTo>
                    <a:cubicBezTo>
                      <a:pt x="113" y="153"/>
                      <a:pt x="116" y="159"/>
                      <a:pt x="120" y="164"/>
                    </a:cubicBezTo>
                    <a:cubicBezTo>
                      <a:pt x="125" y="171"/>
                      <a:pt x="133" y="176"/>
                      <a:pt x="136" y="183"/>
                    </a:cubicBezTo>
                    <a:cubicBezTo>
                      <a:pt x="137" y="184"/>
                      <a:pt x="138" y="185"/>
                      <a:pt x="139" y="185"/>
                    </a:cubicBezTo>
                    <a:cubicBezTo>
                      <a:pt x="139" y="185"/>
                      <a:pt x="140" y="185"/>
                      <a:pt x="140" y="185"/>
                    </a:cubicBezTo>
                    <a:cubicBezTo>
                      <a:pt x="143" y="185"/>
                      <a:pt x="148" y="180"/>
                      <a:pt x="143" y="180"/>
                    </a:cubicBezTo>
                    <a:cubicBezTo>
                      <a:pt x="141" y="180"/>
                      <a:pt x="124" y="156"/>
                      <a:pt x="123" y="155"/>
                    </a:cubicBezTo>
                    <a:cubicBezTo>
                      <a:pt x="111" y="138"/>
                      <a:pt x="101" y="121"/>
                      <a:pt x="91" y="103"/>
                    </a:cubicBezTo>
                    <a:cubicBezTo>
                      <a:pt x="70" y="65"/>
                      <a:pt x="40" y="33"/>
                      <a:pt x="9" y="2"/>
                    </a:cubicBezTo>
                    <a:cubicBezTo>
                      <a:pt x="7" y="0"/>
                      <a:pt x="0" y="3"/>
                      <a:pt x="2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72" name="组合 171"/>
          <p:cNvGrpSpPr/>
          <p:nvPr/>
        </p:nvGrpSpPr>
        <p:grpSpPr>
          <a:xfrm>
            <a:off x="7111597" y="1691962"/>
            <a:ext cx="1337094" cy="1337094"/>
            <a:chOff x="6920961" y="1672606"/>
            <a:chExt cx="1337094" cy="1337094"/>
          </a:xfrm>
        </p:grpSpPr>
        <p:sp>
          <p:nvSpPr>
            <p:cNvPr id="132" name="椭圆 131"/>
            <p:cNvSpPr/>
            <p:nvPr/>
          </p:nvSpPr>
          <p:spPr>
            <a:xfrm>
              <a:off x="6920961" y="1672606"/>
              <a:ext cx="1337094" cy="133709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1" name="Group 68"/>
            <p:cNvGrpSpPr>
              <a:grpSpLocks noChangeAspect="1"/>
            </p:cNvGrpSpPr>
            <p:nvPr/>
          </p:nvGrpSpPr>
          <p:grpSpPr bwMode="auto">
            <a:xfrm>
              <a:off x="7191839" y="1832359"/>
              <a:ext cx="795338" cy="1017588"/>
              <a:chOff x="4509" y="1164"/>
              <a:chExt cx="501" cy="641"/>
            </a:xfrm>
          </p:grpSpPr>
          <p:sp>
            <p:nvSpPr>
              <p:cNvPr id="153" name="Freeform 69"/>
              <p:cNvSpPr/>
              <p:nvPr/>
            </p:nvSpPr>
            <p:spPr bwMode="auto">
              <a:xfrm>
                <a:off x="4509" y="1164"/>
                <a:ext cx="501" cy="636"/>
              </a:xfrm>
              <a:custGeom>
                <a:avLst/>
                <a:gdLst>
                  <a:gd name="T0" fmla="*/ 152 w 295"/>
                  <a:gd name="T1" fmla="*/ 42 h 375"/>
                  <a:gd name="T2" fmla="*/ 205 w 295"/>
                  <a:gd name="T3" fmla="*/ 133 h 375"/>
                  <a:gd name="T4" fmla="*/ 254 w 295"/>
                  <a:gd name="T5" fmla="*/ 230 h 375"/>
                  <a:gd name="T6" fmla="*/ 275 w 295"/>
                  <a:gd name="T7" fmla="*/ 329 h 375"/>
                  <a:gd name="T8" fmla="*/ 223 w 295"/>
                  <a:gd name="T9" fmla="*/ 365 h 375"/>
                  <a:gd name="T10" fmla="*/ 176 w 295"/>
                  <a:gd name="T11" fmla="*/ 331 h 375"/>
                  <a:gd name="T12" fmla="*/ 129 w 295"/>
                  <a:gd name="T13" fmla="*/ 250 h 375"/>
                  <a:gd name="T14" fmla="*/ 108 w 295"/>
                  <a:gd name="T15" fmla="*/ 206 h 375"/>
                  <a:gd name="T16" fmla="*/ 82 w 295"/>
                  <a:gd name="T17" fmla="*/ 158 h 375"/>
                  <a:gd name="T18" fmla="*/ 68 w 295"/>
                  <a:gd name="T19" fmla="*/ 126 h 375"/>
                  <a:gd name="T20" fmla="*/ 42 w 295"/>
                  <a:gd name="T21" fmla="*/ 106 h 375"/>
                  <a:gd name="T22" fmla="*/ 64 w 295"/>
                  <a:gd name="T23" fmla="*/ 55 h 375"/>
                  <a:gd name="T24" fmla="*/ 116 w 295"/>
                  <a:gd name="T25" fmla="*/ 26 h 375"/>
                  <a:gd name="T26" fmla="*/ 152 w 295"/>
                  <a:gd name="T27" fmla="*/ 14 h 375"/>
                  <a:gd name="T28" fmla="*/ 171 w 295"/>
                  <a:gd name="T29" fmla="*/ 20 h 375"/>
                  <a:gd name="T30" fmla="*/ 155 w 295"/>
                  <a:gd name="T31" fmla="*/ 40 h 375"/>
                  <a:gd name="T32" fmla="*/ 160 w 295"/>
                  <a:gd name="T33" fmla="*/ 46 h 375"/>
                  <a:gd name="T34" fmla="*/ 161 w 295"/>
                  <a:gd name="T35" fmla="*/ 45 h 375"/>
                  <a:gd name="T36" fmla="*/ 156 w 295"/>
                  <a:gd name="T37" fmla="*/ 39 h 375"/>
                  <a:gd name="T38" fmla="*/ 155 w 295"/>
                  <a:gd name="T39" fmla="*/ 40 h 375"/>
                  <a:gd name="T40" fmla="*/ 160 w 295"/>
                  <a:gd name="T41" fmla="*/ 46 h 375"/>
                  <a:gd name="T42" fmla="*/ 172 w 295"/>
                  <a:gd name="T43" fmla="*/ 8 h 375"/>
                  <a:gd name="T44" fmla="*/ 111 w 295"/>
                  <a:gd name="T45" fmla="*/ 20 h 375"/>
                  <a:gd name="T46" fmla="*/ 45 w 295"/>
                  <a:gd name="T47" fmla="*/ 57 h 375"/>
                  <a:gd name="T48" fmla="*/ 18 w 295"/>
                  <a:gd name="T49" fmla="*/ 104 h 375"/>
                  <a:gd name="T50" fmla="*/ 57 w 295"/>
                  <a:gd name="T51" fmla="*/ 131 h 375"/>
                  <a:gd name="T52" fmla="*/ 86 w 295"/>
                  <a:gd name="T53" fmla="*/ 190 h 375"/>
                  <a:gd name="T54" fmla="*/ 151 w 295"/>
                  <a:gd name="T55" fmla="*/ 313 h 375"/>
                  <a:gd name="T56" fmla="*/ 231 w 295"/>
                  <a:gd name="T57" fmla="*/ 374 h 375"/>
                  <a:gd name="T58" fmla="*/ 291 w 295"/>
                  <a:gd name="T59" fmla="*/ 314 h 375"/>
                  <a:gd name="T60" fmla="*/ 277 w 295"/>
                  <a:gd name="T61" fmla="*/ 250 h 375"/>
                  <a:gd name="T62" fmla="*/ 243 w 295"/>
                  <a:gd name="T63" fmla="*/ 178 h 375"/>
                  <a:gd name="T64" fmla="*/ 162 w 295"/>
                  <a:gd name="T65" fmla="*/ 37 h 375"/>
                  <a:gd name="T66" fmla="*/ 152 w 295"/>
                  <a:gd name="T67" fmla="*/ 42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95" h="375">
                    <a:moveTo>
                      <a:pt x="152" y="42"/>
                    </a:moveTo>
                    <a:cubicBezTo>
                      <a:pt x="168" y="74"/>
                      <a:pt x="187" y="103"/>
                      <a:pt x="205" y="133"/>
                    </a:cubicBezTo>
                    <a:cubicBezTo>
                      <a:pt x="224" y="164"/>
                      <a:pt x="238" y="197"/>
                      <a:pt x="254" y="230"/>
                    </a:cubicBezTo>
                    <a:cubicBezTo>
                      <a:pt x="270" y="261"/>
                      <a:pt x="289" y="293"/>
                      <a:pt x="275" y="329"/>
                    </a:cubicBezTo>
                    <a:cubicBezTo>
                      <a:pt x="267" y="351"/>
                      <a:pt x="249" y="369"/>
                      <a:pt x="223" y="365"/>
                    </a:cubicBezTo>
                    <a:cubicBezTo>
                      <a:pt x="205" y="362"/>
                      <a:pt x="187" y="344"/>
                      <a:pt x="176" y="331"/>
                    </a:cubicBezTo>
                    <a:cubicBezTo>
                      <a:pt x="157" y="307"/>
                      <a:pt x="144" y="277"/>
                      <a:pt x="129" y="250"/>
                    </a:cubicBezTo>
                    <a:cubicBezTo>
                      <a:pt x="121" y="236"/>
                      <a:pt x="116" y="220"/>
                      <a:pt x="108" y="206"/>
                    </a:cubicBezTo>
                    <a:cubicBezTo>
                      <a:pt x="100" y="190"/>
                      <a:pt x="89" y="175"/>
                      <a:pt x="82" y="158"/>
                    </a:cubicBezTo>
                    <a:cubicBezTo>
                      <a:pt x="77" y="147"/>
                      <a:pt x="74" y="136"/>
                      <a:pt x="68" y="126"/>
                    </a:cubicBezTo>
                    <a:cubicBezTo>
                      <a:pt x="61" y="115"/>
                      <a:pt x="53" y="111"/>
                      <a:pt x="42" y="106"/>
                    </a:cubicBezTo>
                    <a:cubicBezTo>
                      <a:pt x="1" y="88"/>
                      <a:pt x="44" y="66"/>
                      <a:pt x="64" y="55"/>
                    </a:cubicBezTo>
                    <a:cubicBezTo>
                      <a:pt x="82" y="46"/>
                      <a:pt x="98" y="35"/>
                      <a:pt x="116" y="26"/>
                    </a:cubicBezTo>
                    <a:cubicBezTo>
                      <a:pt x="127" y="21"/>
                      <a:pt x="140" y="15"/>
                      <a:pt x="152" y="14"/>
                    </a:cubicBezTo>
                    <a:cubicBezTo>
                      <a:pt x="157" y="14"/>
                      <a:pt x="168" y="14"/>
                      <a:pt x="171" y="20"/>
                    </a:cubicBezTo>
                    <a:cubicBezTo>
                      <a:pt x="174" y="29"/>
                      <a:pt x="162" y="36"/>
                      <a:pt x="155" y="40"/>
                    </a:cubicBezTo>
                    <a:cubicBezTo>
                      <a:pt x="156" y="42"/>
                      <a:pt x="158" y="44"/>
                      <a:pt x="160" y="46"/>
                    </a:cubicBezTo>
                    <a:cubicBezTo>
                      <a:pt x="160" y="46"/>
                      <a:pt x="161" y="46"/>
                      <a:pt x="161" y="45"/>
                    </a:cubicBezTo>
                    <a:cubicBezTo>
                      <a:pt x="168" y="42"/>
                      <a:pt x="162" y="36"/>
                      <a:pt x="156" y="39"/>
                    </a:cubicBezTo>
                    <a:cubicBezTo>
                      <a:pt x="156" y="39"/>
                      <a:pt x="155" y="40"/>
                      <a:pt x="155" y="40"/>
                    </a:cubicBezTo>
                    <a:cubicBezTo>
                      <a:pt x="148" y="43"/>
                      <a:pt x="154" y="49"/>
                      <a:pt x="160" y="46"/>
                    </a:cubicBezTo>
                    <a:cubicBezTo>
                      <a:pt x="175" y="39"/>
                      <a:pt x="200" y="21"/>
                      <a:pt x="172" y="8"/>
                    </a:cubicBezTo>
                    <a:cubicBezTo>
                      <a:pt x="154" y="0"/>
                      <a:pt x="128" y="12"/>
                      <a:pt x="111" y="20"/>
                    </a:cubicBezTo>
                    <a:cubicBezTo>
                      <a:pt x="89" y="31"/>
                      <a:pt x="67" y="45"/>
                      <a:pt x="45" y="57"/>
                    </a:cubicBezTo>
                    <a:cubicBezTo>
                      <a:pt x="29" y="65"/>
                      <a:pt x="0" y="84"/>
                      <a:pt x="18" y="104"/>
                    </a:cubicBezTo>
                    <a:cubicBezTo>
                      <a:pt x="30" y="117"/>
                      <a:pt x="47" y="115"/>
                      <a:pt x="57" y="131"/>
                    </a:cubicBezTo>
                    <a:cubicBezTo>
                      <a:pt x="69" y="149"/>
                      <a:pt x="75" y="171"/>
                      <a:pt x="86" y="190"/>
                    </a:cubicBezTo>
                    <a:cubicBezTo>
                      <a:pt x="109" y="230"/>
                      <a:pt x="128" y="273"/>
                      <a:pt x="151" y="313"/>
                    </a:cubicBezTo>
                    <a:cubicBezTo>
                      <a:pt x="167" y="341"/>
                      <a:pt x="196" y="375"/>
                      <a:pt x="231" y="374"/>
                    </a:cubicBezTo>
                    <a:cubicBezTo>
                      <a:pt x="263" y="373"/>
                      <a:pt x="285" y="342"/>
                      <a:pt x="291" y="314"/>
                    </a:cubicBezTo>
                    <a:cubicBezTo>
                      <a:pt x="295" y="292"/>
                      <a:pt x="286" y="270"/>
                      <a:pt x="277" y="250"/>
                    </a:cubicBezTo>
                    <a:cubicBezTo>
                      <a:pt x="266" y="226"/>
                      <a:pt x="255" y="201"/>
                      <a:pt x="243" y="178"/>
                    </a:cubicBezTo>
                    <a:cubicBezTo>
                      <a:pt x="219" y="129"/>
                      <a:pt x="187" y="86"/>
                      <a:pt x="162" y="37"/>
                    </a:cubicBezTo>
                    <a:cubicBezTo>
                      <a:pt x="160" y="33"/>
                      <a:pt x="149" y="37"/>
                      <a:pt x="152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70"/>
              <p:cNvSpPr/>
              <p:nvPr/>
            </p:nvSpPr>
            <p:spPr bwMode="auto">
              <a:xfrm>
                <a:off x="4717" y="1500"/>
                <a:ext cx="233" cy="113"/>
              </a:xfrm>
              <a:custGeom>
                <a:avLst/>
                <a:gdLst>
                  <a:gd name="T0" fmla="*/ 13 w 137"/>
                  <a:gd name="T1" fmla="*/ 65 h 67"/>
                  <a:gd name="T2" fmla="*/ 73 w 137"/>
                  <a:gd name="T3" fmla="*/ 36 h 67"/>
                  <a:gd name="T4" fmla="*/ 130 w 137"/>
                  <a:gd name="T5" fmla="*/ 4 h 67"/>
                  <a:gd name="T6" fmla="*/ 124 w 137"/>
                  <a:gd name="T7" fmla="*/ 2 h 67"/>
                  <a:gd name="T8" fmla="*/ 122 w 137"/>
                  <a:gd name="T9" fmla="*/ 2 h 67"/>
                  <a:gd name="T10" fmla="*/ 129 w 137"/>
                  <a:gd name="T11" fmla="*/ 5 h 67"/>
                  <a:gd name="T12" fmla="*/ 130 w 137"/>
                  <a:gd name="T13" fmla="*/ 4 h 67"/>
                  <a:gd name="T14" fmla="*/ 124 w 137"/>
                  <a:gd name="T15" fmla="*/ 2 h 67"/>
                  <a:gd name="T16" fmla="*/ 6 w 137"/>
                  <a:gd name="T17" fmla="*/ 63 h 67"/>
                  <a:gd name="T18" fmla="*/ 13 w 137"/>
                  <a:gd name="T19" fmla="*/ 65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7" h="67">
                    <a:moveTo>
                      <a:pt x="13" y="65"/>
                    </a:moveTo>
                    <a:cubicBezTo>
                      <a:pt x="33" y="55"/>
                      <a:pt x="53" y="46"/>
                      <a:pt x="73" y="36"/>
                    </a:cubicBezTo>
                    <a:cubicBezTo>
                      <a:pt x="92" y="27"/>
                      <a:pt x="111" y="14"/>
                      <a:pt x="130" y="4"/>
                    </a:cubicBezTo>
                    <a:cubicBezTo>
                      <a:pt x="128" y="3"/>
                      <a:pt x="126" y="2"/>
                      <a:pt x="124" y="2"/>
                    </a:cubicBezTo>
                    <a:cubicBezTo>
                      <a:pt x="123" y="2"/>
                      <a:pt x="123" y="2"/>
                      <a:pt x="122" y="2"/>
                    </a:cubicBezTo>
                    <a:cubicBezTo>
                      <a:pt x="116" y="6"/>
                      <a:pt x="126" y="6"/>
                      <a:pt x="129" y="5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37" y="1"/>
                      <a:pt x="127" y="0"/>
                      <a:pt x="124" y="2"/>
                    </a:cubicBezTo>
                    <a:cubicBezTo>
                      <a:pt x="84" y="22"/>
                      <a:pt x="46" y="43"/>
                      <a:pt x="6" y="63"/>
                    </a:cubicBezTo>
                    <a:cubicBezTo>
                      <a:pt x="0" y="66"/>
                      <a:pt x="10" y="67"/>
                      <a:pt x="13" y="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71"/>
              <p:cNvSpPr/>
              <p:nvPr/>
            </p:nvSpPr>
            <p:spPr bwMode="auto">
              <a:xfrm>
                <a:off x="4748" y="1554"/>
                <a:ext cx="53" cy="100"/>
              </a:xfrm>
              <a:custGeom>
                <a:avLst/>
                <a:gdLst>
                  <a:gd name="T0" fmla="*/ 12 w 31"/>
                  <a:gd name="T1" fmla="*/ 54 h 59"/>
                  <a:gd name="T2" fmla="*/ 30 w 31"/>
                  <a:gd name="T3" fmla="*/ 2 h 59"/>
                  <a:gd name="T4" fmla="*/ 19 w 31"/>
                  <a:gd name="T5" fmla="*/ 4 h 59"/>
                  <a:gd name="T6" fmla="*/ 1 w 31"/>
                  <a:gd name="T7" fmla="*/ 56 h 59"/>
                  <a:gd name="T8" fmla="*/ 12 w 31"/>
                  <a:gd name="T9" fmla="*/ 5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59">
                    <a:moveTo>
                      <a:pt x="12" y="54"/>
                    </a:moveTo>
                    <a:cubicBezTo>
                      <a:pt x="16" y="36"/>
                      <a:pt x="24" y="20"/>
                      <a:pt x="30" y="2"/>
                    </a:cubicBezTo>
                    <a:cubicBezTo>
                      <a:pt x="31" y="0"/>
                      <a:pt x="20" y="1"/>
                      <a:pt x="19" y="4"/>
                    </a:cubicBezTo>
                    <a:cubicBezTo>
                      <a:pt x="13" y="22"/>
                      <a:pt x="5" y="38"/>
                      <a:pt x="1" y="56"/>
                    </a:cubicBezTo>
                    <a:cubicBezTo>
                      <a:pt x="0" y="59"/>
                      <a:pt x="11" y="57"/>
                      <a:pt x="12" y="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72"/>
              <p:cNvSpPr/>
              <p:nvPr/>
            </p:nvSpPr>
            <p:spPr bwMode="auto">
              <a:xfrm>
                <a:off x="4760" y="1566"/>
                <a:ext cx="61" cy="123"/>
              </a:xfrm>
              <a:custGeom>
                <a:avLst/>
                <a:gdLst>
                  <a:gd name="T0" fmla="*/ 15 w 36"/>
                  <a:gd name="T1" fmla="*/ 66 h 73"/>
                  <a:gd name="T2" fmla="*/ 22 w 36"/>
                  <a:gd name="T3" fmla="*/ 40 h 73"/>
                  <a:gd name="T4" fmla="*/ 35 w 36"/>
                  <a:gd name="T5" fmla="*/ 3 h 73"/>
                  <a:gd name="T6" fmla="*/ 23 w 36"/>
                  <a:gd name="T7" fmla="*/ 5 h 73"/>
                  <a:gd name="T8" fmla="*/ 9 w 36"/>
                  <a:gd name="T9" fmla="*/ 46 h 73"/>
                  <a:gd name="T10" fmla="*/ 4 w 36"/>
                  <a:gd name="T11" fmla="*/ 69 h 73"/>
                  <a:gd name="T12" fmla="*/ 15 w 36"/>
                  <a:gd name="T13" fmla="*/ 6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73">
                    <a:moveTo>
                      <a:pt x="15" y="66"/>
                    </a:moveTo>
                    <a:cubicBezTo>
                      <a:pt x="11" y="58"/>
                      <a:pt x="19" y="48"/>
                      <a:pt x="22" y="40"/>
                    </a:cubicBezTo>
                    <a:cubicBezTo>
                      <a:pt x="27" y="28"/>
                      <a:pt x="31" y="16"/>
                      <a:pt x="35" y="3"/>
                    </a:cubicBezTo>
                    <a:cubicBezTo>
                      <a:pt x="36" y="0"/>
                      <a:pt x="25" y="1"/>
                      <a:pt x="23" y="5"/>
                    </a:cubicBezTo>
                    <a:cubicBezTo>
                      <a:pt x="19" y="19"/>
                      <a:pt x="15" y="33"/>
                      <a:pt x="9" y="46"/>
                    </a:cubicBezTo>
                    <a:cubicBezTo>
                      <a:pt x="6" y="53"/>
                      <a:pt x="0" y="61"/>
                      <a:pt x="4" y="69"/>
                    </a:cubicBezTo>
                    <a:cubicBezTo>
                      <a:pt x="5" y="73"/>
                      <a:pt x="16" y="69"/>
                      <a:pt x="15" y="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73"/>
              <p:cNvSpPr/>
              <p:nvPr/>
            </p:nvSpPr>
            <p:spPr bwMode="auto">
              <a:xfrm>
                <a:off x="4785" y="1546"/>
                <a:ext cx="77" cy="169"/>
              </a:xfrm>
              <a:custGeom>
                <a:avLst/>
                <a:gdLst>
                  <a:gd name="T0" fmla="*/ 12 w 45"/>
                  <a:gd name="T1" fmla="*/ 96 h 100"/>
                  <a:gd name="T2" fmla="*/ 44 w 45"/>
                  <a:gd name="T3" fmla="*/ 3 h 100"/>
                  <a:gd name="T4" fmla="*/ 33 w 45"/>
                  <a:gd name="T5" fmla="*/ 5 h 100"/>
                  <a:gd name="T6" fmla="*/ 1 w 45"/>
                  <a:gd name="T7" fmla="*/ 98 h 100"/>
                  <a:gd name="T8" fmla="*/ 12 w 45"/>
                  <a:gd name="T9" fmla="*/ 9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00">
                    <a:moveTo>
                      <a:pt x="12" y="96"/>
                    </a:moveTo>
                    <a:cubicBezTo>
                      <a:pt x="22" y="65"/>
                      <a:pt x="35" y="34"/>
                      <a:pt x="44" y="3"/>
                    </a:cubicBezTo>
                    <a:cubicBezTo>
                      <a:pt x="45" y="0"/>
                      <a:pt x="34" y="2"/>
                      <a:pt x="33" y="5"/>
                    </a:cubicBezTo>
                    <a:cubicBezTo>
                      <a:pt x="24" y="36"/>
                      <a:pt x="11" y="67"/>
                      <a:pt x="1" y="98"/>
                    </a:cubicBezTo>
                    <a:cubicBezTo>
                      <a:pt x="0" y="100"/>
                      <a:pt x="11" y="99"/>
                      <a:pt x="12" y="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Freeform 74"/>
              <p:cNvSpPr/>
              <p:nvPr/>
            </p:nvSpPr>
            <p:spPr bwMode="auto">
              <a:xfrm>
                <a:off x="4796" y="1540"/>
                <a:ext cx="93" cy="194"/>
              </a:xfrm>
              <a:custGeom>
                <a:avLst/>
                <a:gdLst>
                  <a:gd name="T0" fmla="*/ 13 w 55"/>
                  <a:gd name="T1" fmla="*/ 110 h 114"/>
                  <a:gd name="T2" fmla="*/ 52 w 55"/>
                  <a:gd name="T3" fmla="*/ 6 h 114"/>
                  <a:gd name="T4" fmla="*/ 42 w 55"/>
                  <a:gd name="T5" fmla="*/ 5 h 114"/>
                  <a:gd name="T6" fmla="*/ 3 w 55"/>
                  <a:gd name="T7" fmla="*/ 109 h 114"/>
                  <a:gd name="T8" fmla="*/ 13 w 55"/>
                  <a:gd name="T9" fmla="*/ 11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14">
                    <a:moveTo>
                      <a:pt x="13" y="110"/>
                    </a:moveTo>
                    <a:cubicBezTo>
                      <a:pt x="31" y="77"/>
                      <a:pt x="37" y="39"/>
                      <a:pt x="52" y="6"/>
                    </a:cubicBezTo>
                    <a:cubicBezTo>
                      <a:pt x="55" y="0"/>
                      <a:pt x="43" y="1"/>
                      <a:pt x="42" y="5"/>
                    </a:cubicBezTo>
                    <a:cubicBezTo>
                      <a:pt x="26" y="38"/>
                      <a:pt x="21" y="77"/>
                      <a:pt x="3" y="109"/>
                    </a:cubicBezTo>
                    <a:cubicBezTo>
                      <a:pt x="0" y="114"/>
                      <a:pt x="11" y="113"/>
                      <a:pt x="13" y="1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Freeform 75"/>
              <p:cNvSpPr/>
              <p:nvPr/>
            </p:nvSpPr>
            <p:spPr bwMode="auto">
              <a:xfrm>
                <a:off x="4821" y="1530"/>
                <a:ext cx="100" cy="239"/>
              </a:xfrm>
              <a:custGeom>
                <a:avLst/>
                <a:gdLst>
                  <a:gd name="T0" fmla="*/ 12 w 59"/>
                  <a:gd name="T1" fmla="*/ 135 h 141"/>
                  <a:gd name="T2" fmla="*/ 57 w 59"/>
                  <a:gd name="T3" fmla="*/ 4 h 141"/>
                  <a:gd name="T4" fmla="*/ 46 w 59"/>
                  <a:gd name="T5" fmla="*/ 5 h 141"/>
                  <a:gd name="T6" fmla="*/ 1 w 59"/>
                  <a:gd name="T7" fmla="*/ 137 h 141"/>
                  <a:gd name="T8" fmla="*/ 12 w 59"/>
                  <a:gd name="T9" fmla="*/ 135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41">
                    <a:moveTo>
                      <a:pt x="12" y="135"/>
                    </a:moveTo>
                    <a:cubicBezTo>
                      <a:pt x="27" y="91"/>
                      <a:pt x="41" y="47"/>
                      <a:pt x="57" y="4"/>
                    </a:cubicBezTo>
                    <a:cubicBezTo>
                      <a:pt x="59" y="0"/>
                      <a:pt x="47" y="1"/>
                      <a:pt x="46" y="5"/>
                    </a:cubicBezTo>
                    <a:cubicBezTo>
                      <a:pt x="30" y="49"/>
                      <a:pt x="15" y="93"/>
                      <a:pt x="1" y="137"/>
                    </a:cubicBezTo>
                    <a:cubicBezTo>
                      <a:pt x="0" y="141"/>
                      <a:pt x="11" y="139"/>
                      <a:pt x="12" y="13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" name="Freeform 76"/>
              <p:cNvSpPr/>
              <p:nvPr/>
            </p:nvSpPr>
            <p:spPr bwMode="auto">
              <a:xfrm>
                <a:off x="4843" y="1532"/>
                <a:ext cx="100" cy="249"/>
              </a:xfrm>
              <a:custGeom>
                <a:avLst/>
                <a:gdLst>
                  <a:gd name="T0" fmla="*/ 11 w 59"/>
                  <a:gd name="T1" fmla="*/ 143 h 147"/>
                  <a:gd name="T2" fmla="*/ 37 w 59"/>
                  <a:gd name="T3" fmla="*/ 64 h 147"/>
                  <a:gd name="T4" fmla="*/ 59 w 59"/>
                  <a:gd name="T5" fmla="*/ 1 h 147"/>
                  <a:gd name="T6" fmla="*/ 47 w 59"/>
                  <a:gd name="T7" fmla="*/ 4 h 147"/>
                  <a:gd name="T8" fmla="*/ 37 w 59"/>
                  <a:gd name="T9" fmla="*/ 34 h 147"/>
                  <a:gd name="T10" fmla="*/ 23 w 59"/>
                  <a:gd name="T11" fmla="*/ 73 h 147"/>
                  <a:gd name="T12" fmla="*/ 0 w 59"/>
                  <a:gd name="T13" fmla="*/ 145 h 147"/>
                  <a:gd name="T14" fmla="*/ 11 w 59"/>
                  <a:gd name="T15" fmla="*/ 143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147">
                    <a:moveTo>
                      <a:pt x="11" y="143"/>
                    </a:moveTo>
                    <a:cubicBezTo>
                      <a:pt x="20" y="117"/>
                      <a:pt x="27" y="90"/>
                      <a:pt x="37" y="64"/>
                    </a:cubicBezTo>
                    <a:cubicBezTo>
                      <a:pt x="44" y="45"/>
                      <a:pt x="57" y="21"/>
                      <a:pt x="59" y="1"/>
                    </a:cubicBezTo>
                    <a:cubicBezTo>
                      <a:pt x="59" y="0"/>
                      <a:pt x="48" y="1"/>
                      <a:pt x="47" y="4"/>
                    </a:cubicBezTo>
                    <a:cubicBezTo>
                      <a:pt x="47" y="14"/>
                      <a:pt x="41" y="24"/>
                      <a:pt x="37" y="34"/>
                    </a:cubicBezTo>
                    <a:cubicBezTo>
                      <a:pt x="33" y="47"/>
                      <a:pt x="28" y="60"/>
                      <a:pt x="23" y="73"/>
                    </a:cubicBezTo>
                    <a:cubicBezTo>
                      <a:pt x="14" y="96"/>
                      <a:pt x="8" y="121"/>
                      <a:pt x="0" y="145"/>
                    </a:cubicBezTo>
                    <a:cubicBezTo>
                      <a:pt x="0" y="147"/>
                      <a:pt x="11" y="146"/>
                      <a:pt x="11" y="14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Freeform 77"/>
              <p:cNvSpPr/>
              <p:nvPr/>
            </p:nvSpPr>
            <p:spPr bwMode="auto">
              <a:xfrm>
                <a:off x="4865" y="1568"/>
                <a:ext cx="92" cy="203"/>
              </a:xfrm>
              <a:custGeom>
                <a:avLst/>
                <a:gdLst>
                  <a:gd name="T0" fmla="*/ 7 w 54"/>
                  <a:gd name="T1" fmla="*/ 111 h 120"/>
                  <a:gd name="T2" fmla="*/ 5 w 54"/>
                  <a:gd name="T3" fmla="*/ 112 h 120"/>
                  <a:gd name="T4" fmla="*/ 13 w 54"/>
                  <a:gd name="T5" fmla="*/ 116 h 120"/>
                  <a:gd name="T6" fmla="*/ 32 w 54"/>
                  <a:gd name="T7" fmla="*/ 63 h 120"/>
                  <a:gd name="T8" fmla="*/ 52 w 54"/>
                  <a:gd name="T9" fmla="*/ 6 h 120"/>
                  <a:gd name="T10" fmla="*/ 41 w 54"/>
                  <a:gd name="T11" fmla="*/ 5 h 120"/>
                  <a:gd name="T12" fmla="*/ 21 w 54"/>
                  <a:gd name="T13" fmla="*/ 61 h 120"/>
                  <a:gd name="T14" fmla="*/ 2 w 54"/>
                  <a:gd name="T15" fmla="*/ 115 h 120"/>
                  <a:gd name="T16" fmla="*/ 10 w 54"/>
                  <a:gd name="T17" fmla="*/ 119 h 120"/>
                  <a:gd name="T18" fmla="*/ 12 w 54"/>
                  <a:gd name="T19" fmla="*/ 118 h 120"/>
                  <a:gd name="T20" fmla="*/ 7 w 54"/>
                  <a:gd name="T21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4" h="120">
                    <a:moveTo>
                      <a:pt x="7" y="111"/>
                    </a:moveTo>
                    <a:cubicBezTo>
                      <a:pt x="7" y="111"/>
                      <a:pt x="6" y="112"/>
                      <a:pt x="5" y="112"/>
                    </a:cubicBezTo>
                    <a:cubicBezTo>
                      <a:pt x="8" y="114"/>
                      <a:pt x="10" y="115"/>
                      <a:pt x="13" y="116"/>
                    </a:cubicBezTo>
                    <a:cubicBezTo>
                      <a:pt x="22" y="100"/>
                      <a:pt x="25" y="80"/>
                      <a:pt x="32" y="63"/>
                    </a:cubicBezTo>
                    <a:cubicBezTo>
                      <a:pt x="39" y="44"/>
                      <a:pt x="46" y="25"/>
                      <a:pt x="52" y="6"/>
                    </a:cubicBezTo>
                    <a:cubicBezTo>
                      <a:pt x="54" y="0"/>
                      <a:pt x="43" y="0"/>
                      <a:pt x="41" y="5"/>
                    </a:cubicBezTo>
                    <a:cubicBezTo>
                      <a:pt x="35" y="24"/>
                      <a:pt x="28" y="43"/>
                      <a:pt x="21" y="61"/>
                    </a:cubicBezTo>
                    <a:cubicBezTo>
                      <a:pt x="14" y="79"/>
                      <a:pt x="11" y="99"/>
                      <a:pt x="2" y="115"/>
                    </a:cubicBezTo>
                    <a:cubicBezTo>
                      <a:pt x="0" y="120"/>
                      <a:pt x="7" y="120"/>
                      <a:pt x="10" y="119"/>
                    </a:cubicBezTo>
                    <a:cubicBezTo>
                      <a:pt x="11" y="119"/>
                      <a:pt x="12" y="118"/>
                      <a:pt x="12" y="118"/>
                    </a:cubicBezTo>
                    <a:cubicBezTo>
                      <a:pt x="19" y="114"/>
                      <a:pt x="13" y="108"/>
                      <a:pt x="7" y="1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" name="Freeform 78"/>
              <p:cNvSpPr/>
              <p:nvPr/>
            </p:nvSpPr>
            <p:spPr bwMode="auto">
              <a:xfrm>
                <a:off x="4891" y="1623"/>
                <a:ext cx="71" cy="170"/>
              </a:xfrm>
              <a:custGeom>
                <a:avLst/>
                <a:gdLst>
                  <a:gd name="T0" fmla="*/ 13 w 42"/>
                  <a:gd name="T1" fmla="*/ 95 h 100"/>
                  <a:gd name="T2" fmla="*/ 23 w 42"/>
                  <a:gd name="T3" fmla="*/ 50 h 100"/>
                  <a:gd name="T4" fmla="*/ 41 w 42"/>
                  <a:gd name="T5" fmla="*/ 1 h 100"/>
                  <a:gd name="T6" fmla="*/ 30 w 42"/>
                  <a:gd name="T7" fmla="*/ 3 h 100"/>
                  <a:gd name="T8" fmla="*/ 10 w 42"/>
                  <a:gd name="T9" fmla="*/ 59 h 100"/>
                  <a:gd name="T10" fmla="*/ 2 w 42"/>
                  <a:gd name="T11" fmla="*/ 98 h 100"/>
                  <a:gd name="T12" fmla="*/ 13 w 42"/>
                  <a:gd name="T13" fmla="*/ 95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100">
                    <a:moveTo>
                      <a:pt x="13" y="95"/>
                    </a:moveTo>
                    <a:cubicBezTo>
                      <a:pt x="11" y="81"/>
                      <a:pt x="19" y="63"/>
                      <a:pt x="23" y="50"/>
                    </a:cubicBezTo>
                    <a:cubicBezTo>
                      <a:pt x="29" y="34"/>
                      <a:pt x="34" y="17"/>
                      <a:pt x="41" y="1"/>
                    </a:cubicBezTo>
                    <a:cubicBezTo>
                      <a:pt x="42" y="0"/>
                      <a:pt x="32" y="1"/>
                      <a:pt x="30" y="3"/>
                    </a:cubicBezTo>
                    <a:cubicBezTo>
                      <a:pt x="22" y="21"/>
                      <a:pt x="16" y="40"/>
                      <a:pt x="10" y="59"/>
                    </a:cubicBezTo>
                    <a:cubicBezTo>
                      <a:pt x="7" y="70"/>
                      <a:pt x="0" y="86"/>
                      <a:pt x="2" y="98"/>
                    </a:cubicBezTo>
                    <a:cubicBezTo>
                      <a:pt x="2" y="100"/>
                      <a:pt x="13" y="98"/>
                      <a:pt x="13" y="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Freeform 79"/>
              <p:cNvSpPr/>
              <p:nvPr/>
            </p:nvSpPr>
            <p:spPr bwMode="auto">
              <a:xfrm>
                <a:off x="4909" y="1651"/>
                <a:ext cx="62" cy="154"/>
              </a:xfrm>
              <a:custGeom>
                <a:avLst/>
                <a:gdLst>
                  <a:gd name="T0" fmla="*/ 14 w 36"/>
                  <a:gd name="T1" fmla="*/ 84 h 91"/>
                  <a:gd name="T2" fmla="*/ 23 w 36"/>
                  <a:gd name="T3" fmla="*/ 44 h 91"/>
                  <a:gd name="T4" fmla="*/ 36 w 36"/>
                  <a:gd name="T5" fmla="*/ 5 h 91"/>
                  <a:gd name="T6" fmla="*/ 24 w 36"/>
                  <a:gd name="T7" fmla="*/ 6 h 91"/>
                  <a:gd name="T8" fmla="*/ 10 w 36"/>
                  <a:gd name="T9" fmla="*/ 50 h 91"/>
                  <a:gd name="T10" fmla="*/ 2 w 36"/>
                  <a:gd name="T11" fmla="*/ 87 h 91"/>
                  <a:gd name="T12" fmla="*/ 14 w 36"/>
                  <a:gd name="T13" fmla="*/ 84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91">
                    <a:moveTo>
                      <a:pt x="14" y="84"/>
                    </a:moveTo>
                    <a:cubicBezTo>
                      <a:pt x="11" y="73"/>
                      <a:pt x="20" y="54"/>
                      <a:pt x="23" y="44"/>
                    </a:cubicBezTo>
                    <a:cubicBezTo>
                      <a:pt x="28" y="31"/>
                      <a:pt x="34" y="18"/>
                      <a:pt x="36" y="5"/>
                    </a:cubicBezTo>
                    <a:cubicBezTo>
                      <a:pt x="36" y="0"/>
                      <a:pt x="25" y="2"/>
                      <a:pt x="24" y="6"/>
                    </a:cubicBezTo>
                    <a:cubicBezTo>
                      <a:pt x="22" y="21"/>
                      <a:pt x="15" y="36"/>
                      <a:pt x="10" y="50"/>
                    </a:cubicBezTo>
                    <a:cubicBezTo>
                      <a:pt x="7" y="61"/>
                      <a:pt x="0" y="76"/>
                      <a:pt x="2" y="87"/>
                    </a:cubicBezTo>
                    <a:cubicBezTo>
                      <a:pt x="3" y="91"/>
                      <a:pt x="14" y="88"/>
                      <a:pt x="14" y="8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Freeform 80"/>
              <p:cNvSpPr/>
              <p:nvPr/>
            </p:nvSpPr>
            <p:spPr bwMode="auto">
              <a:xfrm>
                <a:off x="4950" y="1693"/>
                <a:ext cx="31" cy="71"/>
              </a:xfrm>
              <a:custGeom>
                <a:avLst/>
                <a:gdLst>
                  <a:gd name="T0" fmla="*/ 12 w 18"/>
                  <a:gd name="T1" fmla="*/ 35 h 42"/>
                  <a:gd name="T2" fmla="*/ 17 w 18"/>
                  <a:gd name="T3" fmla="*/ 6 h 42"/>
                  <a:gd name="T4" fmla="*/ 6 w 18"/>
                  <a:gd name="T5" fmla="*/ 7 h 42"/>
                  <a:gd name="T6" fmla="*/ 1 w 18"/>
                  <a:gd name="T7" fmla="*/ 36 h 42"/>
                  <a:gd name="T8" fmla="*/ 12 w 18"/>
                  <a:gd name="T9" fmla="*/ 3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2">
                    <a:moveTo>
                      <a:pt x="12" y="35"/>
                    </a:moveTo>
                    <a:cubicBezTo>
                      <a:pt x="12" y="25"/>
                      <a:pt x="16" y="16"/>
                      <a:pt x="17" y="6"/>
                    </a:cubicBezTo>
                    <a:cubicBezTo>
                      <a:pt x="18" y="0"/>
                      <a:pt x="7" y="2"/>
                      <a:pt x="6" y="7"/>
                    </a:cubicBezTo>
                    <a:cubicBezTo>
                      <a:pt x="4" y="17"/>
                      <a:pt x="0" y="26"/>
                      <a:pt x="1" y="36"/>
                    </a:cubicBezTo>
                    <a:cubicBezTo>
                      <a:pt x="1" y="42"/>
                      <a:pt x="12" y="40"/>
                      <a:pt x="12" y="3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Freeform 81"/>
              <p:cNvSpPr/>
              <p:nvPr/>
            </p:nvSpPr>
            <p:spPr bwMode="auto">
              <a:xfrm>
                <a:off x="4740" y="1268"/>
                <a:ext cx="152" cy="272"/>
              </a:xfrm>
              <a:custGeom>
                <a:avLst/>
                <a:gdLst>
                  <a:gd name="T0" fmla="*/ 1 w 90"/>
                  <a:gd name="T1" fmla="*/ 6 h 161"/>
                  <a:gd name="T2" fmla="*/ 79 w 90"/>
                  <a:gd name="T3" fmla="*/ 158 h 161"/>
                  <a:gd name="T4" fmla="*/ 90 w 90"/>
                  <a:gd name="T5" fmla="*/ 155 h 161"/>
                  <a:gd name="T6" fmla="*/ 89 w 90"/>
                  <a:gd name="T7" fmla="*/ 150 h 161"/>
                  <a:gd name="T8" fmla="*/ 77 w 90"/>
                  <a:gd name="T9" fmla="*/ 153 h 161"/>
                  <a:gd name="T10" fmla="*/ 79 w 90"/>
                  <a:gd name="T11" fmla="*/ 158 h 161"/>
                  <a:gd name="T12" fmla="*/ 90 w 90"/>
                  <a:gd name="T13" fmla="*/ 155 h 161"/>
                  <a:gd name="T14" fmla="*/ 12 w 90"/>
                  <a:gd name="T15" fmla="*/ 3 h 161"/>
                  <a:gd name="T16" fmla="*/ 1 w 90"/>
                  <a:gd name="T17" fmla="*/ 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" h="161">
                    <a:moveTo>
                      <a:pt x="1" y="6"/>
                    </a:moveTo>
                    <a:cubicBezTo>
                      <a:pt x="27" y="56"/>
                      <a:pt x="56" y="106"/>
                      <a:pt x="79" y="158"/>
                    </a:cubicBezTo>
                    <a:cubicBezTo>
                      <a:pt x="80" y="161"/>
                      <a:pt x="90" y="158"/>
                      <a:pt x="90" y="155"/>
                    </a:cubicBezTo>
                    <a:cubicBezTo>
                      <a:pt x="90" y="153"/>
                      <a:pt x="89" y="151"/>
                      <a:pt x="89" y="150"/>
                    </a:cubicBezTo>
                    <a:cubicBezTo>
                      <a:pt x="88" y="147"/>
                      <a:pt x="77" y="150"/>
                      <a:pt x="77" y="153"/>
                    </a:cubicBezTo>
                    <a:cubicBezTo>
                      <a:pt x="78" y="154"/>
                      <a:pt x="78" y="156"/>
                      <a:pt x="79" y="158"/>
                    </a:cubicBezTo>
                    <a:cubicBezTo>
                      <a:pt x="82" y="157"/>
                      <a:pt x="86" y="156"/>
                      <a:pt x="90" y="155"/>
                    </a:cubicBezTo>
                    <a:cubicBezTo>
                      <a:pt x="68" y="103"/>
                      <a:pt x="38" y="53"/>
                      <a:pt x="12" y="3"/>
                    </a:cubicBezTo>
                    <a:cubicBezTo>
                      <a:pt x="11" y="0"/>
                      <a:pt x="0" y="4"/>
                      <a:pt x="1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" name="Freeform 82"/>
              <p:cNvSpPr/>
              <p:nvPr/>
            </p:nvSpPr>
            <p:spPr bwMode="auto">
              <a:xfrm>
                <a:off x="4833" y="1500"/>
                <a:ext cx="37" cy="25"/>
              </a:xfrm>
              <a:custGeom>
                <a:avLst/>
                <a:gdLst>
                  <a:gd name="T0" fmla="*/ 10 w 22"/>
                  <a:gd name="T1" fmla="*/ 13 h 15"/>
                  <a:gd name="T2" fmla="*/ 21 w 22"/>
                  <a:gd name="T3" fmla="*/ 4 h 15"/>
                  <a:gd name="T4" fmla="*/ 20 w 22"/>
                  <a:gd name="T5" fmla="*/ 0 h 15"/>
                  <a:gd name="T6" fmla="*/ 12 w 22"/>
                  <a:gd name="T7" fmla="*/ 2 h 15"/>
                  <a:gd name="T8" fmla="*/ 3 w 22"/>
                  <a:gd name="T9" fmla="*/ 10 h 15"/>
                  <a:gd name="T10" fmla="*/ 2 w 22"/>
                  <a:gd name="T11" fmla="*/ 14 h 15"/>
                  <a:gd name="T12" fmla="*/ 10 w 22"/>
                  <a:gd name="T13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15">
                    <a:moveTo>
                      <a:pt x="10" y="13"/>
                    </a:moveTo>
                    <a:cubicBezTo>
                      <a:pt x="14" y="11"/>
                      <a:pt x="18" y="7"/>
                      <a:pt x="21" y="4"/>
                    </a:cubicBezTo>
                    <a:cubicBezTo>
                      <a:pt x="22" y="2"/>
                      <a:pt x="22" y="1"/>
                      <a:pt x="20" y="0"/>
                    </a:cubicBezTo>
                    <a:cubicBezTo>
                      <a:pt x="17" y="0"/>
                      <a:pt x="14" y="0"/>
                      <a:pt x="12" y="2"/>
                    </a:cubicBezTo>
                    <a:cubicBezTo>
                      <a:pt x="9" y="5"/>
                      <a:pt x="6" y="8"/>
                      <a:pt x="3" y="10"/>
                    </a:cubicBezTo>
                    <a:cubicBezTo>
                      <a:pt x="1" y="10"/>
                      <a:pt x="0" y="13"/>
                      <a:pt x="2" y="14"/>
                    </a:cubicBezTo>
                    <a:cubicBezTo>
                      <a:pt x="4" y="15"/>
                      <a:pt x="8" y="14"/>
                      <a:pt x="10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" name="Freeform 83"/>
              <p:cNvSpPr/>
              <p:nvPr/>
            </p:nvSpPr>
            <p:spPr bwMode="auto">
              <a:xfrm>
                <a:off x="4811" y="1446"/>
                <a:ext cx="46" cy="37"/>
              </a:xfrm>
              <a:custGeom>
                <a:avLst/>
                <a:gdLst>
                  <a:gd name="T0" fmla="*/ 9 w 27"/>
                  <a:gd name="T1" fmla="*/ 21 h 22"/>
                  <a:gd name="T2" fmla="*/ 16 w 27"/>
                  <a:gd name="T3" fmla="*/ 17 h 22"/>
                  <a:gd name="T4" fmla="*/ 18 w 27"/>
                  <a:gd name="T5" fmla="*/ 15 h 22"/>
                  <a:gd name="T6" fmla="*/ 19 w 27"/>
                  <a:gd name="T7" fmla="*/ 14 h 22"/>
                  <a:gd name="T8" fmla="*/ 19 w 27"/>
                  <a:gd name="T9" fmla="*/ 14 h 22"/>
                  <a:gd name="T10" fmla="*/ 19 w 27"/>
                  <a:gd name="T11" fmla="*/ 14 h 22"/>
                  <a:gd name="T12" fmla="*/ 20 w 27"/>
                  <a:gd name="T13" fmla="*/ 14 h 22"/>
                  <a:gd name="T14" fmla="*/ 27 w 27"/>
                  <a:gd name="T15" fmla="*/ 3 h 22"/>
                  <a:gd name="T16" fmla="*/ 20 w 27"/>
                  <a:gd name="T17" fmla="*/ 1 h 22"/>
                  <a:gd name="T18" fmla="*/ 15 w 27"/>
                  <a:gd name="T19" fmla="*/ 6 h 22"/>
                  <a:gd name="T20" fmla="*/ 12 w 27"/>
                  <a:gd name="T21" fmla="*/ 10 h 22"/>
                  <a:gd name="T22" fmla="*/ 4 w 27"/>
                  <a:gd name="T23" fmla="*/ 15 h 22"/>
                  <a:gd name="T24" fmla="*/ 1 w 27"/>
                  <a:gd name="T25" fmla="*/ 20 h 22"/>
                  <a:gd name="T26" fmla="*/ 9 w 27"/>
                  <a:gd name="T27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" h="22">
                    <a:moveTo>
                      <a:pt x="9" y="21"/>
                    </a:moveTo>
                    <a:cubicBezTo>
                      <a:pt x="11" y="19"/>
                      <a:pt x="14" y="18"/>
                      <a:pt x="16" y="17"/>
                    </a:cubicBezTo>
                    <a:cubicBezTo>
                      <a:pt x="17" y="16"/>
                      <a:pt x="18" y="15"/>
                      <a:pt x="18" y="15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20" y="13"/>
                      <a:pt x="20" y="13"/>
                      <a:pt x="19" y="14"/>
                    </a:cubicBezTo>
                    <a:cubicBezTo>
                      <a:pt x="18" y="14"/>
                      <a:pt x="18" y="14"/>
                      <a:pt x="19" y="14"/>
                    </a:cubicBezTo>
                    <a:cubicBezTo>
                      <a:pt x="19" y="14"/>
                      <a:pt x="19" y="14"/>
                      <a:pt x="20" y="14"/>
                    </a:cubicBezTo>
                    <a:cubicBezTo>
                      <a:pt x="24" y="11"/>
                      <a:pt x="27" y="8"/>
                      <a:pt x="27" y="3"/>
                    </a:cubicBezTo>
                    <a:cubicBezTo>
                      <a:pt x="26" y="0"/>
                      <a:pt x="22" y="0"/>
                      <a:pt x="20" y="1"/>
                    </a:cubicBezTo>
                    <a:cubicBezTo>
                      <a:pt x="18" y="1"/>
                      <a:pt x="15" y="3"/>
                      <a:pt x="15" y="6"/>
                    </a:cubicBezTo>
                    <a:cubicBezTo>
                      <a:pt x="16" y="8"/>
                      <a:pt x="13" y="8"/>
                      <a:pt x="12" y="10"/>
                    </a:cubicBezTo>
                    <a:cubicBezTo>
                      <a:pt x="9" y="12"/>
                      <a:pt x="7" y="13"/>
                      <a:pt x="4" y="15"/>
                    </a:cubicBezTo>
                    <a:cubicBezTo>
                      <a:pt x="2" y="16"/>
                      <a:pt x="0" y="18"/>
                      <a:pt x="1" y="20"/>
                    </a:cubicBezTo>
                    <a:cubicBezTo>
                      <a:pt x="3" y="22"/>
                      <a:pt x="7" y="22"/>
                      <a:pt x="9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" name="Freeform 84"/>
              <p:cNvSpPr/>
              <p:nvPr/>
            </p:nvSpPr>
            <p:spPr bwMode="auto">
              <a:xfrm>
                <a:off x="4787" y="1412"/>
                <a:ext cx="44" cy="25"/>
              </a:xfrm>
              <a:custGeom>
                <a:avLst/>
                <a:gdLst>
                  <a:gd name="T0" fmla="*/ 9 w 26"/>
                  <a:gd name="T1" fmla="*/ 13 h 15"/>
                  <a:gd name="T2" fmla="*/ 21 w 26"/>
                  <a:gd name="T3" fmla="*/ 7 h 15"/>
                  <a:gd name="T4" fmla="*/ 24 w 26"/>
                  <a:gd name="T5" fmla="*/ 2 h 15"/>
                  <a:gd name="T6" fmla="*/ 17 w 26"/>
                  <a:gd name="T7" fmla="*/ 2 h 15"/>
                  <a:gd name="T8" fmla="*/ 5 w 26"/>
                  <a:gd name="T9" fmla="*/ 8 h 15"/>
                  <a:gd name="T10" fmla="*/ 2 w 26"/>
                  <a:gd name="T11" fmla="*/ 13 h 15"/>
                  <a:gd name="T12" fmla="*/ 9 w 26"/>
                  <a:gd name="T13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15">
                    <a:moveTo>
                      <a:pt x="9" y="13"/>
                    </a:moveTo>
                    <a:cubicBezTo>
                      <a:pt x="13" y="11"/>
                      <a:pt x="17" y="9"/>
                      <a:pt x="21" y="7"/>
                    </a:cubicBezTo>
                    <a:cubicBezTo>
                      <a:pt x="23" y="6"/>
                      <a:pt x="26" y="5"/>
                      <a:pt x="24" y="2"/>
                    </a:cubicBezTo>
                    <a:cubicBezTo>
                      <a:pt x="23" y="0"/>
                      <a:pt x="19" y="1"/>
                      <a:pt x="17" y="2"/>
                    </a:cubicBezTo>
                    <a:cubicBezTo>
                      <a:pt x="13" y="4"/>
                      <a:pt x="9" y="6"/>
                      <a:pt x="5" y="8"/>
                    </a:cubicBezTo>
                    <a:cubicBezTo>
                      <a:pt x="3" y="9"/>
                      <a:pt x="0" y="11"/>
                      <a:pt x="2" y="13"/>
                    </a:cubicBezTo>
                    <a:cubicBezTo>
                      <a:pt x="3" y="15"/>
                      <a:pt x="7" y="14"/>
                      <a:pt x="9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Freeform 85"/>
              <p:cNvSpPr/>
              <p:nvPr/>
            </p:nvSpPr>
            <p:spPr bwMode="auto">
              <a:xfrm>
                <a:off x="4767" y="1368"/>
                <a:ext cx="35" cy="30"/>
              </a:xfrm>
              <a:custGeom>
                <a:avLst/>
                <a:gdLst>
                  <a:gd name="T0" fmla="*/ 11 w 21"/>
                  <a:gd name="T1" fmla="*/ 16 h 18"/>
                  <a:gd name="T2" fmla="*/ 20 w 21"/>
                  <a:gd name="T3" fmla="*/ 4 h 18"/>
                  <a:gd name="T4" fmla="*/ 17 w 21"/>
                  <a:gd name="T5" fmla="*/ 0 h 18"/>
                  <a:gd name="T6" fmla="*/ 9 w 21"/>
                  <a:gd name="T7" fmla="*/ 4 h 18"/>
                  <a:gd name="T8" fmla="*/ 1 w 21"/>
                  <a:gd name="T9" fmla="*/ 13 h 18"/>
                  <a:gd name="T10" fmla="*/ 3 w 21"/>
                  <a:gd name="T11" fmla="*/ 18 h 18"/>
                  <a:gd name="T12" fmla="*/ 11 w 21"/>
                  <a:gd name="T13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18">
                    <a:moveTo>
                      <a:pt x="11" y="16"/>
                    </a:moveTo>
                    <a:cubicBezTo>
                      <a:pt x="14" y="12"/>
                      <a:pt x="17" y="9"/>
                      <a:pt x="20" y="4"/>
                    </a:cubicBezTo>
                    <a:cubicBezTo>
                      <a:pt x="21" y="2"/>
                      <a:pt x="19" y="1"/>
                      <a:pt x="17" y="0"/>
                    </a:cubicBezTo>
                    <a:cubicBezTo>
                      <a:pt x="14" y="0"/>
                      <a:pt x="10" y="1"/>
                      <a:pt x="9" y="4"/>
                    </a:cubicBezTo>
                    <a:cubicBezTo>
                      <a:pt x="7" y="7"/>
                      <a:pt x="4" y="10"/>
                      <a:pt x="1" y="13"/>
                    </a:cubicBezTo>
                    <a:cubicBezTo>
                      <a:pt x="0" y="15"/>
                      <a:pt x="0" y="17"/>
                      <a:pt x="3" y="18"/>
                    </a:cubicBezTo>
                    <a:cubicBezTo>
                      <a:pt x="5" y="18"/>
                      <a:pt x="9" y="18"/>
                      <a:pt x="11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" name="Freeform 86"/>
              <p:cNvSpPr/>
              <p:nvPr/>
            </p:nvSpPr>
            <p:spPr bwMode="auto">
              <a:xfrm>
                <a:off x="4740" y="1319"/>
                <a:ext cx="44" cy="37"/>
              </a:xfrm>
              <a:custGeom>
                <a:avLst/>
                <a:gdLst>
                  <a:gd name="T0" fmla="*/ 10 w 26"/>
                  <a:gd name="T1" fmla="*/ 21 h 22"/>
                  <a:gd name="T2" fmla="*/ 17 w 26"/>
                  <a:gd name="T3" fmla="*/ 12 h 22"/>
                  <a:gd name="T4" fmla="*/ 14 w 26"/>
                  <a:gd name="T5" fmla="*/ 15 h 22"/>
                  <a:gd name="T6" fmla="*/ 22 w 26"/>
                  <a:gd name="T7" fmla="*/ 8 h 22"/>
                  <a:gd name="T8" fmla="*/ 12 w 26"/>
                  <a:gd name="T9" fmla="*/ 5 h 22"/>
                  <a:gd name="T10" fmla="*/ 10 w 26"/>
                  <a:gd name="T11" fmla="*/ 8 h 22"/>
                  <a:gd name="T12" fmla="*/ 9 w 26"/>
                  <a:gd name="T13" fmla="*/ 9 h 22"/>
                  <a:gd name="T14" fmla="*/ 8 w 26"/>
                  <a:gd name="T15" fmla="*/ 9 h 22"/>
                  <a:gd name="T16" fmla="*/ 5 w 26"/>
                  <a:gd name="T17" fmla="*/ 14 h 22"/>
                  <a:gd name="T18" fmla="*/ 2 w 26"/>
                  <a:gd name="T19" fmla="*/ 20 h 22"/>
                  <a:gd name="T20" fmla="*/ 10 w 26"/>
                  <a:gd name="T21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22">
                    <a:moveTo>
                      <a:pt x="10" y="21"/>
                    </a:moveTo>
                    <a:cubicBezTo>
                      <a:pt x="13" y="19"/>
                      <a:pt x="16" y="16"/>
                      <a:pt x="17" y="12"/>
                    </a:cubicBezTo>
                    <a:cubicBezTo>
                      <a:pt x="16" y="13"/>
                      <a:pt x="15" y="14"/>
                      <a:pt x="14" y="15"/>
                    </a:cubicBezTo>
                    <a:cubicBezTo>
                      <a:pt x="18" y="13"/>
                      <a:pt x="19" y="11"/>
                      <a:pt x="22" y="8"/>
                    </a:cubicBezTo>
                    <a:cubicBezTo>
                      <a:pt x="26" y="2"/>
                      <a:pt x="15" y="0"/>
                      <a:pt x="12" y="5"/>
                    </a:cubicBezTo>
                    <a:cubicBezTo>
                      <a:pt x="11" y="6"/>
                      <a:pt x="11" y="7"/>
                      <a:pt x="10" y="8"/>
                    </a:cubicBezTo>
                    <a:cubicBezTo>
                      <a:pt x="10" y="8"/>
                      <a:pt x="9" y="8"/>
                      <a:pt x="9" y="9"/>
                    </a:cubicBezTo>
                    <a:cubicBezTo>
                      <a:pt x="10" y="8"/>
                      <a:pt x="11" y="7"/>
                      <a:pt x="8" y="9"/>
                    </a:cubicBezTo>
                    <a:cubicBezTo>
                      <a:pt x="7" y="10"/>
                      <a:pt x="6" y="13"/>
                      <a:pt x="5" y="14"/>
                    </a:cubicBezTo>
                    <a:cubicBezTo>
                      <a:pt x="3" y="15"/>
                      <a:pt x="0" y="17"/>
                      <a:pt x="2" y="20"/>
                    </a:cubicBezTo>
                    <a:cubicBezTo>
                      <a:pt x="4" y="22"/>
                      <a:pt x="8" y="22"/>
                      <a:pt x="10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" name="Freeform 87"/>
              <p:cNvSpPr/>
              <p:nvPr/>
            </p:nvSpPr>
            <p:spPr bwMode="auto">
              <a:xfrm>
                <a:off x="4728" y="1286"/>
                <a:ext cx="30" cy="26"/>
              </a:xfrm>
              <a:custGeom>
                <a:avLst/>
                <a:gdLst>
                  <a:gd name="T0" fmla="*/ 13 w 18"/>
                  <a:gd name="T1" fmla="*/ 9 h 15"/>
                  <a:gd name="T2" fmla="*/ 15 w 18"/>
                  <a:gd name="T3" fmla="*/ 6 h 15"/>
                  <a:gd name="T4" fmla="*/ 16 w 18"/>
                  <a:gd name="T5" fmla="*/ 1 h 15"/>
                  <a:gd name="T6" fmla="*/ 8 w 18"/>
                  <a:gd name="T7" fmla="*/ 2 h 15"/>
                  <a:gd name="T8" fmla="*/ 2 w 18"/>
                  <a:gd name="T9" fmla="*/ 12 h 15"/>
                  <a:gd name="T10" fmla="*/ 8 w 18"/>
                  <a:gd name="T11" fmla="*/ 14 h 15"/>
                  <a:gd name="T12" fmla="*/ 13 w 18"/>
                  <a:gd name="T13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5">
                    <a:moveTo>
                      <a:pt x="13" y="9"/>
                    </a:moveTo>
                    <a:cubicBezTo>
                      <a:pt x="12" y="8"/>
                      <a:pt x="14" y="7"/>
                      <a:pt x="15" y="6"/>
                    </a:cubicBezTo>
                    <a:cubicBezTo>
                      <a:pt x="17" y="5"/>
                      <a:pt x="18" y="2"/>
                      <a:pt x="16" y="1"/>
                    </a:cubicBezTo>
                    <a:cubicBezTo>
                      <a:pt x="13" y="0"/>
                      <a:pt x="10" y="1"/>
                      <a:pt x="8" y="2"/>
                    </a:cubicBezTo>
                    <a:cubicBezTo>
                      <a:pt x="5" y="4"/>
                      <a:pt x="0" y="8"/>
                      <a:pt x="2" y="12"/>
                    </a:cubicBezTo>
                    <a:cubicBezTo>
                      <a:pt x="3" y="15"/>
                      <a:pt x="6" y="14"/>
                      <a:pt x="8" y="14"/>
                    </a:cubicBezTo>
                    <a:cubicBezTo>
                      <a:pt x="10" y="13"/>
                      <a:pt x="14" y="12"/>
                      <a:pt x="13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92" name="矩形 191"/>
          <p:cNvSpPr/>
          <p:nvPr/>
        </p:nvSpPr>
        <p:spPr>
          <a:xfrm>
            <a:off x="929791" y="3110718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</a:p>
        </p:txBody>
      </p:sp>
      <p:sp>
        <p:nvSpPr>
          <p:cNvPr id="193" name="矩形 192"/>
          <p:cNvSpPr/>
          <p:nvPr/>
        </p:nvSpPr>
        <p:spPr>
          <a:xfrm>
            <a:off x="406153" y="3417112"/>
            <a:ext cx="205909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194" name="直接连接符 193"/>
          <p:cNvCxnSpPr/>
          <p:nvPr/>
        </p:nvCxnSpPr>
        <p:spPr>
          <a:xfrm>
            <a:off x="1316280" y="3428314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矩形 194"/>
          <p:cNvSpPr/>
          <p:nvPr/>
        </p:nvSpPr>
        <p:spPr>
          <a:xfrm>
            <a:off x="3036545" y="3110718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</a:p>
        </p:txBody>
      </p:sp>
      <p:sp>
        <p:nvSpPr>
          <p:cNvPr id="196" name="矩形 195"/>
          <p:cNvSpPr/>
          <p:nvPr/>
        </p:nvSpPr>
        <p:spPr>
          <a:xfrm>
            <a:off x="2512907" y="3417112"/>
            <a:ext cx="205909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197" name="直接连接符 196"/>
          <p:cNvCxnSpPr/>
          <p:nvPr/>
        </p:nvCxnSpPr>
        <p:spPr>
          <a:xfrm>
            <a:off x="3423034" y="3428314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矩形 197"/>
          <p:cNvSpPr/>
          <p:nvPr/>
        </p:nvSpPr>
        <p:spPr>
          <a:xfrm>
            <a:off x="5095638" y="3110718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</a:p>
        </p:txBody>
      </p:sp>
      <p:sp>
        <p:nvSpPr>
          <p:cNvPr id="199" name="矩形 198"/>
          <p:cNvSpPr/>
          <p:nvPr/>
        </p:nvSpPr>
        <p:spPr>
          <a:xfrm>
            <a:off x="4572000" y="3417112"/>
            <a:ext cx="205909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200" name="直接连接符 199"/>
          <p:cNvCxnSpPr/>
          <p:nvPr/>
        </p:nvCxnSpPr>
        <p:spPr>
          <a:xfrm>
            <a:off x="5482127" y="3428314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矩形 200"/>
          <p:cNvSpPr/>
          <p:nvPr/>
        </p:nvSpPr>
        <p:spPr>
          <a:xfrm>
            <a:off x="7393655" y="3110718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</a:p>
        </p:txBody>
      </p:sp>
      <p:sp>
        <p:nvSpPr>
          <p:cNvPr id="202" name="矩形 201"/>
          <p:cNvSpPr/>
          <p:nvPr/>
        </p:nvSpPr>
        <p:spPr>
          <a:xfrm>
            <a:off x="6870017" y="3417112"/>
            <a:ext cx="205909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203" name="直接连接符 202"/>
          <p:cNvCxnSpPr/>
          <p:nvPr/>
        </p:nvCxnSpPr>
        <p:spPr>
          <a:xfrm>
            <a:off x="7780144" y="3428314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10226" y="426214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2000">
                <a:ln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此处添加标题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4405086" y="811903"/>
            <a:ext cx="3338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2895900" y="826324"/>
            <a:ext cx="335220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5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</a:t>
            </a:r>
            <a:endParaRPr lang="zh-CN" altLang="en-US" sz="1050"/>
          </a:p>
        </p:txBody>
      </p:sp>
      <p:sp>
        <p:nvSpPr>
          <p:cNvPr id="8" name="Freeform 5"/>
          <p:cNvSpPr>
            <a:spLocks noEditPoints="1"/>
          </p:cNvSpPr>
          <p:nvPr/>
        </p:nvSpPr>
        <p:spPr bwMode="auto">
          <a:xfrm>
            <a:off x="387434" y="1719868"/>
            <a:ext cx="2684658" cy="2154548"/>
          </a:xfrm>
          <a:custGeom>
            <a:avLst/>
            <a:gdLst>
              <a:gd name="T0" fmla="*/ 1374 w 2976"/>
              <a:gd name="T1" fmla="*/ 2224 h 2387"/>
              <a:gd name="T2" fmla="*/ 1410 w 2976"/>
              <a:gd name="T3" fmla="*/ 2216 h 2387"/>
              <a:gd name="T4" fmla="*/ 1438 w 2976"/>
              <a:gd name="T5" fmla="*/ 2288 h 2387"/>
              <a:gd name="T6" fmla="*/ 1358 w 2976"/>
              <a:gd name="T7" fmla="*/ 2211 h 2387"/>
              <a:gd name="T8" fmla="*/ 1455 w 2976"/>
              <a:gd name="T9" fmla="*/ 2278 h 2387"/>
              <a:gd name="T10" fmla="*/ 1528 w 2976"/>
              <a:gd name="T11" fmla="*/ 2226 h 2387"/>
              <a:gd name="T12" fmla="*/ 1475 w 2976"/>
              <a:gd name="T13" fmla="*/ 2055 h 2387"/>
              <a:gd name="T14" fmla="*/ 1520 w 2976"/>
              <a:gd name="T15" fmla="*/ 1966 h 2387"/>
              <a:gd name="T16" fmla="*/ 1527 w 2976"/>
              <a:gd name="T17" fmla="*/ 1947 h 2387"/>
              <a:gd name="T18" fmla="*/ 1555 w 2976"/>
              <a:gd name="T19" fmla="*/ 1864 h 2387"/>
              <a:gd name="T20" fmla="*/ 1575 w 2976"/>
              <a:gd name="T21" fmla="*/ 1775 h 2387"/>
              <a:gd name="T22" fmla="*/ 1451 w 2976"/>
              <a:gd name="T23" fmla="*/ 1866 h 2387"/>
              <a:gd name="T24" fmla="*/ 1866 w 2976"/>
              <a:gd name="T25" fmla="*/ 1818 h 2387"/>
              <a:gd name="T26" fmla="*/ 1389 w 2976"/>
              <a:gd name="T27" fmla="*/ 1803 h 2387"/>
              <a:gd name="T28" fmla="*/ 1460 w 2976"/>
              <a:gd name="T29" fmla="*/ 1628 h 2387"/>
              <a:gd name="T30" fmla="*/ 1436 w 2976"/>
              <a:gd name="T31" fmla="*/ 1626 h 2387"/>
              <a:gd name="T32" fmla="*/ 1948 w 2976"/>
              <a:gd name="T33" fmla="*/ 1803 h 2387"/>
              <a:gd name="T34" fmla="*/ 1261 w 2976"/>
              <a:gd name="T35" fmla="*/ 1799 h 2387"/>
              <a:gd name="T36" fmla="*/ 1087 w 2976"/>
              <a:gd name="T37" fmla="*/ 1784 h 2387"/>
              <a:gd name="T38" fmla="*/ 2077 w 2976"/>
              <a:gd name="T39" fmla="*/ 1678 h 2387"/>
              <a:gd name="T40" fmla="*/ 1077 w 2976"/>
              <a:gd name="T41" fmla="*/ 1783 h 2387"/>
              <a:gd name="T42" fmla="*/ 1024 w 2976"/>
              <a:gd name="T43" fmla="*/ 1776 h 2387"/>
              <a:gd name="T44" fmla="*/ 1034 w 2976"/>
              <a:gd name="T45" fmla="*/ 1567 h 2387"/>
              <a:gd name="T46" fmla="*/ 902 w 2976"/>
              <a:gd name="T47" fmla="*/ 1753 h 2387"/>
              <a:gd name="T48" fmla="*/ 793 w 2976"/>
              <a:gd name="T49" fmla="*/ 1726 h 2387"/>
              <a:gd name="T50" fmla="*/ 909 w 2976"/>
              <a:gd name="T51" fmla="*/ 1537 h 2387"/>
              <a:gd name="T52" fmla="*/ 2143 w 2976"/>
              <a:gd name="T53" fmla="*/ 1741 h 2387"/>
              <a:gd name="T54" fmla="*/ 642 w 2976"/>
              <a:gd name="T55" fmla="*/ 1676 h 2387"/>
              <a:gd name="T56" fmla="*/ 2377 w 2976"/>
              <a:gd name="T57" fmla="*/ 1489 h 2387"/>
              <a:gd name="T58" fmla="*/ 757 w 2976"/>
              <a:gd name="T59" fmla="*/ 1489 h 2387"/>
              <a:gd name="T60" fmla="*/ 2295 w 2976"/>
              <a:gd name="T61" fmla="*/ 1664 h 2387"/>
              <a:gd name="T62" fmla="*/ 620 w 2976"/>
              <a:gd name="T63" fmla="*/ 1433 h 2387"/>
              <a:gd name="T64" fmla="*/ 2426 w 2976"/>
              <a:gd name="T65" fmla="*/ 1573 h 2387"/>
              <a:gd name="T66" fmla="*/ 439 w 2976"/>
              <a:gd name="T67" fmla="*/ 1582 h 2387"/>
              <a:gd name="T68" fmla="*/ 2524 w 2976"/>
              <a:gd name="T69" fmla="*/ 1398 h 2387"/>
              <a:gd name="T70" fmla="*/ 491 w 2976"/>
              <a:gd name="T71" fmla="*/ 1362 h 2387"/>
              <a:gd name="T72" fmla="*/ 357 w 2976"/>
              <a:gd name="T73" fmla="*/ 1533 h 2387"/>
              <a:gd name="T74" fmla="*/ 317 w 2976"/>
              <a:gd name="T75" fmla="*/ 1506 h 2387"/>
              <a:gd name="T76" fmla="*/ 369 w 2976"/>
              <a:gd name="T77" fmla="*/ 1268 h 2387"/>
              <a:gd name="T78" fmla="*/ 2691 w 2976"/>
              <a:gd name="T79" fmla="*/ 1258 h 2387"/>
              <a:gd name="T80" fmla="*/ 233 w 2976"/>
              <a:gd name="T81" fmla="*/ 1439 h 2387"/>
              <a:gd name="T82" fmla="*/ 297 w 2976"/>
              <a:gd name="T83" fmla="*/ 1192 h 2387"/>
              <a:gd name="T84" fmla="*/ 268 w 2976"/>
              <a:gd name="T85" fmla="*/ 1152 h 2387"/>
              <a:gd name="T86" fmla="*/ 240 w 2976"/>
              <a:gd name="T87" fmla="*/ 1107 h 2387"/>
              <a:gd name="T88" fmla="*/ 237 w 2976"/>
              <a:gd name="T89" fmla="*/ 1101 h 2387"/>
              <a:gd name="T90" fmla="*/ 75 w 2976"/>
              <a:gd name="T91" fmla="*/ 1210 h 2387"/>
              <a:gd name="T92" fmla="*/ 48 w 2976"/>
              <a:gd name="T93" fmla="*/ 1104 h 2387"/>
              <a:gd name="T94" fmla="*/ 164 w 2976"/>
              <a:gd name="T95" fmla="*/ 864 h 2387"/>
              <a:gd name="T96" fmla="*/ 163 w 2976"/>
              <a:gd name="T97" fmla="*/ 858 h 2387"/>
              <a:gd name="T98" fmla="*/ 160 w 2976"/>
              <a:gd name="T99" fmla="*/ 799 h 2387"/>
              <a:gd name="T100" fmla="*/ 167 w 2976"/>
              <a:gd name="T101" fmla="*/ 696 h 2387"/>
              <a:gd name="T102" fmla="*/ 170 w 2976"/>
              <a:gd name="T103" fmla="*/ 684 h 2387"/>
              <a:gd name="T104" fmla="*/ 184 w 2976"/>
              <a:gd name="T105" fmla="*/ 622 h 2387"/>
              <a:gd name="T106" fmla="*/ 154 w 2976"/>
              <a:gd name="T107" fmla="*/ 604 h 2387"/>
              <a:gd name="T108" fmla="*/ 192 w 2976"/>
              <a:gd name="T109" fmla="*/ 547 h 2387"/>
              <a:gd name="T110" fmla="*/ 1792 w 2976"/>
              <a:gd name="T111" fmla="*/ 42 h 2387"/>
              <a:gd name="T112" fmla="*/ 1718 w 2976"/>
              <a:gd name="T113" fmla="*/ 2004 h 2387"/>
              <a:gd name="T114" fmla="*/ 1503 w 2976"/>
              <a:gd name="T115" fmla="*/ 0 h 2387"/>
              <a:gd name="T116" fmla="*/ 1378 w 2976"/>
              <a:gd name="T117" fmla="*/ 1827 h 2387"/>
              <a:gd name="T118" fmla="*/ 1236 w 2976"/>
              <a:gd name="T119" fmla="*/ 2384 h 2387"/>
              <a:gd name="T120" fmla="*/ 2847 w 2976"/>
              <a:gd name="T121" fmla="*/ 979 h 2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976" h="2387">
                <a:moveTo>
                  <a:pt x="1375" y="2224"/>
                </a:moveTo>
                <a:cubicBezTo>
                  <a:pt x="1375" y="2224"/>
                  <a:pt x="1375" y="2224"/>
                  <a:pt x="1376" y="2224"/>
                </a:cubicBezTo>
                <a:cubicBezTo>
                  <a:pt x="1383" y="2222"/>
                  <a:pt x="1390" y="2221"/>
                  <a:pt x="1398" y="2219"/>
                </a:cubicBezTo>
                <a:cubicBezTo>
                  <a:pt x="1378" y="2242"/>
                  <a:pt x="1358" y="2266"/>
                  <a:pt x="1339" y="2289"/>
                </a:cubicBezTo>
                <a:cubicBezTo>
                  <a:pt x="1323" y="2310"/>
                  <a:pt x="1303" y="2330"/>
                  <a:pt x="1290" y="2353"/>
                </a:cubicBezTo>
                <a:cubicBezTo>
                  <a:pt x="1280" y="2356"/>
                  <a:pt x="1270" y="2358"/>
                  <a:pt x="1260" y="2360"/>
                </a:cubicBezTo>
                <a:cubicBezTo>
                  <a:pt x="1301" y="2319"/>
                  <a:pt x="1337" y="2269"/>
                  <a:pt x="1374" y="2224"/>
                </a:cubicBezTo>
                <a:cubicBezTo>
                  <a:pt x="1374" y="2224"/>
                  <a:pt x="1374" y="2224"/>
                  <a:pt x="1374" y="2224"/>
                </a:cubicBezTo>
                <a:cubicBezTo>
                  <a:pt x="1374" y="2224"/>
                  <a:pt x="1374" y="2224"/>
                  <a:pt x="1374" y="2224"/>
                </a:cubicBezTo>
                <a:cubicBezTo>
                  <a:pt x="1375" y="2224"/>
                  <a:pt x="1375" y="2224"/>
                  <a:pt x="1375" y="2224"/>
                </a:cubicBezTo>
                <a:moveTo>
                  <a:pt x="1301" y="2350"/>
                </a:moveTo>
                <a:cubicBezTo>
                  <a:pt x="1318" y="2331"/>
                  <a:pt x="1333" y="2310"/>
                  <a:pt x="1348" y="2291"/>
                </a:cubicBezTo>
                <a:cubicBezTo>
                  <a:pt x="1368" y="2266"/>
                  <a:pt x="1389" y="2241"/>
                  <a:pt x="1410" y="2216"/>
                </a:cubicBezTo>
                <a:cubicBezTo>
                  <a:pt x="1410" y="2216"/>
                  <a:pt x="1410" y="2216"/>
                  <a:pt x="1410" y="2216"/>
                </a:cubicBezTo>
                <a:cubicBezTo>
                  <a:pt x="1425" y="2212"/>
                  <a:pt x="1440" y="2207"/>
                  <a:pt x="1455" y="2202"/>
                </a:cubicBezTo>
                <a:cubicBezTo>
                  <a:pt x="1421" y="2245"/>
                  <a:pt x="1386" y="2288"/>
                  <a:pt x="1352" y="2331"/>
                </a:cubicBezTo>
                <a:cubicBezTo>
                  <a:pt x="1336" y="2338"/>
                  <a:pt x="1318" y="2344"/>
                  <a:pt x="1301" y="2350"/>
                </a:cubicBezTo>
                <a:moveTo>
                  <a:pt x="1366" y="2325"/>
                </a:moveTo>
                <a:cubicBezTo>
                  <a:pt x="1402" y="2284"/>
                  <a:pt x="1435" y="2240"/>
                  <a:pt x="1469" y="2197"/>
                </a:cubicBezTo>
                <a:cubicBezTo>
                  <a:pt x="1485" y="2191"/>
                  <a:pt x="1502" y="2184"/>
                  <a:pt x="1518" y="2177"/>
                </a:cubicBezTo>
                <a:cubicBezTo>
                  <a:pt x="1489" y="2212"/>
                  <a:pt x="1460" y="2249"/>
                  <a:pt x="1438" y="2288"/>
                </a:cubicBezTo>
                <a:cubicBezTo>
                  <a:pt x="1415" y="2302"/>
                  <a:pt x="1391" y="2314"/>
                  <a:pt x="1366" y="2325"/>
                </a:cubicBezTo>
                <a:moveTo>
                  <a:pt x="1298" y="2277"/>
                </a:moveTo>
                <a:cubicBezTo>
                  <a:pt x="1309" y="2260"/>
                  <a:pt x="1319" y="2241"/>
                  <a:pt x="1329" y="2223"/>
                </a:cubicBezTo>
                <a:cubicBezTo>
                  <a:pt x="1346" y="2210"/>
                  <a:pt x="1362" y="2196"/>
                  <a:pt x="1379" y="2182"/>
                </a:cubicBezTo>
                <a:cubicBezTo>
                  <a:pt x="1384" y="2178"/>
                  <a:pt x="1389" y="2173"/>
                  <a:pt x="1395" y="2169"/>
                </a:cubicBezTo>
                <a:cubicBezTo>
                  <a:pt x="1384" y="2182"/>
                  <a:pt x="1372" y="2195"/>
                  <a:pt x="1360" y="2208"/>
                </a:cubicBezTo>
                <a:cubicBezTo>
                  <a:pt x="1359" y="2209"/>
                  <a:pt x="1358" y="2210"/>
                  <a:pt x="1358" y="2211"/>
                </a:cubicBezTo>
                <a:cubicBezTo>
                  <a:pt x="1338" y="2233"/>
                  <a:pt x="1318" y="2255"/>
                  <a:pt x="1298" y="2277"/>
                </a:cubicBezTo>
                <a:moveTo>
                  <a:pt x="1455" y="2278"/>
                </a:moveTo>
                <a:cubicBezTo>
                  <a:pt x="1484" y="2244"/>
                  <a:pt x="1509" y="2205"/>
                  <a:pt x="1535" y="2168"/>
                </a:cubicBezTo>
                <a:cubicBezTo>
                  <a:pt x="1548" y="2162"/>
                  <a:pt x="1561" y="2155"/>
                  <a:pt x="1574" y="2147"/>
                </a:cubicBezTo>
                <a:cubicBezTo>
                  <a:pt x="1564" y="2160"/>
                  <a:pt x="1555" y="2173"/>
                  <a:pt x="1546" y="2186"/>
                </a:cubicBezTo>
                <a:cubicBezTo>
                  <a:pt x="1533" y="2204"/>
                  <a:pt x="1519" y="2222"/>
                  <a:pt x="1507" y="2241"/>
                </a:cubicBezTo>
                <a:cubicBezTo>
                  <a:pt x="1490" y="2254"/>
                  <a:pt x="1473" y="2266"/>
                  <a:pt x="1455" y="2278"/>
                </a:cubicBezTo>
                <a:moveTo>
                  <a:pt x="1528" y="2226"/>
                </a:moveTo>
                <a:cubicBezTo>
                  <a:pt x="1535" y="2216"/>
                  <a:pt x="1541" y="2207"/>
                  <a:pt x="1548" y="2198"/>
                </a:cubicBezTo>
                <a:cubicBezTo>
                  <a:pt x="1562" y="2178"/>
                  <a:pt x="1580" y="2158"/>
                  <a:pt x="1593" y="2136"/>
                </a:cubicBezTo>
                <a:cubicBezTo>
                  <a:pt x="1608" y="2126"/>
                  <a:pt x="1623" y="2116"/>
                  <a:pt x="1637" y="2106"/>
                </a:cubicBezTo>
                <a:cubicBezTo>
                  <a:pt x="1632" y="2113"/>
                  <a:pt x="1628" y="2120"/>
                  <a:pt x="1623" y="2127"/>
                </a:cubicBezTo>
                <a:cubicBezTo>
                  <a:pt x="1617" y="2137"/>
                  <a:pt x="1610" y="2147"/>
                  <a:pt x="1604" y="2157"/>
                </a:cubicBezTo>
                <a:cubicBezTo>
                  <a:pt x="1581" y="2181"/>
                  <a:pt x="1556" y="2204"/>
                  <a:pt x="1528" y="2226"/>
                </a:cubicBezTo>
                <a:moveTo>
                  <a:pt x="1633" y="2127"/>
                </a:moveTo>
                <a:cubicBezTo>
                  <a:pt x="1640" y="2116"/>
                  <a:pt x="1649" y="2105"/>
                  <a:pt x="1653" y="2093"/>
                </a:cubicBezTo>
                <a:cubicBezTo>
                  <a:pt x="1662" y="2086"/>
                  <a:pt x="1672" y="2078"/>
                  <a:pt x="1681" y="2071"/>
                </a:cubicBezTo>
                <a:cubicBezTo>
                  <a:pt x="1665" y="2090"/>
                  <a:pt x="1649" y="2109"/>
                  <a:pt x="1633" y="2127"/>
                </a:cubicBezTo>
                <a:moveTo>
                  <a:pt x="1338" y="2206"/>
                </a:moveTo>
                <a:cubicBezTo>
                  <a:pt x="1345" y="2193"/>
                  <a:pt x="1352" y="2181"/>
                  <a:pt x="1358" y="2168"/>
                </a:cubicBezTo>
                <a:cubicBezTo>
                  <a:pt x="1398" y="2132"/>
                  <a:pt x="1439" y="2095"/>
                  <a:pt x="1475" y="2055"/>
                </a:cubicBezTo>
                <a:cubicBezTo>
                  <a:pt x="1460" y="2081"/>
                  <a:pt x="1443" y="2107"/>
                  <a:pt x="1424" y="2132"/>
                </a:cubicBezTo>
                <a:cubicBezTo>
                  <a:pt x="1407" y="2143"/>
                  <a:pt x="1391" y="2159"/>
                  <a:pt x="1376" y="2173"/>
                </a:cubicBezTo>
                <a:cubicBezTo>
                  <a:pt x="1363" y="2184"/>
                  <a:pt x="1351" y="2195"/>
                  <a:pt x="1338" y="2206"/>
                </a:cubicBezTo>
                <a:moveTo>
                  <a:pt x="1367" y="2149"/>
                </a:moveTo>
                <a:cubicBezTo>
                  <a:pt x="1373" y="2137"/>
                  <a:pt x="1378" y="2125"/>
                  <a:pt x="1384" y="2113"/>
                </a:cubicBezTo>
                <a:cubicBezTo>
                  <a:pt x="1407" y="2090"/>
                  <a:pt x="1429" y="2065"/>
                  <a:pt x="1451" y="2041"/>
                </a:cubicBezTo>
                <a:cubicBezTo>
                  <a:pt x="1473" y="2016"/>
                  <a:pt x="1499" y="1992"/>
                  <a:pt x="1520" y="1966"/>
                </a:cubicBezTo>
                <a:cubicBezTo>
                  <a:pt x="1512" y="1984"/>
                  <a:pt x="1504" y="2001"/>
                  <a:pt x="1495" y="2019"/>
                </a:cubicBezTo>
                <a:cubicBezTo>
                  <a:pt x="1451" y="2061"/>
                  <a:pt x="1410" y="2106"/>
                  <a:pt x="1367" y="2149"/>
                </a:cubicBezTo>
                <a:moveTo>
                  <a:pt x="1396" y="2085"/>
                </a:moveTo>
                <a:cubicBezTo>
                  <a:pt x="1405" y="2064"/>
                  <a:pt x="1414" y="2042"/>
                  <a:pt x="1421" y="2020"/>
                </a:cubicBezTo>
                <a:cubicBezTo>
                  <a:pt x="1442" y="1997"/>
                  <a:pt x="1464" y="1974"/>
                  <a:pt x="1485" y="1951"/>
                </a:cubicBezTo>
                <a:cubicBezTo>
                  <a:pt x="1506" y="1930"/>
                  <a:pt x="1529" y="1909"/>
                  <a:pt x="1549" y="1885"/>
                </a:cubicBezTo>
                <a:cubicBezTo>
                  <a:pt x="1542" y="1906"/>
                  <a:pt x="1535" y="1927"/>
                  <a:pt x="1527" y="1947"/>
                </a:cubicBezTo>
                <a:cubicBezTo>
                  <a:pt x="1494" y="1973"/>
                  <a:pt x="1467" y="2008"/>
                  <a:pt x="1439" y="2039"/>
                </a:cubicBezTo>
                <a:cubicBezTo>
                  <a:pt x="1424" y="2054"/>
                  <a:pt x="1410" y="2070"/>
                  <a:pt x="1396" y="2085"/>
                </a:cubicBezTo>
                <a:moveTo>
                  <a:pt x="1428" y="1999"/>
                </a:moveTo>
                <a:cubicBezTo>
                  <a:pt x="1434" y="1979"/>
                  <a:pt x="1439" y="1959"/>
                  <a:pt x="1443" y="1939"/>
                </a:cubicBezTo>
                <a:cubicBezTo>
                  <a:pt x="1467" y="1912"/>
                  <a:pt x="1491" y="1884"/>
                  <a:pt x="1515" y="1857"/>
                </a:cubicBezTo>
                <a:cubicBezTo>
                  <a:pt x="1533" y="1836"/>
                  <a:pt x="1553" y="1816"/>
                  <a:pt x="1571" y="1795"/>
                </a:cubicBezTo>
                <a:cubicBezTo>
                  <a:pt x="1567" y="1818"/>
                  <a:pt x="1561" y="1841"/>
                  <a:pt x="1555" y="1864"/>
                </a:cubicBezTo>
                <a:cubicBezTo>
                  <a:pt x="1525" y="1888"/>
                  <a:pt x="1499" y="1921"/>
                  <a:pt x="1473" y="1949"/>
                </a:cubicBezTo>
                <a:cubicBezTo>
                  <a:pt x="1458" y="1965"/>
                  <a:pt x="1443" y="1982"/>
                  <a:pt x="1428" y="1999"/>
                </a:cubicBezTo>
                <a:moveTo>
                  <a:pt x="1445" y="1926"/>
                </a:moveTo>
                <a:cubicBezTo>
                  <a:pt x="1448" y="1910"/>
                  <a:pt x="1450" y="1893"/>
                  <a:pt x="1451" y="1877"/>
                </a:cubicBezTo>
                <a:cubicBezTo>
                  <a:pt x="1476" y="1846"/>
                  <a:pt x="1500" y="1814"/>
                  <a:pt x="1526" y="1782"/>
                </a:cubicBezTo>
                <a:cubicBezTo>
                  <a:pt x="1544" y="1759"/>
                  <a:pt x="1566" y="1738"/>
                  <a:pt x="1584" y="1714"/>
                </a:cubicBezTo>
                <a:cubicBezTo>
                  <a:pt x="1581" y="1735"/>
                  <a:pt x="1578" y="1755"/>
                  <a:pt x="1575" y="1775"/>
                </a:cubicBezTo>
                <a:cubicBezTo>
                  <a:pt x="1547" y="1801"/>
                  <a:pt x="1523" y="1832"/>
                  <a:pt x="1499" y="1860"/>
                </a:cubicBezTo>
                <a:cubicBezTo>
                  <a:pt x="1481" y="1882"/>
                  <a:pt x="1463" y="1903"/>
                  <a:pt x="1445" y="1926"/>
                </a:cubicBezTo>
                <a:moveTo>
                  <a:pt x="1897" y="1722"/>
                </a:moveTo>
                <a:cubicBezTo>
                  <a:pt x="1902" y="1702"/>
                  <a:pt x="1905" y="1681"/>
                  <a:pt x="1908" y="1660"/>
                </a:cubicBezTo>
                <a:cubicBezTo>
                  <a:pt x="1921" y="1657"/>
                  <a:pt x="1934" y="1654"/>
                  <a:pt x="1947" y="1651"/>
                </a:cubicBezTo>
                <a:cubicBezTo>
                  <a:pt x="1930" y="1674"/>
                  <a:pt x="1913" y="1698"/>
                  <a:pt x="1897" y="1722"/>
                </a:cubicBezTo>
                <a:moveTo>
                  <a:pt x="1451" y="1866"/>
                </a:moveTo>
                <a:cubicBezTo>
                  <a:pt x="1452" y="1851"/>
                  <a:pt x="1451" y="1836"/>
                  <a:pt x="1450" y="1821"/>
                </a:cubicBezTo>
                <a:cubicBezTo>
                  <a:pt x="1451" y="1819"/>
                  <a:pt x="1452" y="1817"/>
                  <a:pt x="1452" y="1814"/>
                </a:cubicBezTo>
                <a:cubicBezTo>
                  <a:pt x="1501" y="1761"/>
                  <a:pt x="1543" y="1702"/>
                  <a:pt x="1589" y="1646"/>
                </a:cubicBezTo>
                <a:cubicBezTo>
                  <a:pt x="1588" y="1664"/>
                  <a:pt x="1587" y="1681"/>
                  <a:pt x="1585" y="1699"/>
                </a:cubicBezTo>
                <a:cubicBezTo>
                  <a:pt x="1557" y="1724"/>
                  <a:pt x="1534" y="1757"/>
                  <a:pt x="1510" y="1787"/>
                </a:cubicBezTo>
                <a:cubicBezTo>
                  <a:pt x="1489" y="1812"/>
                  <a:pt x="1470" y="1838"/>
                  <a:pt x="1451" y="1866"/>
                </a:cubicBezTo>
                <a:moveTo>
                  <a:pt x="1866" y="1818"/>
                </a:moveTo>
                <a:cubicBezTo>
                  <a:pt x="1876" y="1794"/>
                  <a:pt x="1885" y="1769"/>
                  <a:pt x="1891" y="1744"/>
                </a:cubicBezTo>
                <a:cubicBezTo>
                  <a:pt x="1913" y="1711"/>
                  <a:pt x="1936" y="1679"/>
                  <a:pt x="1959" y="1648"/>
                </a:cubicBezTo>
                <a:cubicBezTo>
                  <a:pt x="1973" y="1645"/>
                  <a:pt x="1988" y="1641"/>
                  <a:pt x="2002" y="1637"/>
                </a:cubicBezTo>
                <a:cubicBezTo>
                  <a:pt x="1960" y="1697"/>
                  <a:pt x="1920" y="1758"/>
                  <a:pt x="1875" y="1816"/>
                </a:cubicBezTo>
                <a:cubicBezTo>
                  <a:pt x="1872" y="1817"/>
                  <a:pt x="1869" y="1817"/>
                  <a:pt x="1866" y="1818"/>
                </a:cubicBezTo>
                <a:moveTo>
                  <a:pt x="1399" y="1803"/>
                </a:moveTo>
                <a:cubicBezTo>
                  <a:pt x="1396" y="1803"/>
                  <a:pt x="1392" y="1803"/>
                  <a:pt x="1389" y="1803"/>
                </a:cubicBezTo>
                <a:cubicBezTo>
                  <a:pt x="1436" y="1748"/>
                  <a:pt x="1481" y="1691"/>
                  <a:pt x="1523" y="1633"/>
                </a:cubicBezTo>
                <a:cubicBezTo>
                  <a:pt x="1539" y="1635"/>
                  <a:pt x="1555" y="1636"/>
                  <a:pt x="1571" y="1637"/>
                </a:cubicBezTo>
                <a:cubicBezTo>
                  <a:pt x="1523" y="1689"/>
                  <a:pt x="1477" y="1745"/>
                  <a:pt x="1436" y="1802"/>
                </a:cubicBezTo>
                <a:cubicBezTo>
                  <a:pt x="1424" y="1803"/>
                  <a:pt x="1412" y="1803"/>
                  <a:pt x="1399" y="1803"/>
                </a:cubicBezTo>
                <a:moveTo>
                  <a:pt x="1383" y="1803"/>
                </a:moveTo>
                <a:cubicBezTo>
                  <a:pt x="1366" y="1802"/>
                  <a:pt x="1349" y="1802"/>
                  <a:pt x="1331" y="1802"/>
                </a:cubicBezTo>
                <a:cubicBezTo>
                  <a:pt x="1377" y="1746"/>
                  <a:pt x="1419" y="1687"/>
                  <a:pt x="1460" y="1628"/>
                </a:cubicBezTo>
                <a:cubicBezTo>
                  <a:pt x="1479" y="1630"/>
                  <a:pt x="1497" y="1631"/>
                  <a:pt x="1515" y="1633"/>
                </a:cubicBezTo>
                <a:cubicBezTo>
                  <a:pt x="1471" y="1690"/>
                  <a:pt x="1427" y="1746"/>
                  <a:pt x="1383" y="1803"/>
                </a:cubicBezTo>
                <a:moveTo>
                  <a:pt x="1325" y="1802"/>
                </a:moveTo>
                <a:cubicBezTo>
                  <a:pt x="1307" y="1801"/>
                  <a:pt x="1289" y="1801"/>
                  <a:pt x="1270" y="1800"/>
                </a:cubicBezTo>
                <a:cubicBezTo>
                  <a:pt x="1294" y="1774"/>
                  <a:pt x="1312" y="1745"/>
                  <a:pt x="1330" y="1715"/>
                </a:cubicBezTo>
                <a:cubicBezTo>
                  <a:pt x="1349" y="1683"/>
                  <a:pt x="1372" y="1653"/>
                  <a:pt x="1391" y="1621"/>
                </a:cubicBezTo>
                <a:cubicBezTo>
                  <a:pt x="1406" y="1623"/>
                  <a:pt x="1421" y="1624"/>
                  <a:pt x="1436" y="1626"/>
                </a:cubicBezTo>
                <a:cubicBezTo>
                  <a:pt x="1441" y="1626"/>
                  <a:pt x="1446" y="1627"/>
                  <a:pt x="1450" y="1627"/>
                </a:cubicBezTo>
                <a:cubicBezTo>
                  <a:pt x="1408" y="1684"/>
                  <a:pt x="1364" y="1742"/>
                  <a:pt x="1325" y="1802"/>
                </a:cubicBezTo>
                <a:moveTo>
                  <a:pt x="1884" y="1815"/>
                </a:moveTo>
                <a:cubicBezTo>
                  <a:pt x="1932" y="1758"/>
                  <a:pt x="1978" y="1698"/>
                  <a:pt x="2014" y="1634"/>
                </a:cubicBezTo>
                <a:cubicBezTo>
                  <a:pt x="2029" y="1629"/>
                  <a:pt x="2045" y="1625"/>
                  <a:pt x="2061" y="1620"/>
                </a:cubicBezTo>
                <a:cubicBezTo>
                  <a:pt x="2041" y="1643"/>
                  <a:pt x="2029" y="1675"/>
                  <a:pt x="2014" y="1700"/>
                </a:cubicBezTo>
                <a:cubicBezTo>
                  <a:pt x="1994" y="1735"/>
                  <a:pt x="1970" y="1769"/>
                  <a:pt x="1948" y="1803"/>
                </a:cubicBezTo>
                <a:cubicBezTo>
                  <a:pt x="1927" y="1807"/>
                  <a:pt x="1906" y="1811"/>
                  <a:pt x="1884" y="1815"/>
                </a:cubicBezTo>
                <a:moveTo>
                  <a:pt x="1261" y="1799"/>
                </a:moveTo>
                <a:cubicBezTo>
                  <a:pt x="1240" y="1798"/>
                  <a:pt x="1219" y="1797"/>
                  <a:pt x="1197" y="1795"/>
                </a:cubicBezTo>
                <a:cubicBezTo>
                  <a:pt x="1242" y="1737"/>
                  <a:pt x="1283" y="1676"/>
                  <a:pt x="1322" y="1613"/>
                </a:cubicBezTo>
                <a:cubicBezTo>
                  <a:pt x="1341" y="1616"/>
                  <a:pt x="1360" y="1618"/>
                  <a:pt x="1379" y="1620"/>
                </a:cubicBezTo>
                <a:cubicBezTo>
                  <a:pt x="1359" y="1643"/>
                  <a:pt x="1344" y="1672"/>
                  <a:pt x="1329" y="1698"/>
                </a:cubicBezTo>
                <a:cubicBezTo>
                  <a:pt x="1308" y="1733"/>
                  <a:pt x="1285" y="1766"/>
                  <a:pt x="1261" y="1799"/>
                </a:cubicBezTo>
                <a:moveTo>
                  <a:pt x="1189" y="1795"/>
                </a:moveTo>
                <a:cubicBezTo>
                  <a:pt x="1172" y="1793"/>
                  <a:pt x="1156" y="1792"/>
                  <a:pt x="1139" y="1790"/>
                </a:cubicBezTo>
                <a:cubicBezTo>
                  <a:pt x="1184" y="1731"/>
                  <a:pt x="1228" y="1669"/>
                  <a:pt x="1267" y="1606"/>
                </a:cubicBezTo>
                <a:cubicBezTo>
                  <a:pt x="1282" y="1608"/>
                  <a:pt x="1298" y="1610"/>
                  <a:pt x="1313" y="1612"/>
                </a:cubicBezTo>
                <a:cubicBezTo>
                  <a:pt x="1274" y="1675"/>
                  <a:pt x="1233" y="1735"/>
                  <a:pt x="1189" y="1795"/>
                </a:cubicBezTo>
                <a:moveTo>
                  <a:pt x="1132" y="1789"/>
                </a:moveTo>
                <a:cubicBezTo>
                  <a:pt x="1117" y="1788"/>
                  <a:pt x="1102" y="1786"/>
                  <a:pt x="1087" y="1784"/>
                </a:cubicBezTo>
                <a:cubicBezTo>
                  <a:pt x="1132" y="1726"/>
                  <a:pt x="1174" y="1662"/>
                  <a:pt x="1211" y="1598"/>
                </a:cubicBezTo>
                <a:cubicBezTo>
                  <a:pt x="1227" y="1601"/>
                  <a:pt x="1242" y="1603"/>
                  <a:pt x="1258" y="1605"/>
                </a:cubicBezTo>
                <a:cubicBezTo>
                  <a:pt x="1213" y="1664"/>
                  <a:pt x="1172" y="1727"/>
                  <a:pt x="1132" y="1789"/>
                </a:cubicBezTo>
                <a:moveTo>
                  <a:pt x="1954" y="1801"/>
                </a:moveTo>
                <a:cubicBezTo>
                  <a:pt x="2002" y="1745"/>
                  <a:pt x="2038" y="1680"/>
                  <a:pt x="2074" y="1616"/>
                </a:cubicBezTo>
                <a:cubicBezTo>
                  <a:pt x="2092" y="1610"/>
                  <a:pt x="2111" y="1604"/>
                  <a:pt x="2130" y="1597"/>
                </a:cubicBezTo>
                <a:cubicBezTo>
                  <a:pt x="2111" y="1623"/>
                  <a:pt x="2094" y="1652"/>
                  <a:pt x="2077" y="1678"/>
                </a:cubicBezTo>
                <a:cubicBezTo>
                  <a:pt x="2053" y="1715"/>
                  <a:pt x="2027" y="1751"/>
                  <a:pt x="2004" y="1789"/>
                </a:cubicBezTo>
                <a:cubicBezTo>
                  <a:pt x="1988" y="1793"/>
                  <a:pt x="1971" y="1797"/>
                  <a:pt x="1954" y="1801"/>
                </a:cubicBezTo>
                <a:moveTo>
                  <a:pt x="1077" y="1783"/>
                </a:moveTo>
                <a:cubicBezTo>
                  <a:pt x="1062" y="1781"/>
                  <a:pt x="1046" y="1779"/>
                  <a:pt x="1031" y="1777"/>
                </a:cubicBezTo>
                <a:cubicBezTo>
                  <a:pt x="1072" y="1716"/>
                  <a:pt x="1110" y="1652"/>
                  <a:pt x="1146" y="1588"/>
                </a:cubicBezTo>
                <a:cubicBezTo>
                  <a:pt x="1165" y="1591"/>
                  <a:pt x="1184" y="1594"/>
                  <a:pt x="1203" y="1597"/>
                </a:cubicBezTo>
                <a:cubicBezTo>
                  <a:pt x="1159" y="1657"/>
                  <a:pt x="1116" y="1720"/>
                  <a:pt x="1077" y="1783"/>
                </a:cubicBezTo>
                <a:moveTo>
                  <a:pt x="2013" y="1786"/>
                </a:moveTo>
                <a:cubicBezTo>
                  <a:pt x="2035" y="1757"/>
                  <a:pt x="2055" y="1727"/>
                  <a:pt x="2075" y="1697"/>
                </a:cubicBezTo>
                <a:cubicBezTo>
                  <a:pt x="2098" y="1663"/>
                  <a:pt x="2125" y="1629"/>
                  <a:pt x="2144" y="1592"/>
                </a:cubicBezTo>
                <a:cubicBezTo>
                  <a:pt x="2156" y="1587"/>
                  <a:pt x="2169" y="1583"/>
                  <a:pt x="2181" y="1578"/>
                </a:cubicBezTo>
                <a:cubicBezTo>
                  <a:pt x="2144" y="1642"/>
                  <a:pt x="2105" y="1705"/>
                  <a:pt x="2069" y="1769"/>
                </a:cubicBezTo>
                <a:cubicBezTo>
                  <a:pt x="2051" y="1775"/>
                  <a:pt x="2032" y="1781"/>
                  <a:pt x="2013" y="1786"/>
                </a:cubicBezTo>
                <a:moveTo>
                  <a:pt x="1024" y="1776"/>
                </a:moveTo>
                <a:cubicBezTo>
                  <a:pt x="1005" y="1773"/>
                  <a:pt x="986" y="1770"/>
                  <a:pt x="967" y="1766"/>
                </a:cubicBezTo>
                <a:cubicBezTo>
                  <a:pt x="1012" y="1709"/>
                  <a:pt x="1056" y="1643"/>
                  <a:pt x="1090" y="1578"/>
                </a:cubicBezTo>
                <a:cubicBezTo>
                  <a:pt x="1106" y="1581"/>
                  <a:pt x="1121" y="1584"/>
                  <a:pt x="1137" y="1587"/>
                </a:cubicBezTo>
                <a:cubicBezTo>
                  <a:pt x="1097" y="1648"/>
                  <a:pt x="1059" y="1711"/>
                  <a:pt x="1024" y="1776"/>
                </a:cubicBezTo>
                <a:moveTo>
                  <a:pt x="960" y="1765"/>
                </a:moveTo>
                <a:cubicBezTo>
                  <a:pt x="942" y="1762"/>
                  <a:pt x="925" y="1758"/>
                  <a:pt x="908" y="1755"/>
                </a:cubicBezTo>
                <a:cubicBezTo>
                  <a:pt x="951" y="1693"/>
                  <a:pt x="995" y="1631"/>
                  <a:pt x="1034" y="1567"/>
                </a:cubicBezTo>
                <a:cubicBezTo>
                  <a:pt x="1049" y="1570"/>
                  <a:pt x="1065" y="1573"/>
                  <a:pt x="1080" y="1576"/>
                </a:cubicBezTo>
                <a:cubicBezTo>
                  <a:pt x="1037" y="1635"/>
                  <a:pt x="994" y="1701"/>
                  <a:pt x="960" y="1765"/>
                </a:cubicBezTo>
                <a:moveTo>
                  <a:pt x="902" y="1753"/>
                </a:moveTo>
                <a:cubicBezTo>
                  <a:pt x="884" y="1750"/>
                  <a:pt x="867" y="1746"/>
                  <a:pt x="850" y="1741"/>
                </a:cubicBezTo>
                <a:cubicBezTo>
                  <a:pt x="897" y="1683"/>
                  <a:pt x="941" y="1618"/>
                  <a:pt x="980" y="1555"/>
                </a:cubicBezTo>
                <a:cubicBezTo>
                  <a:pt x="995" y="1558"/>
                  <a:pt x="1010" y="1562"/>
                  <a:pt x="1026" y="1565"/>
                </a:cubicBezTo>
                <a:cubicBezTo>
                  <a:pt x="982" y="1626"/>
                  <a:pt x="942" y="1690"/>
                  <a:pt x="902" y="1753"/>
                </a:cubicBezTo>
                <a:moveTo>
                  <a:pt x="2080" y="1765"/>
                </a:moveTo>
                <a:cubicBezTo>
                  <a:pt x="2125" y="1707"/>
                  <a:pt x="2163" y="1639"/>
                  <a:pt x="2195" y="1573"/>
                </a:cubicBezTo>
                <a:cubicBezTo>
                  <a:pt x="2210" y="1567"/>
                  <a:pt x="2225" y="1561"/>
                  <a:pt x="2240" y="1554"/>
                </a:cubicBezTo>
                <a:cubicBezTo>
                  <a:pt x="2200" y="1615"/>
                  <a:pt x="2166" y="1683"/>
                  <a:pt x="2131" y="1746"/>
                </a:cubicBezTo>
                <a:cubicBezTo>
                  <a:pt x="2115" y="1753"/>
                  <a:pt x="2097" y="1759"/>
                  <a:pt x="2080" y="1765"/>
                </a:cubicBezTo>
                <a:moveTo>
                  <a:pt x="842" y="1739"/>
                </a:moveTo>
                <a:cubicBezTo>
                  <a:pt x="825" y="1735"/>
                  <a:pt x="809" y="1731"/>
                  <a:pt x="793" y="1726"/>
                </a:cubicBezTo>
                <a:cubicBezTo>
                  <a:pt x="839" y="1668"/>
                  <a:pt x="883" y="1605"/>
                  <a:pt x="919" y="1539"/>
                </a:cubicBezTo>
                <a:cubicBezTo>
                  <a:pt x="936" y="1544"/>
                  <a:pt x="954" y="1549"/>
                  <a:pt x="972" y="1553"/>
                </a:cubicBezTo>
                <a:cubicBezTo>
                  <a:pt x="926" y="1612"/>
                  <a:pt x="881" y="1675"/>
                  <a:pt x="842" y="1739"/>
                </a:cubicBezTo>
                <a:moveTo>
                  <a:pt x="787" y="1725"/>
                </a:moveTo>
                <a:cubicBezTo>
                  <a:pt x="772" y="1721"/>
                  <a:pt x="758" y="1716"/>
                  <a:pt x="743" y="1712"/>
                </a:cubicBezTo>
                <a:cubicBezTo>
                  <a:pt x="787" y="1651"/>
                  <a:pt x="829" y="1589"/>
                  <a:pt x="869" y="1526"/>
                </a:cubicBezTo>
                <a:cubicBezTo>
                  <a:pt x="882" y="1530"/>
                  <a:pt x="895" y="1533"/>
                  <a:pt x="909" y="1537"/>
                </a:cubicBezTo>
                <a:cubicBezTo>
                  <a:pt x="872" y="1602"/>
                  <a:pt x="828" y="1662"/>
                  <a:pt x="787" y="1725"/>
                </a:cubicBezTo>
                <a:moveTo>
                  <a:pt x="2143" y="1741"/>
                </a:moveTo>
                <a:cubicBezTo>
                  <a:pt x="2185" y="1682"/>
                  <a:pt x="2227" y="1615"/>
                  <a:pt x="2254" y="1548"/>
                </a:cubicBezTo>
                <a:cubicBezTo>
                  <a:pt x="2272" y="1540"/>
                  <a:pt x="2290" y="1532"/>
                  <a:pt x="2308" y="1524"/>
                </a:cubicBezTo>
                <a:cubicBezTo>
                  <a:pt x="2291" y="1554"/>
                  <a:pt x="2278" y="1586"/>
                  <a:pt x="2262" y="1617"/>
                </a:cubicBezTo>
                <a:cubicBezTo>
                  <a:pt x="2244" y="1649"/>
                  <a:pt x="2223" y="1680"/>
                  <a:pt x="2205" y="1713"/>
                </a:cubicBezTo>
                <a:cubicBezTo>
                  <a:pt x="2185" y="1723"/>
                  <a:pt x="2164" y="1732"/>
                  <a:pt x="2143" y="1741"/>
                </a:cubicBezTo>
                <a:moveTo>
                  <a:pt x="740" y="1711"/>
                </a:moveTo>
                <a:cubicBezTo>
                  <a:pt x="726" y="1706"/>
                  <a:pt x="712" y="1702"/>
                  <a:pt x="697" y="1697"/>
                </a:cubicBezTo>
                <a:cubicBezTo>
                  <a:pt x="740" y="1636"/>
                  <a:pt x="784" y="1575"/>
                  <a:pt x="823" y="1512"/>
                </a:cubicBezTo>
                <a:cubicBezTo>
                  <a:pt x="835" y="1516"/>
                  <a:pt x="848" y="1519"/>
                  <a:pt x="861" y="1523"/>
                </a:cubicBezTo>
                <a:cubicBezTo>
                  <a:pt x="819" y="1585"/>
                  <a:pt x="778" y="1647"/>
                  <a:pt x="740" y="1711"/>
                </a:cubicBezTo>
                <a:moveTo>
                  <a:pt x="692" y="1695"/>
                </a:moveTo>
                <a:cubicBezTo>
                  <a:pt x="675" y="1689"/>
                  <a:pt x="658" y="1683"/>
                  <a:pt x="642" y="1676"/>
                </a:cubicBezTo>
                <a:cubicBezTo>
                  <a:pt x="683" y="1617"/>
                  <a:pt x="730" y="1556"/>
                  <a:pt x="764" y="1492"/>
                </a:cubicBezTo>
                <a:cubicBezTo>
                  <a:pt x="780" y="1498"/>
                  <a:pt x="797" y="1503"/>
                  <a:pt x="814" y="1509"/>
                </a:cubicBezTo>
                <a:cubicBezTo>
                  <a:pt x="768" y="1567"/>
                  <a:pt x="728" y="1631"/>
                  <a:pt x="692" y="1695"/>
                </a:cubicBezTo>
                <a:moveTo>
                  <a:pt x="2217" y="1707"/>
                </a:moveTo>
                <a:cubicBezTo>
                  <a:pt x="2237" y="1680"/>
                  <a:pt x="2254" y="1651"/>
                  <a:pt x="2270" y="1621"/>
                </a:cubicBezTo>
                <a:cubicBezTo>
                  <a:pt x="2288" y="1589"/>
                  <a:pt x="2309" y="1554"/>
                  <a:pt x="2320" y="1518"/>
                </a:cubicBezTo>
                <a:cubicBezTo>
                  <a:pt x="2339" y="1509"/>
                  <a:pt x="2358" y="1499"/>
                  <a:pt x="2377" y="1489"/>
                </a:cubicBezTo>
                <a:cubicBezTo>
                  <a:pt x="2343" y="1549"/>
                  <a:pt x="2313" y="1612"/>
                  <a:pt x="2281" y="1672"/>
                </a:cubicBezTo>
                <a:cubicBezTo>
                  <a:pt x="2260" y="1685"/>
                  <a:pt x="2239" y="1696"/>
                  <a:pt x="2217" y="1707"/>
                </a:cubicBezTo>
                <a:moveTo>
                  <a:pt x="635" y="1674"/>
                </a:moveTo>
                <a:cubicBezTo>
                  <a:pt x="620" y="1668"/>
                  <a:pt x="605" y="1662"/>
                  <a:pt x="590" y="1656"/>
                </a:cubicBezTo>
                <a:cubicBezTo>
                  <a:pt x="634" y="1597"/>
                  <a:pt x="673" y="1534"/>
                  <a:pt x="713" y="1473"/>
                </a:cubicBezTo>
                <a:cubicBezTo>
                  <a:pt x="725" y="1478"/>
                  <a:pt x="736" y="1482"/>
                  <a:pt x="748" y="1486"/>
                </a:cubicBezTo>
                <a:cubicBezTo>
                  <a:pt x="751" y="1487"/>
                  <a:pt x="754" y="1488"/>
                  <a:pt x="757" y="1489"/>
                </a:cubicBezTo>
                <a:cubicBezTo>
                  <a:pt x="712" y="1546"/>
                  <a:pt x="674" y="1613"/>
                  <a:pt x="635" y="1674"/>
                </a:cubicBezTo>
                <a:moveTo>
                  <a:pt x="585" y="1653"/>
                </a:moveTo>
                <a:cubicBezTo>
                  <a:pt x="569" y="1646"/>
                  <a:pt x="553" y="1639"/>
                  <a:pt x="537" y="1632"/>
                </a:cubicBezTo>
                <a:cubicBezTo>
                  <a:pt x="583" y="1577"/>
                  <a:pt x="626" y="1514"/>
                  <a:pt x="663" y="1453"/>
                </a:cubicBezTo>
                <a:cubicBezTo>
                  <a:pt x="677" y="1458"/>
                  <a:pt x="690" y="1464"/>
                  <a:pt x="704" y="1469"/>
                </a:cubicBezTo>
                <a:cubicBezTo>
                  <a:pt x="661" y="1527"/>
                  <a:pt x="618" y="1589"/>
                  <a:pt x="585" y="1653"/>
                </a:cubicBezTo>
                <a:moveTo>
                  <a:pt x="2295" y="1664"/>
                </a:moveTo>
                <a:cubicBezTo>
                  <a:pt x="2330" y="1607"/>
                  <a:pt x="2364" y="1546"/>
                  <a:pt x="2387" y="1483"/>
                </a:cubicBezTo>
                <a:cubicBezTo>
                  <a:pt x="2406" y="1473"/>
                  <a:pt x="2424" y="1463"/>
                  <a:pt x="2442" y="1452"/>
                </a:cubicBezTo>
                <a:cubicBezTo>
                  <a:pt x="2415" y="1508"/>
                  <a:pt x="2394" y="1572"/>
                  <a:pt x="2359" y="1623"/>
                </a:cubicBezTo>
                <a:cubicBezTo>
                  <a:pt x="2338" y="1638"/>
                  <a:pt x="2317" y="1651"/>
                  <a:pt x="2295" y="1664"/>
                </a:cubicBezTo>
                <a:moveTo>
                  <a:pt x="533" y="1630"/>
                </a:moveTo>
                <a:cubicBezTo>
                  <a:pt x="517" y="1623"/>
                  <a:pt x="502" y="1615"/>
                  <a:pt x="487" y="1607"/>
                </a:cubicBezTo>
                <a:cubicBezTo>
                  <a:pt x="533" y="1552"/>
                  <a:pt x="581" y="1493"/>
                  <a:pt x="620" y="1433"/>
                </a:cubicBezTo>
                <a:cubicBezTo>
                  <a:pt x="632" y="1439"/>
                  <a:pt x="644" y="1444"/>
                  <a:pt x="656" y="1449"/>
                </a:cubicBezTo>
                <a:cubicBezTo>
                  <a:pt x="612" y="1506"/>
                  <a:pt x="569" y="1568"/>
                  <a:pt x="533" y="1630"/>
                </a:cubicBezTo>
                <a:moveTo>
                  <a:pt x="2376" y="1611"/>
                </a:moveTo>
                <a:cubicBezTo>
                  <a:pt x="2387" y="1591"/>
                  <a:pt x="2396" y="1568"/>
                  <a:pt x="2405" y="1548"/>
                </a:cubicBezTo>
                <a:cubicBezTo>
                  <a:pt x="2422" y="1514"/>
                  <a:pt x="2440" y="1479"/>
                  <a:pt x="2455" y="1444"/>
                </a:cubicBezTo>
                <a:cubicBezTo>
                  <a:pt x="2473" y="1433"/>
                  <a:pt x="2491" y="1421"/>
                  <a:pt x="2508" y="1409"/>
                </a:cubicBezTo>
                <a:cubicBezTo>
                  <a:pt x="2478" y="1462"/>
                  <a:pt x="2456" y="1520"/>
                  <a:pt x="2426" y="1573"/>
                </a:cubicBezTo>
                <a:cubicBezTo>
                  <a:pt x="2410" y="1586"/>
                  <a:pt x="2393" y="1599"/>
                  <a:pt x="2376" y="1611"/>
                </a:cubicBezTo>
                <a:moveTo>
                  <a:pt x="482" y="1605"/>
                </a:moveTo>
                <a:cubicBezTo>
                  <a:pt x="470" y="1598"/>
                  <a:pt x="457" y="1592"/>
                  <a:pt x="445" y="1585"/>
                </a:cubicBezTo>
                <a:cubicBezTo>
                  <a:pt x="489" y="1528"/>
                  <a:pt x="527" y="1466"/>
                  <a:pt x="569" y="1408"/>
                </a:cubicBezTo>
                <a:cubicBezTo>
                  <a:pt x="583" y="1415"/>
                  <a:pt x="598" y="1423"/>
                  <a:pt x="613" y="1430"/>
                </a:cubicBezTo>
                <a:cubicBezTo>
                  <a:pt x="565" y="1482"/>
                  <a:pt x="520" y="1545"/>
                  <a:pt x="482" y="1605"/>
                </a:cubicBezTo>
                <a:moveTo>
                  <a:pt x="439" y="1582"/>
                </a:moveTo>
                <a:cubicBezTo>
                  <a:pt x="427" y="1575"/>
                  <a:pt x="415" y="1568"/>
                  <a:pt x="403" y="1561"/>
                </a:cubicBezTo>
                <a:cubicBezTo>
                  <a:pt x="445" y="1503"/>
                  <a:pt x="486" y="1443"/>
                  <a:pt x="527" y="1384"/>
                </a:cubicBezTo>
                <a:cubicBezTo>
                  <a:pt x="538" y="1391"/>
                  <a:pt x="550" y="1397"/>
                  <a:pt x="561" y="1403"/>
                </a:cubicBezTo>
                <a:cubicBezTo>
                  <a:pt x="519" y="1462"/>
                  <a:pt x="475" y="1520"/>
                  <a:pt x="439" y="1582"/>
                </a:cubicBezTo>
                <a:moveTo>
                  <a:pt x="2444" y="1558"/>
                </a:moveTo>
                <a:cubicBezTo>
                  <a:pt x="2456" y="1539"/>
                  <a:pt x="2467" y="1518"/>
                  <a:pt x="2477" y="1497"/>
                </a:cubicBezTo>
                <a:cubicBezTo>
                  <a:pt x="2493" y="1465"/>
                  <a:pt x="2511" y="1432"/>
                  <a:pt x="2524" y="1398"/>
                </a:cubicBezTo>
                <a:cubicBezTo>
                  <a:pt x="2538" y="1388"/>
                  <a:pt x="2553" y="1377"/>
                  <a:pt x="2566" y="1367"/>
                </a:cubicBezTo>
                <a:cubicBezTo>
                  <a:pt x="2544" y="1408"/>
                  <a:pt x="2533" y="1459"/>
                  <a:pt x="2509" y="1500"/>
                </a:cubicBezTo>
                <a:cubicBezTo>
                  <a:pt x="2493" y="1516"/>
                  <a:pt x="2477" y="1531"/>
                  <a:pt x="2460" y="1545"/>
                </a:cubicBezTo>
                <a:cubicBezTo>
                  <a:pt x="2455" y="1550"/>
                  <a:pt x="2449" y="1554"/>
                  <a:pt x="2444" y="1558"/>
                </a:cubicBezTo>
                <a:moveTo>
                  <a:pt x="396" y="1557"/>
                </a:moveTo>
                <a:cubicBezTo>
                  <a:pt x="386" y="1551"/>
                  <a:pt x="375" y="1544"/>
                  <a:pt x="364" y="1538"/>
                </a:cubicBezTo>
                <a:cubicBezTo>
                  <a:pt x="408" y="1482"/>
                  <a:pt x="455" y="1423"/>
                  <a:pt x="491" y="1362"/>
                </a:cubicBezTo>
                <a:cubicBezTo>
                  <a:pt x="501" y="1369"/>
                  <a:pt x="511" y="1375"/>
                  <a:pt x="522" y="1381"/>
                </a:cubicBezTo>
                <a:cubicBezTo>
                  <a:pt x="480" y="1439"/>
                  <a:pt x="437" y="1498"/>
                  <a:pt x="396" y="1557"/>
                </a:cubicBezTo>
                <a:moveTo>
                  <a:pt x="357" y="1533"/>
                </a:moveTo>
                <a:cubicBezTo>
                  <a:pt x="346" y="1526"/>
                  <a:pt x="334" y="1518"/>
                  <a:pt x="323" y="1510"/>
                </a:cubicBezTo>
                <a:cubicBezTo>
                  <a:pt x="369" y="1456"/>
                  <a:pt x="408" y="1392"/>
                  <a:pt x="448" y="1333"/>
                </a:cubicBezTo>
                <a:cubicBezTo>
                  <a:pt x="460" y="1342"/>
                  <a:pt x="472" y="1350"/>
                  <a:pt x="485" y="1358"/>
                </a:cubicBezTo>
                <a:cubicBezTo>
                  <a:pt x="438" y="1412"/>
                  <a:pt x="396" y="1474"/>
                  <a:pt x="357" y="1533"/>
                </a:cubicBezTo>
                <a:moveTo>
                  <a:pt x="2530" y="1479"/>
                </a:moveTo>
                <a:cubicBezTo>
                  <a:pt x="2537" y="1467"/>
                  <a:pt x="2542" y="1455"/>
                  <a:pt x="2548" y="1442"/>
                </a:cubicBezTo>
                <a:cubicBezTo>
                  <a:pt x="2562" y="1409"/>
                  <a:pt x="2577" y="1377"/>
                  <a:pt x="2593" y="1345"/>
                </a:cubicBezTo>
                <a:cubicBezTo>
                  <a:pt x="2608" y="1333"/>
                  <a:pt x="2623" y="1319"/>
                  <a:pt x="2638" y="1306"/>
                </a:cubicBezTo>
                <a:cubicBezTo>
                  <a:pt x="2617" y="1345"/>
                  <a:pt x="2602" y="1388"/>
                  <a:pt x="2580" y="1426"/>
                </a:cubicBezTo>
                <a:cubicBezTo>
                  <a:pt x="2564" y="1445"/>
                  <a:pt x="2547" y="1462"/>
                  <a:pt x="2530" y="1479"/>
                </a:cubicBezTo>
                <a:moveTo>
                  <a:pt x="317" y="1506"/>
                </a:moveTo>
                <a:cubicBezTo>
                  <a:pt x="302" y="1495"/>
                  <a:pt x="287" y="1484"/>
                  <a:pt x="273" y="1473"/>
                </a:cubicBezTo>
                <a:cubicBezTo>
                  <a:pt x="319" y="1418"/>
                  <a:pt x="364" y="1359"/>
                  <a:pt x="408" y="1303"/>
                </a:cubicBezTo>
                <a:cubicBezTo>
                  <a:pt x="419" y="1311"/>
                  <a:pt x="430" y="1320"/>
                  <a:pt x="441" y="1328"/>
                </a:cubicBezTo>
                <a:cubicBezTo>
                  <a:pt x="397" y="1382"/>
                  <a:pt x="349" y="1443"/>
                  <a:pt x="317" y="1506"/>
                </a:cubicBezTo>
                <a:moveTo>
                  <a:pt x="267" y="1468"/>
                </a:moveTo>
                <a:cubicBezTo>
                  <a:pt x="257" y="1461"/>
                  <a:pt x="248" y="1453"/>
                  <a:pt x="239" y="1445"/>
                </a:cubicBezTo>
                <a:cubicBezTo>
                  <a:pt x="286" y="1390"/>
                  <a:pt x="327" y="1327"/>
                  <a:pt x="369" y="1268"/>
                </a:cubicBezTo>
                <a:cubicBezTo>
                  <a:pt x="380" y="1279"/>
                  <a:pt x="391" y="1289"/>
                  <a:pt x="403" y="1298"/>
                </a:cubicBezTo>
                <a:cubicBezTo>
                  <a:pt x="354" y="1350"/>
                  <a:pt x="305" y="1408"/>
                  <a:pt x="267" y="1468"/>
                </a:cubicBezTo>
                <a:moveTo>
                  <a:pt x="2602" y="1400"/>
                </a:moveTo>
                <a:cubicBezTo>
                  <a:pt x="2610" y="1384"/>
                  <a:pt x="2618" y="1368"/>
                  <a:pt x="2626" y="1351"/>
                </a:cubicBezTo>
                <a:cubicBezTo>
                  <a:pt x="2636" y="1328"/>
                  <a:pt x="2655" y="1305"/>
                  <a:pt x="2663" y="1281"/>
                </a:cubicBezTo>
                <a:cubicBezTo>
                  <a:pt x="2674" y="1270"/>
                  <a:pt x="2685" y="1259"/>
                  <a:pt x="2695" y="1247"/>
                </a:cubicBezTo>
                <a:cubicBezTo>
                  <a:pt x="2694" y="1251"/>
                  <a:pt x="2692" y="1255"/>
                  <a:pt x="2691" y="1258"/>
                </a:cubicBezTo>
                <a:cubicBezTo>
                  <a:pt x="2684" y="1275"/>
                  <a:pt x="2678" y="1291"/>
                  <a:pt x="2671" y="1307"/>
                </a:cubicBezTo>
                <a:cubicBezTo>
                  <a:pt x="2650" y="1339"/>
                  <a:pt x="2626" y="1370"/>
                  <a:pt x="2602" y="1400"/>
                </a:cubicBezTo>
                <a:moveTo>
                  <a:pt x="233" y="1439"/>
                </a:moveTo>
                <a:cubicBezTo>
                  <a:pt x="220" y="1427"/>
                  <a:pt x="207" y="1415"/>
                  <a:pt x="195" y="1403"/>
                </a:cubicBezTo>
                <a:cubicBezTo>
                  <a:pt x="228" y="1339"/>
                  <a:pt x="288" y="1288"/>
                  <a:pt x="331" y="1230"/>
                </a:cubicBezTo>
                <a:cubicBezTo>
                  <a:pt x="341" y="1242"/>
                  <a:pt x="352" y="1253"/>
                  <a:pt x="364" y="1264"/>
                </a:cubicBezTo>
                <a:cubicBezTo>
                  <a:pt x="318" y="1318"/>
                  <a:pt x="268" y="1377"/>
                  <a:pt x="233" y="1439"/>
                </a:cubicBezTo>
                <a:moveTo>
                  <a:pt x="2699" y="1263"/>
                </a:moveTo>
                <a:cubicBezTo>
                  <a:pt x="2706" y="1249"/>
                  <a:pt x="2712" y="1235"/>
                  <a:pt x="2718" y="1221"/>
                </a:cubicBezTo>
                <a:cubicBezTo>
                  <a:pt x="2723" y="1214"/>
                  <a:pt x="2728" y="1207"/>
                  <a:pt x="2734" y="1201"/>
                </a:cubicBezTo>
                <a:cubicBezTo>
                  <a:pt x="2723" y="1222"/>
                  <a:pt x="2712" y="1242"/>
                  <a:pt x="2699" y="1263"/>
                </a:cubicBezTo>
                <a:moveTo>
                  <a:pt x="189" y="1397"/>
                </a:moveTo>
                <a:cubicBezTo>
                  <a:pt x="179" y="1386"/>
                  <a:pt x="170" y="1375"/>
                  <a:pt x="160" y="1363"/>
                </a:cubicBezTo>
                <a:cubicBezTo>
                  <a:pt x="202" y="1303"/>
                  <a:pt x="253" y="1249"/>
                  <a:pt x="297" y="1192"/>
                </a:cubicBezTo>
                <a:cubicBezTo>
                  <a:pt x="307" y="1204"/>
                  <a:pt x="317" y="1215"/>
                  <a:pt x="327" y="1227"/>
                </a:cubicBezTo>
                <a:cubicBezTo>
                  <a:pt x="297" y="1259"/>
                  <a:pt x="269" y="1294"/>
                  <a:pt x="241" y="1328"/>
                </a:cubicBezTo>
                <a:cubicBezTo>
                  <a:pt x="224" y="1348"/>
                  <a:pt x="199" y="1370"/>
                  <a:pt x="189" y="1397"/>
                </a:cubicBezTo>
                <a:moveTo>
                  <a:pt x="155" y="1356"/>
                </a:moveTo>
                <a:cubicBezTo>
                  <a:pt x="146" y="1345"/>
                  <a:pt x="138" y="1333"/>
                  <a:pt x="130" y="1321"/>
                </a:cubicBezTo>
                <a:cubicBezTo>
                  <a:pt x="154" y="1295"/>
                  <a:pt x="175" y="1265"/>
                  <a:pt x="197" y="1238"/>
                </a:cubicBezTo>
                <a:cubicBezTo>
                  <a:pt x="220" y="1209"/>
                  <a:pt x="244" y="1180"/>
                  <a:pt x="268" y="1152"/>
                </a:cubicBezTo>
                <a:cubicBezTo>
                  <a:pt x="276" y="1163"/>
                  <a:pt x="284" y="1174"/>
                  <a:pt x="292" y="1185"/>
                </a:cubicBezTo>
                <a:cubicBezTo>
                  <a:pt x="265" y="1217"/>
                  <a:pt x="239" y="1250"/>
                  <a:pt x="213" y="1282"/>
                </a:cubicBezTo>
                <a:cubicBezTo>
                  <a:pt x="194" y="1306"/>
                  <a:pt x="170" y="1329"/>
                  <a:pt x="155" y="1356"/>
                </a:cubicBezTo>
                <a:moveTo>
                  <a:pt x="126" y="1315"/>
                </a:moveTo>
                <a:cubicBezTo>
                  <a:pt x="120" y="1306"/>
                  <a:pt x="115" y="1297"/>
                  <a:pt x="110" y="1288"/>
                </a:cubicBezTo>
                <a:cubicBezTo>
                  <a:pt x="107" y="1282"/>
                  <a:pt x="103" y="1275"/>
                  <a:pt x="100" y="1269"/>
                </a:cubicBezTo>
                <a:cubicBezTo>
                  <a:pt x="138" y="1209"/>
                  <a:pt x="193" y="1160"/>
                  <a:pt x="240" y="1107"/>
                </a:cubicBezTo>
                <a:cubicBezTo>
                  <a:pt x="240" y="1108"/>
                  <a:pt x="241" y="1108"/>
                  <a:pt x="241" y="1109"/>
                </a:cubicBezTo>
                <a:cubicBezTo>
                  <a:pt x="248" y="1122"/>
                  <a:pt x="256" y="1134"/>
                  <a:pt x="264" y="1146"/>
                </a:cubicBezTo>
                <a:cubicBezTo>
                  <a:pt x="216" y="1198"/>
                  <a:pt x="163" y="1254"/>
                  <a:pt x="126" y="1315"/>
                </a:cubicBezTo>
                <a:moveTo>
                  <a:pt x="96" y="1261"/>
                </a:moveTo>
                <a:cubicBezTo>
                  <a:pt x="89" y="1247"/>
                  <a:pt x="83" y="1232"/>
                  <a:pt x="78" y="1217"/>
                </a:cubicBezTo>
                <a:cubicBezTo>
                  <a:pt x="123" y="1164"/>
                  <a:pt x="170" y="1111"/>
                  <a:pt x="214" y="1056"/>
                </a:cubicBezTo>
                <a:cubicBezTo>
                  <a:pt x="221" y="1071"/>
                  <a:pt x="229" y="1086"/>
                  <a:pt x="237" y="1101"/>
                </a:cubicBezTo>
                <a:cubicBezTo>
                  <a:pt x="188" y="1150"/>
                  <a:pt x="134" y="1202"/>
                  <a:pt x="96" y="1261"/>
                </a:cubicBezTo>
                <a:moveTo>
                  <a:pt x="75" y="1210"/>
                </a:moveTo>
                <a:cubicBezTo>
                  <a:pt x="70" y="1196"/>
                  <a:pt x="66" y="1183"/>
                  <a:pt x="62" y="1169"/>
                </a:cubicBezTo>
                <a:cubicBezTo>
                  <a:pt x="89" y="1146"/>
                  <a:pt x="110" y="1115"/>
                  <a:pt x="132" y="1088"/>
                </a:cubicBezTo>
                <a:cubicBezTo>
                  <a:pt x="154" y="1061"/>
                  <a:pt x="175" y="1035"/>
                  <a:pt x="195" y="1007"/>
                </a:cubicBezTo>
                <a:cubicBezTo>
                  <a:pt x="200" y="1021"/>
                  <a:pt x="206" y="1036"/>
                  <a:pt x="212" y="1050"/>
                </a:cubicBezTo>
                <a:cubicBezTo>
                  <a:pt x="163" y="1099"/>
                  <a:pt x="118" y="1154"/>
                  <a:pt x="75" y="1210"/>
                </a:cubicBezTo>
                <a:moveTo>
                  <a:pt x="60" y="1161"/>
                </a:moveTo>
                <a:cubicBezTo>
                  <a:pt x="56" y="1145"/>
                  <a:pt x="52" y="1129"/>
                  <a:pt x="50" y="1113"/>
                </a:cubicBezTo>
                <a:cubicBezTo>
                  <a:pt x="95" y="1063"/>
                  <a:pt x="139" y="1012"/>
                  <a:pt x="181" y="959"/>
                </a:cubicBezTo>
                <a:cubicBezTo>
                  <a:pt x="184" y="973"/>
                  <a:pt x="188" y="986"/>
                  <a:pt x="193" y="1000"/>
                </a:cubicBezTo>
                <a:cubicBezTo>
                  <a:pt x="168" y="1028"/>
                  <a:pt x="145" y="1058"/>
                  <a:pt x="122" y="1087"/>
                </a:cubicBezTo>
                <a:cubicBezTo>
                  <a:pt x="102" y="1111"/>
                  <a:pt x="77" y="1134"/>
                  <a:pt x="60" y="1161"/>
                </a:cubicBezTo>
                <a:moveTo>
                  <a:pt x="48" y="1104"/>
                </a:moveTo>
                <a:cubicBezTo>
                  <a:pt x="45" y="1086"/>
                  <a:pt x="42" y="1067"/>
                  <a:pt x="41" y="1048"/>
                </a:cubicBezTo>
                <a:cubicBezTo>
                  <a:pt x="82" y="999"/>
                  <a:pt x="125" y="951"/>
                  <a:pt x="169" y="904"/>
                </a:cubicBezTo>
                <a:cubicBezTo>
                  <a:pt x="172" y="920"/>
                  <a:pt x="175" y="936"/>
                  <a:pt x="179" y="951"/>
                </a:cubicBezTo>
                <a:cubicBezTo>
                  <a:pt x="133" y="1000"/>
                  <a:pt x="90" y="1052"/>
                  <a:pt x="48" y="1104"/>
                </a:cubicBezTo>
                <a:moveTo>
                  <a:pt x="40" y="1038"/>
                </a:moveTo>
                <a:cubicBezTo>
                  <a:pt x="39" y="1020"/>
                  <a:pt x="38" y="1002"/>
                  <a:pt x="38" y="984"/>
                </a:cubicBezTo>
                <a:cubicBezTo>
                  <a:pt x="76" y="942"/>
                  <a:pt x="122" y="904"/>
                  <a:pt x="164" y="864"/>
                </a:cubicBezTo>
                <a:cubicBezTo>
                  <a:pt x="165" y="876"/>
                  <a:pt x="166" y="887"/>
                  <a:pt x="168" y="899"/>
                </a:cubicBezTo>
                <a:cubicBezTo>
                  <a:pt x="124" y="943"/>
                  <a:pt x="81" y="990"/>
                  <a:pt x="40" y="1038"/>
                </a:cubicBezTo>
                <a:moveTo>
                  <a:pt x="38" y="972"/>
                </a:moveTo>
                <a:cubicBezTo>
                  <a:pt x="38" y="958"/>
                  <a:pt x="39" y="943"/>
                  <a:pt x="40" y="928"/>
                </a:cubicBezTo>
                <a:cubicBezTo>
                  <a:pt x="60" y="909"/>
                  <a:pt x="78" y="888"/>
                  <a:pt x="97" y="868"/>
                </a:cubicBezTo>
                <a:cubicBezTo>
                  <a:pt x="118" y="848"/>
                  <a:pt x="140" y="828"/>
                  <a:pt x="160" y="807"/>
                </a:cubicBezTo>
                <a:cubicBezTo>
                  <a:pt x="160" y="824"/>
                  <a:pt x="161" y="841"/>
                  <a:pt x="163" y="858"/>
                </a:cubicBezTo>
                <a:cubicBezTo>
                  <a:pt x="139" y="880"/>
                  <a:pt x="115" y="902"/>
                  <a:pt x="91" y="923"/>
                </a:cubicBezTo>
                <a:cubicBezTo>
                  <a:pt x="73" y="939"/>
                  <a:pt x="54" y="955"/>
                  <a:pt x="38" y="972"/>
                </a:cubicBezTo>
                <a:moveTo>
                  <a:pt x="41" y="914"/>
                </a:moveTo>
                <a:cubicBezTo>
                  <a:pt x="42" y="900"/>
                  <a:pt x="44" y="887"/>
                  <a:pt x="46" y="873"/>
                </a:cubicBezTo>
                <a:cubicBezTo>
                  <a:pt x="65" y="855"/>
                  <a:pt x="83" y="835"/>
                  <a:pt x="102" y="816"/>
                </a:cubicBezTo>
                <a:cubicBezTo>
                  <a:pt x="121" y="797"/>
                  <a:pt x="142" y="779"/>
                  <a:pt x="161" y="759"/>
                </a:cubicBezTo>
                <a:cubicBezTo>
                  <a:pt x="160" y="772"/>
                  <a:pt x="160" y="785"/>
                  <a:pt x="160" y="799"/>
                </a:cubicBezTo>
                <a:cubicBezTo>
                  <a:pt x="134" y="819"/>
                  <a:pt x="111" y="843"/>
                  <a:pt x="88" y="866"/>
                </a:cubicBezTo>
                <a:cubicBezTo>
                  <a:pt x="72" y="882"/>
                  <a:pt x="56" y="897"/>
                  <a:pt x="41" y="914"/>
                </a:cubicBezTo>
                <a:moveTo>
                  <a:pt x="48" y="858"/>
                </a:moveTo>
                <a:cubicBezTo>
                  <a:pt x="50" y="845"/>
                  <a:pt x="53" y="832"/>
                  <a:pt x="56" y="819"/>
                </a:cubicBezTo>
                <a:cubicBezTo>
                  <a:pt x="56" y="816"/>
                  <a:pt x="57" y="814"/>
                  <a:pt x="57" y="811"/>
                </a:cubicBezTo>
                <a:cubicBezTo>
                  <a:pt x="77" y="790"/>
                  <a:pt x="96" y="768"/>
                  <a:pt x="116" y="747"/>
                </a:cubicBezTo>
                <a:cubicBezTo>
                  <a:pt x="132" y="731"/>
                  <a:pt x="152" y="715"/>
                  <a:pt x="167" y="696"/>
                </a:cubicBezTo>
                <a:cubicBezTo>
                  <a:pt x="165" y="714"/>
                  <a:pt x="163" y="733"/>
                  <a:pt x="161" y="751"/>
                </a:cubicBezTo>
                <a:cubicBezTo>
                  <a:pt x="139" y="768"/>
                  <a:pt x="119" y="788"/>
                  <a:pt x="100" y="807"/>
                </a:cubicBezTo>
                <a:cubicBezTo>
                  <a:pt x="82" y="824"/>
                  <a:pt x="65" y="841"/>
                  <a:pt x="48" y="858"/>
                </a:cubicBezTo>
                <a:moveTo>
                  <a:pt x="62" y="794"/>
                </a:moveTo>
                <a:cubicBezTo>
                  <a:pt x="68" y="773"/>
                  <a:pt x="75" y="752"/>
                  <a:pt x="83" y="731"/>
                </a:cubicBezTo>
                <a:cubicBezTo>
                  <a:pt x="115" y="700"/>
                  <a:pt x="149" y="669"/>
                  <a:pt x="180" y="635"/>
                </a:cubicBezTo>
                <a:cubicBezTo>
                  <a:pt x="176" y="651"/>
                  <a:pt x="173" y="667"/>
                  <a:pt x="170" y="684"/>
                </a:cubicBezTo>
                <a:cubicBezTo>
                  <a:pt x="132" y="718"/>
                  <a:pt x="95" y="755"/>
                  <a:pt x="62" y="794"/>
                </a:cubicBezTo>
                <a:moveTo>
                  <a:pt x="91" y="710"/>
                </a:moveTo>
                <a:cubicBezTo>
                  <a:pt x="102" y="686"/>
                  <a:pt x="114" y="662"/>
                  <a:pt x="128" y="639"/>
                </a:cubicBezTo>
                <a:cubicBezTo>
                  <a:pt x="130" y="637"/>
                  <a:pt x="132" y="635"/>
                  <a:pt x="134" y="633"/>
                </a:cubicBezTo>
                <a:cubicBezTo>
                  <a:pt x="144" y="623"/>
                  <a:pt x="154" y="614"/>
                  <a:pt x="165" y="605"/>
                </a:cubicBezTo>
                <a:cubicBezTo>
                  <a:pt x="178" y="595"/>
                  <a:pt x="190" y="584"/>
                  <a:pt x="201" y="572"/>
                </a:cubicBezTo>
                <a:cubicBezTo>
                  <a:pt x="195" y="588"/>
                  <a:pt x="189" y="605"/>
                  <a:pt x="184" y="622"/>
                </a:cubicBezTo>
                <a:cubicBezTo>
                  <a:pt x="151" y="648"/>
                  <a:pt x="121" y="679"/>
                  <a:pt x="91" y="710"/>
                </a:cubicBezTo>
                <a:moveTo>
                  <a:pt x="145" y="611"/>
                </a:moveTo>
                <a:cubicBezTo>
                  <a:pt x="155" y="596"/>
                  <a:pt x="166" y="581"/>
                  <a:pt x="177" y="566"/>
                </a:cubicBezTo>
                <a:cubicBezTo>
                  <a:pt x="178" y="566"/>
                  <a:pt x="178" y="566"/>
                  <a:pt x="178" y="566"/>
                </a:cubicBezTo>
                <a:cubicBezTo>
                  <a:pt x="191" y="555"/>
                  <a:pt x="205" y="545"/>
                  <a:pt x="218" y="535"/>
                </a:cubicBezTo>
                <a:cubicBezTo>
                  <a:pt x="215" y="541"/>
                  <a:pt x="212" y="547"/>
                  <a:pt x="210" y="553"/>
                </a:cubicBezTo>
                <a:cubicBezTo>
                  <a:pt x="193" y="571"/>
                  <a:pt x="174" y="587"/>
                  <a:pt x="154" y="604"/>
                </a:cubicBezTo>
                <a:cubicBezTo>
                  <a:pt x="152" y="606"/>
                  <a:pt x="148" y="609"/>
                  <a:pt x="145" y="611"/>
                </a:cubicBezTo>
                <a:moveTo>
                  <a:pt x="192" y="547"/>
                </a:moveTo>
                <a:cubicBezTo>
                  <a:pt x="209" y="526"/>
                  <a:pt x="226" y="506"/>
                  <a:pt x="245" y="487"/>
                </a:cubicBezTo>
                <a:cubicBezTo>
                  <a:pt x="241" y="493"/>
                  <a:pt x="237" y="498"/>
                  <a:pt x="234" y="504"/>
                </a:cubicBezTo>
                <a:cubicBezTo>
                  <a:pt x="231" y="509"/>
                  <a:pt x="228" y="514"/>
                  <a:pt x="226" y="519"/>
                </a:cubicBezTo>
                <a:cubicBezTo>
                  <a:pt x="225" y="520"/>
                  <a:pt x="223" y="521"/>
                  <a:pt x="222" y="522"/>
                </a:cubicBezTo>
                <a:cubicBezTo>
                  <a:pt x="212" y="530"/>
                  <a:pt x="202" y="538"/>
                  <a:pt x="192" y="547"/>
                </a:cubicBezTo>
                <a:moveTo>
                  <a:pt x="1595" y="1613"/>
                </a:moveTo>
                <a:cubicBezTo>
                  <a:pt x="1380" y="1596"/>
                  <a:pt x="1164" y="1572"/>
                  <a:pt x="954" y="1520"/>
                </a:cubicBezTo>
                <a:cubicBezTo>
                  <a:pt x="746" y="1469"/>
                  <a:pt x="529" y="1391"/>
                  <a:pt x="372" y="1238"/>
                </a:cubicBezTo>
                <a:cubicBezTo>
                  <a:pt x="215" y="1086"/>
                  <a:pt x="146" y="852"/>
                  <a:pt x="204" y="639"/>
                </a:cubicBezTo>
                <a:cubicBezTo>
                  <a:pt x="259" y="436"/>
                  <a:pt x="431" y="299"/>
                  <a:pt x="613" y="211"/>
                </a:cubicBezTo>
                <a:cubicBezTo>
                  <a:pt x="882" y="82"/>
                  <a:pt x="1192" y="23"/>
                  <a:pt x="1495" y="23"/>
                </a:cubicBezTo>
                <a:cubicBezTo>
                  <a:pt x="1595" y="23"/>
                  <a:pt x="1695" y="29"/>
                  <a:pt x="1792" y="42"/>
                </a:cubicBezTo>
                <a:cubicBezTo>
                  <a:pt x="2009" y="69"/>
                  <a:pt x="2227" y="123"/>
                  <a:pt x="2422" y="223"/>
                </a:cubicBezTo>
                <a:cubicBezTo>
                  <a:pt x="2597" y="313"/>
                  <a:pt x="2761" y="448"/>
                  <a:pt x="2821" y="642"/>
                </a:cubicBezTo>
                <a:cubicBezTo>
                  <a:pt x="2976" y="1144"/>
                  <a:pt x="2446" y="1476"/>
                  <a:pt x="2041" y="1604"/>
                </a:cubicBezTo>
                <a:cubicBezTo>
                  <a:pt x="1994" y="1619"/>
                  <a:pt x="1946" y="1632"/>
                  <a:pt x="1897" y="1644"/>
                </a:cubicBezTo>
                <a:cubicBezTo>
                  <a:pt x="1894" y="1644"/>
                  <a:pt x="1892" y="1647"/>
                  <a:pt x="1891" y="1649"/>
                </a:cubicBezTo>
                <a:cubicBezTo>
                  <a:pt x="1890" y="1650"/>
                  <a:pt x="1889" y="1651"/>
                  <a:pt x="1889" y="1653"/>
                </a:cubicBezTo>
                <a:cubicBezTo>
                  <a:pt x="1861" y="1785"/>
                  <a:pt x="1811" y="1904"/>
                  <a:pt x="1718" y="2004"/>
                </a:cubicBezTo>
                <a:cubicBezTo>
                  <a:pt x="1629" y="2100"/>
                  <a:pt x="1518" y="2161"/>
                  <a:pt x="1394" y="2199"/>
                </a:cubicBezTo>
                <a:cubicBezTo>
                  <a:pt x="1534" y="2044"/>
                  <a:pt x="1627" y="1833"/>
                  <a:pt x="1610" y="1622"/>
                </a:cubicBezTo>
                <a:cubicBezTo>
                  <a:pt x="1609" y="1616"/>
                  <a:pt x="1605" y="1613"/>
                  <a:pt x="1600" y="1613"/>
                </a:cubicBezTo>
                <a:cubicBezTo>
                  <a:pt x="1600" y="1613"/>
                  <a:pt x="1599" y="1613"/>
                  <a:pt x="1599" y="1613"/>
                </a:cubicBezTo>
                <a:cubicBezTo>
                  <a:pt x="1599" y="1613"/>
                  <a:pt x="1598" y="1613"/>
                  <a:pt x="1597" y="1613"/>
                </a:cubicBezTo>
                <a:cubicBezTo>
                  <a:pt x="1596" y="1613"/>
                  <a:pt x="1596" y="1613"/>
                  <a:pt x="1595" y="1613"/>
                </a:cubicBezTo>
                <a:moveTo>
                  <a:pt x="1503" y="0"/>
                </a:moveTo>
                <a:cubicBezTo>
                  <a:pt x="1239" y="0"/>
                  <a:pt x="974" y="45"/>
                  <a:pt x="726" y="138"/>
                </a:cubicBezTo>
                <a:cubicBezTo>
                  <a:pt x="581" y="192"/>
                  <a:pt x="434" y="269"/>
                  <a:pt x="325" y="383"/>
                </a:cubicBezTo>
                <a:cubicBezTo>
                  <a:pt x="205" y="482"/>
                  <a:pt x="100" y="605"/>
                  <a:pt x="50" y="754"/>
                </a:cubicBezTo>
                <a:cubicBezTo>
                  <a:pt x="0" y="899"/>
                  <a:pt x="3" y="1070"/>
                  <a:pt x="52" y="1215"/>
                </a:cubicBezTo>
                <a:cubicBezTo>
                  <a:pt x="104" y="1371"/>
                  <a:pt x="228" y="1479"/>
                  <a:pt x="363" y="1565"/>
                </a:cubicBezTo>
                <a:cubicBezTo>
                  <a:pt x="511" y="1659"/>
                  <a:pt x="676" y="1725"/>
                  <a:pt x="846" y="1766"/>
                </a:cubicBezTo>
                <a:cubicBezTo>
                  <a:pt x="1020" y="1809"/>
                  <a:pt x="1199" y="1827"/>
                  <a:pt x="1378" y="1827"/>
                </a:cubicBezTo>
                <a:cubicBezTo>
                  <a:pt x="1396" y="1827"/>
                  <a:pt x="1413" y="1827"/>
                  <a:pt x="1431" y="1827"/>
                </a:cubicBezTo>
                <a:cubicBezTo>
                  <a:pt x="1429" y="2031"/>
                  <a:pt x="1316" y="2195"/>
                  <a:pt x="1216" y="2365"/>
                </a:cubicBezTo>
                <a:cubicBezTo>
                  <a:pt x="1214" y="2367"/>
                  <a:pt x="1214" y="2370"/>
                  <a:pt x="1215" y="2372"/>
                </a:cubicBezTo>
                <a:cubicBezTo>
                  <a:pt x="1212" y="2377"/>
                  <a:pt x="1214" y="2385"/>
                  <a:pt x="1221" y="2385"/>
                </a:cubicBezTo>
                <a:cubicBezTo>
                  <a:pt x="1223" y="2387"/>
                  <a:pt x="1225" y="2387"/>
                  <a:pt x="1228" y="2387"/>
                </a:cubicBezTo>
                <a:cubicBezTo>
                  <a:pt x="1230" y="2387"/>
                  <a:pt x="1232" y="2387"/>
                  <a:pt x="1234" y="2385"/>
                </a:cubicBezTo>
                <a:cubicBezTo>
                  <a:pt x="1234" y="2385"/>
                  <a:pt x="1235" y="2384"/>
                  <a:pt x="1236" y="2384"/>
                </a:cubicBezTo>
                <a:cubicBezTo>
                  <a:pt x="1340" y="2369"/>
                  <a:pt x="1436" y="2319"/>
                  <a:pt x="1520" y="2257"/>
                </a:cubicBezTo>
                <a:cubicBezTo>
                  <a:pt x="1625" y="2180"/>
                  <a:pt x="1730" y="2074"/>
                  <a:pt x="1788" y="1956"/>
                </a:cubicBezTo>
                <a:cubicBezTo>
                  <a:pt x="1789" y="1955"/>
                  <a:pt x="1789" y="1954"/>
                  <a:pt x="1789" y="1953"/>
                </a:cubicBezTo>
                <a:cubicBezTo>
                  <a:pt x="1815" y="1917"/>
                  <a:pt x="1838" y="1879"/>
                  <a:pt x="1856" y="1840"/>
                </a:cubicBezTo>
                <a:cubicBezTo>
                  <a:pt x="2080" y="1811"/>
                  <a:pt x="2292" y="1715"/>
                  <a:pt x="2464" y="1570"/>
                </a:cubicBezTo>
                <a:cubicBezTo>
                  <a:pt x="2638" y="1424"/>
                  <a:pt x="2799" y="1209"/>
                  <a:pt x="2847" y="984"/>
                </a:cubicBezTo>
                <a:cubicBezTo>
                  <a:pt x="2847" y="982"/>
                  <a:pt x="2847" y="980"/>
                  <a:pt x="2847" y="979"/>
                </a:cubicBezTo>
                <a:cubicBezTo>
                  <a:pt x="2861" y="928"/>
                  <a:pt x="2869" y="873"/>
                  <a:pt x="2869" y="816"/>
                </a:cubicBezTo>
                <a:cubicBezTo>
                  <a:pt x="2871" y="348"/>
                  <a:pt x="2375" y="131"/>
                  <a:pt x="1985" y="50"/>
                </a:cubicBezTo>
                <a:cubicBezTo>
                  <a:pt x="1827" y="16"/>
                  <a:pt x="1665" y="0"/>
                  <a:pt x="1503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5"/>
          <p:cNvSpPr>
            <a:spLocks noEditPoints="1"/>
          </p:cNvSpPr>
          <p:nvPr/>
        </p:nvSpPr>
        <p:spPr bwMode="auto">
          <a:xfrm>
            <a:off x="3317767" y="1719868"/>
            <a:ext cx="2684658" cy="2154548"/>
          </a:xfrm>
          <a:custGeom>
            <a:avLst/>
            <a:gdLst>
              <a:gd name="T0" fmla="*/ 1374 w 2976"/>
              <a:gd name="T1" fmla="*/ 2224 h 2387"/>
              <a:gd name="T2" fmla="*/ 1410 w 2976"/>
              <a:gd name="T3" fmla="*/ 2216 h 2387"/>
              <a:gd name="T4" fmla="*/ 1438 w 2976"/>
              <a:gd name="T5" fmla="*/ 2288 h 2387"/>
              <a:gd name="T6" fmla="*/ 1358 w 2976"/>
              <a:gd name="T7" fmla="*/ 2211 h 2387"/>
              <a:gd name="T8" fmla="*/ 1455 w 2976"/>
              <a:gd name="T9" fmla="*/ 2278 h 2387"/>
              <a:gd name="T10" fmla="*/ 1528 w 2976"/>
              <a:gd name="T11" fmla="*/ 2226 h 2387"/>
              <a:gd name="T12" fmla="*/ 1475 w 2976"/>
              <a:gd name="T13" fmla="*/ 2055 h 2387"/>
              <a:gd name="T14" fmla="*/ 1520 w 2976"/>
              <a:gd name="T15" fmla="*/ 1966 h 2387"/>
              <a:gd name="T16" fmla="*/ 1527 w 2976"/>
              <a:gd name="T17" fmla="*/ 1947 h 2387"/>
              <a:gd name="T18" fmla="*/ 1555 w 2976"/>
              <a:gd name="T19" fmla="*/ 1864 h 2387"/>
              <a:gd name="T20" fmla="*/ 1575 w 2976"/>
              <a:gd name="T21" fmla="*/ 1775 h 2387"/>
              <a:gd name="T22" fmla="*/ 1451 w 2976"/>
              <a:gd name="T23" fmla="*/ 1866 h 2387"/>
              <a:gd name="T24" fmla="*/ 1866 w 2976"/>
              <a:gd name="T25" fmla="*/ 1818 h 2387"/>
              <a:gd name="T26" fmla="*/ 1389 w 2976"/>
              <a:gd name="T27" fmla="*/ 1803 h 2387"/>
              <a:gd name="T28" fmla="*/ 1460 w 2976"/>
              <a:gd name="T29" fmla="*/ 1628 h 2387"/>
              <a:gd name="T30" fmla="*/ 1436 w 2976"/>
              <a:gd name="T31" fmla="*/ 1626 h 2387"/>
              <a:gd name="T32" fmla="*/ 1948 w 2976"/>
              <a:gd name="T33" fmla="*/ 1803 h 2387"/>
              <a:gd name="T34" fmla="*/ 1261 w 2976"/>
              <a:gd name="T35" fmla="*/ 1799 h 2387"/>
              <a:gd name="T36" fmla="*/ 1087 w 2976"/>
              <a:gd name="T37" fmla="*/ 1784 h 2387"/>
              <a:gd name="T38" fmla="*/ 2077 w 2976"/>
              <a:gd name="T39" fmla="*/ 1678 h 2387"/>
              <a:gd name="T40" fmla="*/ 1077 w 2976"/>
              <a:gd name="T41" fmla="*/ 1783 h 2387"/>
              <a:gd name="T42" fmla="*/ 1024 w 2976"/>
              <a:gd name="T43" fmla="*/ 1776 h 2387"/>
              <a:gd name="T44" fmla="*/ 1034 w 2976"/>
              <a:gd name="T45" fmla="*/ 1567 h 2387"/>
              <a:gd name="T46" fmla="*/ 902 w 2976"/>
              <a:gd name="T47" fmla="*/ 1753 h 2387"/>
              <a:gd name="T48" fmla="*/ 793 w 2976"/>
              <a:gd name="T49" fmla="*/ 1726 h 2387"/>
              <a:gd name="T50" fmla="*/ 909 w 2976"/>
              <a:gd name="T51" fmla="*/ 1537 h 2387"/>
              <a:gd name="T52" fmla="*/ 2143 w 2976"/>
              <a:gd name="T53" fmla="*/ 1741 h 2387"/>
              <a:gd name="T54" fmla="*/ 642 w 2976"/>
              <a:gd name="T55" fmla="*/ 1676 h 2387"/>
              <a:gd name="T56" fmla="*/ 2377 w 2976"/>
              <a:gd name="T57" fmla="*/ 1489 h 2387"/>
              <a:gd name="T58" fmla="*/ 757 w 2976"/>
              <a:gd name="T59" fmla="*/ 1489 h 2387"/>
              <a:gd name="T60" fmla="*/ 2295 w 2976"/>
              <a:gd name="T61" fmla="*/ 1664 h 2387"/>
              <a:gd name="T62" fmla="*/ 620 w 2976"/>
              <a:gd name="T63" fmla="*/ 1433 h 2387"/>
              <a:gd name="T64" fmla="*/ 2426 w 2976"/>
              <a:gd name="T65" fmla="*/ 1573 h 2387"/>
              <a:gd name="T66" fmla="*/ 439 w 2976"/>
              <a:gd name="T67" fmla="*/ 1582 h 2387"/>
              <a:gd name="T68" fmla="*/ 2524 w 2976"/>
              <a:gd name="T69" fmla="*/ 1398 h 2387"/>
              <a:gd name="T70" fmla="*/ 491 w 2976"/>
              <a:gd name="T71" fmla="*/ 1362 h 2387"/>
              <a:gd name="T72" fmla="*/ 357 w 2976"/>
              <a:gd name="T73" fmla="*/ 1533 h 2387"/>
              <a:gd name="T74" fmla="*/ 317 w 2976"/>
              <a:gd name="T75" fmla="*/ 1506 h 2387"/>
              <a:gd name="T76" fmla="*/ 369 w 2976"/>
              <a:gd name="T77" fmla="*/ 1268 h 2387"/>
              <a:gd name="T78" fmla="*/ 2691 w 2976"/>
              <a:gd name="T79" fmla="*/ 1258 h 2387"/>
              <a:gd name="T80" fmla="*/ 233 w 2976"/>
              <a:gd name="T81" fmla="*/ 1439 h 2387"/>
              <a:gd name="T82" fmla="*/ 297 w 2976"/>
              <a:gd name="T83" fmla="*/ 1192 h 2387"/>
              <a:gd name="T84" fmla="*/ 268 w 2976"/>
              <a:gd name="T85" fmla="*/ 1152 h 2387"/>
              <a:gd name="T86" fmla="*/ 240 w 2976"/>
              <a:gd name="T87" fmla="*/ 1107 h 2387"/>
              <a:gd name="T88" fmla="*/ 237 w 2976"/>
              <a:gd name="T89" fmla="*/ 1101 h 2387"/>
              <a:gd name="T90" fmla="*/ 75 w 2976"/>
              <a:gd name="T91" fmla="*/ 1210 h 2387"/>
              <a:gd name="T92" fmla="*/ 48 w 2976"/>
              <a:gd name="T93" fmla="*/ 1104 h 2387"/>
              <a:gd name="T94" fmla="*/ 164 w 2976"/>
              <a:gd name="T95" fmla="*/ 864 h 2387"/>
              <a:gd name="T96" fmla="*/ 163 w 2976"/>
              <a:gd name="T97" fmla="*/ 858 h 2387"/>
              <a:gd name="T98" fmla="*/ 160 w 2976"/>
              <a:gd name="T99" fmla="*/ 799 h 2387"/>
              <a:gd name="T100" fmla="*/ 167 w 2976"/>
              <a:gd name="T101" fmla="*/ 696 h 2387"/>
              <a:gd name="T102" fmla="*/ 170 w 2976"/>
              <a:gd name="T103" fmla="*/ 684 h 2387"/>
              <a:gd name="T104" fmla="*/ 184 w 2976"/>
              <a:gd name="T105" fmla="*/ 622 h 2387"/>
              <a:gd name="T106" fmla="*/ 154 w 2976"/>
              <a:gd name="T107" fmla="*/ 604 h 2387"/>
              <a:gd name="T108" fmla="*/ 192 w 2976"/>
              <a:gd name="T109" fmla="*/ 547 h 2387"/>
              <a:gd name="T110" fmla="*/ 1792 w 2976"/>
              <a:gd name="T111" fmla="*/ 42 h 2387"/>
              <a:gd name="T112" fmla="*/ 1718 w 2976"/>
              <a:gd name="T113" fmla="*/ 2004 h 2387"/>
              <a:gd name="T114" fmla="*/ 1503 w 2976"/>
              <a:gd name="T115" fmla="*/ 0 h 2387"/>
              <a:gd name="T116" fmla="*/ 1378 w 2976"/>
              <a:gd name="T117" fmla="*/ 1827 h 2387"/>
              <a:gd name="T118" fmla="*/ 1236 w 2976"/>
              <a:gd name="T119" fmla="*/ 2384 h 2387"/>
              <a:gd name="T120" fmla="*/ 2847 w 2976"/>
              <a:gd name="T121" fmla="*/ 979 h 2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976" h="2387">
                <a:moveTo>
                  <a:pt x="1375" y="2224"/>
                </a:moveTo>
                <a:cubicBezTo>
                  <a:pt x="1375" y="2224"/>
                  <a:pt x="1375" y="2224"/>
                  <a:pt x="1376" y="2224"/>
                </a:cubicBezTo>
                <a:cubicBezTo>
                  <a:pt x="1383" y="2222"/>
                  <a:pt x="1390" y="2221"/>
                  <a:pt x="1398" y="2219"/>
                </a:cubicBezTo>
                <a:cubicBezTo>
                  <a:pt x="1378" y="2242"/>
                  <a:pt x="1358" y="2266"/>
                  <a:pt x="1339" y="2289"/>
                </a:cubicBezTo>
                <a:cubicBezTo>
                  <a:pt x="1323" y="2310"/>
                  <a:pt x="1303" y="2330"/>
                  <a:pt x="1290" y="2353"/>
                </a:cubicBezTo>
                <a:cubicBezTo>
                  <a:pt x="1280" y="2356"/>
                  <a:pt x="1270" y="2358"/>
                  <a:pt x="1260" y="2360"/>
                </a:cubicBezTo>
                <a:cubicBezTo>
                  <a:pt x="1301" y="2319"/>
                  <a:pt x="1337" y="2269"/>
                  <a:pt x="1374" y="2224"/>
                </a:cubicBezTo>
                <a:cubicBezTo>
                  <a:pt x="1374" y="2224"/>
                  <a:pt x="1374" y="2224"/>
                  <a:pt x="1374" y="2224"/>
                </a:cubicBezTo>
                <a:cubicBezTo>
                  <a:pt x="1374" y="2224"/>
                  <a:pt x="1374" y="2224"/>
                  <a:pt x="1374" y="2224"/>
                </a:cubicBezTo>
                <a:cubicBezTo>
                  <a:pt x="1375" y="2224"/>
                  <a:pt x="1375" y="2224"/>
                  <a:pt x="1375" y="2224"/>
                </a:cubicBezTo>
                <a:moveTo>
                  <a:pt x="1301" y="2350"/>
                </a:moveTo>
                <a:cubicBezTo>
                  <a:pt x="1318" y="2331"/>
                  <a:pt x="1333" y="2310"/>
                  <a:pt x="1348" y="2291"/>
                </a:cubicBezTo>
                <a:cubicBezTo>
                  <a:pt x="1368" y="2266"/>
                  <a:pt x="1389" y="2241"/>
                  <a:pt x="1410" y="2216"/>
                </a:cubicBezTo>
                <a:cubicBezTo>
                  <a:pt x="1410" y="2216"/>
                  <a:pt x="1410" y="2216"/>
                  <a:pt x="1410" y="2216"/>
                </a:cubicBezTo>
                <a:cubicBezTo>
                  <a:pt x="1425" y="2212"/>
                  <a:pt x="1440" y="2207"/>
                  <a:pt x="1455" y="2202"/>
                </a:cubicBezTo>
                <a:cubicBezTo>
                  <a:pt x="1421" y="2245"/>
                  <a:pt x="1386" y="2288"/>
                  <a:pt x="1352" y="2331"/>
                </a:cubicBezTo>
                <a:cubicBezTo>
                  <a:pt x="1336" y="2338"/>
                  <a:pt x="1318" y="2344"/>
                  <a:pt x="1301" y="2350"/>
                </a:cubicBezTo>
                <a:moveTo>
                  <a:pt x="1366" y="2325"/>
                </a:moveTo>
                <a:cubicBezTo>
                  <a:pt x="1402" y="2284"/>
                  <a:pt x="1435" y="2240"/>
                  <a:pt x="1469" y="2197"/>
                </a:cubicBezTo>
                <a:cubicBezTo>
                  <a:pt x="1485" y="2191"/>
                  <a:pt x="1502" y="2184"/>
                  <a:pt x="1518" y="2177"/>
                </a:cubicBezTo>
                <a:cubicBezTo>
                  <a:pt x="1489" y="2212"/>
                  <a:pt x="1460" y="2249"/>
                  <a:pt x="1438" y="2288"/>
                </a:cubicBezTo>
                <a:cubicBezTo>
                  <a:pt x="1415" y="2302"/>
                  <a:pt x="1391" y="2314"/>
                  <a:pt x="1366" y="2325"/>
                </a:cubicBezTo>
                <a:moveTo>
                  <a:pt x="1298" y="2277"/>
                </a:moveTo>
                <a:cubicBezTo>
                  <a:pt x="1309" y="2260"/>
                  <a:pt x="1319" y="2241"/>
                  <a:pt x="1329" y="2223"/>
                </a:cubicBezTo>
                <a:cubicBezTo>
                  <a:pt x="1346" y="2210"/>
                  <a:pt x="1362" y="2196"/>
                  <a:pt x="1379" y="2182"/>
                </a:cubicBezTo>
                <a:cubicBezTo>
                  <a:pt x="1384" y="2178"/>
                  <a:pt x="1389" y="2173"/>
                  <a:pt x="1395" y="2169"/>
                </a:cubicBezTo>
                <a:cubicBezTo>
                  <a:pt x="1384" y="2182"/>
                  <a:pt x="1372" y="2195"/>
                  <a:pt x="1360" y="2208"/>
                </a:cubicBezTo>
                <a:cubicBezTo>
                  <a:pt x="1359" y="2209"/>
                  <a:pt x="1358" y="2210"/>
                  <a:pt x="1358" y="2211"/>
                </a:cubicBezTo>
                <a:cubicBezTo>
                  <a:pt x="1338" y="2233"/>
                  <a:pt x="1318" y="2255"/>
                  <a:pt x="1298" y="2277"/>
                </a:cubicBezTo>
                <a:moveTo>
                  <a:pt x="1455" y="2278"/>
                </a:moveTo>
                <a:cubicBezTo>
                  <a:pt x="1484" y="2244"/>
                  <a:pt x="1509" y="2205"/>
                  <a:pt x="1535" y="2168"/>
                </a:cubicBezTo>
                <a:cubicBezTo>
                  <a:pt x="1548" y="2162"/>
                  <a:pt x="1561" y="2155"/>
                  <a:pt x="1574" y="2147"/>
                </a:cubicBezTo>
                <a:cubicBezTo>
                  <a:pt x="1564" y="2160"/>
                  <a:pt x="1555" y="2173"/>
                  <a:pt x="1546" y="2186"/>
                </a:cubicBezTo>
                <a:cubicBezTo>
                  <a:pt x="1533" y="2204"/>
                  <a:pt x="1519" y="2222"/>
                  <a:pt x="1507" y="2241"/>
                </a:cubicBezTo>
                <a:cubicBezTo>
                  <a:pt x="1490" y="2254"/>
                  <a:pt x="1473" y="2266"/>
                  <a:pt x="1455" y="2278"/>
                </a:cubicBezTo>
                <a:moveTo>
                  <a:pt x="1528" y="2226"/>
                </a:moveTo>
                <a:cubicBezTo>
                  <a:pt x="1535" y="2216"/>
                  <a:pt x="1541" y="2207"/>
                  <a:pt x="1548" y="2198"/>
                </a:cubicBezTo>
                <a:cubicBezTo>
                  <a:pt x="1562" y="2178"/>
                  <a:pt x="1580" y="2158"/>
                  <a:pt x="1593" y="2136"/>
                </a:cubicBezTo>
                <a:cubicBezTo>
                  <a:pt x="1608" y="2126"/>
                  <a:pt x="1623" y="2116"/>
                  <a:pt x="1637" y="2106"/>
                </a:cubicBezTo>
                <a:cubicBezTo>
                  <a:pt x="1632" y="2113"/>
                  <a:pt x="1628" y="2120"/>
                  <a:pt x="1623" y="2127"/>
                </a:cubicBezTo>
                <a:cubicBezTo>
                  <a:pt x="1617" y="2137"/>
                  <a:pt x="1610" y="2147"/>
                  <a:pt x="1604" y="2157"/>
                </a:cubicBezTo>
                <a:cubicBezTo>
                  <a:pt x="1581" y="2181"/>
                  <a:pt x="1556" y="2204"/>
                  <a:pt x="1528" y="2226"/>
                </a:cubicBezTo>
                <a:moveTo>
                  <a:pt x="1633" y="2127"/>
                </a:moveTo>
                <a:cubicBezTo>
                  <a:pt x="1640" y="2116"/>
                  <a:pt x="1649" y="2105"/>
                  <a:pt x="1653" y="2093"/>
                </a:cubicBezTo>
                <a:cubicBezTo>
                  <a:pt x="1662" y="2086"/>
                  <a:pt x="1672" y="2078"/>
                  <a:pt x="1681" y="2071"/>
                </a:cubicBezTo>
                <a:cubicBezTo>
                  <a:pt x="1665" y="2090"/>
                  <a:pt x="1649" y="2109"/>
                  <a:pt x="1633" y="2127"/>
                </a:cubicBezTo>
                <a:moveTo>
                  <a:pt x="1338" y="2206"/>
                </a:moveTo>
                <a:cubicBezTo>
                  <a:pt x="1345" y="2193"/>
                  <a:pt x="1352" y="2181"/>
                  <a:pt x="1358" y="2168"/>
                </a:cubicBezTo>
                <a:cubicBezTo>
                  <a:pt x="1398" y="2132"/>
                  <a:pt x="1439" y="2095"/>
                  <a:pt x="1475" y="2055"/>
                </a:cubicBezTo>
                <a:cubicBezTo>
                  <a:pt x="1460" y="2081"/>
                  <a:pt x="1443" y="2107"/>
                  <a:pt x="1424" y="2132"/>
                </a:cubicBezTo>
                <a:cubicBezTo>
                  <a:pt x="1407" y="2143"/>
                  <a:pt x="1391" y="2159"/>
                  <a:pt x="1376" y="2173"/>
                </a:cubicBezTo>
                <a:cubicBezTo>
                  <a:pt x="1363" y="2184"/>
                  <a:pt x="1351" y="2195"/>
                  <a:pt x="1338" y="2206"/>
                </a:cubicBezTo>
                <a:moveTo>
                  <a:pt x="1367" y="2149"/>
                </a:moveTo>
                <a:cubicBezTo>
                  <a:pt x="1373" y="2137"/>
                  <a:pt x="1378" y="2125"/>
                  <a:pt x="1384" y="2113"/>
                </a:cubicBezTo>
                <a:cubicBezTo>
                  <a:pt x="1407" y="2090"/>
                  <a:pt x="1429" y="2065"/>
                  <a:pt x="1451" y="2041"/>
                </a:cubicBezTo>
                <a:cubicBezTo>
                  <a:pt x="1473" y="2016"/>
                  <a:pt x="1499" y="1992"/>
                  <a:pt x="1520" y="1966"/>
                </a:cubicBezTo>
                <a:cubicBezTo>
                  <a:pt x="1512" y="1984"/>
                  <a:pt x="1504" y="2001"/>
                  <a:pt x="1495" y="2019"/>
                </a:cubicBezTo>
                <a:cubicBezTo>
                  <a:pt x="1451" y="2061"/>
                  <a:pt x="1410" y="2106"/>
                  <a:pt x="1367" y="2149"/>
                </a:cubicBezTo>
                <a:moveTo>
                  <a:pt x="1396" y="2085"/>
                </a:moveTo>
                <a:cubicBezTo>
                  <a:pt x="1405" y="2064"/>
                  <a:pt x="1414" y="2042"/>
                  <a:pt x="1421" y="2020"/>
                </a:cubicBezTo>
                <a:cubicBezTo>
                  <a:pt x="1442" y="1997"/>
                  <a:pt x="1464" y="1974"/>
                  <a:pt x="1485" y="1951"/>
                </a:cubicBezTo>
                <a:cubicBezTo>
                  <a:pt x="1506" y="1930"/>
                  <a:pt x="1529" y="1909"/>
                  <a:pt x="1549" y="1885"/>
                </a:cubicBezTo>
                <a:cubicBezTo>
                  <a:pt x="1542" y="1906"/>
                  <a:pt x="1535" y="1927"/>
                  <a:pt x="1527" y="1947"/>
                </a:cubicBezTo>
                <a:cubicBezTo>
                  <a:pt x="1494" y="1973"/>
                  <a:pt x="1467" y="2008"/>
                  <a:pt x="1439" y="2039"/>
                </a:cubicBezTo>
                <a:cubicBezTo>
                  <a:pt x="1424" y="2054"/>
                  <a:pt x="1410" y="2070"/>
                  <a:pt x="1396" y="2085"/>
                </a:cubicBezTo>
                <a:moveTo>
                  <a:pt x="1428" y="1999"/>
                </a:moveTo>
                <a:cubicBezTo>
                  <a:pt x="1434" y="1979"/>
                  <a:pt x="1439" y="1959"/>
                  <a:pt x="1443" y="1939"/>
                </a:cubicBezTo>
                <a:cubicBezTo>
                  <a:pt x="1467" y="1912"/>
                  <a:pt x="1491" y="1884"/>
                  <a:pt x="1515" y="1857"/>
                </a:cubicBezTo>
                <a:cubicBezTo>
                  <a:pt x="1533" y="1836"/>
                  <a:pt x="1553" y="1816"/>
                  <a:pt x="1571" y="1795"/>
                </a:cubicBezTo>
                <a:cubicBezTo>
                  <a:pt x="1567" y="1818"/>
                  <a:pt x="1561" y="1841"/>
                  <a:pt x="1555" y="1864"/>
                </a:cubicBezTo>
                <a:cubicBezTo>
                  <a:pt x="1525" y="1888"/>
                  <a:pt x="1499" y="1921"/>
                  <a:pt x="1473" y="1949"/>
                </a:cubicBezTo>
                <a:cubicBezTo>
                  <a:pt x="1458" y="1965"/>
                  <a:pt x="1443" y="1982"/>
                  <a:pt x="1428" y="1999"/>
                </a:cubicBezTo>
                <a:moveTo>
                  <a:pt x="1445" y="1926"/>
                </a:moveTo>
                <a:cubicBezTo>
                  <a:pt x="1448" y="1910"/>
                  <a:pt x="1450" y="1893"/>
                  <a:pt x="1451" y="1877"/>
                </a:cubicBezTo>
                <a:cubicBezTo>
                  <a:pt x="1476" y="1846"/>
                  <a:pt x="1500" y="1814"/>
                  <a:pt x="1526" y="1782"/>
                </a:cubicBezTo>
                <a:cubicBezTo>
                  <a:pt x="1544" y="1759"/>
                  <a:pt x="1566" y="1738"/>
                  <a:pt x="1584" y="1714"/>
                </a:cubicBezTo>
                <a:cubicBezTo>
                  <a:pt x="1581" y="1735"/>
                  <a:pt x="1578" y="1755"/>
                  <a:pt x="1575" y="1775"/>
                </a:cubicBezTo>
                <a:cubicBezTo>
                  <a:pt x="1547" y="1801"/>
                  <a:pt x="1523" y="1832"/>
                  <a:pt x="1499" y="1860"/>
                </a:cubicBezTo>
                <a:cubicBezTo>
                  <a:pt x="1481" y="1882"/>
                  <a:pt x="1463" y="1903"/>
                  <a:pt x="1445" y="1926"/>
                </a:cubicBezTo>
                <a:moveTo>
                  <a:pt x="1897" y="1722"/>
                </a:moveTo>
                <a:cubicBezTo>
                  <a:pt x="1902" y="1702"/>
                  <a:pt x="1905" y="1681"/>
                  <a:pt x="1908" y="1660"/>
                </a:cubicBezTo>
                <a:cubicBezTo>
                  <a:pt x="1921" y="1657"/>
                  <a:pt x="1934" y="1654"/>
                  <a:pt x="1947" y="1651"/>
                </a:cubicBezTo>
                <a:cubicBezTo>
                  <a:pt x="1930" y="1674"/>
                  <a:pt x="1913" y="1698"/>
                  <a:pt x="1897" y="1722"/>
                </a:cubicBezTo>
                <a:moveTo>
                  <a:pt x="1451" y="1866"/>
                </a:moveTo>
                <a:cubicBezTo>
                  <a:pt x="1452" y="1851"/>
                  <a:pt x="1451" y="1836"/>
                  <a:pt x="1450" y="1821"/>
                </a:cubicBezTo>
                <a:cubicBezTo>
                  <a:pt x="1451" y="1819"/>
                  <a:pt x="1452" y="1817"/>
                  <a:pt x="1452" y="1814"/>
                </a:cubicBezTo>
                <a:cubicBezTo>
                  <a:pt x="1501" y="1761"/>
                  <a:pt x="1543" y="1702"/>
                  <a:pt x="1589" y="1646"/>
                </a:cubicBezTo>
                <a:cubicBezTo>
                  <a:pt x="1588" y="1664"/>
                  <a:pt x="1587" y="1681"/>
                  <a:pt x="1585" y="1699"/>
                </a:cubicBezTo>
                <a:cubicBezTo>
                  <a:pt x="1557" y="1724"/>
                  <a:pt x="1534" y="1757"/>
                  <a:pt x="1510" y="1787"/>
                </a:cubicBezTo>
                <a:cubicBezTo>
                  <a:pt x="1489" y="1812"/>
                  <a:pt x="1470" y="1838"/>
                  <a:pt x="1451" y="1866"/>
                </a:cubicBezTo>
                <a:moveTo>
                  <a:pt x="1866" y="1818"/>
                </a:moveTo>
                <a:cubicBezTo>
                  <a:pt x="1876" y="1794"/>
                  <a:pt x="1885" y="1769"/>
                  <a:pt x="1891" y="1744"/>
                </a:cubicBezTo>
                <a:cubicBezTo>
                  <a:pt x="1913" y="1711"/>
                  <a:pt x="1936" y="1679"/>
                  <a:pt x="1959" y="1648"/>
                </a:cubicBezTo>
                <a:cubicBezTo>
                  <a:pt x="1973" y="1645"/>
                  <a:pt x="1988" y="1641"/>
                  <a:pt x="2002" y="1637"/>
                </a:cubicBezTo>
                <a:cubicBezTo>
                  <a:pt x="1960" y="1697"/>
                  <a:pt x="1920" y="1758"/>
                  <a:pt x="1875" y="1816"/>
                </a:cubicBezTo>
                <a:cubicBezTo>
                  <a:pt x="1872" y="1817"/>
                  <a:pt x="1869" y="1817"/>
                  <a:pt x="1866" y="1818"/>
                </a:cubicBezTo>
                <a:moveTo>
                  <a:pt x="1399" y="1803"/>
                </a:moveTo>
                <a:cubicBezTo>
                  <a:pt x="1396" y="1803"/>
                  <a:pt x="1392" y="1803"/>
                  <a:pt x="1389" y="1803"/>
                </a:cubicBezTo>
                <a:cubicBezTo>
                  <a:pt x="1436" y="1748"/>
                  <a:pt x="1481" y="1691"/>
                  <a:pt x="1523" y="1633"/>
                </a:cubicBezTo>
                <a:cubicBezTo>
                  <a:pt x="1539" y="1635"/>
                  <a:pt x="1555" y="1636"/>
                  <a:pt x="1571" y="1637"/>
                </a:cubicBezTo>
                <a:cubicBezTo>
                  <a:pt x="1523" y="1689"/>
                  <a:pt x="1477" y="1745"/>
                  <a:pt x="1436" y="1802"/>
                </a:cubicBezTo>
                <a:cubicBezTo>
                  <a:pt x="1424" y="1803"/>
                  <a:pt x="1412" y="1803"/>
                  <a:pt x="1399" y="1803"/>
                </a:cubicBezTo>
                <a:moveTo>
                  <a:pt x="1383" y="1803"/>
                </a:moveTo>
                <a:cubicBezTo>
                  <a:pt x="1366" y="1802"/>
                  <a:pt x="1349" y="1802"/>
                  <a:pt x="1331" y="1802"/>
                </a:cubicBezTo>
                <a:cubicBezTo>
                  <a:pt x="1377" y="1746"/>
                  <a:pt x="1419" y="1687"/>
                  <a:pt x="1460" y="1628"/>
                </a:cubicBezTo>
                <a:cubicBezTo>
                  <a:pt x="1479" y="1630"/>
                  <a:pt x="1497" y="1631"/>
                  <a:pt x="1515" y="1633"/>
                </a:cubicBezTo>
                <a:cubicBezTo>
                  <a:pt x="1471" y="1690"/>
                  <a:pt x="1427" y="1746"/>
                  <a:pt x="1383" y="1803"/>
                </a:cubicBezTo>
                <a:moveTo>
                  <a:pt x="1325" y="1802"/>
                </a:moveTo>
                <a:cubicBezTo>
                  <a:pt x="1307" y="1801"/>
                  <a:pt x="1289" y="1801"/>
                  <a:pt x="1270" y="1800"/>
                </a:cubicBezTo>
                <a:cubicBezTo>
                  <a:pt x="1294" y="1774"/>
                  <a:pt x="1312" y="1745"/>
                  <a:pt x="1330" y="1715"/>
                </a:cubicBezTo>
                <a:cubicBezTo>
                  <a:pt x="1349" y="1683"/>
                  <a:pt x="1372" y="1653"/>
                  <a:pt x="1391" y="1621"/>
                </a:cubicBezTo>
                <a:cubicBezTo>
                  <a:pt x="1406" y="1623"/>
                  <a:pt x="1421" y="1624"/>
                  <a:pt x="1436" y="1626"/>
                </a:cubicBezTo>
                <a:cubicBezTo>
                  <a:pt x="1441" y="1626"/>
                  <a:pt x="1446" y="1627"/>
                  <a:pt x="1450" y="1627"/>
                </a:cubicBezTo>
                <a:cubicBezTo>
                  <a:pt x="1408" y="1684"/>
                  <a:pt x="1364" y="1742"/>
                  <a:pt x="1325" y="1802"/>
                </a:cubicBezTo>
                <a:moveTo>
                  <a:pt x="1884" y="1815"/>
                </a:moveTo>
                <a:cubicBezTo>
                  <a:pt x="1932" y="1758"/>
                  <a:pt x="1978" y="1698"/>
                  <a:pt x="2014" y="1634"/>
                </a:cubicBezTo>
                <a:cubicBezTo>
                  <a:pt x="2029" y="1629"/>
                  <a:pt x="2045" y="1625"/>
                  <a:pt x="2061" y="1620"/>
                </a:cubicBezTo>
                <a:cubicBezTo>
                  <a:pt x="2041" y="1643"/>
                  <a:pt x="2029" y="1675"/>
                  <a:pt x="2014" y="1700"/>
                </a:cubicBezTo>
                <a:cubicBezTo>
                  <a:pt x="1994" y="1735"/>
                  <a:pt x="1970" y="1769"/>
                  <a:pt x="1948" y="1803"/>
                </a:cubicBezTo>
                <a:cubicBezTo>
                  <a:pt x="1927" y="1807"/>
                  <a:pt x="1906" y="1811"/>
                  <a:pt x="1884" y="1815"/>
                </a:cubicBezTo>
                <a:moveTo>
                  <a:pt x="1261" y="1799"/>
                </a:moveTo>
                <a:cubicBezTo>
                  <a:pt x="1240" y="1798"/>
                  <a:pt x="1219" y="1797"/>
                  <a:pt x="1197" y="1795"/>
                </a:cubicBezTo>
                <a:cubicBezTo>
                  <a:pt x="1242" y="1737"/>
                  <a:pt x="1283" y="1676"/>
                  <a:pt x="1322" y="1613"/>
                </a:cubicBezTo>
                <a:cubicBezTo>
                  <a:pt x="1341" y="1616"/>
                  <a:pt x="1360" y="1618"/>
                  <a:pt x="1379" y="1620"/>
                </a:cubicBezTo>
                <a:cubicBezTo>
                  <a:pt x="1359" y="1643"/>
                  <a:pt x="1344" y="1672"/>
                  <a:pt x="1329" y="1698"/>
                </a:cubicBezTo>
                <a:cubicBezTo>
                  <a:pt x="1308" y="1733"/>
                  <a:pt x="1285" y="1766"/>
                  <a:pt x="1261" y="1799"/>
                </a:cubicBezTo>
                <a:moveTo>
                  <a:pt x="1189" y="1795"/>
                </a:moveTo>
                <a:cubicBezTo>
                  <a:pt x="1172" y="1793"/>
                  <a:pt x="1156" y="1792"/>
                  <a:pt x="1139" y="1790"/>
                </a:cubicBezTo>
                <a:cubicBezTo>
                  <a:pt x="1184" y="1731"/>
                  <a:pt x="1228" y="1669"/>
                  <a:pt x="1267" y="1606"/>
                </a:cubicBezTo>
                <a:cubicBezTo>
                  <a:pt x="1282" y="1608"/>
                  <a:pt x="1298" y="1610"/>
                  <a:pt x="1313" y="1612"/>
                </a:cubicBezTo>
                <a:cubicBezTo>
                  <a:pt x="1274" y="1675"/>
                  <a:pt x="1233" y="1735"/>
                  <a:pt x="1189" y="1795"/>
                </a:cubicBezTo>
                <a:moveTo>
                  <a:pt x="1132" y="1789"/>
                </a:moveTo>
                <a:cubicBezTo>
                  <a:pt x="1117" y="1788"/>
                  <a:pt x="1102" y="1786"/>
                  <a:pt x="1087" y="1784"/>
                </a:cubicBezTo>
                <a:cubicBezTo>
                  <a:pt x="1132" y="1726"/>
                  <a:pt x="1174" y="1662"/>
                  <a:pt x="1211" y="1598"/>
                </a:cubicBezTo>
                <a:cubicBezTo>
                  <a:pt x="1227" y="1601"/>
                  <a:pt x="1242" y="1603"/>
                  <a:pt x="1258" y="1605"/>
                </a:cubicBezTo>
                <a:cubicBezTo>
                  <a:pt x="1213" y="1664"/>
                  <a:pt x="1172" y="1727"/>
                  <a:pt x="1132" y="1789"/>
                </a:cubicBezTo>
                <a:moveTo>
                  <a:pt x="1954" y="1801"/>
                </a:moveTo>
                <a:cubicBezTo>
                  <a:pt x="2002" y="1745"/>
                  <a:pt x="2038" y="1680"/>
                  <a:pt x="2074" y="1616"/>
                </a:cubicBezTo>
                <a:cubicBezTo>
                  <a:pt x="2092" y="1610"/>
                  <a:pt x="2111" y="1604"/>
                  <a:pt x="2130" y="1597"/>
                </a:cubicBezTo>
                <a:cubicBezTo>
                  <a:pt x="2111" y="1623"/>
                  <a:pt x="2094" y="1652"/>
                  <a:pt x="2077" y="1678"/>
                </a:cubicBezTo>
                <a:cubicBezTo>
                  <a:pt x="2053" y="1715"/>
                  <a:pt x="2027" y="1751"/>
                  <a:pt x="2004" y="1789"/>
                </a:cubicBezTo>
                <a:cubicBezTo>
                  <a:pt x="1988" y="1793"/>
                  <a:pt x="1971" y="1797"/>
                  <a:pt x="1954" y="1801"/>
                </a:cubicBezTo>
                <a:moveTo>
                  <a:pt x="1077" y="1783"/>
                </a:moveTo>
                <a:cubicBezTo>
                  <a:pt x="1062" y="1781"/>
                  <a:pt x="1046" y="1779"/>
                  <a:pt x="1031" y="1777"/>
                </a:cubicBezTo>
                <a:cubicBezTo>
                  <a:pt x="1072" y="1716"/>
                  <a:pt x="1110" y="1652"/>
                  <a:pt x="1146" y="1588"/>
                </a:cubicBezTo>
                <a:cubicBezTo>
                  <a:pt x="1165" y="1591"/>
                  <a:pt x="1184" y="1594"/>
                  <a:pt x="1203" y="1597"/>
                </a:cubicBezTo>
                <a:cubicBezTo>
                  <a:pt x="1159" y="1657"/>
                  <a:pt x="1116" y="1720"/>
                  <a:pt x="1077" y="1783"/>
                </a:cubicBezTo>
                <a:moveTo>
                  <a:pt x="2013" y="1786"/>
                </a:moveTo>
                <a:cubicBezTo>
                  <a:pt x="2035" y="1757"/>
                  <a:pt x="2055" y="1727"/>
                  <a:pt x="2075" y="1697"/>
                </a:cubicBezTo>
                <a:cubicBezTo>
                  <a:pt x="2098" y="1663"/>
                  <a:pt x="2125" y="1629"/>
                  <a:pt x="2144" y="1592"/>
                </a:cubicBezTo>
                <a:cubicBezTo>
                  <a:pt x="2156" y="1587"/>
                  <a:pt x="2169" y="1583"/>
                  <a:pt x="2181" y="1578"/>
                </a:cubicBezTo>
                <a:cubicBezTo>
                  <a:pt x="2144" y="1642"/>
                  <a:pt x="2105" y="1705"/>
                  <a:pt x="2069" y="1769"/>
                </a:cubicBezTo>
                <a:cubicBezTo>
                  <a:pt x="2051" y="1775"/>
                  <a:pt x="2032" y="1781"/>
                  <a:pt x="2013" y="1786"/>
                </a:cubicBezTo>
                <a:moveTo>
                  <a:pt x="1024" y="1776"/>
                </a:moveTo>
                <a:cubicBezTo>
                  <a:pt x="1005" y="1773"/>
                  <a:pt x="986" y="1770"/>
                  <a:pt x="967" y="1766"/>
                </a:cubicBezTo>
                <a:cubicBezTo>
                  <a:pt x="1012" y="1709"/>
                  <a:pt x="1056" y="1643"/>
                  <a:pt x="1090" y="1578"/>
                </a:cubicBezTo>
                <a:cubicBezTo>
                  <a:pt x="1106" y="1581"/>
                  <a:pt x="1121" y="1584"/>
                  <a:pt x="1137" y="1587"/>
                </a:cubicBezTo>
                <a:cubicBezTo>
                  <a:pt x="1097" y="1648"/>
                  <a:pt x="1059" y="1711"/>
                  <a:pt x="1024" y="1776"/>
                </a:cubicBezTo>
                <a:moveTo>
                  <a:pt x="960" y="1765"/>
                </a:moveTo>
                <a:cubicBezTo>
                  <a:pt x="942" y="1762"/>
                  <a:pt x="925" y="1758"/>
                  <a:pt x="908" y="1755"/>
                </a:cubicBezTo>
                <a:cubicBezTo>
                  <a:pt x="951" y="1693"/>
                  <a:pt x="995" y="1631"/>
                  <a:pt x="1034" y="1567"/>
                </a:cubicBezTo>
                <a:cubicBezTo>
                  <a:pt x="1049" y="1570"/>
                  <a:pt x="1065" y="1573"/>
                  <a:pt x="1080" y="1576"/>
                </a:cubicBezTo>
                <a:cubicBezTo>
                  <a:pt x="1037" y="1635"/>
                  <a:pt x="994" y="1701"/>
                  <a:pt x="960" y="1765"/>
                </a:cubicBezTo>
                <a:moveTo>
                  <a:pt x="902" y="1753"/>
                </a:moveTo>
                <a:cubicBezTo>
                  <a:pt x="884" y="1750"/>
                  <a:pt x="867" y="1746"/>
                  <a:pt x="850" y="1741"/>
                </a:cubicBezTo>
                <a:cubicBezTo>
                  <a:pt x="897" y="1683"/>
                  <a:pt x="941" y="1618"/>
                  <a:pt x="980" y="1555"/>
                </a:cubicBezTo>
                <a:cubicBezTo>
                  <a:pt x="995" y="1558"/>
                  <a:pt x="1010" y="1562"/>
                  <a:pt x="1026" y="1565"/>
                </a:cubicBezTo>
                <a:cubicBezTo>
                  <a:pt x="982" y="1626"/>
                  <a:pt x="942" y="1690"/>
                  <a:pt x="902" y="1753"/>
                </a:cubicBezTo>
                <a:moveTo>
                  <a:pt x="2080" y="1765"/>
                </a:moveTo>
                <a:cubicBezTo>
                  <a:pt x="2125" y="1707"/>
                  <a:pt x="2163" y="1639"/>
                  <a:pt x="2195" y="1573"/>
                </a:cubicBezTo>
                <a:cubicBezTo>
                  <a:pt x="2210" y="1567"/>
                  <a:pt x="2225" y="1561"/>
                  <a:pt x="2240" y="1554"/>
                </a:cubicBezTo>
                <a:cubicBezTo>
                  <a:pt x="2200" y="1615"/>
                  <a:pt x="2166" y="1683"/>
                  <a:pt x="2131" y="1746"/>
                </a:cubicBezTo>
                <a:cubicBezTo>
                  <a:pt x="2115" y="1753"/>
                  <a:pt x="2097" y="1759"/>
                  <a:pt x="2080" y="1765"/>
                </a:cubicBezTo>
                <a:moveTo>
                  <a:pt x="842" y="1739"/>
                </a:moveTo>
                <a:cubicBezTo>
                  <a:pt x="825" y="1735"/>
                  <a:pt x="809" y="1731"/>
                  <a:pt x="793" y="1726"/>
                </a:cubicBezTo>
                <a:cubicBezTo>
                  <a:pt x="839" y="1668"/>
                  <a:pt x="883" y="1605"/>
                  <a:pt x="919" y="1539"/>
                </a:cubicBezTo>
                <a:cubicBezTo>
                  <a:pt x="936" y="1544"/>
                  <a:pt x="954" y="1549"/>
                  <a:pt x="972" y="1553"/>
                </a:cubicBezTo>
                <a:cubicBezTo>
                  <a:pt x="926" y="1612"/>
                  <a:pt x="881" y="1675"/>
                  <a:pt x="842" y="1739"/>
                </a:cubicBezTo>
                <a:moveTo>
                  <a:pt x="787" y="1725"/>
                </a:moveTo>
                <a:cubicBezTo>
                  <a:pt x="772" y="1721"/>
                  <a:pt x="758" y="1716"/>
                  <a:pt x="743" y="1712"/>
                </a:cubicBezTo>
                <a:cubicBezTo>
                  <a:pt x="787" y="1651"/>
                  <a:pt x="829" y="1589"/>
                  <a:pt x="869" y="1526"/>
                </a:cubicBezTo>
                <a:cubicBezTo>
                  <a:pt x="882" y="1530"/>
                  <a:pt x="895" y="1533"/>
                  <a:pt x="909" y="1537"/>
                </a:cubicBezTo>
                <a:cubicBezTo>
                  <a:pt x="872" y="1602"/>
                  <a:pt x="828" y="1662"/>
                  <a:pt x="787" y="1725"/>
                </a:cubicBezTo>
                <a:moveTo>
                  <a:pt x="2143" y="1741"/>
                </a:moveTo>
                <a:cubicBezTo>
                  <a:pt x="2185" y="1682"/>
                  <a:pt x="2227" y="1615"/>
                  <a:pt x="2254" y="1548"/>
                </a:cubicBezTo>
                <a:cubicBezTo>
                  <a:pt x="2272" y="1540"/>
                  <a:pt x="2290" y="1532"/>
                  <a:pt x="2308" y="1524"/>
                </a:cubicBezTo>
                <a:cubicBezTo>
                  <a:pt x="2291" y="1554"/>
                  <a:pt x="2278" y="1586"/>
                  <a:pt x="2262" y="1617"/>
                </a:cubicBezTo>
                <a:cubicBezTo>
                  <a:pt x="2244" y="1649"/>
                  <a:pt x="2223" y="1680"/>
                  <a:pt x="2205" y="1713"/>
                </a:cubicBezTo>
                <a:cubicBezTo>
                  <a:pt x="2185" y="1723"/>
                  <a:pt x="2164" y="1732"/>
                  <a:pt x="2143" y="1741"/>
                </a:cubicBezTo>
                <a:moveTo>
                  <a:pt x="740" y="1711"/>
                </a:moveTo>
                <a:cubicBezTo>
                  <a:pt x="726" y="1706"/>
                  <a:pt x="712" y="1702"/>
                  <a:pt x="697" y="1697"/>
                </a:cubicBezTo>
                <a:cubicBezTo>
                  <a:pt x="740" y="1636"/>
                  <a:pt x="784" y="1575"/>
                  <a:pt x="823" y="1512"/>
                </a:cubicBezTo>
                <a:cubicBezTo>
                  <a:pt x="835" y="1516"/>
                  <a:pt x="848" y="1519"/>
                  <a:pt x="861" y="1523"/>
                </a:cubicBezTo>
                <a:cubicBezTo>
                  <a:pt x="819" y="1585"/>
                  <a:pt x="778" y="1647"/>
                  <a:pt x="740" y="1711"/>
                </a:cubicBezTo>
                <a:moveTo>
                  <a:pt x="692" y="1695"/>
                </a:moveTo>
                <a:cubicBezTo>
                  <a:pt x="675" y="1689"/>
                  <a:pt x="658" y="1683"/>
                  <a:pt x="642" y="1676"/>
                </a:cubicBezTo>
                <a:cubicBezTo>
                  <a:pt x="683" y="1617"/>
                  <a:pt x="730" y="1556"/>
                  <a:pt x="764" y="1492"/>
                </a:cubicBezTo>
                <a:cubicBezTo>
                  <a:pt x="780" y="1498"/>
                  <a:pt x="797" y="1503"/>
                  <a:pt x="814" y="1509"/>
                </a:cubicBezTo>
                <a:cubicBezTo>
                  <a:pt x="768" y="1567"/>
                  <a:pt x="728" y="1631"/>
                  <a:pt x="692" y="1695"/>
                </a:cubicBezTo>
                <a:moveTo>
                  <a:pt x="2217" y="1707"/>
                </a:moveTo>
                <a:cubicBezTo>
                  <a:pt x="2237" y="1680"/>
                  <a:pt x="2254" y="1651"/>
                  <a:pt x="2270" y="1621"/>
                </a:cubicBezTo>
                <a:cubicBezTo>
                  <a:pt x="2288" y="1589"/>
                  <a:pt x="2309" y="1554"/>
                  <a:pt x="2320" y="1518"/>
                </a:cubicBezTo>
                <a:cubicBezTo>
                  <a:pt x="2339" y="1509"/>
                  <a:pt x="2358" y="1499"/>
                  <a:pt x="2377" y="1489"/>
                </a:cubicBezTo>
                <a:cubicBezTo>
                  <a:pt x="2343" y="1549"/>
                  <a:pt x="2313" y="1612"/>
                  <a:pt x="2281" y="1672"/>
                </a:cubicBezTo>
                <a:cubicBezTo>
                  <a:pt x="2260" y="1685"/>
                  <a:pt x="2239" y="1696"/>
                  <a:pt x="2217" y="1707"/>
                </a:cubicBezTo>
                <a:moveTo>
                  <a:pt x="635" y="1674"/>
                </a:moveTo>
                <a:cubicBezTo>
                  <a:pt x="620" y="1668"/>
                  <a:pt x="605" y="1662"/>
                  <a:pt x="590" y="1656"/>
                </a:cubicBezTo>
                <a:cubicBezTo>
                  <a:pt x="634" y="1597"/>
                  <a:pt x="673" y="1534"/>
                  <a:pt x="713" y="1473"/>
                </a:cubicBezTo>
                <a:cubicBezTo>
                  <a:pt x="725" y="1478"/>
                  <a:pt x="736" y="1482"/>
                  <a:pt x="748" y="1486"/>
                </a:cubicBezTo>
                <a:cubicBezTo>
                  <a:pt x="751" y="1487"/>
                  <a:pt x="754" y="1488"/>
                  <a:pt x="757" y="1489"/>
                </a:cubicBezTo>
                <a:cubicBezTo>
                  <a:pt x="712" y="1546"/>
                  <a:pt x="674" y="1613"/>
                  <a:pt x="635" y="1674"/>
                </a:cubicBezTo>
                <a:moveTo>
                  <a:pt x="585" y="1653"/>
                </a:moveTo>
                <a:cubicBezTo>
                  <a:pt x="569" y="1646"/>
                  <a:pt x="553" y="1639"/>
                  <a:pt x="537" y="1632"/>
                </a:cubicBezTo>
                <a:cubicBezTo>
                  <a:pt x="583" y="1577"/>
                  <a:pt x="626" y="1514"/>
                  <a:pt x="663" y="1453"/>
                </a:cubicBezTo>
                <a:cubicBezTo>
                  <a:pt x="677" y="1458"/>
                  <a:pt x="690" y="1464"/>
                  <a:pt x="704" y="1469"/>
                </a:cubicBezTo>
                <a:cubicBezTo>
                  <a:pt x="661" y="1527"/>
                  <a:pt x="618" y="1589"/>
                  <a:pt x="585" y="1653"/>
                </a:cubicBezTo>
                <a:moveTo>
                  <a:pt x="2295" y="1664"/>
                </a:moveTo>
                <a:cubicBezTo>
                  <a:pt x="2330" y="1607"/>
                  <a:pt x="2364" y="1546"/>
                  <a:pt x="2387" y="1483"/>
                </a:cubicBezTo>
                <a:cubicBezTo>
                  <a:pt x="2406" y="1473"/>
                  <a:pt x="2424" y="1463"/>
                  <a:pt x="2442" y="1452"/>
                </a:cubicBezTo>
                <a:cubicBezTo>
                  <a:pt x="2415" y="1508"/>
                  <a:pt x="2394" y="1572"/>
                  <a:pt x="2359" y="1623"/>
                </a:cubicBezTo>
                <a:cubicBezTo>
                  <a:pt x="2338" y="1638"/>
                  <a:pt x="2317" y="1651"/>
                  <a:pt x="2295" y="1664"/>
                </a:cubicBezTo>
                <a:moveTo>
                  <a:pt x="533" y="1630"/>
                </a:moveTo>
                <a:cubicBezTo>
                  <a:pt x="517" y="1623"/>
                  <a:pt x="502" y="1615"/>
                  <a:pt x="487" y="1607"/>
                </a:cubicBezTo>
                <a:cubicBezTo>
                  <a:pt x="533" y="1552"/>
                  <a:pt x="581" y="1493"/>
                  <a:pt x="620" y="1433"/>
                </a:cubicBezTo>
                <a:cubicBezTo>
                  <a:pt x="632" y="1439"/>
                  <a:pt x="644" y="1444"/>
                  <a:pt x="656" y="1449"/>
                </a:cubicBezTo>
                <a:cubicBezTo>
                  <a:pt x="612" y="1506"/>
                  <a:pt x="569" y="1568"/>
                  <a:pt x="533" y="1630"/>
                </a:cubicBezTo>
                <a:moveTo>
                  <a:pt x="2376" y="1611"/>
                </a:moveTo>
                <a:cubicBezTo>
                  <a:pt x="2387" y="1591"/>
                  <a:pt x="2396" y="1568"/>
                  <a:pt x="2405" y="1548"/>
                </a:cubicBezTo>
                <a:cubicBezTo>
                  <a:pt x="2422" y="1514"/>
                  <a:pt x="2440" y="1479"/>
                  <a:pt x="2455" y="1444"/>
                </a:cubicBezTo>
                <a:cubicBezTo>
                  <a:pt x="2473" y="1433"/>
                  <a:pt x="2491" y="1421"/>
                  <a:pt x="2508" y="1409"/>
                </a:cubicBezTo>
                <a:cubicBezTo>
                  <a:pt x="2478" y="1462"/>
                  <a:pt x="2456" y="1520"/>
                  <a:pt x="2426" y="1573"/>
                </a:cubicBezTo>
                <a:cubicBezTo>
                  <a:pt x="2410" y="1586"/>
                  <a:pt x="2393" y="1599"/>
                  <a:pt x="2376" y="1611"/>
                </a:cubicBezTo>
                <a:moveTo>
                  <a:pt x="482" y="1605"/>
                </a:moveTo>
                <a:cubicBezTo>
                  <a:pt x="470" y="1598"/>
                  <a:pt x="457" y="1592"/>
                  <a:pt x="445" y="1585"/>
                </a:cubicBezTo>
                <a:cubicBezTo>
                  <a:pt x="489" y="1528"/>
                  <a:pt x="527" y="1466"/>
                  <a:pt x="569" y="1408"/>
                </a:cubicBezTo>
                <a:cubicBezTo>
                  <a:pt x="583" y="1415"/>
                  <a:pt x="598" y="1423"/>
                  <a:pt x="613" y="1430"/>
                </a:cubicBezTo>
                <a:cubicBezTo>
                  <a:pt x="565" y="1482"/>
                  <a:pt x="520" y="1545"/>
                  <a:pt x="482" y="1605"/>
                </a:cubicBezTo>
                <a:moveTo>
                  <a:pt x="439" y="1582"/>
                </a:moveTo>
                <a:cubicBezTo>
                  <a:pt x="427" y="1575"/>
                  <a:pt x="415" y="1568"/>
                  <a:pt x="403" y="1561"/>
                </a:cubicBezTo>
                <a:cubicBezTo>
                  <a:pt x="445" y="1503"/>
                  <a:pt x="486" y="1443"/>
                  <a:pt x="527" y="1384"/>
                </a:cubicBezTo>
                <a:cubicBezTo>
                  <a:pt x="538" y="1391"/>
                  <a:pt x="550" y="1397"/>
                  <a:pt x="561" y="1403"/>
                </a:cubicBezTo>
                <a:cubicBezTo>
                  <a:pt x="519" y="1462"/>
                  <a:pt x="475" y="1520"/>
                  <a:pt x="439" y="1582"/>
                </a:cubicBezTo>
                <a:moveTo>
                  <a:pt x="2444" y="1558"/>
                </a:moveTo>
                <a:cubicBezTo>
                  <a:pt x="2456" y="1539"/>
                  <a:pt x="2467" y="1518"/>
                  <a:pt x="2477" y="1497"/>
                </a:cubicBezTo>
                <a:cubicBezTo>
                  <a:pt x="2493" y="1465"/>
                  <a:pt x="2511" y="1432"/>
                  <a:pt x="2524" y="1398"/>
                </a:cubicBezTo>
                <a:cubicBezTo>
                  <a:pt x="2538" y="1388"/>
                  <a:pt x="2553" y="1377"/>
                  <a:pt x="2566" y="1367"/>
                </a:cubicBezTo>
                <a:cubicBezTo>
                  <a:pt x="2544" y="1408"/>
                  <a:pt x="2533" y="1459"/>
                  <a:pt x="2509" y="1500"/>
                </a:cubicBezTo>
                <a:cubicBezTo>
                  <a:pt x="2493" y="1516"/>
                  <a:pt x="2477" y="1531"/>
                  <a:pt x="2460" y="1545"/>
                </a:cubicBezTo>
                <a:cubicBezTo>
                  <a:pt x="2455" y="1550"/>
                  <a:pt x="2449" y="1554"/>
                  <a:pt x="2444" y="1558"/>
                </a:cubicBezTo>
                <a:moveTo>
                  <a:pt x="396" y="1557"/>
                </a:moveTo>
                <a:cubicBezTo>
                  <a:pt x="386" y="1551"/>
                  <a:pt x="375" y="1544"/>
                  <a:pt x="364" y="1538"/>
                </a:cubicBezTo>
                <a:cubicBezTo>
                  <a:pt x="408" y="1482"/>
                  <a:pt x="455" y="1423"/>
                  <a:pt x="491" y="1362"/>
                </a:cubicBezTo>
                <a:cubicBezTo>
                  <a:pt x="501" y="1369"/>
                  <a:pt x="511" y="1375"/>
                  <a:pt x="522" y="1381"/>
                </a:cubicBezTo>
                <a:cubicBezTo>
                  <a:pt x="480" y="1439"/>
                  <a:pt x="437" y="1498"/>
                  <a:pt x="396" y="1557"/>
                </a:cubicBezTo>
                <a:moveTo>
                  <a:pt x="357" y="1533"/>
                </a:moveTo>
                <a:cubicBezTo>
                  <a:pt x="346" y="1526"/>
                  <a:pt x="334" y="1518"/>
                  <a:pt x="323" y="1510"/>
                </a:cubicBezTo>
                <a:cubicBezTo>
                  <a:pt x="369" y="1456"/>
                  <a:pt x="408" y="1392"/>
                  <a:pt x="448" y="1333"/>
                </a:cubicBezTo>
                <a:cubicBezTo>
                  <a:pt x="460" y="1342"/>
                  <a:pt x="472" y="1350"/>
                  <a:pt x="485" y="1358"/>
                </a:cubicBezTo>
                <a:cubicBezTo>
                  <a:pt x="438" y="1412"/>
                  <a:pt x="396" y="1474"/>
                  <a:pt x="357" y="1533"/>
                </a:cubicBezTo>
                <a:moveTo>
                  <a:pt x="2530" y="1479"/>
                </a:moveTo>
                <a:cubicBezTo>
                  <a:pt x="2537" y="1467"/>
                  <a:pt x="2542" y="1455"/>
                  <a:pt x="2548" y="1442"/>
                </a:cubicBezTo>
                <a:cubicBezTo>
                  <a:pt x="2562" y="1409"/>
                  <a:pt x="2577" y="1377"/>
                  <a:pt x="2593" y="1345"/>
                </a:cubicBezTo>
                <a:cubicBezTo>
                  <a:pt x="2608" y="1333"/>
                  <a:pt x="2623" y="1319"/>
                  <a:pt x="2638" y="1306"/>
                </a:cubicBezTo>
                <a:cubicBezTo>
                  <a:pt x="2617" y="1345"/>
                  <a:pt x="2602" y="1388"/>
                  <a:pt x="2580" y="1426"/>
                </a:cubicBezTo>
                <a:cubicBezTo>
                  <a:pt x="2564" y="1445"/>
                  <a:pt x="2547" y="1462"/>
                  <a:pt x="2530" y="1479"/>
                </a:cubicBezTo>
                <a:moveTo>
                  <a:pt x="317" y="1506"/>
                </a:moveTo>
                <a:cubicBezTo>
                  <a:pt x="302" y="1495"/>
                  <a:pt x="287" y="1484"/>
                  <a:pt x="273" y="1473"/>
                </a:cubicBezTo>
                <a:cubicBezTo>
                  <a:pt x="319" y="1418"/>
                  <a:pt x="364" y="1359"/>
                  <a:pt x="408" y="1303"/>
                </a:cubicBezTo>
                <a:cubicBezTo>
                  <a:pt x="419" y="1311"/>
                  <a:pt x="430" y="1320"/>
                  <a:pt x="441" y="1328"/>
                </a:cubicBezTo>
                <a:cubicBezTo>
                  <a:pt x="397" y="1382"/>
                  <a:pt x="349" y="1443"/>
                  <a:pt x="317" y="1506"/>
                </a:cubicBezTo>
                <a:moveTo>
                  <a:pt x="267" y="1468"/>
                </a:moveTo>
                <a:cubicBezTo>
                  <a:pt x="257" y="1461"/>
                  <a:pt x="248" y="1453"/>
                  <a:pt x="239" y="1445"/>
                </a:cubicBezTo>
                <a:cubicBezTo>
                  <a:pt x="286" y="1390"/>
                  <a:pt x="327" y="1327"/>
                  <a:pt x="369" y="1268"/>
                </a:cubicBezTo>
                <a:cubicBezTo>
                  <a:pt x="380" y="1279"/>
                  <a:pt x="391" y="1289"/>
                  <a:pt x="403" y="1298"/>
                </a:cubicBezTo>
                <a:cubicBezTo>
                  <a:pt x="354" y="1350"/>
                  <a:pt x="305" y="1408"/>
                  <a:pt x="267" y="1468"/>
                </a:cubicBezTo>
                <a:moveTo>
                  <a:pt x="2602" y="1400"/>
                </a:moveTo>
                <a:cubicBezTo>
                  <a:pt x="2610" y="1384"/>
                  <a:pt x="2618" y="1368"/>
                  <a:pt x="2626" y="1351"/>
                </a:cubicBezTo>
                <a:cubicBezTo>
                  <a:pt x="2636" y="1328"/>
                  <a:pt x="2655" y="1305"/>
                  <a:pt x="2663" y="1281"/>
                </a:cubicBezTo>
                <a:cubicBezTo>
                  <a:pt x="2674" y="1270"/>
                  <a:pt x="2685" y="1259"/>
                  <a:pt x="2695" y="1247"/>
                </a:cubicBezTo>
                <a:cubicBezTo>
                  <a:pt x="2694" y="1251"/>
                  <a:pt x="2692" y="1255"/>
                  <a:pt x="2691" y="1258"/>
                </a:cubicBezTo>
                <a:cubicBezTo>
                  <a:pt x="2684" y="1275"/>
                  <a:pt x="2678" y="1291"/>
                  <a:pt x="2671" y="1307"/>
                </a:cubicBezTo>
                <a:cubicBezTo>
                  <a:pt x="2650" y="1339"/>
                  <a:pt x="2626" y="1370"/>
                  <a:pt x="2602" y="1400"/>
                </a:cubicBezTo>
                <a:moveTo>
                  <a:pt x="233" y="1439"/>
                </a:moveTo>
                <a:cubicBezTo>
                  <a:pt x="220" y="1427"/>
                  <a:pt x="207" y="1415"/>
                  <a:pt x="195" y="1403"/>
                </a:cubicBezTo>
                <a:cubicBezTo>
                  <a:pt x="228" y="1339"/>
                  <a:pt x="288" y="1288"/>
                  <a:pt x="331" y="1230"/>
                </a:cubicBezTo>
                <a:cubicBezTo>
                  <a:pt x="341" y="1242"/>
                  <a:pt x="352" y="1253"/>
                  <a:pt x="364" y="1264"/>
                </a:cubicBezTo>
                <a:cubicBezTo>
                  <a:pt x="318" y="1318"/>
                  <a:pt x="268" y="1377"/>
                  <a:pt x="233" y="1439"/>
                </a:cubicBezTo>
                <a:moveTo>
                  <a:pt x="2699" y="1263"/>
                </a:moveTo>
                <a:cubicBezTo>
                  <a:pt x="2706" y="1249"/>
                  <a:pt x="2712" y="1235"/>
                  <a:pt x="2718" y="1221"/>
                </a:cubicBezTo>
                <a:cubicBezTo>
                  <a:pt x="2723" y="1214"/>
                  <a:pt x="2728" y="1207"/>
                  <a:pt x="2734" y="1201"/>
                </a:cubicBezTo>
                <a:cubicBezTo>
                  <a:pt x="2723" y="1222"/>
                  <a:pt x="2712" y="1242"/>
                  <a:pt x="2699" y="1263"/>
                </a:cubicBezTo>
                <a:moveTo>
                  <a:pt x="189" y="1397"/>
                </a:moveTo>
                <a:cubicBezTo>
                  <a:pt x="179" y="1386"/>
                  <a:pt x="170" y="1375"/>
                  <a:pt x="160" y="1363"/>
                </a:cubicBezTo>
                <a:cubicBezTo>
                  <a:pt x="202" y="1303"/>
                  <a:pt x="253" y="1249"/>
                  <a:pt x="297" y="1192"/>
                </a:cubicBezTo>
                <a:cubicBezTo>
                  <a:pt x="307" y="1204"/>
                  <a:pt x="317" y="1215"/>
                  <a:pt x="327" y="1227"/>
                </a:cubicBezTo>
                <a:cubicBezTo>
                  <a:pt x="297" y="1259"/>
                  <a:pt x="269" y="1294"/>
                  <a:pt x="241" y="1328"/>
                </a:cubicBezTo>
                <a:cubicBezTo>
                  <a:pt x="224" y="1348"/>
                  <a:pt x="199" y="1370"/>
                  <a:pt x="189" y="1397"/>
                </a:cubicBezTo>
                <a:moveTo>
                  <a:pt x="155" y="1356"/>
                </a:moveTo>
                <a:cubicBezTo>
                  <a:pt x="146" y="1345"/>
                  <a:pt x="138" y="1333"/>
                  <a:pt x="130" y="1321"/>
                </a:cubicBezTo>
                <a:cubicBezTo>
                  <a:pt x="154" y="1295"/>
                  <a:pt x="175" y="1265"/>
                  <a:pt x="197" y="1238"/>
                </a:cubicBezTo>
                <a:cubicBezTo>
                  <a:pt x="220" y="1209"/>
                  <a:pt x="244" y="1180"/>
                  <a:pt x="268" y="1152"/>
                </a:cubicBezTo>
                <a:cubicBezTo>
                  <a:pt x="276" y="1163"/>
                  <a:pt x="284" y="1174"/>
                  <a:pt x="292" y="1185"/>
                </a:cubicBezTo>
                <a:cubicBezTo>
                  <a:pt x="265" y="1217"/>
                  <a:pt x="239" y="1250"/>
                  <a:pt x="213" y="1282"/>
                </a:cubicBezTo>
                <a:cubicBezTo>
                  <a:pt x="194" y="1306"/>
                  <a:pt x="170" y="1329"/>
                  <a:pt x="155" y="1356"/>
                </a:cubicBezTo>
                <a:moveTo>
                  <a:pt x="126" y="1315"/>
                </a:moveTo>
                <a:cubicBezTo>
                  <a:pt x="120" y="1306"/>
                  <a:pt x="115" y="1297"/>
                  <a:pt x="110" y="1288"/>
                </a:cubicBezTo>
                <a:cubicBezTo>
                  <a:pt x="107" y="1282"/>
                  <a:pt x="103" y="1275"/>
                  <a:pt x="100" y="1269"/>
                </a:cubicBezTo>
                <a:cubicBezTo>
                  <a:pt x="138" y="1209"/>
                  <a:pt x="193" y="1160"/>
                  <a:pt x="240" y="1107"/>
                </a:cubicBezTo>
                <a:cubicBezTo>
                  <a:pt x="240" y="1108"/>
                  <a:pt x="241" y="1108"/>
                  <a:pt x="241" y="1109"/>
                </a:cubicBezTo>
                <a:cubicBezTo>
                  <a:pt x="248" y="1122"/>
                  <a:pt x="256" y="1134"/>
                  <a:pt x="264" y="1146"/>
                </a:cubicBezTo>
                <a:cubicBezTo>
                  <a:pt x="216" y="1198"/>
                  <a:pt x="163" y="1254"/>
                  <a:pt x="126" y="1315"/>
                </a:cubicBezTo>
                <a:moveTo>
                  <a:pt x="96" y="1261"/>
                </a:moveTo>
                <a:cubicBezTo>
                  <a:pt x="89" y="1247"/>
                  <a:pt x="83" y="1232"/>
                  <a:pt x="78" y="1217"/>
                </a:cubicBezTo>
                <a:cubicBezTo>
                  <a:pt x="123" y="1164"/>
                  <a:pt x="170" y="1111"/>
                  <a:pt x="214" y="1056"/>
                </a:cubicBezTo>
                <a:cubicBezTo>
                  <a:pt x="221" y="1071"/>
                  <a:pt x="229" y="1086"/>
                  <a:pt x="237" y="1101"/>
                </a:cubicBezTo>
                <a:cubicBezTo>
                  <a:pt x="188" y="1150"/>
                  <a:pt x="134" y="1202"/>
                  <a:pt x="96" y="1261"/>
                </a:cubicBezTo>
                <a:moveTo>
                  <a:pt x="75" y="1210"/>
                </a:moveTo>
                <a:cubicBezTo>
                  <a:pt x="70" y="1196"/>
                  <a:pt x="66" y="1183"/>
                  <a:pt x="62" y="1169"/>
                </a:cubicBezTo>
                <a:cubicBezTo>
                  <a:pt x="89" y="1146"/>
                  <a:pt x="110" y="1115"/>
                  <a:pt x="132" y="1088"/>
                </a:cubicBezTo>
                <a:cubicBezTo>
                  <a:pt x="154" y="1061"/>
                  <a:pt x="175" y="1035"/>
                  <a:pt x="195" y="1007"/>
                </a:cubicBezTo>
                <a:cubicBezTo>
                  <a:pt x="200" y="1021"/>
                  <a:pt x="206" y="1036"/>
                  <a:pt x="212" y="1050"/>
                </a:cubicBezTo>
                <a:cubicBezTo>
                  <a:pt x="163" y="1099"/>
                  <a:pt x="118" y="1154"/>
                  <a:pt x="75" y="1210"/>
                </a:cubicBezTo>
                <a:moveTo>
                  <a:pt x="60" y="1161"/>
                </a:moveTo>
                <a:cubicBezTo>
                  <a:pt x="56" y="1145"/>
                  <a:pt x="52" y="1129"/>
                  <a:pt x="50" y="1113"/>
                </a:cubicBezTo>
                <a:cubicBezTo>
                  <a:pt x="95" y="1063"/>
                  <a:pt x="139" y="1012"/>
                  <a:pt x="181" y="959"/>
                </a:cubicBezTo>
                <a:cubicBezTo>
                  <a:pt x="184" y="973"/>
                  <a:pt x="188" y="986"/>
                  <a:pt x="193" y="1000"/>
                </a:cubicBezTo>
                <a:cubicBezTo>
                  <a:pt x="168" y="1028"/>
                  <a:pt x="145" y="1058"/>
                  <a:pt x="122" y="1087"/>
                </a:cubicBezTo>
                <a:cubicBezTo>
                  <a:pt x="102" y="1111"/>
                  <a:pt x="77" y="1134"/>
                  <a:pt x="60" y="1161"/>
                </a:cubicBezTo>
                <a:moveTo>
                  <a:pt x="48" y="1104"/>
                </a:moveTo>
                <a:cubicBezTo>
                  <a:pt x="45" y="1086"/>
                  <a:pt x="42" y="1067"/>
                  <a:pt x="41" y="1048"/>
                </a:cubicBezTo>
                <a:cubicBezTo>
                  <a:pt x="82" y="999"/>
                  <a:pt x="125" y="951"/>
                  <a:pt x="169" y="904"/>
                </a:cubicBezTo>
                <a:cubicBezTo>
                  <a:pt x="172" y="920"/>
                  <a:pt x="175" y="936"/>
                  <a:pt x="179" y="951"/>
                </a:cubicBezTo>
                <a:cubicBezTo>
                  <a:pt x="133" y="1000"/>
                  <a:pt x="90" y="1052"/>
                  <a:pt x="48" y="1104"/>
                </a:cubicBezTo>
                <a:moveTo>
                  <a:pt x="40" y="1038"/>
                </a:moveTo>
                <a:cubicBezTo>
                  <a:pt x="39" y="1020"/>
                  <a:pt x="38" y="1002"/>
                  <a:pt x="38" y="984"/>
                </a:cubicBezTo>
                <a:cubicBezTo>
                  <a:pt x="76" y="942"/>
                  <a:pt x="122" y="904"/>
                  <a:pt x="164" y="864"/>
                </a:cubicBezTo>
                <a:cubicBezTo>
                  <a:pt x="165" y="876"/>
                  <a:pt x="166" y="887"/>
                  <a:pt x="168" y="899"/>
                </a:cubicBezTo>
                <a:cubicBezTo>
                  <a:pt x="124" y="943"/>
                  <a:pt x="81" y="990"/>
                  <a:pt x="40" y="1038"/>
                </a:cubicBezTo>
                <a:moveTo>
                  <a:pt x="38" y="972"/>
                </a:moveTo>
                <a:cubicBezTo>
                  <a:pt x="38" y="958"/>
                  <a:pt x="39" y="943"/>
                  <a:pt x="40" y="928"/>
                </a:cubicBezTo>
                <a:cubicBezTo>
                  <a:pt x="60" y="909"/>
                  <a:pt x="78" y="888"/>
                  <a:pt x="97" y="868"/>
                </a:cubicBezTo>
                <a:cubicBezTo>
                  <a:pt x="118" y="848"/>
                  <a:pt x="140" y="828"/>
                  <a:pt x="160" y="807"/>
                </a:cubicBezTo>
                <a:cubicBezTo>
                  <a:pt x="160" y="824"/>
                  <a:pt x="161" y="841"/>
                  <a:pt x="163" y="858"/>
                </a:cubicBezTo>
                <a:cubicBezTo>
                  <a:pt x="139" y="880"/>
                  <a:pt x="115" y="902"/>
                  <a:pt x="91" y="923"/>
                </a:cubicBezTo>
                <a:cubicBezTo>
                  <a:pt x="73" y="939"/>
                  <a:pt x="54" y="955"/>
                  <a:pt x="38" y="972"/>
                </a:cubicBezTo>
                <a:moveTo>
                  <a:pt x="41" y="914"/>
                </a:moveTo>
                <a:cubicBezTo>
                  <a:pt x="42" y="900"/>
                  <a:pt x="44" y="887"/>
                  <a:pt x="46" y="873"/>
                </a:cubicBezTo>
                <a:cubicBezTo>
                  <a:pt x="65" y="855"/>
                  <a:pt x="83" y="835"/>
                  <a:pt x="102" y="816"/>
                </a:cubicBezTo>
                <a:cubicBezTo>
                  <a:pt x="121" y="797"/>
                  <a:pt x="142" y="779"/>
                  <a:pt x="161" y="759"/>
                </a:cubicBezTo>
                <a:cubicBezTo>
                  <a:pt x="160" y="772"/>
                  <a:pt x="160" y="785"/>
                  <a:pt x="160" y="799"/>
                </a:cubicBezTo>
                <a:cubicBezTo>
                  <a:pt x="134" y="819"/>
                  <a:pt x="111" y="843"/>
                  <a:pt x="88" y="866"/>
                </a:cubicBezTo>
                <a:cubicBezTo>
                  <a:pt x="72" y="882"/>
                  <a:pt x="56" y="897"/>
                  <a:pt x="41" y="914"/>
                </a:cubicBezTo>
                <a:moveTo>
                  <a:pt x="48" y="858"/>
                </a:moveTo>
                <a:cubicBezTo>
                  <a:pt x="50" y="845"/>
                  <a:pt x="53" y="832"/>
                  <a:pt x="56" y="819"/>
                </a:cubicBezTo>
                <a:cubicBezTo>
                  <a:pt x="56" y="816"/>
                  <a:pt x="57" y="814"/>
                  <a:pt x="57" y="811"/>
                </a:cubicBezTo>
                <a:cubicBezTo>
                  <a:pt x="77" y="790"/>
                  <a:pt x="96" y="768"/>
                  <a:pt x="116" y="747"/>
                </a:cubicBezTo>
                <a:cubicBezTo>
                  <a:pt x="132" y="731"/>
                  <a:pt x="152" y="715"/>
                  <a:pt x="167" y="696"/>
                </a:cubicBezTo>
                <a:cubicBezTo>
                  <a:pt x="165" y="714"/>
                  <a:pt x="163" y="733"/>
                  <a:pt x="161" y="751"/>
                </a:cubicBezTo>
                <a:cubicBezTo>
                  <a:pt x="139" y="768"/>
                  <a:pt x="119" y="788"/>
                  <a:pt x="100" y="807"/>
                </a:cubicBezTo>
                <a:cubicBezTo>
                  <a:pt x="82" y="824"/>
                  <a:pt x="65" y="841"/>
                  <a:pt x="48" y="858"/>
                </a:cubicBezTo>
                <a:moveTo>
                  <a:pt x="62" y="794"/>
                </a:moveTo>
                <a:cubicBezTo>
                  <a:pt x="68" y="773"/>
                  <a:pt x="75" y="752"/>
                  <a:pt x="83" y="731"/>
                </a:cubicBezTo>
                <a:cubicBezTo>
                  <a:pt x="115" y="700"/>
                  <a:pt x="149" y="669"/>
                  <a:pt x="180" y="635"/>
                </a:cubicBezTo>
                <a:cubicBezTo>
                  <a:pt x="176" y="651"/>
                  <a:pt x="173" y="667"/>
                  <a:pt x="170" y="684"/>
                </a:cubicBezTo>
                <a:cubicBezTo>
                  <a:pt x="132" y="718"/>
                  <a:pt x="95" y="755"/>
                  <a:pt x="62" y="794"/>
                </a:cubicBezTo>
                <a:moveTo>
                  <a:pt x="91" y="710"/>
                </a:moveTo>
                <a:cubicBezTo>
                  <a:pt x="102" y="686"/>
                  <a:pt x="114" y="662"/>
                  <a:pt x="128" y="639"/>
                </a:cubicBezTo>
                <a:cubicBezTo>
                  <a:pt x="130" y="637"/>
                  <a:pt x="132" y="635"/>
                  <a:pt x="134" y="633"/>
                </a:cubicBezTo>
                <a:cubicBezTo>
                  <a:pt x="144" y="623"/>
                  <a:pt x="154" y="614"/>
                  <a:pt x="165" y="605"/>
                </a:cubicBezTo>
                <a:cubicBezTo>
                  <a:pt x="178" y="595"/>
                  <a:pt x="190" y="584"/>
                  <a:pt x="201" y="572"/>
                </a:cubicBezTo>
                <a:cubicBezTo>
                  <a:pt x="195" y="588"/>
                  <a:pt x="189" y="605"/>
                  <a:pt x="184" y="622"/>
                </a:cubicBezTo>
                <a:cubicBezTo>
                  <a:pt x="151" y="648"/>
                  <a:pt x="121" y="679"/>
                  <a:pt x="91" y="710"/>
                </a:cubicBezTo>
                <a:moveTo>
                  <a:pt x="145" y="611"/>
                </a:moveTo>
                <a:cubicBezTo>
                  <a:pt x="155" y="596"/>
                  <a:pt x="166" y="581"/>
                  <a:pt x="177" y="566"/>
                </a:cubicBezTo>
                <a:cubicBezTo>
                  <a:pt x="178" y="566"/>
                  <a:pt x="178" y="566"/>
                  <a:pt x="178" y="566"/>
                </a:cubicBezTo>
                <a:cubicBezTo>
                  <a:pt x="191" y="555"/>
                  <a:pt x="205" y="545"/>
                  <a:pt x="218" y="535"/>
                </a:cubicBezTo>
                <a:cubicBezTo>
                  <a:pt x="215" y="541"/>
                  <a:pt x="212" y="547"/>
                  <a:pt x="210" y="553"/>
                </a:cubicBezTo>
                <a:cubicBezTo>
                  <a:pt x="193" y="571"/>
                  <a:pt x="174" y="587"/>
                  <a:pt x="154" y="604"/>
                </a:cubicBezTo>
                <a:cubicBezTo>
                  <a:pt x="152" y="606"/>
                  <a:pt x="148" y="609"/>
                  <a:pt x="145" y="611"/>
                </a:cubicBezTo>
                <a:moveTo>
                  <a:pt x="192" y="547"/>
                </a:moveTo>
                <a:cubicBezTo>
                  <a:pt x="209" y="526"/>
                  <a:pt x="226" y="506"/>
                  <a:pt x="245" y="487"/>
                </a:cubicBezTo>
                <a:cubicBezTo>
                  <a:pt x="241" y="493"/>
                  <a:pt x="237" y="498"/>
                  <a:pt x="234" y="504"/>
                </a:cubicBezTo>
                <a:cubicBezTo>
                  <a:pt x="231" y="509"/>
                  <a:pt x="228" y="514"/>
                  <a:pt x="226" y="519"/>
                </a:cubicBezTo>
                <a:cubicBezTo>
                  <a:pt x="225" y="520"/>
                  <a:pt x="223" y="521"/>
                  <a:pt x="222" y="522"/>
                </a:cubicBezTo>
                <a:cubicBezTo>
                  <a:pt x="212" y="530"/>
                  <a:pt x="202" y="538"/>
                  <a:pt x="192" y="547"/>
                </a:cubicBezTo>
                <a:moveTo>
                  <a:pt x="1595" y="1613"/>
                </a:moveTo>
                <a:cubicBezTo>
                  <a:pt x="1380" y="1596"/>
                  <a:pt x="1164" y="1572"/>
                  <a:pt x="954" y="1520"/>
                </a:cubicBezTo>
                <a:cubicBezTo>
                  <a:pt x="746" y="1469"/>
                  <a:pt x="529" y="1391"/>
                  <a:pt x="372" y="1238"/>
                </a:cubicBezTo>
                <a:cubicBezTo>
                  <a:pt x="215" y="1086"/>
                  <a:pt x="146" y="852"/>
                  <a:pt x="204" y="639"/>
                </a:cubicBezTo>
                <a:cubicBezTo>
                  <a:pt x="259" y="436"/>
                  <a:pt x="431" y="299"/>
                  <a:pt x="613" y="211"/>
                </a:cubicBezTo>
                <a:cubicBezTo>
                  <a:pt x="882" y="82"/>
                  <a:pt x="1192" y="23"/>
                  <a:pt x="1495" y="23"/>
                </a:cubicBezTo>
                <a:cubicBezTo>
                  <a:pt x="1595" y="23"/>
                  <a:pt x="1695" y="29"/>
                  <a:pt x="1792" y="42"/>
                </a:cubicBezTo>
                <a:cubicBezTo>
                  <a:pt x="2009" y="69"/>
                  <a:pt x="2227" y="123"/>
                  <a:pt x="2422" y="223"/>
                </a:cubicBezTo>
                <a:cubicBezTo>
                  <a:pt x="2597" y="313"/>
                  <a:pt x="2761" y="448"/>
                  <a:pt x="2821" y="642"/>
                </a:cubicBezTo>
                <a:cubicBezTo>
                  <a:pt x="2976" y="1144"/>
                  <a:pt x="2446" y="1476"/>
                  <a:pt x="2041" y="1604"/>
                </a:cubicBezTo>
                <a:cubicBezTo>
                  <a:pt x="1994" y="1619"/>
                  <a:pt x="1946" y="1632"/>
                  <a:pt x="1897" y="1644"/>
                </a:cubicBezTo>
                <a:cubicBezTo>
                  <a:pt x="1894" y="1644"/>
                  <a:pt x="1892" y="1647"/>
                  <a:pt x="1891" y="1649"/>
                </a:cubicBezTo>
                <a:cubicBezTo>
                  <a:pt x="1890" y="1650"/>
                  <a:pt x="1889" y="1651"/>
                  <a:pt x="1889" y="1653"/>
                </a:cubicBezTo>
                <a:cubicBezTo>
                  <a:pt x="1861" y="1785"/>
                  <a:pt x="1811" y="1904"/>
                  <a:pt x="1718" y="2004"/>
                </a:cubicBezTo>
                <a:cubicBezTo>
                  <a:pt x="1629" y="2100"/>
                  <a:pt x="1518" y="2161"/>
                  <a:pt x="1394" y="2199"/>
                </a:cubicBezTo>
                <a:cubicBezTo>
                  <a:pt x="1534" y="2044"/>
                  <a:pt x="1627" y="1833"/>
                  <a:pt x="1610" y="1622"/>
                </a:cubicBezTo>
                <a:cubicBezTo>
                  <a:pt x="1609" y="1616"/>
                  <a:pt x="1605" y="1613"/>
                  <a:pt x="1600" y="1613"/>
                </a:cubicBezTo>
                <a:cubicBezTo>
                  <a:pt x="1600" y="1613"/>
                  <a:pt x="1599" y="1613"/>
                  <a:pt x="1599" y="1613"/>
                </a:cubicBezTo>
                <a:cubicBezTo>
                  <a:pt x="1599" y="1613"/>
                  <a:pt x="1598" y="1613"/>
                  <a:pt x="1597" y="1613"/>
                </a:cubicBezTo>
                <a:cubicBezTo>
                  <a:pt x="1596" y="1613"/>
                  <a:pt x="1596" y="1613"/>
                  <a:pt x="1595" y="1613"/>
                </a:cubicBezTo>
                <a:moveTo>
                  <a:pt x="1503" y="0"/>
                </a:moveTo>
                <a:cubicBezTo>
                  <a:pt x="1239" y="0"/>
                  <a:pt x="974" y="45"/>
                  <a:pt x="726" y="138"/>
                </a:cubicBezTo>
                <a:cubicBezTo>
                  <a:pt x="581" y="192"/>
                  <a:pt x="434" y="269"/>
                  <a:pt x="325" y="383"/>
                </a:cubicBezTo>
                <a:cubicBezTo>
                  <a:pt x="205" y="482"/>
                  <a:pt x="100" y="605"/>
                  <a:pt x="50" y="754"/>
                </a:cubicBezTo>
                <a:cubicBezTo>
                  <a:pt x="0" y="899"/>
                  <a:pt x="3" y="1070"/>
                  <a:pt x="52" y="1215"/>
                </a:cubicBezTo>
                <a:cubicBezTo>
                  <a:pt x="104" y="1371"/>
                  <a:pt x="228" y="1479"/>
                  <a:pt x="363" y="1565"/>
                </a:cubicBezTo>
                <a:cubicBezTo>
                  <a:pt x="511" y="1659"/>
                  <a:pt x="676" y="1725"/>
                  <a:pt x="846" y="1766"/>
                </a:cubicBezTo>
                <a:cubicBezTo>
                  <a:pt x="1020" y="1809"/>
                  <a:pt x="1199" y="1827"/>
                  <a:pt x="1378" y="1827"/>
                </a:cubicBezTo>
                <a:cubicBezTo>
                  <a:pt x="1396" y="1827"/>
                  <a:pt x="1413" y="1827"/>
                  <a:pt x="1431" y="1827"/>
                </a:cubicBezTo>
                <a:cubicBezTo>
                  <a:pt x="1429" y="2031"/>
                  <a:pt x="1316" y="2195"/>
                  <a:pt x="1216" y="2365"/>
                </a:cubicBezTo>
                <a:cubicBezTo>
                  <a:pt x="1214" y="2367"/>
                  <a:pt x="1214" y="2370"/>
                  <a:pt x="1215" y="2372"/>
                </a:cubicBezTo>
                <a:cubicBezTo>
                  <a:pt x="1212" y="2377"/>
                  <a:pt x="1214" y="2385"/>
                  <a:pt x="1221" y="2385"/>
                </a:cubicBezTo>
                <a:cubicBezTo>
                  <a:pt x="1223" y="2387"/>
                  <a:pt x="1225" y="2387"/>
                  <a:pt x="1228" y="2387"/>
                </a:cubicBezTo>
                <a:cubicBezTo>
                  <a:pt x="1230" y="2387"/>
                  <a:pt x="1232" y="2387"/>
                  <a:pt x="1234" y="2385"/>
                </a:cubicBezTo>
                <a:cubicBezTo>
                  <a:pt x="1234" y="2385"/>
                  <a:pt x="1235" y="2384"/>
                  <a:pt x="1236" y="2384"/>
                </a:cubicBezTo>
                <a:cubicBezTo>
                  <a:pt x="1340" y="2369"/>
                  <a:pt x="1436" y="2319"/>
                  <a:pt x="1520" y="2257"/>
                </a:cubicBezTo>
                <a:cubicBezTo>
                  <a:pt x="1625" y="2180"/>
                  <a:pt x="1730" y="2074"/>
                  <a:pt x="1788" y="1956"/>
                </a:cubicBezTo>
                <a:cubicBezTo>
                  <a:pt x="1789" y="1955"/>
                  <a:pt x="1789" y="1954"/>
                  <a:pt x="1789" y="1953"/>
                </a:cubicBezTo>
                <a:cubicBezTo>
                  <a:pt x="1815" y="1917"/>
                  <a:pt x="1838" y="1879"/>
                  <a:pt x="1856" y="1840"/>
                </a:cubicBezTo>
                <a:cubicBezTo>
                  <a:pt x="2080" y="1811"/>
                  <a:pt x="2292" y="1715"/>
                  <a:pt x="2464" y="1570"/>
                </a:cubicBezTo>
                <a:cubicBezTo>
                  <a:pt x="2638" y="1424"/>
                  <a:pt x="2799" y="1209"/>
                  <a:pt x="2847" y="984"/>
                </a:cubicBezTo>
                <a:cubicBezTo>
                  <a:pt x="2847" y="982"/>
                  <a:pt x="2847" y="980"/>
                  <a:pt x="2847" y="979"/>
                </a:cubicBezTo>
                <a:cubicBezTo>
                  <a:pt x="2861" y="928"/>
                  <a:pt x="2869" y="873"/>
                  <a:pt x="2869" y="816"/>
                </a:cubicBezTo>
                <a:cubicBezTo>
                  <a:pt x="2871" y="348"/>
                  <a:pt x="2375" y="131"/>
                  <a:pt x="1985" y="50"/>
                </a:cubicBezTo>
                <a:cubicBezTo>
                  <a:pt x="1827" y="16"/>
                  <a:pt x="1665" y="0"/>
                  <a:pt x="1503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6248100" y="1719868"/>
            <a:ext cx="2684658" cy="2154548"/>
          </a:xfrm>
          <a:custGeom>
            <a:avLst/>
            <a:gdLst>
              <a:gd name="T0" fmla="*/ 1374 w 2976"/>
              <a:gd name="T1" fmla="*/ 2224 h 2387"/>
              <a:gd name="T2" fmla="*/ 1410 w 2976"/>
              <a:gd name="T3" fmla="*/ 2216 h 2387"/>
              <a:gd name="T4" fmla="*/ 1438 w 2976"/>
              <a:gd name="T5" fmla="*/ 2288 h 2387"/>
              <a:gd name="T6" fmla="*/ 1358 w 2976"/>
              <a:gd name="T7" fmla="*/ 2211 h 2387"/>
              <a:gd name="T8" fmla="*/ 1455 w 2976"/>
              <a:gd name="T9" fmla="*/ 2278 h 2387"/>
              <a:gd name="T10" fmla="*/ 1528 w 2976"/>
              <a:gd name="T11" fmla="*/ 2226 h 2387"/>
              <a:gd name="T12" fmla="*/ 1475 w 2976"/>
              <a:gd name="T13" fmla="*/ 2055 h 2387"/>
              <a:gd name="T14" fmla="*/ 1520 w 2976"/>
              <a:gd name="T15" fmla="*/ 1966 h 2387"/>
              <a:gd name="T16" fmla="*/ 1527 w 2976"/>
              <a:gd name="T17" fmla="*/ 1947 h 2387"/>
              <a:gd name="T18" fmla="*/ 1555 w 2976"/>
              <a:gd name="T19" fmla="*/ 1864 h 2387"/>
              <a:gd name="T20" fmla="*/ 1575 w 2976"/>
              <a:gd name="T21" fmla="*/ 1775 h 2387"/>
              <a:gd name="T22" fmla="*/ 1451 w 2976"/>
              <a:gd name="T23" fmla="*/ 1866 h 2387"/>
              <a:gd name="T24" fmla="*/ 1866 w 2976"/>
              <a:gd name="T25" fmla="*/ 1818 h 2387"/>
              <a:gd name="T26" fmla="*/ 1389 w 2976"/>
              <a:gd name="T27" fmla="*/ 1803 h 2387"/>
              <a:gd name="T28" fmla="*/ 1460 w 2976"/>
              <a:gd name="T29" fmla="*/ 1628 h 2387"/>
              <a:gd name="T30" fmla="*/ 1436 w 2976"/>
              <a:gd name="T31" fmla="*/ 1626 h 2387"/>
              <a:gd name="T32" fmla="*/ 1948 w 2976"/>
              <a:gd name="T33" fmla="*/ 1803 h 2387"/>
              <a:gd name="T34" fmla="*/ 1261 w 2976"/>
              <a:gd name="T35" fmla="*/ 1799 h 2387"/>
              <a:gd name="T36" fmla="*/ 1087 w 2976"/>
              <a:gd name="T37" fmla="*/ 1784 h 2387"/>
              <a:gd name="T38" fmla="*/ 2077 w 2976"/>
              <a:gd name="T39" fmla="*/ 1678 h 2387"/>
              <a:gd name="T40" fmla="*/ 1077 w 2976"/>
              <a:gd name="T41" fmla="*/ 1783 h 2387"/>
              <a:gd name="T42" fmla="*/ 1024 w 2976"/>
              <a:gd name="T43" fmla="*/ 1776 h 2387"/>
              <a:gd name="T44" fmla="*/ 1034 w 2976"/>
              <a:gd name="T45" fmla="*/ 1567 h 2387"/>
              <a:gd name="T46" fmla="*/ 902 w 2976"/>
              <a:gd name="T47" fmla="*/ 1753 h 2387"/>
              <a:gd name="T48" fmla="*/ 793 w 2976"/>
              <a:gd name="T49" fmla="*/ 1726 h 2387"/>
              <a:gd name="T50" fmla="*/ 909 w 2976"/>
              <a:gd name="T51" fmla="*/ 1537 h 2387"/>
              <a:gd name="T52" fmla="*/ 2143 w 2976"/>
              <a:gd name="T53" fmla="*/ 1741 h 2387"/>
              <a:gd name="T54" fmla="*/ 642 w 2976"/>
              <a:gd name="T55" fmla="*/ 1676 h 2387"/>
              <a:gd name="T56" fmla="*/ 2377 w 2976"/>
              <a:gd name="T57" fmla="*/ 1489 h 2387"/>
              <a:gd name="T58" fmla="*/ 757 w 2976"/>
              <a:gd name="T59" fmla="*/ 1489 h 2387"/>
              <a:gd name="T60" fmla="*/ 2295 w 2976"/>
              <a:gd name="T61" fmla="*/ 1664 h 2387"/>
              <a:gd name="T62" fmla="*/ 620 w 2976"/>
              <a:gd name="T63" fmla="*/ 1433 h 2387"/>
              <a:gd name="T64" fmla="*/ 2426 w 2976"/>
              <a:gd name="T65" fmla="*/ 1573 h 2387"/>
              <a:gd name="T66" fmla="*/ 439 w 2976"/>
              <a:gd name="T67" fmla="*/ 1582 h 2387"/>
              <a:gd name="T68" fmla="*/ 2524 w 2976"/>
              <a:gd name="T69" fmla="*/ 1398 h 2387"/>
              <a:gd name="T70" fmla="*/ 491 w 2976"/>
              <a:gd name="T71" fmla="*/ 1362 h 2387"/>
              <a:gd name="T72" fmla="*/ 357 w 2976"/>
              <a:gd name="T73" fmla="*/ 1533 h 2387"/>
              <a:gd name="T74" fmla="*/ 317 w 2976"/>
              <a:gd name="T75" fmla="*/ 1506 h 2387"/>
              <a:gd name="T76" fmla="*/ 369 w 2976"/>
              <a:gd name="T77" fmla="*/ 1268 h 2387"/>
              <a:gd name="T78" fmla="*/ 2691 w 2976"/>
              <a:gd name="T79" fmla="*/ 1258 h 2387"/>
              <a:gd name="T80" fmla="*/ 233 w 2976"/>
              <a:gd name="T81" fmla="*/ 1439 h 2387"/>
              <a:gd name="T82" fmla="*/ 297 w 2976"/>
              <a:gd name="T83" fmla="*/ 1192 h 2387"/>
              <a:gd name="T84" fmla="*/ 268 w 2976"/>
              <a:gd name="T85" fmla="*/ 1152 h 2387"/>
              <a:gd name="T86" fmla="*/ 240 w 2976"/>
              <a:gd name="T87" fmla="*/ 1107 h 2387"/>
              <a:gd name="T88" fmla="*/ 237 w 2976"/>
              <a:gd name="T89" fmla="*/ 1101 h 2387"/>
              <a:gd name="T90" fmla="*/ 75 w 2976"/>
              <a:gd name="T91" fmla="*/ 1210 h 2387"/>
              <a:gd name="T92" fmla="*/ 48 w 2976"/>
              <a:gd name="T93" fmla="*/ 1104 h 2387"/>
              <a:gd name="T94" fmla="*/ 164 w 2976"/>
              <a:gd name="T95" fmla="*/ 864 h 2387"/>
              <a:gd name="T96" fmla="*/ 163 w 2976"/>
              <a:gd name="T97" fmla="*/ 858 h 2387"/>
              <a:gd name="T98" fmla="*/ 160 w 2976"/>
              <a:gd name="T99" fmla="*/ 799 h 2387"/>
              <a:gd name="T100" fmla="*/ 167 w 2976"/>
              <a:gd name="T101" fmla="*/ 696 h 2387"/>
              <a:gd name="T102" fmla="*/ 170 w 2976"/>
              <a:gd name="T103" fmla="*/ 684 h 2387"/>
              <a:gd name="T104" fmla="*/ 184 w 2976"/>
              <a:gd name="T105" fmla="*/ 622 h 2387"/>
              <a:gd name="T106" fmla="*/ 154 w 2976"/>
              <a:gd name="T107" fmla="*/ 604 h 2387"/>
              <a:gd name="T108" fmla="*/ 192 w 2976"/>
              <a:gd name="T109" fmla="*/ 547 h 2387"/>
              <a:gd name="T110" fmla="*/ 1792 w 2976"/>
              <a:gd name="T111" fmla="*/ 42 h 2387"/>
              <a:gd name="T112" fmla="*/ 1718 w 2976"/>
              <a:gd name="T113" fmla="*/ 2004 h 2387"/>
              <a:gd name="T114" fmla="*/ 1503 w 2976"/>
              <a:gd name="T115" fmla="*/ 0 h 2387"/>
              <a:gd name="T116" fmla="*/ 1378 w 2976"/>
              <a:gd name="T117" fmla="*/ 1827 h 2387"/>
              <a:gd name="T118" fmla="*/ 1236 w 2976"/>
              <a:gd name="T119" fmla="*/ 2384 h 2387"/>
              <a:gd name="T120" fmla="*/ 2847 w 2976"/>
              <a:gd name="T121" fmla="*/ 979 h 2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976" h="2387">
                <a:moveTo>
                  <a:pt x="1375" y="2224"/>
                </a:moveTo>
                <a:cubicBezTo>
                  <a:pt x="1375" y="2224"/>
                  <a:pt x="1375" y="2224"/>
                  <a:pt x="1376" y="2224"/>
                </a:cubicBezTo>
                <a:cubicBezTo>
                  <a:pt x="1383" y="2222"/>
                  <a:pt x="1390" y="2221"/>
                  <a:pt x="1398" y="2219"/>
                </a:cubicBezTo>
                <a:cubicBezTo>
                  <a:pt x="1378" y="2242"/>
                  <a:pt x="1358" y="2266"/>
                  <a:pt x="1339" y="2289"/>
                </a:cubicBezTo>
                <a:cubicBezTo>
                  <a:pt x="1323" y="2310"/>
                  <a:pt x="1303" y="2330"/>
                  <a:pt x="1290" y="2353"/>
                </a:cubicBezTo>
                <a:cubicBezTo>
                  <a:pt x="1280" y="2356"/>
                  <a:pt x="1270" y="2358"/>
                  <a:pt x="1260" y="2360"/>
                </a:cubicBezTo>
                <a:cubicBezTo>
                  <a:pt x="1301" y="2319"/>
                  <a:pt x="1337" y="2269"/>
                  <a:pt x="1374" y="2224"/>
                </a:cubicBezTo>
                <a:cubicBezTo>
                  <a:pt x="1374" y="2224"/>
                  <a:pt x="1374" y="2224"/>
                  <a:pt x="1374" y="2224"/>
                </a:cubicBezTo>
                <a:cubicBezTo>
                  <a:pt x="1374" y="2224"/>
                  <a:pt x="1374" y="2224"/>
                  <a:pt x="1374" y="2224"/>
                </a:cubicBezTo>
                <a:cubicBezTo>
                  <a:pt x="1375" y="2224"/>
                  <a:pt x="1375" y="2224"/>
                  <a:pt x="1375" y="2224"/>
                </a:cubicBezTo>
                <a:moveTo>
                  <a:pt x="1301" y="2350"/>
                </a:moveTo>
                <a:cubicBezTo>
                  <a:pt x="1318" y="2331"/>
                  <a:pt x="1333" y="2310"/>
                  <a:pt x="1348" y="2291"/>
                </a:cubicBezTo>
                <a:cubicBezTo>
                  <a:pt x="1368" y="2266"/>
                  <a:pt x="1389" y="2241"/>
                  <a:pt x="1410" y="2216"/>
                </a:cubicBezTo>
                <a:cubicBezTo>
                  <a:pt x="1410" y="2216"/>
                  <a:pt x="1410" y="2216"/>
                  <a:pt x="1410" y="2216"/>
                </a:cubicBezTo>
                <a:cubicBezTo>
                  <a:pt x="1425" y="2212"/>
                  <a:pt x="1440" y="2207"/>
                  <a:pt x="1455" y="2202"/>
                </a:cubicBezTo>
                <a:cubicBezTo>
                  <a:pt x="1421" y="2245"/>
                  <a:pt x="1386" y="2288"/>
                  <a:pt x="1352" y="2331"/>
                </a:cubicBezTo>
                <a:cubicBezTo>
                  <a:pt x="1336" y="2338"/>
                  <a:pt x="1318" y="2344"/>
                  <a:pt x="1301" y="2350"/>
                </a:cubicBezTo>
                <a:moveTo>
                  <a:pt x="1366" y="2325"/>
                </a:moveTo>
                <a:cubicBezTo>
                  <a:pt x="1402" y="2284"/>
                  <a:pt x="1435" y="2240"/>
                  <a:pt x="1469" y="2197"/>
                </a:cubicBezTo>
                <a:cubicBezTo>
                  <a:pt x="1485" y="2191"/>
                  <a:pt x="1502" y="2184"/>
                  <a:pt x="1518" y="2177"/>
                </a:cubicBezTo>
                <a:cubicBezTo>
                  <a:pt x="1489" y="2212"/>
                  <a:pt x="1460" y="2249"/>
                  <a:pt x="1438" y="2288"/>
                </a:cubicBezTo>
                <a:cubicBezTo>
                  <a:pt x="1415" y="2302"/>
                  <a:pt x="1391" y="2314"/>
                  <a:pt x="1366" y="2325"/>
                </a:cubicBezTo>
                <a:moveTo>
                  <a:pt x="1298" y="2277"/>
                </a:moveTo>
                <a:cubicBezTo>
                  <a:pt x="1309" y="2260"/>
                  <a:pt x="1319" y="2241"/>
                  <a:pt x="1329" y="2223"/>
                </a:cubicBezTo>
                <a:cubicBezTo>
                  <a:pt x="1346" y="2210"/>
                  <a:pt x="1362" y="2196"/>
                  <a:pt x="1379" y="2182"/>
                </a:cubicBezTo>
                <a:cubicBezTo>
                  <a:pt x="1384" y="2178"/>
                  <a:pt x="1389" y="2173"/>
                  <a:pt x="1395" y="2169"/>
                </a:cubicBezTo>
                <a:cubicBezTo>
                  <a:pt x="1384" y="2182"/>
                  <a:pt x="1372" y="2195"/>
                  <a:pt x="1360" y="2208"/>
                </a:cubicBezTo>
                <a:cubicBezTo>
                  <a:pt x="1359" y="2209"/>
                  <a:pt x="1358" y="2210"/>
                  <a:pt x="1358" y="2211"/>
                </a:cubicBezTo>
                <a:cubicBezTo>
                  <a:pt x="1338" y="2233"/>
                  <a:pt x="1318" y="2255"/>
                  <a:pt x="1298" y="2277"/>
                </a:cubicBezTo>
                <a:moveTo>
                  <a:pt x="1455" y="2278"/>
                </a:moveTo>
                <a:cubicBezTo>
                  <a:pt x="1484" y="2244"/>
                  <a:pt x="1509" y="2205"/>
                  <a:pt x="1535" y="2168"/>
                </a:cubicBezTo>
                <a:cubicBezTo>
                  <a:pt x="1548" y="2162"/>
                  <a:pt x="1561" y="2155"/>
                  <a:pt x="1574" y="2147"/>
                </a:cubicBezTo>
                <a:cubicBezTo>
                  <a:pt x="1564" y="2160"/>
                  <a:pt x="1555" y="2173"/>
                  <a:pt x="1546" y="2186"/>
                </a:cubicBezTo>
                <a:cubicBezTo>
                  <a:pt x="1533" y="2204"/>
                  <a:pt x="1519" y="2222"/>
                  <a:pt x="1507" y="2241"/>
                </a:cubicBezTo>
                <a:cubicBezTo>
                  <a:pt x="1490" y="2254"/>
                  <a:pt x="1473" y="2266"/>
                  <a:pt x="1455" y="2278"/>
                </a:cubicBezTo>
                <a:moveTo>
                  <a:pt x="1528" y="2226"/>
                </a:moveTo>
                <a:cubicBezTo>
                  <a:pt x="1535" y="2216"/>
                  <a:pt x="1541" y="2207"/>
                  <a:pt x="1548" y="2198"/>
                </a:cubicBezTo>
                <a:cubicBezTo>
                  <a:pt x="1562" y="2178"/>
                  <a:pt x="1580" y="2158"/>
                  <a:pt x="1593" y="2136"/>
                </a:cubicBezTo>
                <a:cubicBezTo>
                  <a:pt x="1608" y="2126"/>
                  <a:pt x="1623" y="2116"/>
                  <a:pt x="1637" y="2106"/>
                </a:cubicBezTo>
                <a:cubicBezTo>
                  <a:pt x="1632" y="2113"/>
                  <a:pt x="1628" y="2120"/>
                  <a:pt x="1623" y="2127"/>
                </a:cubicBezTo>
                <a:cubicBezTo>
                  <a:pt x="1617" y="2137"/>
                  <a:pt x="1610" y="2147"/>
                  <a:pt x="1604" y="2157"/>
                </a:cubicBezTo>
                <a:cubicBezTo>
                  <a:pt x="1581" y="2181"/>
                  <a:pt x="1556" y="2204"/>
                  <a:pt x="1528" y="2226"/>
                </a:cubicBezTo>
                <a:moveTo>
                  <a:pt x="1633" y="2127"/>
                </a:moveTo>
                <a:cubicBezTo>
                  <a:pt x="1640" y="2116"/>
                  <a:pt x="1649" y="2105"/>
                  <a:pt x="1653" y="2093"/>
                </a:cubicBezTo>
                <a:cubicBezTo>
                  <a:pt x="1662" y="2086"/>
                  <a:pt x="1672" y="2078"/>
                  <a:pt x="1681" y="2071"/>
                </a:cubicBezTo>
                <a:cubicBezTo>
                  <a:pt x="1665" y="2090"/>
                  <a:pt x="1649" y="2109"/>
                  <a:pt x="1633" y="2127"/>
                </a:cubicBezTo>
                <a:moveTo>
                  <a:pt x="1338" y="2206"/>
                </a:moveTo>
                <a:cubicBezTo>
                  <a:pt x="1345" y="2193"/>
                  <a:pt x="1352" y="2181"/>
                  <a:pt x="1358" y="2168"/>
                </a:cubicBezTo>
                <a:cubicBezTo>
                  <a:pt x="1398" y="2132"/>
                  <a:pt x="1439" y="2095"/>
                  <a:pt x="1475" y="2055"/>
                </a:cubicBezTo>
                <a:cubicBezTo>
                  <a:pt x="1460" y="2081"/>
                  <a:pt x="1443" y="2107"/>
                  <a:pt x="1424" y="2132"/>
                </a:cubicBezTo>
                <a:cubicBezTo>
                  <a:pt x="1407" y="2143"/>
                  <a:pt x="1391" y="2159"/>
                  <a:pt x="1376" y="2173"/>
                </a:cubicBezTo>
                <a:cubicBezTo>
                  <a:pt x="1363" y="2184"/>
                  <a:pt x="1351" y="2195"/>
                  <a:pt x="1338" y="2206"/>
                </a:cubicBezTo>
                <a:moveTo>
                  <a:pt x="1367" y="2149"/>
                </a:moveTo>
                <a:cubicBezTo>
                  <a:pt x="1373" y="2137"/>
                  <a:pt x="1378" y="2125"/>
                  <a:pt x="1384" y="2113"/>
                </a:cubicBezTo>
                <a:cubicBezTo>
                  <a:pt x="1407" y="2090"/>
                  <a:pt x="1429" y="2065"/>
                  <a:pt x="1451" y="2041"/>
                </a:cubicBezTo>
                <a:cubicBezTo>
                  <a:pt x="1473" y="2016"/>
                  <a:pt x="1499" y="1992"/>
                  <a:pt x="1520" y="1966"/>
                </a:cubicBezTo>
                <a:cubicBezTo>
                  <a:pt x="1512" y="1984"/>
                  <a:pt x="1504" y="2001"/>
                  <a:pt x="1495" y="2019"/>
                </a:cubicBezTo>
                <a:cubicBezTo>
                  <a:pt x="1451" y="2061"/>
                  <a:pt x="1410" y="2106"/>
                  <a:pt x="1367" y="2149"/>
                </a:cubicBezTo>
                <a:moveTo>
                  <a:pt x="1396" y="2085"/>
                </a:moveTo>
                <a:cubicBezTo>
                  <a:pt x="1405" y="2064"/>
                  <a:pt x="1414" y="2042"/>
                  <a:pt x="1421" y="2020"/>
                </a:cubicBezTo>
                <a:cubicBezTo>
                  <a:pt x="1442" y="1997"/>
                  <a:pt x="1464" y="1974"/>
                  <a:pt x="1485" y="1951"/>
                </a:cubicBezTo>
                <a:cubicBezTo>
                  <a:pt x="1506" y="1930"/>
                  <a:pt x="1529" y="1909"/>
                  <a:pt x="1549" y="1885"/>
                </a:cubicBezTo>
                <a:cubicBezTo>
                  <a:pt x="1542" y="1906"/>
                  <a:pt x="1535" y="1927"/>
                  <a:pt x="1527" y="1947"/>
                </a:cubicBezTo>
                <a:cubicBezTo>
                  <a:pt x="1494" y="1973"/>
                  <a:pt x="1467" y="2008"/>
                  <a:pt x="1439" y="2039"/>
                </a:cubicBezTo>
                <a:cubicBezTo>
                  <a:pt x="1424" y="2054"/>
                  <a:pt x="1410" y="2070"/>
                  <a:pt x="1396" y="2085"/>
                </a:cubicBezTo>
                <a:moveTo>
                  <a:pt x="1428" y="1999"/>
                </a:moveTo>
                <a:cubicBezTo>
                  <a:pt x="1434" y="1979"/>
                  <a:pt x="1439" y="1959"/>
                  <a:pt x="1443" y="1939"/>
                </a:cubicBezTo>
                <a:cubicBezTo>
                  <a:pt x="1467" y="1912"/>
                  <a:pt x="1491" y="1884"/>
                  <a:pt x="1515" y="1857"/>
                </a:cubicBezTo>
                <a:cubicBezTo>
                  <a:pt x="1533" y="1836"/>
                  <a:pt x="1553" y="1816"/>
                  <a:pt x="1571" y="1795"/>
                </a:cubicBezTo>
                <a:cubicBezTo>
                  <a:pt x="1567" y="1818"/>
                  <a:pt x="1561" y="1841"/>
                  <a:pt x="1555" y="1864"/>
                </a:cubicBezTo>
                <a:cubicBezTo>
                  <a:pt x="1525" y="1888"/>
                  <a:pt x="1499" y="1921"/>
                  <a:pt x="1473" y="1949"/>
                </a:cubicBezTo>
                <a:cubicBezTo>
                  <a:pt x="1458" y="1965"/>
                  <a:pt x="1443" y="1982"/>
                  <a:pt x="1428" y="1999"/>
                </a:cubicBezTo>
                <a:moveTo>
                  <a:pt x="1445" y="1926"/>
                </a:moveTo>
                <a:cubicBezTo>
                  <a:pt x="1448" y="1910"/>
                  <a:pt x="1450" y="1893"/>
                  <a:pt x="1451" y="1877"/>
                </a:cubicBezTo>
                <a:cubicBezTo>
                  <a:pt x="1476" y="1846"/>
                  <a:pt x="1500" y="1814"/>
                  <a:pt x="1526" y="1782"/>
                </a:cubicBezTo>
                <a:cubicBezTo>
                  <a:pt x="1544" y="1759"/>
                  <a:pt x="1566" y="1738"/>
                  <a:pt x="1584" y="1714"/>
                </a:cubicBezTo>
                <a:cubicBezTo>
                  <a:pt x="1581" y="1735"/>
                  <a:pt x="1578" y="1755"/>
                  <a:pt x="1575" y="1775"/>
                </a:cubicBezTo>
                <a:cubicBezTo>
                  <a:pt x="1547" y="1801"/>
                  <a:pt x="1523" y="1832"/>
                  <a:pt x="1499" y="1860"/>
                </a:cubicBezTo>
                <a:cubicBezTo>
                  <a:pt x="1481" y="1882"/>
                  <a:pt x="1463" y="1903"/>
                  <a:pt x="1445" y="1926"/>
                </a:cubicBezTo>
                <a:moveTo>
                  <a:pt x="1897" y="1722"/>
                </a:moveTo>
                <a:cubicBezTo>
                  <a:pt x="1902" y="1702"/>
                  <a:pt x="1905" y="1681"/>
                  <a:pt x="1908" y="1660"/>
                </a:cubicBezTo>
                <a:cubicBezTo>
                  <a:pt x="1921" y="1657"/>
                  <a:pt x="1934" y="1654"/>
                  <a:pt x="1947" y="1651"/>
                </a:cubicBezTo>
                <a:cubicBezTo>
                  <a:pt x="1930" y="1674"/>
                  <a:pt x="1913" y="1698"/>
                  <a:pt x="1897" y="1722"/>
                </a:cubicBezTo>
                <a:moveTo>
                  <a:pt x="1451" y="1866"/>
                </a:moveTo>
                <a:cubicBezTo>
                  <a:pt x="1452" y="1851"/>
                  <a:pt x="1451" y="1836"/>
                  <a:pt x="1450" y="1821"/>
                </a:cubicBezTo>
                <a:cubicBezTo>
                  <a:pt x="1451" y="1819"/>
                  <a:pt x="1452" y="1817"/>
                  <a:pt x="1452" y="1814"/>
                </a:cubicBezTo>
                <a:cubicBezTo>
                  <a:pt x="1501" y="1761"/>
                  <a:pt x="1543" y="1702"/>
                  <a:pt x="1589" y="1646"/>
                </a:cubicBezTo>
                <a:cubicBezTo>
                  <a:pt x="1588" y="1664"/>
                  <a:pt x="1587" y="1681"/>
                  <a:pt x="1585" y="1699"/>
                </a:cubicBezTo>
                <a:cubicBezTo>
                  <a:pt x="1557" y="1724"/>
                  <a:pt x="1534" y="1757"/>
                  <a:pt x="1510" y="1787"/>
                </a:cubicBezTo>
                <a:cubicBezTo>
                  <a:pt x="1489" y="1812"/>
                  <a:pt x="1470" y="1838"/>
                  <a:pt x="1451" y="1866"/>
                </a:cubicBezTo>
                <a:moveTo>
                  <a:pt x="1866" y="1818"/>
                </a:moveTo>
                <a:cubicBezTo>
                  <a:pt x="1876" y="1794"/>
                  <a:pt x="1885" y="1769"/>
                  <a:pt x="1891" y="1744"/>
                </a:cubicBezTo>
                <a:cubicBezTo>
                  <a:pt x="1913" y="1711"/>
                  <a:pt x="1936" y="1679"/>
                  <a:pt x="1959" y="1648"/>
                </a:cubicBezTo>
                <a:cubicBezTo>
                  <a:pt x="1973" y="1645"/>
                  <a:pt x="1988" y="1641"/>
                  <a:pt x="2002" y="1637"/>
                </a:cubicBezTo>
                <a:cubicBezTo>
                  <a:pt x="1960" y="1697"/>
                  <a:pt x="1920" y="1758"/>
                  <a:pt x="1875" y="1816"/>
                </a:cubicBezTo>
                <a:cubicBezTo>
                  <a:pt x="1872" y="1817"/>
                  <a:pt x="1869" y="1817"/>
                  <a:pt x="1866" y="1818"/>
                </a:cubicBezTo>
                <a:moveTo>
                  <a:pt x="1399" y="1803"/>
                </a:moveTo>
                <a:cubicBezTo>
                  <a:pt x="1396" y="1803"/>
                  <a:pt x="1392" y="1803"/>
                  <a:pt x="1389" y="1803"/>
                </a:cubicBezTo>
                <a:cubicBezTo>
                  <a:pt x="1436" y="1748"/>
                  <a:pt x="1481" y="1691"/>
                  <a:pt x="1523" y="1633"/>
                </a:cubicBezTo>
                <a:cubicBezTo>
                  <a:pt x="1539" y="1635"/>
                  <a:pt x="1555" y="1636"/>
                  <a:pt x="1571" y="1637"/>
                </a:cubicBezTo>
                <a:cubicBezTo>
                  <a:pt x="1523" y="1689"/>
                  <a:pt x="1477" y="1745"/>
                  <a:pt x="1436" y="1802"/>
                </a:cubicBezTo>
                <a:cubicBezTo>
                  <a:pt x="1424" y="1803"/>
                  <a:pt x="1412" y="1803"/>
                  <a:pt x="1399" y="1803"/>
                </a:cubicBezTo>
                <a:moveTo>
                  <a:pt x="1383" y="1803"/>
                </a:moveTo>
                <a:cubicBezTo>
                  <a:pt x="1366" y="1802"/>
                  <a:pt x="1349" y="1802"/>
                  <a:pt x="1331" y="1802"/>
                </a:cubicBezTo>
                <a:cubicBezTo>
                  <a:pt x="1377" y="1746"/>
                  <a:pt x="1419" y="1687"/>
                  <a:pt x="1460" y="1628"/>
                </a:cubicBezTo>
                <a:cubicBezTo>
                  <a:pt x="1479" y="1630"/>
                  <a:pt x="1497" y="1631"/>
                  <a:pt x="1515" y="1633"/>
                </a:cubicBezTo>
                <a:cubicBezTo>
                  <a:pt x="1471" y="1690"/>
                  <a:pt x="1427" y="1746"/>
                  <a:pt x="1383" y="1803"/>
                </a:cubicBezTo>
                <a:moveTo>
                  <a:pt x="1325" y="1802"/>
                </a:moveTo>
                <a:cubicBezTo>
                  <a:pt x="1307" y="1801"/>
                  <a:pt x="1289" y="1801"/>
                  <a:pt x="1270" y="1800"/>
                </a:cubicBezTo>
                <a:cubicBezTo>
                  <a:pt x="1294" y="1774"/>
                  <a:pt x="1312" y="1745"/>
                  <a:pt x="1330" y="1715"/>
                </a:cubicBezTo>
                <a:cubicBezTo>
                  <a:pt x="1349" y="1683"/>
                  <a:pt x="1372" y="1653"/>
                  <a:pt x="1391" y="1621"/>
                </a:cubicBezTo>
                <a:cubicBezTo>
                  <a:pt x="1406" y="1623"/>
                  <a:pt x="1421" y="1624"/>
                  <a:pt x="1436" y="1626"/>
                </a:cubicBezTo>
                <a:cubicBezTo>
                  <a:pt x="1441" y="1626"/>
                  <a:pt x="1446" y="1627"/>
                  <a:pt x="1450" y="1627"/>
                </a:cubicBezTo>
                <a:cubicBezTo>
                  <a:pt x="1408" y="1684"/>
                  <a:pt x="1364" y="1742"/>
                  <a:pt x="1325" y="1802"/>
                </a:cubicBezTo>
                <a:moveTo>
                  <a:pt x="1884" y="1815"/>
                </a:moveTo>
                <a:cubicBezTo>
                  <a:pt x="1932" y="1758"/>
                  <a:pt x="1978" y="1698"/>
                  <a:pt x="2014" y="1634"/>
                </a:cubicBezTo>
                <a:cubicBezTo>
                  <a:pt x="2029" y="1629"/>
                  <a:pt x="2045" y="1625"/>
                  <a:pt x="2061" y="1620"/>
                </a:cubicBezTo>
                <a:cubicBezTo>
                  <a:pt x="2041" y="1643"/>
                  <a:pt x="2029" y="1675"/>
                  <a:pt x="2014" y="1700"/>
                </a:cubicBezTo>
                <a:cubicBezTo>
                  <a:pt x="1994" y="1735"/>
                  <a:pt x="1970" y="1769"/>
                  <a:pt x="1948" y="1803"/>
                </a:cubicBezTo>
                <a:cubicBezTo>
                  <a:pt x="1927" y="1807"/>
                  <a:pt x="1906" y="1811"/>
                  <a:pt x="1884" y="1815"/>
                </a:cubicBezTo>
                <a:moveTo>
                  <a:pt x="1261" y="1799"/>
                </a:moveTo>
                <a:cubicBezTo>
                  <a:pt x="1240" y="1798"/>
                  <a:pt x="1219" y="1797"/>
                  <a:pt x="1197" y="1795"/>
                </a:cubicBezTo>
                <a:cubicBezTo>
                  <a:pt x="1242" y="1737"/>
                  <a:pt x="1283" y="1676"/>
                  <a:pt x="1322" y="1613"/>
                </a:cubicBezTo>
                <a:cubicBezTo>
                  <a:pt x="1341" y="1616"/>
                  <a:pt x="1360" y="1618"/>
                  <a:pt x="1379" y="1620"/>
                </a:cubicBezTo>
                <a:cubicBezTo>
                  <a:pt x="1359" y="1643"/>
                  <a:pt x="1344" y="1672"/>
                  <a:pt x="1329" y="1698"/>
                </a:cubicBezTo>
                <a:cubicBezTo>
                  <a:pt x="1308" y="1733"/>
                  <a:pt x="1285" y="1766"/>
                  <a:pt x="1261" y="1799"/>
                </a:cubicBezTo>
                <a:moveTo>
                  <a:pt x="1189" y="1795"/>
                </a:moveTo>
                <a:cubicBezTo>
                  <a:pt x="1172" y="1793"/>
                  <a:pt x="1156" y="1792"/>
                  <a:pt x="1139" y="1790"/>
                </a:cubicBezTo>
                <a:cubicBezTo>
                  <a:pt x="1184" y="1731"/>
                  <a:pt x="1228" y="1669"/>
                  <a:pt x="1267" y="1606"/>
                </a:cubicBezTo>
                <a:cubicBezTo>
                  <a:pt x="1282" y="1608"/>
                  <a:pt x="1298" y="1610"/>
                  <a:pt x="1313" y="1612"/>
                </a:cubicBezTo>
                <a:cubicBezTo>
                  <a:pt x="1274" y="1675"/>
                  <a:pt x="1233" y="1735"/>
                  <a:pt x="1189" y="1795"/>
                </a:cubicBezTo>
                <a:moveTo>
                  <a:pt x="1132" y="1789"/>
                </a:moveTo>
                <a:cubicBezTo>
                  <a:pt x="1117" y="1788"/>
                  <a:pt x="1102" y="1786"/>
                  <a:pt x="1087" y="1784"/>
                </a:cubicBezTo>
                <a:cubicBezTo>
                  <a:pt x="1132" y="1726"/>
                  <a:pt x="1174" y="1662"/>
                  <a:pt x="1211" y="1598"/>
                </a:cubicBezTo>
                <a:cubicBezTo>
                  <a:pt x="1227" y="1601"/>
                  <a:pt x="1242" y="1603"/>
                  <a:pt x="1258" y="1605"/>
                </a:cubicBezTo>
                <a:cubicBezTo>
                  <a:pt x="1213" y="1664"/>
                  <a:pt x="1172" y="1727"/>
                  <a:pt x="1132" y="1789"/>
                </a:cubicBezTo>
                <a:moveTo>
                  <a:pt x="1954" y="1801"/>
                </a:moveTo>
                <a:cubicBezTo>
                  <a:pt x="2002" y="1745"/>
                  <a:pt x="2038" y="1680"/>
                  <a:pt x="2074" y="1616"/>
                </a:cubicBezTo>
                <a:cubicBezTo>
                  <a:pt x="2092" y="1610"/>
                  <a:pt x="2111" y="1604"/>
                  <a:pt x="2130" y="1597"/>
                </a:cubicBezTo>
                <a:cubicBezTo>
                  <a:pt x="2111" y="1623"/>
                  <a:pt x="2094" y="1652"/>
                  <a:pt x="2077" y="1678"/>
                </a:cubicBezTo>
                <a:cubicBezTo>
                  <a:pt x="2053" y="1715"/>
                  <a:pt x="2027" y="1751"/>
                  <a:pt x="2004" y="1789"/>
                </a:cubicBezTo>
                <a:cubicBezTo>
                  <a:pt x="1988" y="1793"/>
                  <a:pt x="1971" y="1797"/>
                  <a:pt x="1954" y="1801"/>
                </a:cubicBezTo>
                <a:moveTo>
                  <a:pt x="1077" y="1783"/>
                </a:moveTo>
                <a:cubicBezTo>
                  <a:pt x="1062" y="1781"/>
                  <a:pt x="1046" y="1779"/>
                  <a:pt x="1031" y="1777"/>
                </a:cubicBezTo>
                <a:cubicBezTo>
                  <a:pt x="1072" y="1716"/>
                  <a:pt x="1110" y="1652"/>
                  <a:pt x="1146" y="1588"/>
                </a:cubicBezTo>
                <a:cubicBezTo>
                  <a:pt x="1165" y="1591"/>
                  <a:pt x="1184" y="1594"/>
                  <a:pt x="1203" y="1597"/>
                </a:cubicBezTo>
                <a:cubicBezTo>
                  <a:pt x="1159" y="1657"/>
                  <a:pt x="1116" y="1720"/>
                  <a:pt x="1077" y="1783"/>
                </a:cubicBezTo>
                <a:moveTo>
                  <a:pt x="2013" y="1786"/>
                </a:moveTo>
                <a:cubicBezTo>
                  <a:pt x="2035" y="1757"/>
                  <a:pt x="2055" y="1727"/>
                  <a:pt x="2075" y="1697"/>
                </a:cubicBezTo>
                <a:cubicBezTo>
                  <a:pt x="2098" y="1663"/>
                  <a:pt x="2125" y="1629"/>
                  <a:pt x="2144" y="1592"/>
                </a:cubicBezTo>
                <a:cubicBezTo>
                  <a:pt x="2156" y="1587"/>
                  <a:pt x="2169" y="1583"/>
                  <a:pt x="2181" y="1578"/>
                </a:cubicBezTo>
                <a:cubicBezTo>
                  <a:pt x="2144" y="1642"/>
                  <a:pt x="2105" y="1705"/>
                  <a:pt x="2069" y="1769"/>
                </a:cubicBezTo>
                <a:cubicBezTo>
                  <a:pt x="2051" y="1775"/>
                  <a:pt x="2032" y="1781"/>
                  <a:pt x="2013" y="1786"/>
                </a:cubicBezTo>
                <a:moveTo>
                  <a:pt x="1024" y="1776"/>
                </a:moveTo>
                <a:cubicBezTo>
                  <a:pt x="1005" y="1773"/>
                  <a:pt x="986" y="1770"/>
                  <a:pt x="967" y="1766"/>
                </a:cubicBezTo>
                <a:cubicBezTo>
                  <a:pt x="1012" y="1709"/>
                  <a:pt x="1056" y="1643"/>
                  <a:pt x="1090" y="1578"/>
                </a:cubicBezTo>
                <a:cubicBezTo>
                  <a:pt x="1106" y="1581"/>
                  <a:pt x="1121" y="1584"/>
                  <a:pt x="1137" y="1587"/>
                </a:cubicBezTo>
                <a:cubicBezTo>
                  <a:pt x="1097" y="1648"/>
                  <a:pt x="1059" y="1711"/>
                  <a:pt x="1024" y="1776"/>
                </a:cubicBezTo>
                <a:moveTo>
                  <a:pt x="960" y="1765"/>
                </a:moveTo>
                <a:cubicBezTo>
                  <a:pt x="942" y="1762"/>
                  <a:pt x="925" y="1758"/>
                  <a:pt x="908" y="1755"/>
                </a:cubicBezTo>
                <a:cubicBezTo>
                  <a:pt x="951" y="1693"/>
                  <a:pt x="995" y="1631"/>
                  <a:pt x="1034" y="1567"/>
                </a:cubicBezTo>
                <a:cubicBezTo>
                  <a:pt x="1049" y="1570"/>
                  <a:pt x="1065" y="1573"/>
                  <a:pt x="1080" y="1576"/>
                </a:cubicBezTo>
                <a:cubicBezTo>
                  <a:pt x="1037" y="1635"/>
                  <a:pt x="994" y="1701"/>
                  <a:pt x="960" y="1765"/>
                </a:cubicBezTo>
                <a:moveTo>
                  <a:pt x="902" y="1753"/>
                </a:moveTo>
                <a:cubicBezTo>
                  <a:pt x="884" y="1750"/>
                  <a:pt x="867" y="1746"/>
                  <a:pt x="850" y="1741"/>
                </a:cubicBezTo>
                <a:cubicBezTo>
                  <a:pt x="897" y="1683"/>
                  <a:pt x="941" y="1618"/>
                  <a:pt x="980" y="1555"/>
                </a:cubicBezTo>
                <a:cubicBezTo>
                  <a:pt x="995" y="1558"/>
                  <a:pt x="1010" y="1562"/>
                  <a:pt x="1026" y="1565"/>
                </a:cubicBezTo>
                <a:cubicBezTo>
                  <a:pt x="982" y="1626"/>
                  <a:pt x="942" y="1690"/>
                  <a:pt x="902" y="1753"/>
                </a:cubicBezTo>
                <a:moveTo>
                  <a:pt x="2080" y="1765"/>
                </a:moveTo>
                <a:cubicBezTo>
                  <a:pt x="2125" y="1707"/>
                  <a:pt x="2163" y="1639"/>
                  <a:pt x="2195" y="1573"/>
                </a:cubicBezTo>
                <a:cubicBezTo>
                  <a:pt x="2210" y="1567"/>
                  <a:pt x="2225" y="1561"/>
                  <a:pt x="2240" y="1554"/>
                </a:cubicBezTo>
                <a:cubicBezTo>
                  <a:pt x="2200" y="1615"/>
                  <a:pt x="2166" y="1683"/>
                  <a:pt x="2131" y="1746"/>
                </a:cubicBezTo>
                <a:cubicBezTo>
                  <a:pt x="2115" y="1753"/>
                  <a:pt x="2097" y="1759"/>
                  <a:pt x="2080" y="1765"/>
                </a:cubicBezTo>
                <a:moveTo>
                  <a:pt x="842" y="1739"/>
                </a:moveTo>
                <a:cubicBezTo>
                  <a:pt x="825" y="1735"/>
                  <a:pt x="809" y="1731"/>
                  <a:pt x="793" y="1726"/>
                </a:cubicBezTo>
                <a:cubicBezTo>
                  <a:pt x="839" y="1668"/>
                  <a:pt x="883" y="1605"/>
                  <a:pt x="919" y="1539"/>
                </a:cubicBezTo>
                <a:cubicBezTo>
                  <a:pt x="936" y="1544"/>
                  <a:pt x="954" y="1549"/>
                  <a:pt x="972" y="1553"/>
                </a:cubicBezTo>
                <a:cubicBezTo>
                  <a:pt x="926" y="1612"/>
                  <a:pt x="881" y="1675"/>
                  <a:pt x="842" y="1739"/>
                </a:cubicBezTo>
                <a:moveTo>
                  <a:pt x="787" y="1725"/>
                </a:moveTo>
                <a:cubicBezTo>
                  <a:pt x="772" y="1721"/>
                  <a:pt x="758" y="1716"/>
                  <a:pt x="743" y="1712"/>
                </a:cubicBezTo>
                <a:cubicBezTo>
                  <a:pt x="787" y="1651"/>
                  <a:pt x="829" y="1589"/>
                  <a:pt x="869" y="1526"/>
                </a:cubicBezTo>
                <a:cubicBezTo>
                  <a:pt x="882" y="1530"/>
                  <a:pt x="895" y="1533"/>
                  <a:pt x="909" y="1537"/>
                </a:cubicBezTo>
                <a:cubicBezTo>
                  <a:pt x="872" y="1602"/>
                  <a:pt x="828" y="1662"/>
                  <a:pt x="787" y="1725"/>
                </a:cubicBezTo>
                <a:moveTo>
                  <a:pt x="2143" y="1741"/>
                </a:moveTo>
                <a:cubicBezTo>
                  <a:pt x="2185" y="1682"/>
                  <a:pt x="2227" y="1615"/>
                  <a:pt x="2254" y="1548"/>
                </a:cubicBezTo>
                <a:cubicBezTo>
                  <a:pt x="2272" y="1540"/>
                  <a:pt x="2290" y="1532"/>
                  <a:pt x="2308" y="1524"/>
                </a:cubicBezTo>
                <a:cubicBezTo>
                  <a:pt x="2291" y="1554"/>
                  <a:pt x="2278" y="1586"/>
                  <a:pt x="2262" y="1617"/>
                </a:cubicBezTo>
                <a:cubicBezTo>
                  <a:pt x="2244" y="1649"/>
                  <a:pt x="2223" y="1680"/>
                  <a:pt x="2205" y="1713"/>
                </a:cubicBezTo>
                <a:cubicBezTo>
                  <a:pt x="2185" y="1723"/>
                  <a:pt x="2164" y="1732"/>
                  <a:pt x="2143" y="1741"/>
                </a:cubicBezTo>
                <a:moveTo>
                  <a:pt x="740" y="1711"/>
                </a:moveTo>
                <a:cubicBezTo>
                  <a:pt x="726" y="1706"/>
                  <a:pt x="712" y="1702"/>
                  <a:pt x="697" y="1697"/>
                </a:cubicBezTo>
                <a:cubicBezTo>
                  <a:pt x="740" y="1636"/>
                  <a:pt x="784" y="1575"/>
                  <a:pt x="823" y="1512"/>
                </a:cubicBezTo>
                <a:cubicBezTo>
                  <a:pt x="835" y="1516"/>
                  <a:pt x="848" y="1519"/>
                  <a:pt x="861" y="1523"/>
                </a:cubicBezTo>
                <a:cubicBezTo>
                  <a:pt x="819" y="1585"/>
                  <a:pt x="778" y="1647"/>
                  <a:pt x="740" y="1711"/>
                </a:cubicBezTo>
                <a:moveTo>
                  <a:pt x="692" y="1695"/>
                </a:moveTo>
                <a:cubicBezTo>
                  <a:pt x="675" y="1689"/>
                  <a:pt x="658" y="1683"/>
                  <a:pt x="642" y="1676"/>
                </a:cubicBezTo>
                <a:cubicBezTo>
                  <a:pt x="683" y="1617"/>
                  <a:pt x="730" y="1556"/>
                  <a:pt x="764" y="1492"/>
                </a:cubicBezTo>
                <a:cubicBezTo>
                  <a:pt x="780" y="1498"/>
                  <a:pt x="797" y="1503"/>
                  <a:pt x="814" y="1509"/>
                </a:cubicBezTo>
                <a:cubicBezTo>
                  <a:pt x="768" y="1567"/>
                  <a:pt x="728" y="1631"/>
                  <a:pt x="692" y="1695"/>
                </a:cubicBezTo>
                <a:moveTo>
                  <a:pt x="2217" y="1707"/>
                </a:moveTo>
                <a:cubicBezTo>
                  <a:pt x="2237" y="1680"/>
                  <a:pt x="2254" y="1651"/>
                  <a:pt x="2270" y="1621"/>
                </a:cubicBezTo>
                <a:cubicBezTo>
                  <a:pt x="2288" y="1589"/>
                  <a:pt x="2309" y="1554"/>
                  <a:pt x="2320" y="1518"/>
                </a:cubicBezTo>
                <a:cubicBezTo>
                  <a:pt x="2339" y="1509"/>
                  <a:pt x="2358" y="1499"/>
                  <a:pt x="2377" y="1489"/>
                </a:cubicBezTo>
                <a:cubicBezTo>
                  <a:pt x="2343" y="1549"/>
                  <a:pt x="2313" y="1612"/>
                  <a:pt x="2281" y="1672"/>
                </a:cubicBezTo>
                <a:cubicBezTo>
                  <a:pt x="2260" y="1685"/>
                  <a:pt x="2239" y="1696"/>
                  <a:pt x="2217" y="1707"/>
                </a:cubicBezTo>
                <a:moveTo>
                  <a:pt x="635" y="1674"/>
                </a:moveTo>
                <a:cubicBezTo>
                  <a:pt x="620" y="1668"/>
                  <a:pt x="605" y="1662"/>
                  <a:pt x="590" y="1656"/>
                </a:cubicBezTo>
                <a:cubicBezTo>
                  <a:pt x="634" y="1597"/>
                  <a:pt x="673" y="1534"/>
                  <a:pt x="713" y="1473"/>
                </a:cubicBezTo>
                <a:cubicBezTo>
                  <a:pt x="725" y="1478"/>
                  <a:pt x="736" y="1482"/>
                  <a:pt x="748" y="1486"/>
                </a:cubicBezTo>
                <a:cubicBezTo>
                  <a:pt x="751" y="1487"/>
                  <a:pt x="754" y="1488"/>
                  <a:pt x="757" y="1489"/>
                </a:cubicBezTo>
                <a:cubicBezTo>
                  <a:pt x="712" y="1546"/>
                  <a:pt x="674" y="1613"/>
                  <a:pt x="635" y="1674"/>
                </a:cubicBezTo>
                <a:moveTo>
                  <a:pt x="585" y="1653"/>
                </a:moveTo>
                <a:cubicBezTo>
                  <a:pt x="569" y="1646"/>
                  <a:pt x="553" y="1639"/>
                  <a:pt x="537" y="1632"/>
                </a:cubicBezTo>
                <a:cubicBezTo>
                  <a:pt x="583" y="1577"/>
                  <a:pt x="626" y="1514"/>
                  <a:pt x="663" y="1453"/>
                </a:cubicBezTo>
                <a:cubicBezTo>
                  <a:pt x="677" y="1458"/>
                  <a:pt x="690" y="1464"/>
                  <a:pt x="704" y="1469"/>
                </a:cubicBezTo>
                <a:cubicBezTo>
                  <a:pt x="661" y="1527"/>
                  <a:pt x="618" y="1589"/>
                  <a:pt x="585" y="1653"/>
                </a:cubicBezTo>
                <a:moveTo>
                  <a:pt x="2295" y="1664"/>
                </a:moveTo>
                <a:cubicBezTo>
                  <a:pt x="2330" y="1607"/>
                  <a:pt x="2364" y="1546"/>
                  <a:pt x="2387" y="1483"/>
                </a:cubicBezTo>
                <a:cubicBezTo>
                  <a:pt x="2406" y="1473"/>
                  <a:pt x="2424" y="1463"/>
                  <a:pt x="2442" y="1452"/>
                </a:cubicBezTo>
                <a:cubicBezTo>
                  <a:pt x="2415" y="1508"/>
                  <a:pt x="2394" y="1572"/>
                  <a:pt x="2359" y="1623"/>
                </a:cubicBezTo>
                <a:cubicBezTo>
                  <a:pt x="2338" y="1638"/>
                  <a:pt x="2317" y="1651"/>
                  <a:pt x="2295" y="1664"/>
                </a:cubicBezTo>
                <a:moveTo>
                  <a:pt x="533" y="1630"/>
                </a:moveTo>
                <a:cubicBezTo>
                  <a:pt x="517" y="1623"/>
                  <a:pt x="502" y="1615"/>
                  <a:pt x="487" y="1607"/>
                </a:cubicBezTo>
                <a:cubicBezTo>
                  <a:pt x="533" y="1552"/>
                  <a:pt x="581" y="1493"/>
                  <a:pt x="620" y="1433"/>
                </a:cubicBezTo>
                <a:cubicBezTo>
                  <a:pt x="632" y="1439"/>
                  <a:pt x="644" y="1444"/>
                  <a:pt x="656" y="1449"/>
                </a:cubicBezTo>
                <a:cubicBezTo>
                  <a:pt x="612" y="1506"/>
                  <a:pt x="569" y="1568"/>
                  <a:pt x="533" y="1630"/>
                </a:cubicBezTo>
                <a:moveTo>
                  <a:pt x="2376" y="1611"/>
                </a:moveTo>
                <a:cubicBezTo>
                  <a:pt x="2387" y="1591"/>
                  <a:pt x="2396" y="1568"/>
                  <a:pt x="2405" y="1548"/>
                </a:cubicBezTo>
                <a:cubicBezTo>
                  <a:pt x="2422" y="1514"/>
                  <a:pt x="2440" y="1479"/>
                  <a:pt x="2455" y="1444"/>
                </a:cubicBezTo>
                <a:cubicBezTo>
                  <a:pt x="2473" y="1433"/>
                  <a:pt x="2491" y="1421"/>
                  <a:pt x="2508" y="1409"/>
                </a:cubicBezTo>
                <a:cubicBezTo>
                  <a:pt x="2478" y="1462"/>
                  <a:pt x="2456" y="1520"/>
                  <a:pt x="2426" y="1573"/>
                </a:cubicBezTo>
                <a:cubicBezTo>
                  <a:pt x="2410" y="1586"/>
                  <a:pt x="2393" y="1599"/>
                  <a:pt x="2376" y="1611"/>
                </a:cubicBezTo>
                <a:moveTo>
                  <a:pt x="482" y="1605"/>
                </a:moveTo>
                <a:cubicBezTo>
                  <a:pt x="470" y="1598"/>
                  <a:pt x="457" y="1592"/>
                  <a:pt x="445" y="1585"/>
                </a:cubicBezTo>
                <a:cubicBezTo>
                  <a:pt x="489" y="1528"/>
                  <a:pt x="527" y="1466"/>
                  <a:pt x="569" y="1408"/>
                </a:cubicBezTo>
                <a:cubicBezTo>
                  <a:pt x="583" y="1415"/>
                  <a:pt x="598" y="1423"/>
                  <a:pt x="613" y="1430"/>
                </a:cubicBezTo>
                <a:cubicBezTo>
                  <a:pt x="565" y="1482"/>
                  <a:pt x="520" y="1545"/>
                  <a:pt x="482" y="1605"/>
                </a:cubicBezTo>
                <a:moveTo>
                  <a:pt x="439" y="1582"/>
                </a:moveTo>
                <a:cubicBezTo>
                  <a:pt x="427" y="1575"/>
                  <a:pt x="415" y="1568"/>
                  <a:pt x="403" y="1561"/>
                </a:cubicBezTo>
                <a:cubicBezTo>
                  <a:pt x="445" y="1503"/>
                  <a:pt x="486" y="1443"/>
                  <a:pt x="527" y="1384"/>
                </a:cubicBezTo>
                <a:cubicBezTo>
                  <a:pt x="538" y="1391"/>
                  <a:pt x="550" y="1397"/>
                  <a:pt x="561" y="1403"/>
                </a:cubicBezTo>
                <a:cubicBezTo>
                  <a:pt x="519" y="1462"/>
                  <a:pt x="475" y="1520"/>
                  <a:pt x="439" y="1582"/>
                </a:cubicBezTo>
                <a:moveTo>
                  <a:pt x="2444" y="1558"/>
                </a:moveTo>
                <a:cubicBezTo>
                  <a:pt x="2456" y="1539"/>
                  <a:pt x="2467" y="1518"/>
                  <a:pt x="2477" y="1497"/>
                </a:cubicBezTo>
                <a:cubicBezTo>
                  <a:pt x="2493" y="1465"/>
                  <a:pt x="2511" y="1432"/>
                  <a:pt x="2524" y="1398"/>
                </a:cubicBezTo>
                <a:cubicBezTo>
                  <a:pt x="2538" y="1388"/>
                  <a:pt x="2553" y="1377"/>
                  <a:pt x="2566" y="1367"/>
                </a:cubicBezTo>
                <a:cubicBezTo>
                  <a:pt x="2544" y="1408"/>
                  <a:pt x="2533" y="1459"/>
                  <a:pt x="2509" y="1500"/>
                </a:cubicBezTo>
                <a:cubicBezTo>
                  <a:pt x="2493" y="1516"/>
                  <a:pt x="2477" y="1531"/>
                  <a:pt x="2460" y="1545"/>
                </a:cubicBezTo>
                <a:cubicBezTo>
                  <a:pt x="2455" y="1550"/>
                  <a:pt x="2449" y="1554"/>
                  <a:pt x="2444" y="1558"/>
                </a:cubicBezTo>
                <a:moveTo>
                  <a:pt x="396" y="1557"/>
                </a:moveTo>
                <a:cubicBezTo>
                  <a:pt x="386" y="1551"/>
                  <a:pt x="375" y="1544"/>
                  <a:pt x="364" y="1538"/>
                </a:cubicBezTo>
                <a:cubicBezTo>
                  <a:pt x="408" y="1482"/>
                  <a:pt x="455" y="1423"/>
                  <a:pt x="491" y="1362"/>
                </a:cubicBezTo>
                <a:cubicBezTo>
                  <a:pt x="501" y="1369"/>
                  <a:pt x="511" y="1375"/>
                  <a:pt x="522" y="1381"/>
                </a:cubicBezTo>
                <a:cubicBezTo>
                  <a:pt x="480" y="1439"/>
                  <a:pt x="437" y="1498"/>
                  <a:pt x="396" y="1557"/>
                </a:cubicBezTo>
                <a:moveTo>
                  <a:pt x="357" y="1533"/>
                </a:moveTo>
                <a:cubicBezTo>
                  <a:pt x="346" y="1526"/>
                  <a:pt x="334" y="1518"/>
                  <a:pt x="323" y="1510"/>
                </a:cubicBezTo>
                <a:cubicBezTo>
                  <a:pt x="369" y="1456"/>
                  <a:pt x="408" y="1392"/>
                  <a:pt x="448" y="1333"/>
                </a:cubicBezTo>
                <a:cubicBezTo>
                  <a:pt x="460" y="1342"/>
                  <a:pt x="472" y="1350"/>
                  <a:pt x="485" y="1358"/>
                </a:cubicBezTo>
                <a:cubicBezTo>
                  <a:pt x="438" y="1412"/>
                  <a:pt x="396" y="1474"/>
                  <a:pt x="357" y="1533"/>
                </a:cubicBezTo>
                <a:moveTo>
                  <a:pt x="2530" y="1479"/>
                </a:moveTo>
                <a:cubicBezTo>
                  <a:pt x="2537" y="1467"/>
                  <a:pt x="2542" y="1455"/>
                  <a:pt x="2548" y="1442"/>
                </a:cubicBezTo>
                <a:cubicBezTo>
                  <a:pt x="2562" y="1409"/>
                  <a:pt x="2577" y="1377"/>
                  <a:pt x="2593" y="1345"/>
                </a:cubicBezTo>
                <a:cubicBezTo>
                  <a:pt x="2608" y="1333"/>
                  <a:pt x="2623" y="1319"/>
                  <a:pt x="2638" y="1306"/>
                </a:cubicBezTo>
                <a:cubicBezTo>
                  <a:pt x="2617" y="1345"/>
                  <a:pt x="2602" y="1388"/>
                  <a:pt x="2580" y="1426"/>
                </a:cubicBezTo>
                <a:cubicBezTo>
                  <a:pt x="2564" y="1445"/>
                  <a:pt x="2547" y="1462"/>
                  <a:pt x="2530" y="1479"/>
                </a:cubicBezTo>
                <a:moveTo>
                  <a:pt x="317" y="1506"/>
                </a:moveTo>
                <a:cubicBezTo>
                  <a:pt x="302" y="1495"/>
                  <a:pt x="287" y="1484"/>
                  <a:pt x="273" y="1473"/>
                </a:cubicBezTo>
                <a:cubicBezTo>
                  <a:pt x="319" y="1418"/>
                  <a:pt x="364" y="1359"/>
                  <a:pt x="408" y="1303"/>
                </a:cubicBezTo>
                <a:cubicBezTo>
                  <a:pt x="419" y="1311"/>
                  <a:pt x="430" y="1320"/>
                  <a:pt x="441" y="1328"/>
                </a:cubicBezTo>
                <a:cubicBezTo>
                  <a:pt x="397" y="1382"/>
                  <a:pt x="349" y="1443"/>
                  <a:pt x="317" y="1506"/>
                </a:cubicBezTo>
                <a:moveTo>
                  <a:pt x="267" y="1468"/>
                </a:moveTo>
                <a:cubicBezTo>
                  <a:pt x="257" y="1461"/>
                  <a:pt x="248" y="1453"/>
                  <a:pt x="239" y="1445"/>
                </a:cubicBezTo>
                <a:cubicBezTo>
                  <a:pt x="286" y="1390"/>
                  <a:pt x="327" y="1327"/>
                  <a:pt x="369" y="1268"/>
                </a:cubicBezTo>
                <a:cubicBezTo>
                  <a:pt x="380" y="1279"/>
                  <a:pt x="391" y="1289"/>
                  <a:pt x="403" y="1298"/>
                </a:cubicBezTo>
                <a:cubicBezTo>
                  <a:pt x="354" y="1350"/>
                  <a:pt x="305" y="1408"/>
                  <a:pt x="267" y="1468"/>
                </a:cubicBezTo>
                <a:moveTo>
                  <a:pt x="2602" y="1400"/>
                </a:moveTo>
                <a:cubicBezTo>
                  <a:pt x="2610" y="1384"/>
                  <a:pt x="2618" y="1368"/>
                  <a:pt x="2626" y="1351"/>
                </a:cubicBezTo>
                <a:cubicBezTo>
                  <a:pt x="2636" y="1328"/>
                  <a:pt x="2655" y="1305"/>
                  <a:pt x="2663" y="1281"/>
                </a:cubicBezTo>
                <a:cubicBezTo>
                  <a:pt x="2674" y="1270"/>
                  <a:pt x="2685" y="1259"/>
                  <a:pt x="2695" y="1247"/>
                </a:cubicBezTo>
                <a:cubicBezTo>
                  <a:pt x="2694" y="1251"/>
                  <a:pt x="2692" y="1255"/>
                  <a:pt x="2691" y="1258"/>
                </a:cubicBezTo>
                <a:cubicBezTo>
                  <a:pt x="2684" y="1275"/>
                  <a:pt x="2678" y="1291"/>
                  <a:pt x="2671" y="1307"/>
                </a:cubicBezTo>
                <a:cubicBezTo>
                  <a:pt x="2650" y="1339"/>
                  <a:pt x="2626" y="1370"/>
                  <a:pt x="2602" y="1400"/>
                </a:cubicBezTo>
                <a:moveTo>
                  <a:pt x="233" y="1439"/>
                </a:moveTo>
                <a:cubicBezTo>
                  <a:pt x="220" y="1427"/>
                  <a:pt x="207" y="1415"/>
                  <a:pt x="195" y="1403"/>
                </a:cubicBezTo>
                <a:cubicBezTo>
                  <a:pt x="228" y="1339"/>
                  <a:pt x="288" y="1288"/>
                  <a:pt x="331" y="1230"/>
                </a:cubicBezTo>
                <a:cubicBezTo>
                  <a:pt x="341" y="1242"/>
                  <a:pt x="352" y="1253"/>
                  <a:pt x="364" y="1264"/>
                </a:cubicBezTo>
                <a:cubicBezTo>
                  <a:pt x="318" y="1318"/>
                  <a:pt x="268" y="1377"/>
                  <a:pt x="233" y="1439"/>
                </a:cubicBezTo>
                <a:moveTo>
                  <a:pt x="2699" y="1263"/>
                </a:moveTo>
                <a:cubicBezTo>
                  <a:pt x="2706" y="1249"/>
                  <a:pt x="2712" y="1235"/>
                  <a:pt x="2718" y="1221"/>
                </a:cubicBezTo>
                <a:cubicBezTo>
                  <a:pt x="2723" y="1214"/>
                  <a:pt x="2728" y="1207"/>
                  <a:pt x="2734" y="1201"/>
                </a:cubicBezTo>
                <a:cubicBezTo>
                  <a:pt x="2723" y="1222"/>
                  <a:pt x="2712" y="1242"/>
                  <a:pt x="2699" y="1263"/>
                </a:cubicBezTo>
                <a:moveTo>
                  <a:pt x="189" y="1397"/>
                </a:moveTo>
                <a:cubicBezTo>
                  <a:pt x="179" y="1386"/>
                  <a:pt x="170" y="1375"/>
                  <a:pt x="160" y="1363"/>
                </a:cubicBezTo>
                <a:cubicBezTo>
                  <a:pt x="202" y="1303"/>
                  <a:pt x="253" y="1249"/>
                  <a:pt x="297" y="1192"/>
                </a:cubicBezTo>
                <a:cubicBezTo>
                  <a:pt x="307" y="1204"/>
                  <a:pt x="317" y="1215"/>
                  <a:pt x="327" y="1227"/>
                </a:cubicBezTo>
                <a:cubicBezTo>
                  <a:pt x="297" y="1259"/>
                  <a:pt x="269" y="1294"/>
                  <a:pt x="241" y="1328"/>
                </a:cubicBezTo>
                <a:cubicBezTo>
                  <a:pt x="224" y="1348"/>
                  <a:pt x="199" y="1370"/>
                  <a:pt x="189" y="1397"/>
                </a:cubicBezTo>
                <a:moveTo>
                  <a:pt x="155" y="1356"/>
                </a:moveTo>
                <a:cubicBezTo>
                  <a:pt x="146" y="1345"/>
                  <a:pt x="138" y="1333"/>
                  <a:pt x="130" y="1321"/>
                </a:cubicBezTo>
                <a:cubicBezTo>
                  <a:pt x="154" y="1295"/>
                  <a:pt x="175" y="1265"/>
                  <a:pt x="197" y="1238"/>
                </a:cubicBezTo>
                <a:cubicBezTo>
                  <a:pt x="220" y="1209"/>
                  <a:pt x="244" y="1180"/>
                  <a:pt x="268" y="1152"/>
                </a:cubicBezTo>
                <a:cubicBezTo>
                  <a:pt x="276" y="1163"/>
                  <a:pt x="284" y="1174"/>
                  <a:pt x="292" y="1185"/>
                </a:cubicBezTo>
                <a:cubicBezTo>
                  <a:pt x="265" y="1217"/>
                  <a:pt x="239" y="1250"/>
                  <a:pt x="213" y="1282"/>
                </a:cubicBezTo>
                <a:cubicBezTo>
                  <a:pt x="194" y="1306"/>
                  <a:pt x="170" y="1329"/>
                  <a:pt x="155" y="1356"/>
                </a:cubicBezTo>
                <a:moveTo>
                  <a:pt x="126" y="1315"/>
                </a:moveTo>
                <a:cubicBezTo>
                  <a:pt x="120" y="1306"/>
                  <a:pt x="115" y="1297"/>
                  <a:pt x="110" y="1288"/>
                </a:cubicBezTo>
                <a:cubicBezTo>
                  <a:pt x="107" y="1282"/>
                  <a:pt x="103" y="1275"/>
                  <a:pt x="100" y="1269"/>
                </a:cubicBezTo>
                <a:cubicBezTo>
                  <a:pt x="138" y="1209"/>
                  <a:pt x="193" y="1160"/>
                  <a:pt x="240" y="1107"/>
                </a:cubicBezTo>
                <a:cubicBezTo>
                  <a:pt x="240" y="1108"/>
                  <a:pt x="241" y="1108"/>
                  <a:pt x="241" y="1109"/>
                </a:cubicBezTo>
                <a:cubicBezTo>
                  <a:pt x="248" y="1122"/>
                  <a:pt x="256" y="1134"/>
                  <a:pt x="264" y="1146"/>
                </a:cubicBezTo>
                <a:cubicBezTo>
                  <a:pt x="216" y="1198"/>
                  <a:pt x="163" y="1254"/>
                  <a:pt x="126" y="1315"/>
                </a:cubicBezTo>
                <a:moveTo>
                  <a:pt x="96" y="1261"/>
                </a:moveTo>
                <a:cubicBezTo>
                  <a:pt x="89" y="1247"/>
                  <a:pt x="83" y="1232"/>
                  <a:pt x="78" y="1217"/>
                </a:cubicBezTo>
                <a:cubicBezTo>
                  <a:pt x="123" y="1164"/>
                  <a:pt x="170" y="1111"/>
                  <a:pt x="214" y="1056"/>
                </a:cubicBezTo>
                <a:cubicBezTo>
                  <a:pt x="221" y="1071"/>
                  <a:pt x="229" y="1086"/>
                  <a:pt x="237" y="1101"/>
                </a:cubicBezTo>
                <a:cubicBezTo>
                  <a:pt x="188" y="1150"/>
                  <a:pt x="134" y="1202"/>
                  <a:pt x="96" y="1261"/>
                </a:cubicBezTo>
                <a:moveTo>
                  <a:pt x="75" y="1210"/>
                </a:moveTo>
                <a:cubicBezTo>
                  <a:pt x="70" y="1196"/>
                  <a:pt x="66" y="1183"/>
                  <a:pt x="62" y="1169"/>
                </a:cubicBezTo>
                <a:cubicBezTo>
                  <a:pt x="89" y="1146"/>
                  <a:pt x="110" y="1115"/>
                  <a:pt x="132" y="1088"/>
                </a:cubicBezTo>
                <a:cubicBezTo>
                  <a:pt x="154" y="1061"/>
                  <a:pt x="175" y="1035"/>
                  <a:pt x="195" y="1007"/>
                </a:cubicBezTo>
                <a:cubicBezTo>
                  <a:pt x="200" y="1021"/>
                  <a:pt x="206" y="1036"/>
                  <a:pt x="212" y="1050"/>
                </a:cubicBezTo>
                <a:cubicBezTo>
                  <a:pt x="163" y="1099"/>
                  <a:pt x="118" y="1154"/>
                  <a:pt x="75" y="1210"/>
                </a:cubicBezTo>
                <a:moveTo>
                  <a:pt x="60" y="1161"/>
                </a:moveTo>
                <a:cubicBezTo>
                  <a:pt x="56" y="1145"/>
                  <a:pt x="52" y="1129"/>
                  <a:pt x="50" y="1113"/>
                </a:cubicBezTo>
                <a:cubicBezTo>
                  <a:pt x="95" y="1063"/>
                  <a:pt x="139" y="1012"/>
                  <a:pt x="181" y="959"/>
                </a:cubicBezTo>
                <a:cubicBezTo>
                  <a:pt x="184" y="973"/>
                  <a:pt x="188" y="986"/>
                  <a:pt x="193" y="1000"/>
                </a:cubicBezTo>
                <a:cubicBezTo>
                  <a:pt x="168" y="1028"/>
                  <a:pt x="145" y="1058"/>
                  <a:pt x="122" y="1087"/>
                </a:cubicBezTo>
                <a:cubicBezTo>
                  <a:pt x="102" y="1111"/>
                  <a:pt x="77" y="1134"/>
                  <a:pt x="60" y="1161"/>
                </a:cubicBezTo>
                <a:moveTo>
                  <a:pt x="48" y="1104"/>
                </a:moveTo>
                <a:cubicBezTo>
                  <a:pt x="45" y="1086"/>
                  <a:pt x="42" y="1067"/>
                  <a:pt x="41" y="1048"/>
                </a:cubicBezTo>
                <a:cubicBezTo>
                  <a:pt x="82" y="999"/>
                  <a:pt x="125" y="951"/>
                  <a:pt x="169" y="904"/>
                </a:cubicBezTo>
                <a:cubicBezTo>
                  <a:pt x="172" y="920"/>
                  <a:pt x="175" y="936"/>
                  <a:pt x="179" y="951"/>
                </a:cubicBezTo>
                <a:cubicBezTo>
                  <a:pt x="133" y="1000"/>
                  <a:pt x="90" y="1052"/>
                  <a:pt x="48" y="1104"/>
                </a:cubicBezTo>
                <a:moveTo>
                  <a:pt x="40" y="1038"/>
                </a:moveTo>
                <a:cubicBezTo>
                  <a:pt x="39" y="1020"/>
                  <a:pt x="38" y="1002"/>
                  <a:pt x="38" y="984"/>
                </a:cubicBezTo>
                <a:cubicBezTo>
                  <a:pt x="76" y="942"/>
                  <a:pt x="122" y="904"/>
                  <a:pt x="164" y="864"/>
                </a:cubicBezTo>
                <a:cubicBezTo>
                  <a:pt x="165" y="876"/>
                  <a:pt x="166" y="887"/>
                  <a:pt x="168" y="899"/>
                </a:cubicBezTo>
                <a:cubicBezTo>
                  <a:pt x="124" y="943"/>
                  <a:pt x="81" y="990"/>
                  <a:pt x="40" y="1038"/>
                </a:cubicBezTo>
                <a:moveTo>
                  <a:pt x="38" y="972"/>
                </a:moveTo>
                <a:cubicBezTo>
                  <a:pt x="38" y="958"/>
                  <a:pt x="39" y="943"/>
                  <a:pt x="40" y="928"/>
                </a:cubicBezTo>
                <a:cubicBezTo>
                  <a:pt x="60" y="909"/>
                  <a:pt x="78" y="888"/>
                  <a:pt x="97" y="868"/>
                </a:cubicBezTo>
                <a:cubicBezTo>
                  <a:pt x="118" y="848"/>
                  <a:pt x="140" y="828"/>
                  <a:pt x="160" y="807"/>
                </a:cubicBezTo>
                <a:cubicBezTo>
                  <a:pt x="160" y="824"/>
                  <a:pt x="161" y="841"/>
                  <a:pt x="163" y="858"/>
                </a:cubicBezTo>
                <a:cubicBezTo>
                  <a:pt x="139" y="880"/>
                  <a:pt x="115" y="902"/>
                  <a:pt x="91" y="923"/>
                </a:cubicBezTo>
                <a:cubicBezTo>
                  <a:pt x="73" y="939"/>
                  <a:pt x="54" y="955"/>
                  <a:pt x="38" y="972"/>
                </a:cubicBezTo>
                <a:moveTo>
                  <a:pt x="41" y="914"/>
                </a:moveTo>
                <a:cubicBezTo>
                  <a:pt x="42" y="900"/>
                  <a:pt x="44" y="887"/>
                  <a:pt x="46" y="873"/>
                </a:cubicBezTo>
                <a:cubicBezTo>
                  <a:pt x="65" y="855"/>
                  <a:pt x="83" y="835"/>
                  <a:pt x="102" y="816"/>
                </a:cubicBezTo>
                <a:cubicBezTo>
                  <a:pt x="121" y="797"/>
                  <a:pt x="142" y="779"/>
                  <a:pt x="161" y="759"/>
                </a:cubicBezTo>
                <a:cubicBezTo>
                  <a:pt x="160" y="772"/>
                  <a:pt x="160" y="785"/>
                  <a:pt x="160" y="799"/>
                </a:cubicBezTo>
                <a:cubicBezTo>
                  <a:pt x="134" y="819"/>
                  <a:pt x="111" y="843"/>
                  <a:pt x="88" y="866"/>
                </a:cubicBezTo>
                <a:cubicBezTo>
                  <a:pt x="72" y="882"/>
                  <a:pt x="56" y="897"/>
                  <a:pt x="41" y="914"/>
                </a:cubicBezTo>
                <a:moveTo>
                  <a:pt x="48" y="858"/>
                </a:moveTo>
                <a:cubicBezTo>
                  <a:pt x="50" y="845"/>
                  <a:pt x="53" y="832"/>
                  <a:pt x="56" y="819"/>
                </a:cubicBezTo>
                <a:cubicBezTo>
                  <a:pt x="56" y="816"/>
                  <a:pt x="57" y="814"/>
                  <a:pt x="57" y="811"/>
                </a:cubicBezTo>
                <a:cubicBezTo>
                  <a:pt x="77" y="790"/>
                  <a:pt x="96" y="768"/>
                  <a:pt x="116" y="747"/>
                </a:cubicBezTo>
                <a:cubicBezTo>
                  <a:pt x="132" y="731"/>
                  <a:pt x="152" y="715"/>
                  <a:pt x="167" y="696"/>
                </a:cubicBezTo>
                <a:cubicBezTo>
                  <a:pt x="165" y="714"/>
                  <a:pt x="163" y="733"/>
                  <a:pt x="161" y="751"/>
                </a:cubicBezTo>
                <a:cubicBezTo>
                  <a:pt x="139" y="768"/>
                  <a:pt x="119" y="788"/>
                  <a:pt x="100" y="807"/>
                </a:cubicBezTo>
                <a:cubicBezTo>
                  <a:pt x="82" y="824"/>
                  <a:pt x="65" y="841"/>
                  <a:pt x="48" y="858"/>
                </a:cubicBezTo>
                <a:moveTo>
                  <a:pt x="62" y="794"/>
                </a:moveTo>
                <a:cubicBezTo>
                  <a:pt x="68" y="773"/>
                  <a:pt x="75" y="752"/>
                  <a:pt x="83" y="731"/>
                </a:cubicBezTo>
                <a:cubicBezTo>
                  <a:pt x="115" y="700"/>
                  <a:pt x="149" y="669"/>
                  <a:pt x="180" y="635"/>
                </a:cubicBezTo>
                <a:cubicBezTo>
                  <a:pt x="176" y="651"/>
                  <a:pt x="173" y="667"/>
                  <a:pt x="170" y="684"/>
                </a:cubicBezTo>
                <a:cubicBezTo>
                  <a:pt x="132" y="718"/>
                  <a:pt x="95" y="755"/>
                  <a:pt x="62" y="794"/>
                </a:cubicBezTo>
                <a:moveTo>
                  <a:pt x="91" y="710"/>
                </a:moveTo>
                <a:cubicBezTo>
                  <a:pt x="102" y="686"/>
                  <a:pt x="114" y="662"/>
                  <a:pt x="128" y="639"/>
                </a:cubicBezTo>
                <a:cubicBezTo>
                  <a:pt x="130" y="637"/>
                  <a:pt x="132" y="635"/>
                  <a:pt x="134" y="633"/>
                </a:cubicBezTo>
                <a:cubicBezTo>
                  <a:pt x="144" y="623"/>
                  <a:pt x="154" y="614"/>
                  <a:pt x="165" y="605"/>
                </a:cubicBezTo>
                <a:cubicBezTo>
                  <a:pt x="178" y="595"/>
                  <a:pt x="190" y="584"/>
                  <a:pt x="201" y="572"/>
                </a:cubicBezTo>
                <a:cubicBezTo>
                  <a:pt x="195" y="588"/>
                  <a:pt x="189" y="605"/>
                  <a:pt x="184" y="622"/>
                </a:cubicBezTo>
                <a:cubicBezTo>
                  <a:pt x="151" y="648"/>
                  <a:pt x="121" y="679"/>
                  <a:pt x="91" y="710"/>
                </a:cubicBezTo>
                <a:moveTo>
                  <a:pt x="145" y="611"/>
                </a:moveTo>
                <a:cubicBezTo>
                  <a:pt x="155" y="596"/>
                  <a:pt x="166" y="581"/>
                  <a:pt x="177" y="566"/>
                </a:cubicBezTo>
                <a:cubicBezTo>
                  <a:pt x="178" y="566"/>
                  <a:pt x="178" y="566"/>
                  <a:pt x="178" y="566"/>
                </a:cubicBezTo>
                <a:cubicBezTo>
                  <a:pt x="191" y="555"/>
                  <a:pt x="205" y="545"/>
                  <a:pt x="218" y="535"/>
                </a:cubicBezTo>
                <a:cubicBezTo>
                  <a:pt x="215" y="541"/>
                  <a:pt x="212" y="547"/>
                  <a:pt x="210" y="553"/>
                </a:cubicBezTo>
                <a:cubicBezTo>
                  <a:pt x="193" y="571"/>
                  <a:pt x="174" y="587"/>
                  <a:pt x="154" y="604"/>
                </a:cubicBezTo>
                <a:cubicBezTo>
                  <a:pt x="152" y="606"/>
                  <a:pt x="148" y="609"/>
                  <a:pt x="145" y="611"/>
                </a:cubicBezTo>
                <a:moveTo>
                  <a:pt x="192" y="547"/>
                </a:moveTo>
                <a:cubicBezTo>
                  <a:pt x="209" y="526"/>
                  <a:pt x="226" y="506"/>
                  <a:pt x="245" y="487"/>
                </a:cubicBezTo>
                <a:cubicBezTo>
                  <a:pt x="241" y="493"/>
                  <a:pt x="237" y="498"/>
                  <a:pt x="234" y="504"/>
                </a:cubicBezTo>
                <a:cubicBezTo>
                  <a:pt x="231" y="509"/>
                  <a:pt x="228" y="514"/>
                  <a:pt x="226" y="519"/>
                </a:cubicBezTo>
                <a:cubicBezTo>
                  <a:pt x="225" y="520"/>
                  <a:pt x="223" y="521"/>
                  <a:pt x="222" y="522"/>
                </a:cubicBezTo>
                <a:cubicBezTo>
                  <a:pt x="212" y="530"/>
                  <a:pt x="202" y="538"/>
                  <a:pt x="192" y="547"/>
                </a:cubicBezTo>
                <a:moveTo>
                  <a:pt x="1595" y="1613"/>
                </a:moveTo>
                <a:cubicBezTo>
                  <a:pt x="1380" y="1596"/>
                  <a:pt x="1164" y="1572"/>
                  <a:pt x="954" y="1520"/>
                </a:cubicBezTo>
                <a:cubicBezTo>
                  <a:pt x="746" y="1469"/>
                  <a:pt x="529" y="1391"/>
                  <a:pt x="372" y="1238"/>
                </a:cubicBezTo>
                <a:cubicBezTo>
                  <a:pt x="215" y="1086"/>
                  <a:pt x="146" y="852"/>
                  <a:pt x="204" y="639"/>
                </a:cubicBezTo>
                <a:cubicBezTo>
                  <a:pt x="259" y="436"/>
                  <a:pt x="431" y="299"/>
                  <a:pt x="613" y="211"/>
                </a:cubicBezTo>
                <a:cubicBezTo>
                  <a:pt x="882" y="82"/>
                  <a:pt x="1192" y="23"/>
                  <a:pt x="1495" y="23"/>
                </a:cubicBezTo>
                <a:cubicBezTo>
                  <a:pt x="1595" y="23"/>
                  <a:pt x="1695" y="29"/>
                  <a:pt x="1792" y="42"/>
                </a:cubicBezTo>
                <a:cubicBezTo>
                  <a:pt x="2009" y="69"/>
                  <a:pt x="2227" y="123"/>
                  <a:pt x="2422" y="223"/>
                </a:cubicBezTo>
                <a:cubicBezTo>
                  <a:pt x="2597" y="313"/>
                  <a:pt x="2761" y="448"/>
                  <a:pt x="2821" y="642"/>
                </a:cubicBezTo>
                <a:cubicBezTo>
                  <a:pt x="2976" y="1144"/>
                  <a:pt x="2446" y="1476"/>
                  <a:pt x="2041" y="1604"/>
                </a:cubicBezTo>
                <a:cubicBezTo>
                  <a:pt x="1994" y="1619"/>
                  <a:pt x="1946" y="1632"/>
                  <a:pt x="1897" y="1644"/>
                </a:cubicBezTo>
                <a:cubicBezTo>
                  <a:pt x="1894" y="1644"/>
                  <a:pt x="1892" y="1647"/>
                  <a:pt x="1891" y="1649"/>
                </a:cubicBezTo>
                <a:cubicBezTo>
                  <a:pt x="1890" y="1650"/>
                  <a:pt x="1889" y="1651"/>
                  <a:pt x="1889" y="1653"/>
                </a:cubicBezTo>
                <a:cubicBezTo>
                  <a:pt x="1861" y="1785"/>
                  <a:pt x="1811" y="1904"/>
                  <a:pt x="1718" y="2004"/>
                </a:cubicBezTo>
                <a:cubicBezTo>
                  <a:pt x="1629" y="2100"/>
                  <a:pt x="1518" y="2161"/>
                  <a:pt x="1394" y="2199"/>
                </a:cubicBezTo>
                <a:cubicBezTo>
                  <a:pt x="1534" y="2044"/>
                  <a:pt x="1627" y="1833"/>
                  <a:pt x="1610" y="1622"/>
                </a:cubicBezTo>
                <a:cubicBezTo>
                  <a:pt x="1609" y="1616"/>
                  <a:pt x="1605" y="1613"/>
                  <a:pt x="1600" y="1613"/>
                </a:cubicBezTo>
                <a:cubicBezTo>
                  <a:pt x="1600" y="1613"/>
                  <a:pt x="1599" y="1613"/>
                  <a:pt x="1599" y="1613"/>
                </a:cubicBezTo>
                <a:cubicBezTo>
                  <a:pt x="1599" y="1613"/>
                  <a:pt x="1598" y="1613"/>
                  <a:pt x="1597" y="1613"/>
                </a:cubicBezTo>
                <a:cubicBezTo>
                  <a:pt x="1596" y="1613"/>
                  <a:pt x="1596" y="1613"/>
                  <a:pt x="1595" y="1613"/>
                </a:cubicBezTo>
                <a:moveTo>
                  <a:pt x="1503" y="0"/>
                </a:moveTo>
                <a:cubicBezTo>
                  <a:pt x="1239" y="0"/>
                  <a:pt x="974" y="45"/>
                  <a:pt x="726" y="138"/>
                </a:cubicBezTo>
                <a:cubicBezTo>
                  <a:pt x="581" y="192"/>
                  <a:pt x="434" y="269"/>
                  <a:pt x="325" y="383"/>
                </a:cubicBezTo>
                <a:cubicBezTo>
                  <a:pt x="205" y="482"/>
                  <a:pt x="100" y="605"/>
                  <a:pt x="50" y="754"/>
                </a:cubicBezTo>
                <a:cubicBezTo>
                  <a:pt x="0" y="899"/>
                  <a:pt x="3" y="1070"/>
                  <a:pt x="52" y="1215"/>
                </a:cubicBezTo>
                <a:cubicBezTo>
                  <a:pt x="104" y="1371"/>
                  <a:pt x="228" y="1479"/>
                  <a:pt x="363" y="1565"/>
                </a:cubicBezTo>
                <a:cubicBezTo>
                  <a:pt x="511" y="1659"/>
                  <a:pt x="676" y="1725"/>
                  <a:pt x="846" y="1766"/>
                </a:cubicBezTo>
                <a:cubicBezTo>
                  <a:pt x="1020" y="1809"/>
                  <a:pt x="1199" y="1827"/>
                  <a:pt x="1378" y="1827"/>
                </a:cubicBezTo>
                <a:cubicBezTo>
                  <a:pt x="1396" y="1827"/>
                  <a:pt x="1413" y="1827"/>
                  <a:pt x="1431" y="1827"/>
                </a:cubicBezTo>
                <a:cubicBezTo>
                  <a:pt x="1429" y="2031"/>
                  <a:pt x="1316" y="2195"/>
                  <a:pt x="1216" y="2365"/>
                </a:cubicBezTo>
                <a:cubicBezTo>
                  <a:pt x="1214" y="2367"/>
                  <a:pt x="1214" y="2370"/>
                  <a:pt x="1215" y="2372"/>
                </a:cubicBezTo>
                <a:cubicBezTo>
                  <a:pt x="1212" y="2377"/>
                  <a:pt x="1214" y="2385"/>
                  <a:pt x="1221" y="2385"/>
                </a:cubicBezTo>
                <a:cubicBezTo>
                  <a:pt x="1223" y="2387"/>
                  <a:pt x="1225" y="2387"/>
                  <a:pt x="1228" y="2387"/>
                </a:cubicBezTo>
                <a:cubicBezTo>
                  <a:pt x="1230" y="2387"/>
                  <a:pt x="1232" y="2387"/>
                  <a:pt x="1234" y="2385"/>
                </a:cubicBezTo>
                <a:cubicBezTo>
                  <a:pt x="1234" y="2385"/>
                  <a:pt x="1235" y="2384"/>
                  <a:pt x="1236" y="2384"/>
                </a:cubicBezTo>
                <a:cubicBezTo>
                  <a:pt x="1340" y="2369"/>
                  <a:pt x="1436" y="2319"/>
                  <a:pt x="1520" y="2257"/>
                </a:cubicBezTo>
                <a:cubicBezTo>
                  <a:pt x="1625" y="2180"/>
                  <a:pt x="1730" y="2074"/>
                  <a:pt x="1788" y="1956"/>
                </a:cubicBezTo>
                <a:cubicBezTo>
                  <a:pt x="1789" y="1955"/>
                  <a:pt x="1789" y="1954"/>
                  <a:pt x="1789" y="1953"/>
                </a:cubicBezTo>
                <a:cubicBezTo>
                  <a:pt x="1815" y="1917"/>
                  <a:pt x="1838" y="1879"/>
                  <a:pt x="1856" y="1840"/>
                </a:cubicBezTo>
                <a:cubicBezTo>
                  <a:pt x="2080" y="1811"/>
                  <a:pt x="2292" y="1715"/>
                  <a:pt x="2464" y="1570"/>
                </a:cubicBezTo>
                <a:cubicBezTo>
                  <a:pt x="2638" y="1424"/>
                  <a:pt x="2799" y="1209"/>
                  <a:pt x="2847" y="984"/>
                </a:cubicBezTo>
                <a:cubicBezTo>
                  <a:pt x="2847" y="982"/>
                  <a:pt x="2847" y="980"/>
                  <a:pt x="2847" y="979"/>
                </a:cubicBezTo>
                <a:cubicBezTo>
                  <a:pt x="2861" y="928"/>
                  <a:pt x="2869" y="873"/>
                  <a:pt x="2869" y="816"/>
                </a:cubicBezTo>
                <a:cubicBezTo>
                  <a:pt x="2871" y="348"/>
                  <a:pt x="2375" y="131"/>
                  <a:pt x="1985" y="50"/>
                </a:cubicBezTo>
                <a:cubicBezTo>
                  <a:pt x="1827" y="16"/>
                  <a:pt x="1665" y="0"/>
                  <a:pt x="1503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294022" y="1944784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</a:p>
        </p:txBody>
      </p:sp>
      <p:sp>
        <p:nvSpPr>
          <p:cNvPr id="12" name="矩形 11"/>
          <p:cNvSpPr/>
          <p:nvPr/>
        </p:nvSpPr>
        <p:spPr>
          <a:xfrm>
            <a:off x="770384" y="2213959"/>
            <a:ext cx="205909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680511" y="2262380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4119368" y="1993205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</a:p>
        </p:txBody>
      </p:sp>
      <p:sp>
        <p:nvSpPr>
          <p:cNvPr id="16" name="矩形 15"/>
          <p:cNvSpPr/>
          <p:nvPr/>
        </p:nvSpPr>
        <p:spPr>
          <a:xfrm>
            <a:off x="3595730" y="2262380"/>
            <a:ext cx="205909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4505857" y="2310801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7049701" y="1944784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</a:p>
        </p:txBody>
      </p:sp>
      <p:sp>
        <p:nvSpPr>
          <p:cNvPr id="19" name="矩形 18"/>
          <p:cNvSpPr/>
          <p:nvPr/>
        </p:nvSpPr>
        <p:spPr>
          <a:xfrm>
            <a:off x="6526063" y="2213959"/>
            <a:ext cx="205909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7436190" y="2262380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10226" y="426214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2000">
                <a:ln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此处添加标题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4405086" y="811903"/>
            <a:ext cx="3338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2895900" y="826324"/>
            <a:ext cx="335220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5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</a:t>
            </a:r>
            <a:endParaRPr lang="zh-CN" altLang="en-US" sz="1050"/>
          </a:p>
        </p:txBody>
      </p:sp>
      <p:pic>
        <p:nvPicPr>
          <p:cNvPr id="286" name="图片占位符 285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6" r="18136"/>
          <a:stretch>
            <a:fillRect/>
          </a:stretch>
        </p:blipFill>
        <p:spPr/>
      </p:pic>
      <p:pic>
        <p:nvPicPr>
          <p:cNvPr id="287" name="图片占位符 286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1" r="23111"/>
          <a:stretch>
            <a:fillRect/>
          </a:stretch>
        </p:blipFill>
        <p:spPr/>
      </p:pic>
      <p:sp>
        <p:nvSpPr>
          <p:cNvPr id="288" name="矩形 287"/>
          <p:cNvSpPr/>
          <p:nvPr/>
        </p:nvSpPr>
        <p:spPr>
          <a:xfrm>
            <a:off x="2714157" y="1855943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1800" b="1">
                <a:ln w="3175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</a:p>
        </p:txBody>
      </p:sp>
      <p:sp>
        <p:nvSpPr>
          <p:cNvPr id="289" name="矩形 288"/>
          <p:cNvSpPr/>
          <p:nvPr/>
        </p:nvSpPr>
        <p:spPr>
          <a:xfrm>
            <a:off x="2035534" y="2213075"/>
            <a:ext cx="253646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290" name="直接连接符 289"/>
          <p:cNvCxnSpPr/>
          <p:nvPr/>
        </p:nvCxnSpPr>
        <p:spPr>
          <a:xfrm>
            <a:off x="3160802" y="2198315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" name="矩形 290"/>
          <p:cNvSpPr/>
          <p:nvPr/>
        </p:nvSpPr>
        <p:spPr>
          <a:xfrm>
            <a:off x="2035534" y="2699140"/>
            <a:ext cx="253646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292" name="矩形 291"/>
          <p:cNvSpPr/>
          <p:nvPr/>
        </p:nvSpPr>
        <p:spPr>
          <a:xfrm>
            <a:off x="7078443" y="1855943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1800" b="1">
                <a:ln w="3175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</a:p>
        </p:txBody>
      </p:sp>
      <p:sp>
        <p:nvSpPr>
          <p:cNvPr id="293" name="矩形 292"/>
          <p:cNvSpPr/>
          <p:nvPr/>
        </p:nvSpPr>
        <p:spPr>
          <a:xfrm>
            <a:off x="6399820" y="2213075"/>
            <a:ext cx="253646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294" name="直接连接符 293"/>
          <p:cNvCxnSpPr/>
          <p:nvPr/>
        </p:nvCxnSpPr>
        <p:spPr>
          <a:xfrm>
            <a:off x="7525088" y="2198315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5" name="矩形 294"/>
          <p:cNvSpPr/>
          <p:nvPr/>
        </p:nvSpPr>
        <p:spPr>
          <a:xfrm>
            <a:off x="6399820" y="2699140"/>
            <a:ext cx="253646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296" name="矩形 295"/>
          <p:cNvSpPr/>
          <p:nvPr/>
        </p:nvSpPr>
        <p:spPr>
          <a:xfrm>
            <a:off x="235345" y="3555712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zh-CN" altLang="en-US" sz="2000">
                <a:ln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此处添加标题</a:t>
            </a:r>
          </a:p>
        </p:txBody>
      </p:sp>
      <p:cxnSp>
        <p:nvCxnSpPr>
          <p:cNvPr id="297" name="直接连接符 296"/>
          <p:cNvCxnSpPr/>
          <p:nvPr/>
        </p:nvCxnSpPr>
        <p:spPr>
          <a:xfrm>
            <a:off x="351537" y="3955822"/>
            <a:ext cx="29193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矩形 297"/>
          <p:cNvSpPr/>
          <p:nvPr/>
        </p:nvSpPr>
        <p:spPr>
          <a:xfrm>
            <a:off x="242119" y="3955822"/>
            <a:ext cx="780333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dolor; Lorem ipsum dolor sit amet, consectetuer adipiscing elit. Lorem ipsum dolor sit amet, consectetuer adipiscing elit. Aenean commodo ligula eget dolor; Lorem ipsum dolor sit amet, consectetuer adipiscing elit. 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4873" y="3693036"/>
            <a:ext cx="726127" cy="130856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42722" y="2167170"/>
            <a:ext cx="20409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zh-CN" altLang="en-US" sz="4800" b="1">
                <a:ln>
                  <a:solidFill>
                    <a:prstClr val="white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方正行楷简体" panose="03000509000000000000" pitchFamily="65" charset="-122"/>
                <a:ea typeface="方正行楷简体" panose="03000509000000000000" pitchFamily="65" charset="-122"/>
              </a:rPr>
              <a:t>第二节</a:t>
            </a:r>
          </a:p>
        </p:txBody>
      </p:sp>
      <p:sp>
        <p:nvSpPr>
          <p:cNvPr id="5" name="矩形 4"/>
          <p:cNvSpPr/>
          <p:nvPr/>
        </p:nvSpPr>
        <p:spPr>
          <a:xfrm>
            <a:off x="3969100" y="2101490"/>
            <a:ext cx="23391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zh-CN" altLang="en-US" sz="2800">
                <a:ln>
                  <a:solidFill>
                    <a:prstClr val="white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方正行楷简体" panose="03000509000000000000" pitchFamily="65" charset="-122"/>
                <a:ea typeface="方正行楷简体" panose="03000509000000000000" pitchFamily="65" charset="-122"/>
              </a:rPr>
              <a:t>此处添加标题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133192" y="2605788"/>
            <a:ext cx="3338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023996" y="2642656"/>
            <a:ext cx="4169741" cy="79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050">
                <a:solidFill>
                  <a:prstClr val="white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dolor; Lorem ipsum dolor sit amet, consectetuer adipiscing elit. </a:t>
            </a:r>
            <a:endParaRPr lang="zh-CN" altLang="en-US" sz="1050">
              <a:solidFill>
                <a:prstClr val="white"/>
              </a:solidFill>
              <a:ea typeface="微软雅黑" panose="020B0503020204020204" charset="-122"/>
            </a:endParaRPr>
          </a:p>
        </p:txBody>
      </p:sp>
      <p:grpSp>
        <p:nvGrpSpPr>
          <p:cNvPr id="11" name="Group 90"/>
          <p:cNvGrpSpPr>
            <a:grpSpLocks noChangeAspect="1"/>
          </p:cNvGrpSpPr>
          <p:nvPr/>
        </p:nvGrpSpPr>
        <p:grpSpPr bwMode="auto">
          <a:xfrm>
            <a:off x="539433" y="936607"/>
            <a:ext cx="3233738" cy="3235325"/>
            <a:chOff x="423" y="875"/>
            <a:chExt cx="2037" cy="2038"/>
          </a:xfrm>
        </p:grpSpPr>
        <p:sp>
          <p:nvSpPr>
            <p:cNvPr id="12" name="Freeform 91"/>
            <p:cNvSpPr/>
            <p:nvPr/>
          </p:nvSpPr>
          <p:spPr bwMode="auto">
            <a:xfrm>
              <a:off x="1702" y="1160"/>
              <a:ext cx="42" cy="13"/>
            </a:xfrm>
            <a:custGeom>
              <a:avLst/>
              <a:gdLst>
                <a:gd name="T0" fmla="*/ 51 w 77"/>
                <a:gd name="T1" fmla="*/ 18 h 24"/>
                <a:gd name="T2" fmla="*/ 51 w 77"/>
                <a:gd name="T3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" h="24">
                  <a:moveTo>
                    <a:pt x="51" y="18"/>
                  </a:moveTo>
                  <a:cubicBezTo>
                    <a:pt x="77" y="24"/>
                    <a:pt x="0" y="0"/>
                    <a:pt x="51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92"/>
            <p:cNvSpPr/>
            <p:nvPr/>
          </p:nvSpPr>
          <p:spPr bwMode="auto">
            <a:xfrm>
              <a:off x="1524" y="1134"/>
              <a:ext cx="7" cy="2"/>
            </a:xfrm>
            <a:custGeom>
              <a:avLst/>
              <a:gdLst>
                <a:gd name="T0" fmla="*/ 0 w 12"/>
                <a:gd name="T1" fmla="*/ 0 h 5"/>
                <a:gd name="T2" fmla="*/ 9 w 12"/>
                <a:gd name="T3" fmla="*/ 5 h 5"/>
                <a:gd name="T4" fmla="*/ 12 w 12"/>
                <a:gd name="T5" fmla="*/ 5 h 5"/>
                <a:gd name="T6" fmla="*/ 0 w 1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5">
                  <a:moveTo>
                    <a:pt x="0" y="0"/>
                  </a:moveTo>
                  <a:cubicBezTo>
                    <a:pt x="2" y="2"/>
                    <a:pt x="5" y="4"/>
                    <a:pt x="9" y="5"/>
                  </a:cubicBezTo>
                  <a:cubicBezTo>
                    <a:pt x="10" y="5"/>
                    <a:pt x="11" y="5"/>
                    <a:pt x="12" y="5"/>
                  </a:cubicBezTo>
                  <a:cubicBezTo>
                    <a:pt x="7" y="4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93"/>
            <p:cNvSpPr/>
            <p:nvPr/>
          </p:nvSpPr>
          <p:spPr bwMode="auto">
            <a:xfrm>
              <a:off x="1834" y="2456"/>
              <a:ext cx="8" cy="5"/>
            </a:xfrm>
            <a:custGeom>
              <a:avLst/>
              <a:gdLst>
                <a:gd name="T0" fmla="*/ 0 w 16"/>
                <a:gd name="T1" fmla="*/ 8 h 8"/>
                <a:gd name="T2" fmla="*/ 16 w 16"/>
                <a:gd name="T3" fmla="*/ 0 h 8"/>
                <a:gd name="T4" fmla="*/ 0 w 16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8">
                  <a:moveTo>
                    <a:pt x="0" y="8"/>
                  </a:moveTo>
                  <a:cubicBezTo>
                    <a:pt x="5" y="5"/>
                    <a:pt x="10" y="2"/>
                    <a:pt x="16" y="0"/>
                  </a:cubicBezTo>
                  <a:cubicBezTo>
                    <a:pt x="8" y="1"/>
                    <a:pt x="3" y="3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94"/>
            <p:cNvSpPr/>
            <p:nvPr/>
          </p:nvSpPr>
          <p:spPr bwMode="auto">
            <a:xfrm>
              <a:off x="1541" y="1140"/>
              <a:ext cx="44" cy="5"/>
            </a:xfrm>
            <a:custGeom>
              <a:avLst/>
              <a:gdLst>
                <a:gd name="T0" fmla="*/ 83 w 83"/>
                <a:gd name="T1" fmla="*/ 9 h 9"/>
                <a:gd name="T2" fmla="*/ 0 w 83"/>
                <a:gd name="T3" fmla="*/ 0 h 9"/>
                <a:gd name="T4" fmla="*/ 83 w 8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3" h="9">
                  <a:moveTo>
                    <a:pt x="83" y="9"/>
                  </a:moveTo>
                  <a:cubicBezTo>
                    <a:pt x="55" y="5"/>
                    <a:pt x="28" y="2"/>
                    <a:pt x="0" y="0"/>
                  </a:cubicBezTo>
                  <a:cubicBezTo>
                    <a:pt x="24" y="5"/>
                    <a:pt x="54" y="7"/>
                    <a:pt x="83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95"/>
            <p:cNvSpPr/>
            <p:nvPr/>
          </p:nvSpPr>
          <p:spPr bwMode="auto">
            <a:xfrm>
              <a:off x="1531" y="1136"/>
              <a:ext cx="48" cy="5"/>
            </a:xfrm>
            <a:custGeom>
              <a:avLst/>
              <a:gdLst>
                <a:gd name="T0" fmla="*/ 0 w 89"/>
                <a:gd name="T1" fmla="*/ 0 h 8"/>
                <a:gd name="T2" fmla="*/ 89 w 89"/>
                <a:gd name="T3" fmla="*/ 8 h 8"/>
                <a:gd name="T4" fmla="*/ 0 w 89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8">
                  <a:moveTo>
                    <a:pt x="0" y="0"/>
                  </a:moveTo>
                  <a:cubicBezTo>
                    <a:pt x="22" y="7"/>
                    <a:pt x="57" y="8"/>
                    <a:pt x="89" y="8"/>
                  </a:cubicBezTo>
                  <a:cubicBezTo>
                    <a:pt x="59" y="5"/>
                    <a:pt x="29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96"/>
            <p:cNvSpPr/>
            <p:nvPr/>
          </p:nvSpPr>
          <p:spPr bwMode="auto">
            <a:xfrm>
              <a:off x="1427" y="1135"/>
              <a:ext cx="114" cy="5"/>
            </a:xfrm>
            <a:custGeom>
              <a:avLst/>
              <a:gdLst>
                <a:gd name="T0" fmla="*/ 0 w 210"/>
                <a:gd name="T1" fmla="*/ 10 h 10"/>
                <a:gd name="T2" fmla="*/ 210 w 210"/>
                <a:gd name="T3" fmla="*/ 10 h 10"/>
                <a:gd name="T4" fmla="*/ 189 w 210"/>
                <a:gd name="T5" fmla="*/ 3 h 10"/>
                <a:gd name="T6" fmla="*/ 0 w 2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" h="10">
                  <a:moveTo>
                    <a:pt x="0" y="10"/>
                  </a:moveTo>
                  <a:cubicBezTo>
                    <a:pt x="67" y="4"/>
                    <a:pt x="138" y="4"/>
                    <a:pt x="210" y="10"/>
                  </a:cubicBezTo>
                  <a:cubicBezTo>
                    <a:pt x="202" y="8"/>
                    <a:pt x="195" y="6"/>
                    <a:pt x="189" y="3"/>
                  </a:cubicBezTo>
                  <a:cubicBezTo>
                    <a:pt x="125" y="0"/>
                    <a:pt x="62" y="2"/>
                    <a:pt x="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97"/>
            <p:cNvSpPr/>
            <p:nvPr/>
          </p:nvSpPr>
          <p:spPr bwMode="auto">
            <a:xfrm>
              <a:off x="1089" y="2714"/>
              <a:ext cx="107" cy="55"/>
            </a:xfrm>
            <a:custGeom>
              <a:avLst/>
              <a:gdLst>
                <a:gd name="T0" fmla="*/ 157 w 199"/>
                <a:gd name="T1" fmla="*/ 44 h 102"/>
                <a:gd name="T2" fmla="*/ 83 w 199"/>
                <a:gd name="T3" fmla="*/ 5 h 102"/>
                <a:gd name="T4" fmla="*/ 30 w 199"/>
                <a:gd name="T5" fmla="*/ 6 h 102"/>
                <a:gd name="T6" fmla="*/ 0 w 199"/>
                <a:gd name="T7" fmla="*/ 29 h 102"/>
                <a:gd name="T8" fmla="*/ 4 w 199"/>
                <a:gd name="T9" fmla="*/ 33 h 102"/>
                <a:gd name="T10" fmla="*/ 21 w 199"/>
                <a:gd name="T11" fmla="*/ 19 h 102"/>
                <a:gd name="T12" fmla="*/ 96 w 199"/>
                <a:gd name="T13" fmla="*/ 24 h 102"/>
                <a:gd name="T14" fmla="*/ 182 w 199"/>
                <a:gd name="T15" fmla="*/ 102 h 102"/>
                <a:gd name="T16" fmla="*/ 157 w 199"/>
                <a:gd name="T17" fmla="*/ 4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102">
                  <a:moveTo>
                    <a:pt x="157" y="44"/>
                  </a:moveTo>
                  <a:cubicBezTo>
                    <a:pt x="138" y="21"/>
                    <a:pt x="103" y="14"/>
                    <a:pt x="83" y="5"/>
                  </a:cubicBezTo>
                  <a:cubicBezTo>
                    <a:pt x="66" y="0"/>
                    <a:pt x="44" y="3"/>
                    <a:pt x="30" y="6"/>
                  </a:cubicBezTo>
                  <a:cubicBezTo>
                    <a:pt x="9" y="12"/>
                    <a:pt x="4" y="19"/>
                    <a:pt x="0" y="29"/>
                  </a:cubicBezTo>
                  <a:cubicBezTo>
                    <a:pt x="0" y="29"/>
                    <a:pt x="1" y="49"/>
                    <a:pt x="4" y="33"/>
                  </a:cubicBezTo>
                  <a:cubicBezTo>
                    <a:pt x="6" y="35"/>
                    <a:pt x="11" y="23"/>
                    <a:pt x="21" y="19"/>
                  </a:cubicBezTo>
                  <a:cubicBezTo>
                    <a:pt x="44" y="14"/>
                    <a:pt x="72" y="17"/>
                    <a:pt x="96" y="24"/>
                  </a:cubicBezTo>
                  <a:cubicBezTo>
                    <a:pt x="138" y="37"/>
                    <a:pt x="168" y="68"/>
                    <a:pt x="182" y="102"/>
                  </a:cubicBezTo>
                  <a:cubicBezTo>
                    <a:pt x="199" y="92"/>
                    <a:pt x="148" y="43"/>
                    <a:pt x="157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98"/>
            <p:cNvSpPr/>
            <p:nvPr/>
          </p:nvSpPr>
          <p:spPr bwMode="auto">
            <a:xfrm>
              <a:off x="1063" y="2629"/>
              <a:ext cx="218" cy="79"/>
            </a:xfrm>
            <a:custGeom>
              <a:avLst/>
              <a:gdLst>
                <a:gd name="T0" fmla="*/ 353 w 404"/>
                <a:gd name="T1" fmla="*/ 107 h 146"/>
                <a:gd name="T2" fmla="*/ 389 w 404"/>
                <a:gd name="T3" fmla="*/ 106 h 146"/>
                <a:gd name="T4" fmla="*/ 354 w 404"/>
                <a:gd name="T5" fmla="*/ 100 h 146"/>
                <a:gd name="T6" fmla="*/ 343 w 404"/>
                <a:gd name="T7" fmla="*/ 100 h 146"/>
                <a:gd name="T8" fmla="*/ 328 w 404"/>
                <a:gd name="T9" fmla="*/ 115 h 146"/>
                <a:gd name="T10" fmla="*/ 252 w 404"/>
                <a:gd name="T11" fmla="*/ 76 h 146"/>
                <a:gd name="T12" fmla="*/ 70 w 404"/>
                <a:gd name="T13" fmla="*/ 32 h 146"/>
                <a:gd name="T14" fmla="*/ 0 w 404"/>
                <a:gd name="T15" fmla="*/ 14 h 146"/>
                <a:gd name="T16" fmla="*/ 56 w 404"/>
                <a:gd name="T17" fmla="*/ 42 h 146"/>
                <a:gd name="T18" fmla="*/ 118 w 404"/>
                <a:gd name="T19" fmla="*/ 38 h 146"/>
                <a:gd name="T20" fmla="*/ 113 w 404"/>
                <a:gd name="T21" fmla="*/ 41 h 146"/>
                <a:gd name="T22" fmla="*/ 277 w 404"/>
                <a:gd name="T23" fmla="*/ 116 h 146"/>
                <a:gd name="T24" fmla="*/ 305 w 404"/>
                <a:gd name="T25" fmla="*/ 140 h 146"/>
                <a:gd name="T26" fmla="*/ 404 w 404"/>
                <a:gd name="T27" fmla="*/ 120 h 146"/>
                <a:gd name="T28" fmla="*/ 353 w 404"/>
                <a:gd name="T29" fmla="*/ 10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4" h="146">
                  <a:moveTo>
                    <a:pt x="353" y="107"/>
                  </a:moveTo>
                  <a:cubicBezTo>
                    <a:pt x="353" y="99"/>
                    <a:pt x="389" y="106"/>
                    <a:pt x="389" y="106"/>
                  </a:cubicBezTo>
                  <a:cubicBezTo>
                    <a:pt x="377" y="102"/>
                    <a:pt x="366" y="100"/>
                    <a:pt x="354" y="100"/>
                  </a:cubicBezTo>
                  <a:cubicBezTo>
                    <a:pt x="350" y="98"/>
                    <a:pt x="347" y="99"/>
                    <a:pt x="343" y="100"/>
                  </a:cubicBezTo>
                  <a:cubicBezTo>
                    <a:pt x="334" y="101"/>
                    <a:pt x="335" y="113"/>
                    <a:pt x="328" y="115"/>
                  </a:cubicBezTo>
                  <a:cubicBezTo>
                    <a:pt x="307" y="135"/>
                    <a:pt x="266" y="87"/>
                    <a:pt x="252" y="76"/>
                  </a:cubicBezTo>
                  <a:cubicBezTo>
                    <a:pt x="195" y="34"/>
                    <a:pt x="134" y="21"/>
                    <a:pt x="70" y="32"/>
                  </a:cubicBezTo>
                  <a:cubicBezTo>
                    <a:pt x="46" y="36"/>
                    <a:pt x="32" y="0"/>
                    <a:pt x="0" y="14"/>
                  </a:cubicBezTo>
                  <a:cubicBezTo>
                    <a:pt x="20" y="22"/>
                    <a:pt x="38" y="23"/>
                    <a:pt x="56" y="42"/>
                  </a:cubicBezTo>
                  <a:cubicBezTo>
                    <a:pt x="75" y="47"/>
                    <a:pt x="98" y="34"/>
                    <a:pt x="118" y="38"/>
                  </a:cubicBezTo>
                  <a:cubicBezTo>
                    <a:pt x="118" y="40"/>
                    <a:pt x="116" y="41"/>
                    <a:pt x="113" y="41"/>
                  </a:cubicBezTo>
                  <a:cubicBezTo>
                    <a:pt x="201" y="48"/>
                    <a:pt x="212" y="78"/>
                    <a:pt x="277" y="116"/>
                  </a:cubicBezTo>
                  <a:cubicBezTo>
                    <a:pt x="285" y="121"/>
                    <a:pt x="296" y="138"/>
                    <a:pt x="305" y="140"/>
                  </a:cubicBezTo>
                  <a:cubicBezTo>
                    <a:pt x="338" y="146"/>
                    <a:pt x="348" y="94"/>
                    <a:pt x="404" y="120"/>
                  </a:cubicBezTo>
                  <a:cubicBezTo>
                    <a:pt x="388" y="107"/>
                    <a:pt x="371" y="103"/>
                    <a:pt x="353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99"/>
            <p:cNvSpPr/>
            <p:nvPr/>
          </p:nvSpPr>
          <p:spPr bwMode="auto">
            <a:xfrm>
              <a:off x="1027" y="2497"/>
              <a:ext cx="42" cy="49"/>
            </a:xfrm>
            <a:custGeom>
              <a:avLst/>
              <a:gdLst>
                <a:gd name="T0" fmla="*/ 51 w 78"/>
                <a:gd name="T1" fmla="*/ 75 h 91"/>
                <a:gd name="T2" fmla="*/ 62 w 78"/>
                <a:gd name="T3" fmla="*/ 63 h 91"/>
                <a:gd name="T4" fmla="*/ 66 w 78"/>
                <a:gd name="T5" fmla="*/ 51 h 91"/>
                <a:gd name="T6" fmla="*/ 50 w 78"/>
                <a:gd name="T7" fmla="*/ 62 h 91"/>
                <a:gd name="T8" fmla="*/ 31 w 78"/>
                <a:gd name="T9" fmla="*/ 63 h 91"/>
                <a:gd name="T10" fmla="*/ 21 w 78"/>
                <a:gd name="T11" fmla="*/ 50 h 91"/>
                <a:gd name="T12" fmla="*/ 28 w 78"/>
                <a:gd name="T13" fmla="*/ 27 h 91"/>
                <a:gd name="T14" fmla="*/ 39 w 78"/>
                <a:gd name="T15" fmla="*/ 16 h 91"/>
                <a:gd name="T16" fmla="*/ 45 w 78"/>
                <a:gd name="T17" fmla="*/ 23 h 91"/>
                <a:gd name="T18" fmla="*/ 58 w 78"/>
                <a:gd name="T19" fmla="*/ 37 h 91"/>
                <a:gd name="T20" fmla="*/ 69 w 78"/>
                <a:gd name="T21" fmla="*/ 44 h 91"/>
                <a:gd name="T22" fmla="*/ 76 w 78"/>
                <a:gd name="T23" fmla="*/ 37 h 91"/>
                <a:gd name="T24" fmla="*/ 47 w 78"/>
                <a:gd name="T25" fmla="*/ 6 h 91"/>
                <a:gd name="T26" fmla="*/ 12 w 78"/>
                <a:gd name="T27" fmla="*/ 29 h 91"/>
                <a:gd name="T28" fmla="*/ 1 w 78"/>
                <a:gd name="T29" fmla="*/ 46 h 91"/>
                <a:gd name="T30" fmla="*/ 14 w 78"/>
                <a:gd name="T31" fmla="*/ 62 h 91"/>
                <a:gd name="T32" fmla="*/ 31 w 78"/>
                <a:gd name="T33" fmla="*/ 84 h 91"/>
                <a:gd name="T34" fmla="*/ 36 w 78"/>
                <a:gd name="T35" fmla="*/ 91 h 91"/>
                <a:gd name="T36" fmla="*/ 41 w 78"/>
                <a:gd name="T37" fmla="*/ 87 h 91"/>
                <a:gd name="T38" fmla="*/ 51 w 78"/>
                <a:gd name="T39" fmla="*/ 7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8" h="91">
                  <a:moveTo>
                    <a:pt x="51" y="75"/>
                  </a:moveTo>
                  <a:cubicBezTo>
                    <a:pt x="54" y="71"/>
                    <a:pt x="59" y="66"/>
                    <a:pt x="62" y="63"/>
                  </a:cubicBezTo>
                  <a:cubicBezTo>
                    <a:pt x="68" y="58"/>
                    <a:pt x="69" y="55"/>
                    <a:pt x="66" y="51"/>
                  </a:cubicBezTo>
                  <a:cubicBezTo>
                    <a:pt x="63" y="47"/>
                    <a:pt x="62" y="47"/>
                    <a:pt x="50" y="62"/>
                  </a:cubicBezTo>
                  <a:cubicBezTo>
                    <a:pt x="40" y="74"/>
                    <a:pt x="38" y="74"/>
                    <a:pt x="31" y="63"/>
                  </a:cubicBezTo>
                  <a:cubicBezTo>
                    <a:pt x="28" y="59"/>
                    <a:pt x="24" y="54"/>
                    <a:pt x="21" y="50"/>
                  </a:cubicBezTo>
                  <a:cubicBezTo>
                    <a:pt x="14" y="43"/>
                    <a:pt x="14" y="42"/>
                    <a:pt x="28" y="27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9" y="26"/>
                    <a:pt x="54" y="33"/>
                    <a:pt x="58" y="37"/>
                  </a:cubicBezTo>
                  <a:cubicBezTo>
                    <a:pt x="63" y="44"/>
                    <a:pt x="64" y="45"/>
                    <a:pt x="69" y="44"/>
                  </a:cubicBezTo>
                  <a:cubicBezTo>
                    <a:pt x="76" y="43"/>
                    <a:pt x="78" y="41"/>
                    <a:pt x="76" y="37"/>
                  </a:cubicBezTo>
                  <a:cubicBezTo>
                    <a:pt x="73" y="32"/>
                    <a:pt x="52" y="10"/>
                    <a:pt x="47" y="6"/>
                  </a:cubicBezTo>
                  <a:cubicBezTo>
                    <a:pt x="40" y="0"/>
                    <a:pt x="36" y="3"/>
                    <a:pt x="12" y="29"/>
                  </a:cubicBezTo>
                  <a:cubicBezTo>
                    <a:pt x="5" y="36"/>
                    <a:pt x="0" y="45"/>
                    <a:pt x="1" y="46"/>
                  </a:cubicBezTo>
                  <a:cubicBezTo>
                    <a:pt x="1" y="46"/>
                    <a:pt x="7" y="54"/>
                    <a:pt x="14" y="62"/>
                  </a:cubicBezTo>
                  <a:cubicBezTo>
                    <a:pt x="21" y="71"/>
                    <a:pt x="29" y="81"/>
                    <a:pt x="31" y="84"/>
                  </a:cubicBezTo>
                  <a:cubicBezTo>
                    <a:pt x="36" y="91"/>
                    <a:pt x="36" y="91"/>
                    <a:pt x="36" y="91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43" y="84"/>
                    <a:pt x="48" y="79"/>
                    <a:pt x="51" y="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00"/>
            <p:cNvSpPr>
              <a:spLocks noEditPoints="1"/>
            </p:cNvSpPr>
            <p:nvPr/>
          </p:nvSpPr>
          <p:spPr bwMode="auto">
            <a:xfrm>
              <a:off x="856" y="2480"/>
              <a:ext cx="157" cy="165"/>
            </a:xfrm>
            <a:custGeom>
              <a:avLst/>
              <a:gdLst>
                <a:gd name="T0" fmla="*/ 282 w 291"/>
                <a:gd name="T1" fmla="*/ 179 h 304"/>
                <a:gd name="T2" fmla="*/ 202 w 291"/>
                <a:gd name="T3" fmla="*/ 96 h 304"/>
                <a:gd name="T4" fmla="*/ 164 w 291"/>
                <a:gd name="T5" fmla="*/ 51 h 304"/>
                <a:gd name="T6" fmla="*/ 127 w 291"/>
                <a:gd name="T7" fmla="*/ 12 h 304"/>
                <a:gd name="T8" fmla="*/ 119 w 291"/>
                <a:gd name="T9" fmla="*/ 7 h 304"/>
                <a:gd name="T10" fmla="*/ 115 w 291"/>
                <a:gd name="T11" fmla="*/ 3 h 304"/>
                <a:gd name="T12" fmla="*/ 111 w 291"/>
                <a:gd name="T13" fmla="*/ 2 h 304"/>
                <a:gd name="T14" fmla="*/ 102 w 291"/>
                <a:gd name="T15" fmla="*/ 5 h 304"/>
                <a:gd name="T16" fmla="*/ 95 w 291"/>
                <a:gd name="T17" fmla="*/ 13 h 304"/>
                <a:gd name="T18" fmla="*/ 63 w 291"/>
                <a:gd name="T19" fmla="*/ 49 h 304"/>
                <a:gd name="T20" fmla="*/ 43 w 291"/>
                <a:gd name="T21" fmla="*/ 70 h 304"/>
                <a:gd name="T22" fmla="*/ 21 w 291"/>
                <a:gd name="T23" fmla="*/ 91 h 304"/>
                <a:gd name="T24" fmla="*/ 2 w 291"/>
                <a:gd name="T25" fmla="*/ 111 h 304"/>
                <a:gd name="T26" fmla="*/ 2 w 291"/>
                <a:gd name="T27" fmla="*/ 118 h 304"/>
                <a:gd name="T28" fmla="*/ 8 w 291"/>
                <a:gd name="T29" fmla="*/ 118 h 304"/>
                <a:gd name="T30" fmla="*/ 17 w 291"/>
                <a:gd name="T31" fmla="*/ 123 h 304"/>
                <a:gd name="T32" fmla="*/ 28 w 291"/>
                <a:gd name="T33" fmla="*/ 137 h 304"/>
                <a:gd name="T34" fmla="*/ 98 w 291"/>
                <a:gd name="T35" fmla="*/ 210 h 304"/>
                <a:gd name="T36" fmla="*/ 110 w 291"/>
                <a:gd name="T37" fmla="*/ 226 h 304"/>
                <a:gd name="T38" fmla="*/ 130 w 291"/>
                <a:gd name="T39" fmla="*/ 255 h 304"/>
                <a:gd name="T40" fmla="*/ 150 w 291"/>
                <a:gd name="T41" fmla="*/ 282 h 304"/>
                <a:gd name="T42" fmla="*/ 173 w 291"/>
                <a:gd name="T43" fmla="*/ 298 h 304"/>
                <a:gd name="T44" fmla="*/ 206 w 291"/>
                <a:gd name="T45" fmla="*/ 268 h 304"/>
                <a:gd name="T46" fmla="*/ 259 w 291"/>
                <a:gd name="T47" fmla="*/ 221 h 304"/>
                <a:gd name="T48" fmla="*/ 282 w 291"/>
                <a:gd name="T49" fmla="*/ 200 h 304"/>
                <a:gd name="T50" fmla="*/ 284 w 291"/>
                <a:gd name="T51" fmla="*/ 198 h 304"/>
                <a:gd name="T52" fmla="*/ 291 w 291"/>
                <a:gd name="T53" fmla="*/ 192 h 304"/>
                <a:gd name="T54" fmla="*/ 282 w 291"/>
                <a:gd name="T55" fmla="*/ 179 h 304"/>
                <a:gd name="T56" fmla="*/ 267 w 291"/>
                <a:gd name="T57" fmla="*/ 198 h 304"/>
                <a:gd name="T58" fmla="*/ 249 w 291"/>
                <a:gd name="T59" fmla="*/ 216 h 304"/>
                <a:gd name="T60" fmla="*/ 203 w 291"/>
                <a:gd name="T61" fmla="*/ 255 h 304"/>
                <a:gd name="T62" fmla="*/ 169 w 291"/>
                <a:gd name="T63" fmla="*/ 286 h 304"/>
                <a:gd name="T64" fmla="*/ 162 w 291"/>
                <a:gd name="T65" fmla="*/ 278 h 304"/>
                <a:gd name="T66" fmla="*/ 121 w 291"/>
                <a:gd name="T67" fmla="*/ 221 h 304"/>
                <a:gd name="T68" fmla="*/ 107 w 291"/>
                <a:gd name="T69" fmla="*/ 203 h 304"/>
                <a:gd name="T70" fmla="*/ 23 w 291"/>
                <a:gd name="T71" fmla="*/ 109 h 304"/>
                <a:gd name="T72" fmla="*/ 36 w 291"/>
                <a:gd name="T73" fmla="*/ 92 h 304"/>
                <a:gd name="T74" fmla="*/ 51 w 291"/>
                <a:gd name="T75" fmla="*/ 75 h 304"/>
                <a:gd name="T76" fmla="*/ 77 w 291"/>
                <a:gd name="T77" fmla="*/ 48 h 304"/>
                <a:gd name="T78" fmla="*/ 99 w 291"/>
                <a:gd name="T79" fmla="*/ 25 h 304"/>
                <a:gd name="T80" fmla="*/ 114 w 291"/>
                <a:gd name="T81" fmla="*/ 22 h 304"/>
                <a:gd name="T82" fmla="*/ 117 w 291"/>
                <a:gd name="T83" fmla="*/ 22 h 304"/>
                <a:gd name="T84" fmla="*/ 123 w 291"/>
                <a:gd name="T85" fmla="*/ 24 h 304"/>
                <a:gd name="T86" fmla="*/ 173 w 291"/>
                <a:gd name="T87" fmla="*/ 78 h 304"/>
                <a:gd name="T88" fmla="*/ 225 w 291"/>
                <a:gd name="T89" fmla="*/ 137 h 304"/>
                <a:gd name="T90" fmla="*/ 250 w 291"/>
                <a:gd name="T91" fmla="*/ 163 h 304"/>
                <a:gd name="T92" fmla="*/ 274 w 291"/>
                <a:gd name="T93" fmla="*/ 189 h 304"/>
                <a:gd name="T94" fmla="*/ 267 w 291"/>
                <a:gd name="T95" fmla="*/ 198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1" h="304">
                  <a:moveTo>
                    <a:pt x="282" y="179"/>
                  </a:moveTo>
                  <a:cubicBezTo>
                    <a:pt x="253" y="151"/>
                    <a:pt x="209" y="105"/>
                    <a:pt x="202" y="96"/>
                  </a:cubicBezTo>
                  <a:cubicBezTo>
                    <a:pt x="200" y="92"/>
                    <a:pt x="183" y="72"/>
                    <a:pt x="164" y="51"/>
                  </a:cubicBezTo>
                  <a:cubicBezTo>
                    <a:pt x="136" y="20"/>
                    <a:pt x="129" y="12"/>
                    <a:pt x="127" y="12"/>
                  </a:cubicBezTo>
                  <a:cubicBezTo>
                    <a:pt x="124" y="12"/>
                    <a:pt x="122" y="10"/>
                    <a:pt x="119" y="7"/>
                  </a:cubicBezTo>
                  <a:cubicBezTo>
                    <a:pt x="117" y="4"/>
                    <a:pt x="115" y="2"/>
                    <a:pt x="115" y="3"/>
                  </a:cubicBezTo>
                  <a:cubicBezTo>
                    <a:pt x="114" y="3"/>
                    <a:pt x="112" y="3"/>
                    <a:pt x="111" y="2"/>
                  </a:cubicBezTo>
                  <a:cubicBezTo>
                    <a:pt x="108" y="0"/>
                    <a:pt x="107" y="1"/>
                    <a:pt x="102" y="5"/>
                  </a:cubicBezTo>
                  <a:cubicBezTo>
                    <a:pt x="99" y="8"/>
                    <a:pt x="96" y="11"/>
                    <a:pt x="95" y="13"/>
                  </a:cubicBezTo>
                  <a:cubicBezTo>
                    <a:pt x="93" y="18"/>
                    <a:pt x="85" y="27"/>
                    <a:pt x="63" y="49"/>
                  </a:cubicBezTo>
                  <a:cubicBezTo>
                    <a:pt x="55" y="58"/>
                    <a:pt x="46" y="67"/>
                    <a:pt x="43" y="70"/>
                  </a:cubicBezTo>
                  <a:cubicBezTo>
                    <a:pt x="40" y="73"/>
                    <a:pt x="30" y="83"/>
                    <a:pt x="21" y="91"/>
                  </a:cubicBezTo>
                  <a:cubicBezTo>
                    <a:pt x="13" y="100"/>
                    <a:pt x="4" y="109"/>
                    <a:pt x="2" y="111"/>
                  </a:cubicBezTo>
                  <a:cubicBezTo>
                    <a:pt x="0" y="114"/>
                    <a:pt x="1" y="116"/>
                    <a:pt x="2" y="118"/>
                  </a:cubicBezTo>
                  <a:cubicBezTo>
                    <a:pt x="3" y="119"/>
                    <a:pt x="5" y="119"/>
                    <a:pt x="8" y="118"/>
                  </a:cubicBezTo>
                  <a:cubicBezTo>
                    <a:pt x="11" y="117"/>
                    <a:pt x="13" y="118"/>
                    <a:pt x="17" y="123"/>
                  </a:cubicBezTo>
                  <a:cubicBezTo>
                    <a:pt x="19" y="126"/>
                    <a:pt x="25" y="133"/>
                    <a:pt x="28" y="137"/>
                  </a:cubicBezTo>
                  <a:cubicBezTo>
                    <a:pt x="37" y="148"/>
                    <a:pt x="91" y="204"/>
                    <a:pt x="98" y="210"/>
                  </a:cubicBezTo>
                  <a:cubicBezTo>
                    <a:pt x="101" y="213"/>
                    <a:pt x="106" y="219"/>
                    <a:pt x="110" y="226"/>
                  </a:cubicBezTo>
                  <a:cubicBezTo>
                    <a:pt x="113" y="232"/>
                    <a:pt x="122" y="245"/>
                    <a:pt x="130" y="255"/>
                  </a:cubicBezTo>
                  <a:cubicBezTo>
                    <a:pt x="137" y="264"/>
                    <a:pt x="146" y="277"/>
                    <a:pt x="150" y="282"/>
                  </a:cubicBezTo>
                  <a:cubicBezTo>
                    <a:pt x="166" y="303"/>
                    <a:pt x="167" y="304"/>
                    <a:pt x="173" y="298"/>
                  </a:cubicBezTo>
                  <a:cubicBezTo>
                    <a:pt x="175" y="296"/>
                    <a:pt x="190" y="283"/>
                    <a:pt x="206" y="268"/>
                  </a:cubicBezTo>
                  <a:cubicBezTo>
                    <a:pt x="223" y="253"/>
                    <a:pt x="246" y="232"/>
                    <a:pt x="259" y="221"/>
                  </a:cubicBezTo>
                  <a:cubicBezTo>
                    <a:pt x="274" y="209"/>
                    <a:pt x="282" y="201"/>
                    <a:pt x="282" y="200"/>
                  </a:cubicBezTo>
                  <a:cubicBezTo>
                    <a:pt x="282" y="198"/>
                    <a:pt x="282" y="198"/>
                    <a:pt x="284" y="198"/>
                  </a:cubicBezTo>
                  <a:cubicBezTo>
                    <a:pt x="288" y="199"/>
                    <a:pt x="291" y="196"/>
                    <a:pt x="291" y="192"/>
                  </a:cubicBezTo>
                  <a:cubicBezTo>
                    <a:pt x="291" y="188"/>
                    <a:pt x="289" y="185"/>
                    <a:pt x="282" y="179"/>
                  </a:cubicBezTo>
                  <a:close/>
                  <a:moveTo>
                    <a:pt x="267" y="198"/>
                  </a:moveTo>
                  <a:cubicBezTo>
                    <a:pt x="263" y="203"/>
                    <a:pt x="255" y="211"/>
                    <a:pt x="249" y="216"/>
                  </a:cubicBezTo>
                  <a:cubicBezTo>
                    <a:pt x="243" y="221"/>
                    <a:pt x="222" y="238"/>
                    <a:pt x="203" y="255"/>
                  </a:cubicBezTo>
                  <a:cubicBezTo>
                    <a:pt x="169" y="286"/>
                    <a:pt x="169" y="286"/>
                    <a:pt x="169" y="286"/>
                  </a:cubicBezTo>
                  <a:cubicBezTo>
                    <a:pt x="162" y="278"/>
                    <a:pt x="162" y="278"/>
                    <a:pt x="162" y="278"/>
                  </a:cubicBezTo>
                  <a:cubicBezTo>
                    <a:pt x="148" y="260"/>
                    <a:pt x="127" y="232"/>
                    <a:pt x="121" y="221"/>
                  </a:cubicBezTo>
                  <a:cubicBezTo>
                    <a:pt x="117" y="215"/>
                    <a:pt x="111" y="207"/>
                    <a:pt x="107" y="203"/>
                  </a:cubicBezTo>
                  <a:cubicBezTo>
                    <a:pt x="71" y="167"/>
                    <a:pt x="25" y="115"/>
                    <a:pt x="23" y="109"/>
                  </a:cubicBezTo>
                  <a:cubicBezTo>
                    <a:pt x="23" y="106"/>
                    <a:pt x="23" y="105"/>
                    <a:pt x="36" y="92"/>
                  </a:cubicBezTo>
                  <a:cubicBezTo>
                    <a:pt x="40" y="87"/>
                    <a:pt x="47" y="79"/>
                    <a:pt x="51" y="75"/>
                  </a:cubicBezTo>
                  <a:cubicBezTo>
                    <a:pt x="55" y="70"/>
                    <a:pt x="67" y="58"/>
                    <a:pt x="77" y="48"/>
                  </a:cubicBezTo>
                  <a:cubicBezTo>
                    <a:pt x="87" y="38"/>
                    <a:pt x="97" y="28"/>
                    <a:pt x="99" y="25"/>
                  </a:cubicBezTo>
                  <a:cubicBezTo>
                    <a:pt x="104" y="19"/>
                    <a:pt x="110" y="18"/>
                    <a:pt x="114" y="22"/>
                  </a:cubicBezTo>
                  <a:cubicBezTo>
                    <a:pt x="115" y="23"/>
                    <a:pt x="116" y="23"/>
                    <a:pt x="117" y="22"/>
                  </a:cubicBezTo>
                  <a:cubicBezTo>
                    <a:pt x="118" y="22"/>
                    <a:pt x="121" y="22"/>
                    <a:pt x="123" y="24"/>
                  </a:cubicBezTo>
                  <a:cubicBezTo>
                    <a:pt x="126" y="27"/>
                    <a:pt x="159" y="62"/>
                    <a:pt x="173" y="78"/>
                  </a:cubicBezTo>
                  <a:cubicBezTo>
                    <a:pt x="199" y="109"/>
                    <a:pt x="224" y="137"/>
                    <a:pt x="225" y="137"/>
                  </a:cubicBezTo>
                  <a:cubicBezTo>
                    <a:pt x="226" y="138"/>
                    <a:pt x="237" y="149"/>
                    <a:pt x="250" y="163"/>
                  </a:cubicBezTo>
                  <a:cubicBezTo>
                    <a:pt x="274" y="189"/>
                    <a:pt x="274" y="189"/>
                    <a:pt x="274" y="189"/>
                  </a:cubicBezTo>
                  <a:lnTo>
                    <a:pt x="267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101"/>
            <p:cNvSpPr/>
            <p:nvPr/>
          </p:nvSpPr>
          <p:spPr bwMode="auto">
            <a:xfrm>
              <a:off x="987" y="2457"/>
              <a:ext cx="49" cy="48"/>
            </a:xfrm>
            <a:custGeom>
              <a:avLst/>
              <a:gdLst>
                <a:gd name="T0" fmla="*/ 2 w 91"/>
                <a:gd name="T1" fmla="*/ 41 h 89"/>
                <a:gd name="T2" fmla="*/ 4 w 91"/>
                <a:gd name="T3" fmla="*/ 42 h 89"/>
                <a:gd name="T4" fmla="*/ 19 w 91"/>
                <a:gd name="T5" fmla="*/ 57 h 89"/>
                <a:gd name="T6" fmla="*/ 34 w 91"/>
                <a:gd name="T7" fmla="*/ 71 h 89"/>
                <a:gd name="T8" fmla="*/ 45 w 91"/>
                <a:gd name="T9" fmla="*/ 80 h 89"/>
                <a:gd name="T10" fmla="*/ 57 w 91"/>
                <a:gd name="T11" fmla="*/ 88 h 89"/>
                <a:gd name="T12" fmla="*/ 75 w 91"/>
                <a:gd name="T13" fmla="*/ 74 h 89"/>
                <a:gd name="T14" fmla="*/ 89 w 91"/>
                <a:gd name="T15" fmla="*/ 58 h 89"/>
                <a:gd name="T16" fmla="*/ 75 w 91"/>
                <a:gd name="T17" fmla="*/ 62 h 89"/>
                <a:gd name="T18" fmla="*/ 59 w 91"/>
                <a:gd name="T19" fmla="*/ 78 h 89"/>
                <a:gd name="T20" fmla="*/ 21 w 91"/>
                <a:gd name="T21" fmla="*/ 43 h 89"/>
                <a:gd name="T22" fmla="*/ 16 w 91"/>
                <a:gd name="T23" fmla="*/ 38 h 89"/>
                <a:gd name="T24" fmla="*/ 21 w 91"/>
                <a:gd name="T25" fmla="*/ 32 h 89"/>
                <a:gd name="T26" fmla="*/ 33 w 91"/>
                <a:gd name="T27" fmla="*/ 19 h 89"/>
                <a:gd name="T28" fmla="*/ 40 w 91"/>
                <a:gd name="T29" fmla="*/ 13 h 89"/>
                <a:gd name="T30" fmla="*/ 49 w 91"/>
                <a:gd name="T31" fmla="*/ 22 h 89"/>
                <a:gd name="T32" fmla="*/ 75 w 91"/>
                <a:gd name="T33" fmla="*/ 40 h 89"/>
                <a:gd name="T34" fmla="*/ 68 w 91"/>
                <a:gd name="T35" fmla="*/ 29 h 89"/>
                <a:gd name="T36" fmla="*/ 58 w 91"/>
                <a:gd name="T37" fmla="*/ 14 h 89"/>
                <a:gd name="T38" fmla="*/ 46 w 91"/>
                <a:gd name="T39" fmla="*/ 2 h 89"/>
                <a:gd name="T40" fmla="*/ 40 w 91"/>
                <a:gd name="T41" fmla="*/ 0 h 89"/>
                <a:gd name="T42" fmla="*/ 22 w 91"/>
                <a:gd name="T43" fmla="*/ 17 h 89"/>
                <a:gd name="T44" fmla="*/ 2 w 91"/>
                <a:gd name="T45" fmla="*/ 4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" h="89">
                  <a:moveTo>
                    <a:pt x="2" y="41"/>
                  </a:moveTo>
                  <a:cubicBezTo>
                    <a:pt x="3" y="42"/>
                    <a:pt x="3" y="42"/>
                    <a:pt x="4" y="42"/>
                  </a:cubicBezTo>
                  <a:cubicBezTo>
                    <a:pt x="5" y="42"/>
                    <a:pt x="12" y="49"/>
                    <a:pt x="19" y="57"/>
                  </a:cubicBezTo>
                  <a:cubicBezTo>
                    <a:pt x="26" y="64"/>
                    <a:pt x="33" y="71"/>
                    <a:pt x="34" y="71"/>
                  </a:cubicBezTo>
                  <a:cubicBezTo>
                    <a:pt x="35" y="71"/>
                    <a:pt x="40" y="76"/>
                    <a:pt x="45" y="80"/>
                  </a:cubicBezTo>
                  <a:cubicBezTo>
                    <a:pt x="51" y="86"/>
                    <a:pt x="55" y="89"/>
                    <a:pt x="57" y="88"/>
                  </a:cubicBezTo>
                  <a:cubicBezTo>
                    <a:pt x="59" y="88"/>
                    <a:pt x="65" y="83"/>
                    <a:pt x="75" y="74"/>
                  </a:cubicBezTo>
                  <a:cubicBezTo>
                    <a:pt x="90" y="61"/>
                    <a:pt x="91" y="60"/>
                    <a:pt x="89" y="58"/>
                  </a:cubicBezTo>
                  <a:cubicBezTo>
                    <a:pt x="86" y="53"/>
                    <a:pt x="80" y="55"/>
                    <a:pt x="75" y="62"/>
                  </a:cubicBezTo>
                  <a:cubicBezTo>
                    <a:pt x="69" y="70"/>
                    <a:pt x="61" y="78"/>
                    <a:pt x="59" y="78"/>
                  </a:cubicBezTo>
                  <a:cubicBezTo>
                    <a:pt x="57" y="78"/>
                    <a:pt x="28" y="52"/>
                    <a:pt x="21" y="43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4" y="28"/>
                    <a:pt x="29" y="23"/>
                    <a:pt x="33" y="19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8" y="31"/>
                    <a:pt x="74" y="41"/>
                    <a:pt x="75" y="40"/>
                  </a:cubicBezTo>
                  <a:cubicBezTo>
                    <a:pt x="76" y="39"/>
                    <a:pt x="72" y="35"/>
                    <a:pt x="68" y="29"/>
                  </a:cubicBezTo>
                  <a:cubicBezTo>
                    <a:pt x="63" y="24"/>
                    <a:pt x="59" y="17"/>
                    <a:pt x="58" y="14"/>
                  </a:cubicBezTo>
                  <a:cubicBezTo>
                    <a:pt x="54" y="7"/>
                    <a:pt x="52" y="5"/>
                    <a:pt x="46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6" y="32"/>
                    <a:pt x="0" y="39"/>
                    <a:pt x="2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02"/>
            <p:cNvSpPr>
              <a:spLocks noEditPoints="1"/>
            </p:cNvSpPr>
            <p:nvPr/>
          </p:nvSpPr>
          <p:spPr bwMode="auto">
            <a:xfrm>
              <a:off x="998" y="2526"/>
              <a:ext cx="43" cy="45"/>
            </a:xfrm>
            <a:custGeom>
              <a:avLst/>
              <a:gdLst>
                <a:gd name="T0" fmla="*/ 64 w 80"/>
                <a:gd name="T1" fmla="*/ 24 h 84"/>
                <a:gd name="T2" fmla="*/ 37 w 80"/>
                <a:gd name="T3" fmla="*/ 2 h 84"/>
                <a:gd name="T4" fmla="*/ 6 w 80"/>
                <a:gd name="T5" fmla="*/ 34 h 84"/>
                <a:gd name="T6" fmla="*/ 18 w 80"/>
                <a:gd name="T7" fmla="*/ 66 h 84"/>
                <a:gd name="T8" fmla="*/ 26 w 80"/>
                <a:gd name="T9" fmla="*/ 76 h 84"/>
                <a:gd name="T10" fmla="*/ 38 w 80"/>
                <a:gd name="T11" fmla="*/ 84 h 84"/>
                <a:gd name="T12" fmla="*/ 51 w 80"/>
                <a:gd name="T13" fmla="*/ 77 h 84"/>
                <a:gd name="T14" fmla="*/ 74 w 80"/>
                <a:gd name="T15" fmla="*/ 52 h 84"/>
                <a:gd name="T16" fmla="*/ 80 w 80"/>
                <a:gd name="T17" fmla="*/ 45 h 84"/>
                <a:gd name="T18" fmla="*/ 74 w 80"/>
                <a:gd name="T19" fmla="*/ 38 h 84"/>
                <a:gd name="T20" fmla="*/ 64 w 80"/>
                <a:gd name="T21" fmla="*/ 24 h 84"/>
                <a:gd name="T22" fmla="*/ 60 w 80"/>
                <a:gd name="T23" fmla="*/ 54 h 84"/>
                <a:gd name="T24" fmla="*/ 53 w 80"/>
                <a:gd name="T25" fmla="*/ 61 h 84"/>
                <a:gd name="T26" fmla="*/ 45 w 80"/>
                <a:gd name="T27" fmla="*/ 65 h 84"/>
                <a:gd name="T28" fmla="*/ 23 w 80"/>
                <a:gd name="T29" fmla="*/ 54 h 84"/>
                <a:gd name="T30" fmla="*/ 19 w 80"/>
                <a:gd name="T31" fmla="*/ 50 h 84"/>
                <a:gd name="T32" fmla="*/ 29 w 80"/>
                <a:gd name="T33" fmla="*/ 26 h 84"/>
                <a:gd name="T34" fmla="*/ 40 w 80"/>
                <a:gd name="T35" fmla="*/ 16 h 84"/>
                <a:gd name="T36" fmla="*/ 45 w 80"/>
                <a:gd name="T37" fmla="*/ 22 h 84"/>
                <a:gd name="T38" fmla="*/ 51 w 80"/>
                <a:gd name="T39" fmla="*/ 29 h 84"/>
                <a:gd name="T40" fmla="*/ 58 w 80"/>
                <a:gd name="T41" fmla="*/ 39 h 84"/>
                <a:gd name="T42" fmla="*/ 65 w 80"/>
                <a:gd name="T43" fmla="*/ 47 h 84"/>
                <a:gd name="T44" fmla="*/ 60 w 80"/>
                <a:gd name="T45" fmla="*/ 5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84">
                  <a:moveTo>
                    <a:pt x="64" y="24"/>
                  </a:moveTo>
                  <a:cubicBezTo>
                    <a:pt x="54" y="9"/>
                    <a:pt x="43" y="0"/>
                    <a:pt x="37" y="2"/>
                  </a:cubicBezTo>
                  <a:cubicBezTo>
                    <a:pt x="33" y="4"/>
                    <a:pt x="11" y="26"/>
                    <a:pt x="6" y="34"/>
                  </a:cubicBezTo>
                  <a:cubicBezTo>
                    <a:pt x="0" y="44"/>
                    <a:pt x="1" y="46"/>
                    <a:pt x="18" y="66"/>
                  </a:cubicBezTo>
                  <a:cubicBezTo>
                    <a:pt x="21" y="70"/>
                    <a:pt x="24" y="73"/>
                    <a:pt x="26" y="76"/>
                  </a:cubicBezTo>
                  <a:cubicBezTo>
                    <a:pt x="33" y="83"/>
                    <a:pt x="34" y="84"/>
                    <a:pt x="38" y="84"/>
                  </a:cubicBezTo>
                  <a:cubicBezTo>
                    <a:pt x="42" y="84"/>
                    <a:pt x="44" y="83"/>
                    <a:pt x="51" y="77"/>
                  </a:cubicBezTo>
                  <a:cubicBezTo>
                    <a:pt x="62" y="67"/>
                    <a:pt x="68" y="60"/>
                    <a:pt x="74" y="52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70" y="34"/>
                    <a:pt x="66" y="28"/>
                    <a:pt x="64" y="24"/>
                  </a:cubicBezTo>
                  <a:close/>
                  <a:moveTo>
                    <a:pt x="60" y="54"/>
                  </a:moveTo>
                  <a:cubicBezTo>
                    <a:pt x="57" y="58"/>
                    <a:pt x="54" y="61"/>
                    <a:pt x="53" y="61"/>
                  </a:cubicBezTo>
                  <a:cubicBezTo>
                    <a:pt x="51" y="61"/>
                    <a:pt x="48" y="63"/>
                    <a:pt x="45" y="65"/>
                  </a:cubicBezTo>
                  <a:cubicBezTo>
                    <a:pt x="38" y="70"/>
                    <a:pt x="36" y="69"/>
                    <a:pt x="23" y="54"/>
                  </a:cubicBezTo>
                  <a:cubicBezTo>
                    <a:pt x="22" y="52"/>
                    <a:pt x="20" y="51"/>
                    <a:pt x="19" y="50"/>
                  </a:cubicBezTo>
                  <a:cubicBezTo>
                    <a:pt x="12" y="41"/>
                    <a:pt x="14" y="41"/>
                    <a:pt x="29" y="2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9" y="26"/>
                    <a:pt x="51" y="29"/>
                    <a:pt x="51" y="29"/>
                  </a:cubicBezTo>
                  <a:cubicBezTo>
                    <a:pt x="51" y="30"/>
                    <a:pt x="54" y="34"/>
                    <a:pt x="58" y="39"/>
                  </a:cubicBezTo>
                  <a:cubicBezTo>
                    <a:pt x="65" y="47"/>
                    <a:pt x="65" y="47"/>
                    <a:pt x="65" y="47"/>
                  </a:cubicBezTo>
                  <a:lnTo>
                    <a:pt x="60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103"/>
            <p:cNvSpPr>
              <a:spLocks noEditPoints="1"/>
            </p:cNvSpPr>
            <p:nvPr/>
          </p:nvSpPr>
          <p:spPr bwMode="auto">
            <a:xfrm>
              <a:off x="959" y="2486"/>
              <a:ext cx="44" cy="47"/>
            </a:xfrm>
            <a:custGeom>
              <a:avLst/>
              <a:gdLst>
                <a:gd name="T0" fmla="*/ 38 w 81"/>
                <a:gd name="T1" fmla="*/ 2 h 87"/>
                <a:gd name="T2" fmla="*/ 5 w 81"/>
                <a:gd name="T3" fmla="*/ 26 h 87"/>
                <a:gd name="T4" fmla="*/ 3 w 81"/>
                <a:gd name="T5" fmla="*/ 44 h 87"/>
                <a:gd name="T6" fmla="*/ 4 w 81"/>
                <a:gd name="T7" fmla="*/ 45 h 87"/>
                <a:gd name="T8" fmla="*/ 25 w 81"/>
                <a:gd name="T9" fmla="*/ 67 h 87"/>
                <a:gd name="T10" fmla="*/ 42 w 81"/>
                <a:gd name="T11" fmla="*/ 87 h 87"/>
                <a:gd name="T12" fmla="*/ 48 w 81"/>
                <a:gd name="T13" fmla="*/ 84 h 87"/>
                <a:gd name="T14" fmla="*/ 52 w 81"/>
                <a:gd name="T15" fmla="*/ 78 h 87"/>
                <a:gd name="T16" fmla="*/ 71 w 81"/>
                <a:gd name="T17" fmla="*/ 62 h 87"/>
                <a:gd name="T18" fmla="*/ 77 w 81"/>
                <a:gd name="T19" fmla="*/ 57 h 87"/>
                <a:gd name="T20" fmla="*/ 79 w 81"/>
                <a:gd name="T21" fmla="*/ 53 h 87"/>
                <a:gd name="T22" fmla="*/ 81 w 81"/>
                <a:gd name="T23" fmla="*/ 49 h 87"/>
                <a:gd name="T24" fmla="*/ 62 w 81"/>
                <a:gd name="T25" fmla="*/ 25 h 87"/>
                <a:gd name="T26" fmla="*/ 38 w 81"/>
                <a:gd name="T27" fmla="*/ 2 h 87"/>
                <a:gd name="T28" fmla="*/ 70 w 81"/>
                <a:gd name="T29" fmla="*/ 45 h 87"/>
                <a:gd name="T30" fmla="*/ 53 w 81"/>
                <a:gd name="T31" fmla="*/ 63 h 87"/>
                <a:gd name="T32" fmla="*/ 44 w 81"/>
                <a:gd name="T33" fmla="*/ 72 h 87"/>
                <a:gd name="T34" fmla="*/ 29 w 81"/>
                <a:gd name="T35" fmla="*/ 54 h 87"/>
                <a:gd name="T36" fmla="*/ 13 w 81"/>
                <a:gd name="T37" fmla="*/ 36 h 87"/>
                <a:gd name="T38" fmla="*/ 17 w 81"/>
                <a:gd name="T39" fmla="*/ 30 h 87"/>
                <a:gd name="T40" fmla="*/ 26 w 81"/>
                <a:gd name="T41" fmla="*/ 19 h 87"/>
                <a:gd name="T42" fmla="*/ 52 w 81"/>
                <a:gd name="T43" fmla="*/ 30 h 87"/>
                <a:gd name="T44" fmla="*/ 67 w 81"/>
                <a:gd name="T45" fmla="*/ 44 h 87"/>
                <a:gd name="T46" fmla="*/ 70 w 81"/>
                <a:gd name="T47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1" h="87">
                  <a:moveTo>
                    <a:pt x="38" y="2"/>
                  </a:moveTo>
                  <a:cubicBezTo>
                    <a:pt x="30" y="0"/>
                    <a:pt x="25" y="3"/>
                    <a:pt x="5" y="26"/>
                  </a:cubicBezTo>
                  <a:cubicBezTo>
                    <a:pt x="0" y="31"/>
                    <a:pt x="0" y="41"/>
                    <a:pt x="3" y="44"/>
                  </a:cubicBezTo>
                  <a:cubicBezTo>
                    <a:pt x="3" y="44"/>
                    <a:pt x="4" y="45"/>
                    <a:pt x="4" y="45"/>
                  </a:cubicBezTo>
                  <a:cubicBezTo>
                    <a:pt x="5" y="46"/>
                    <a:pt x="15" y="56"/>
                    <a:pt x="25" y="67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51" y="82"/>
                    <a:pt x="53" y="80"/>
                    <a:pt x="52" y="78"/>
                  </a:cubicBezTo>
                  <a:cubicBezTo>
                    <a:pt x="52" y="75"/>
                    <a:pt x="69" y="61"/>
                    <a:pt x="71" y="62"/>
                  </a:cubicBezTo>
                  <a:cubicBezTo>
                    <a:pt x="73" y="63"/>
                    <a:pt x="77" y="59"/>
                    <a:pt x="77" y="57"/>
                  </a:cubicBezTo>
                  <a:cubicBezTo>
                    <a:pt x="76" y="56"/>
                    <a:pt x="77" y="54"/>
                    <a:pt x="79" y="53"/>
                  </a:cubicBezTo>
                  <a:cubicBezTo>
                    <a:pt x="80" y="52"/>
                    <a:pt x="81" y="50"/>
                    <a:pt x="81" y="49"/>
                  </a:cubicBezTo>
                  <a:cubicBezTo>
                    <a:pt x="81" y="47"/>
                    <a:pt x="73" y="38"/>
                    <a:pt x="62" y="25"/>
                  </a:cubicBezTo>
                  <a:cubicBezTo>
                    <a:pt x="45" y="6"/>
                    <a:pt x="42" y="3"/>
                    <a:pt x="38" y="2"/>
                  </a:cubicBezTo>
                  <a:close/>
                  <a:moveTo>
                    <a:pt x="70" y="45"/>
                  </a:moveTo>
                  <a:cubicBezTo>
                    <a:pt x="69" y="47"/>
                    <a:pt x="62" y="54"/>
                    <a:pt x="53" y="6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9" y="28"/>
                    <a:pt x="23" y="23"/>
                    <a:pt x="26" y="19"/>
                  </a:cubicBezTo>
                  <a:cubicBezTo>
                    <a:pt x="34" y="12"/>
                    <a:pt x="34" y="12"/>
                    <a:pt x="52" y="30"/>
                  </a:cubicBezTo>
                  <a:cubicBezTo>
                    <a:pt x="59" y="38"/>
                    <a:pt x="66" y="44"/>
                    <a:pt x="67" y="44"/>
                  </a:cubicBezTo>
                  <a:cubicBezTo>
                    <a:pt x="69" y="45"/>
                    <a:pt x="70" y="45"/>
                    <a:pt x="70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104"/>
            <p:cNvSpPr/>
            <p:nvPr/>
          </p:nvSpPr>
          <p:spPr bwMode="auto">
            <a:xfrm>
              <a:off x="923" y="2448"/>
              <a:ext cx="47" cy="48"/>
            </a:xfrm>
            <a:custGeom>
              <a:avLst/>
              <a:gdLst>
                <a:gd name="T0" fmla="*/ 16 w 87"/>
                <a:gd name="T1" fmla="*/ 63 h 89"/>
                <a:gd name="T2" fmla="*/ 29 w 87"/>
                <a:gd name="T3" fmla="*/ 76 h 89"/>
                <a:gd name="T4" fmla="*/ 44 w 87"/>
                <a:gd name="T5" fmla="*/ 89 h 89"/>
                <a:gd name="T6" fmla="*/ 56 w 87"/>
                <a:gd name="T7" fmla="*/ 78 h 89"/>
                <a:gd name="T8" fmla="*/ 73 w 87"/>
                <a:gd name="T9" fmla="*/ 62 h 89"/>
                <a:gd name="T10" fmla="*/ 81 w 87"/>
                <a:gd name="T11" fmla="*/ 52 h 89"/>
                <a:gd name="T12" fmla="*/ 84 w 87"/>
                <a:gd name="T13" fmla="*/ 46 h 89"/>
                <a:gd name="T14" fmla="*/ 79 w 87"/>
                <a:gd name="T15" fmla="*/ 41 h 89"/>
                <a:gd name="T16" fmla="*/ 63 w 87"/>
                <a:gd name="T17" fmla="*/ 57 h 89"/>
                <a:gd name="T18" fmla="*/ 44 w 87"/>
                <a:gd name="T19" fmla="*/ 77 h 89"/>
                <a:gd name="T20" fmla="*/ 30 w 87"/>
                <a:gd name="T21" fmla="*/ 62 h 89"/>
                <a:gd name="T22" fmla="*/ 21 w 87"/>
                <a:gd name="T23" fmla="*/ 33 h 89"/>
                <a:gd name="T24" fmla="*/ 33 w 87"/>
                <a:gd name="T25" fmla="*/ 21 h 89"/>
                <a:gd name="T26" fmla="*/ 42 w 87"/>
                <a:gd name="T27" fmla="*/ 18 h 89"/>
                <a:gd name="T28" fmla="*/ 50 w 87"/>
                <a:gd name="T29" fmla="*/ 23 h 89"/>
                <a:gd name="T30" fmla="*/ 62 w 87"/>
                <a:gd name="T31" fmla="*/ 32 h 89"/>
                <a:gd name="T32" fmla="*/ 71 w 87"/>
                <a:gd name="T33" fmla="*/ 30 h 89"/>
                <a:gd name="T34" fmla="*/ 58 w 87"/>
                <a:gd name="T35" fmla="*/ 16 h 89"/>
                <a:gd name="T36" fmla="*/ 34 w 87"/>
                <a:gd name="T37" fmla="*/ 6 h 89"/>
                <a:gd name="T38" fmla="*/ 16 w 87"/>
                <a:gd name="T39" fmla="*/ 22 h 89"/>
                <a:gd name="T40" fmla="*/ 2 w 87"/>
                <a:gd name="T41" fmla="*/ 37 h 89"/>
                <a:gd name="T42" fmla="*/ 9 w 87"/>
                <a:gd name="T43" fmla="*/ 59 h 89"/>
                <a:gd name="T44" fmla="*/ 16 w 87"/>
                <a:gd name="T45" fmla="*/ 6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89">
                  <a:moveTo>
                    <a:pt x="16" y="63"/>
                  </a:moveTo>
                  <a:cubicBezTo>
                    <a:pt x="17" y="63"/>
                    <a:pt x="23" y="68"/>
                    <a:pt x="29" y="76"/>
                  </a:cubicBezTo>
                  <a:cubicBezTo>
                    <a:pt x="38" y="85"/>
                    <a:pt x="42" y="89"/>
                    <a:pt x="44" y="89"/>
                  </a:cubicBezTo>
                  <a:cubicBezTo>
                    <a:pt x="46" y="89"/>
                    <a:pt x="50" y="85"/>
                    <a:pt x="56" y="78"/>
                  </a:cubicBezTo>
                  <a:cubicBezTo>
                    <a:pt x="62" y="73"/>
                    <a:pt x="69" y="65"/>
                    <a:pt x="73" y="62"/>
                  </a:cubicBezTo>
                  <a:cubicBezTo>
                    <a:pt x="76" y="58"/>
                    <a:pt x="80" y="54"/>
                    <a:pt x="81" y="52"/>
                  </a:cubicBezTo>
                  <a:cubicBezTo>
                    <a:pt x="82" y="50"/>
                    <a:pt x="83" y="47"/>
                    <a:pt x="84" y="46"/>
                  </a:cubicBezTo>
                  <a:cubicBezTo>
                    <a:pt x="87" y="44"/>
                    <a:pt x="83" y="39"/>
                    <a:pt x="79" y="41"/>
                  </a:cubicBezTo>
                  <a:cubicBezTo>
                    <a:pt x="78" y="41"/>
                    <a:pt x="71" y="49"/>
                    <a:pt x="63" y="57"/>
                  </a:cubicBezTo>
                  <a:cubicBezTo>
                    <a:pt x="50" y="73"/>
                    <a:pt x="46" y="77"/>
                    <a:pt x="44" y="77"/>
                  </a:cubicBezTo>
                  <a:cubicBezTo>
                    <a:pt x="44" y="77"/>
                    <a:pt x="37" y="70"/>
                    <a:pt x="30" y="62"/>
                  </a:cubicBezTo>
                  <a:cubicBezTo>
                    <a:pt x="13" y="43"/>
                    <a:pt x="13" y="41"/>
                    <a:pt x="21" y="33"/>
                  </a:cubicBezTo>
                  <a:cubicBezTo>
                    <a:pt x="25" y="30"/>
                    <a:pt x="30" y="25"/>
                    <a:pt x="33" y="21"/>
                  </a:cubicBezTo>
                  <a:cubicBezTo>
                    <a:pt x="38" y="16"/>
                    <a:pt x="39" y="16"/>
                    <a:pt x="42" y="18"/>
                  </a:cubicBezTo>
                  <a:cubicBezTo>
                    <a:pt x="44" y="20"/>
                    <a:pt x="48" y="22"/>
                    <a:pt x="50" y="23"/>
                  </a:cubicBezTo>
                  <a:cubicBezTo>
                    <a:pt x="53" y="24"/>
                    <a:pt x="58" y="28"/>
                    <a:pt x="62" y="32"/>
                  </a:cubicBezTo>
                  <a:cubicBezTo>
                    <a:pt x="72" y="41"/>
                    <a:pt x="75" y="40"/>
                    <a:pt x="71" y="30"/>
                  </a:cubicBezTo>
                  <a:cubicBezTo>
                    <a:pt x="68" y="25"/>
                    <a:pt x="66" y="22"/>
                    <a:pt x="58" y="16"/>
                  </a:cubicBezTo>
                  <a:cubicBezTo>
                    <a:pt x="37" y="0"/>
                    <a:pt x="39" y="1"/>
                    <a:pt x="34" y="6"/>
                  </a:cubicBezTo>
                  <a:cubicBezTo>
                    <a:pt x="31" y="9"/>
                    <a:pt x="23" y="16"/>
                    <a:pt x="16" y="22"/>
                  </a:cubicBezTo>
                  <a:cubicBezTo>
                    <a:pt x="9" y="29"/>
                    <a:pt x="3" y="36"/>
                    <a:pt x="2" y="37"/>
                  </a:cubicBezTo>
                  <a:cubicBezTo>
                    <a:pt x="0" y="43"/>
                    <a:pt x="4" y="53"/>
                    <a:pt x="9" y="59"/>
                  </a:cubicBezTo>
                  <a:cubicBezTo>
                    <a:pt x="11" y="61"/>
                    <a:pt x="14" y="63"/>
                    <a:pt x="16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05"/>
            <p:cNvSpPr/>
            <p:nvPr/>
          </p:nvSpPr>
          <p:spPr bwMode="auto">
            <a:xfrm>
              <a:off x="954" y="2422"/>
              <a:ext cx="44" cy="41"/>
            </a:xfrm>
            <a:custGeom>
              <a:avLst/>
              <a:gdLst>
                <a:gd name="T0" fmla="*/ 4 w 80"/>
                <a:gd name="T1" fmla="*/ 49 h 77"/>
                <a:gd name="T2" fmla="*/ 21 w 80"/>
                <a:gd name="T3" fmla="*/ 64 h 77"/>
                <a:gd name="T4" fmla="*/ 37 w 80"/>
                <a:gd name="T5" fmla="*/ 77 h 77"/>
                <a:gd name="T6" fmla="*/ 48 w 80"/>
                <a:gd name="T7" fmla="*/ 69 h 77"/>
                <a:gd name="T8" fmla="*/ 68 w 80"/>
                <a:gd name="T9" fmla="*/ 50 h 77"/>
                <a:gd name="T10" fmla="*/ 79 w 80"/>
                <a:gd name="T11" fmla="*/ 39 h 77"/>
                <a:gd name="T12" fmla="*/ 73 w 80"/>
                <a:gd name="T13" fmla="*/ 36 h 77"/>
                <a:gd name="T14" fmla="*/ 55 w 80"/>
                <a:gd name="T15" fmla="*/ 52 h 77"/>
                <a:gd name="T16" fmla="*/ 40 w 80"/>
                <a:gd name="T17" fmla="*/ 67 h 77"/>
                <a:gd name="T18" fmla="*/ 17 w 80"/>
                <a:gd name="T19" fmla="*/ 47 h 77"/>
                <a:gd name="T20" fmla="*/ 18 w 80"/>
                <a:gd name="T21" fmla="*/ 31 h 77"/>
                <a:gd name="T22" fmla="*/ 33 w 80"/>
                <a:gd name="T23" fmla="*/ 16 h 77"/>
                <a:gd name="T24" fmla="*/ 47 w 80"/>
                <a:gd name="T25" fmla="*/ 25 h 77"/>
                <a:gd name="T26" fmla="*/ 56 w 80"/>
                <a:gd name="T27" fmla="*/ 28 h 77"/>
                <a:gd name="T28" fmla="*/ 40 w 80"/>
                <a:gd name="T29" fmla="*/ 7 h 77"/>
                <a:gd name="T30" fmla="*/ 38 w 80"/>
                <a:gd name="T31" fmla="*/ 7 h 77"/>
                <a:gd name="T32" fmla="*/ 22 w 80"/>
                <a:gd name="T33" fmla="*/ 2 h 77"/>
                <a:gd name="T34" fmla="*/ 2 w 80"/>
                <a:gd name="T35" fmla="*/ 39 h 77"/>
                <a:gd name="T36" fmla="*/ 2 w 80"/>
                <a:gd name="T37" fmla="*/ 47 h 77"/>
                <a:gd name="T38" fmla="*/ 4 w 80"/>
                <a:gd name="T39" fmla="*/ 4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0" h="77">
                  <a:moveTo>
                    <a:pt x="4" y="49"/>
                  </a:moveTo>
                  <a:cubicBezTo>
                    <a:pt x="7" y="51"/>
                    <a:pt x="15" y="58"/>
                    <a:pt x="21" y="64"/>
                  </a:cubicBezTo>
                  <a:cubicBezTo>
                    <a:pt x="28" y="71"/>
                    <a:pt x="35" y="76"/>
                    <a:pt x="37" y="77"/>
                  </a:cubicBezTo>
                  <a:cubicBezTo>
                    <a:pt x="39" y="77"/>
                    <a:pt x="42" y="75"/>
                    <a:pt x="48" y="69"/>
                  </a:cubicBezTo>
                  <a:cubicBezTo>
                    <a:pt x="53" y="64"/>
                    <a:pt x="62" y="56"/>
                    <a:pt x="68" y="50"/>
                  </a:cubicBezTo>
                  <a:cubicBezTo>
                    <a:pt x="74" y="45"/>
                    <a:pt x="79" y="40"/>
                    <a:pt x="79" y="39"/>
                  </a:cubicBezTo>
                  <a:cubicBezTo>
                    <a:pt x="80" y="36"/>
                    <a:pt x="77" y="34"/>
                    <a:pt x="73" y="36"/>
                  </a:cubicBezTo>
                  <a:cubicBezTo>
                    <a:pt x="72" y="37"/>
                    <a:pt x="63" y="44"/>
                    <a:pt x="55" y="52"/>
                  </a:cubicBezTo>
                  <a:cubicBezTo>
                    <a:pt x="47" y="61"/>
                    <a:pt x="41" y="67"/>
                    <a:pt x="40" y="67"/>
                  </a:cubicBezTo>
                  <a:cubicBezTo>
                    <a:pt x="37" y="66"/>
                    <a:pt x="20" y="51"/>
                    <a:pt x="17" y="47"/>
                  </a:cubicBezTo>
                  <a:cubicBezTo>
                    <a:pt x="14" y="42"/>
                    <a:pt x="14" y="41"/>
                    <a:pt x="18" y="31"/>
                  </a:cubicBezTo>
                  <a:cubicBezTo>
                    <a:pt x="26" y="13"/>
                    <a:pt x="26" y="13"/>
                    <a:pt x="33" y="16"/>
                  </a:cubicBezTo>
                  <a:cubicBezTo>
                    <a:pt x="37" y="18"/>
                    <a:pt x="43" y="21"/>
                    <a:pt x="47" y="25"/>
                  </a:cubicBezTo>
                  <a:cubicBezTo>
                    <a:pt x="55" y="31"/>
                    <a:pt x="56" y="31"/>
                    <a:pt x="56" y="28"/>
                  </a:cubicBezTo>
                  <a:cubicBezTo>
                    <a:pt x="57" y="24"/>
                    <a:pt x="41" y="4"/>
                    <a:pt x="40" y="7"/>
                  </a:cubicBezTo>
                  <a:cubicBezTo>
                    <a:pt x="40" y="8"/>
                    <a:pt x="39" y="8"/>
                    <a:pt x="38" y="7"/>
                  </a:cubicBezTo>
                  <a:cubicBezTo>
                    <a:pt x="36" y="3"/>
                    <a:pt x="24" y="0"/>
                    <a:pt x="22" y="2"/>
                  </a:cubicBezTo>
                  <a:cubicBezTo>
                    <a:pt x="18" y="6"/>
                    <a:pt x="4" y="31"/>
                    <a:pt x="2" y="39"/>
                  </a:cubicBezTo>
                  <a:cubicBezTo>
                    <a:pt x="0" y="43"/>
                    <a:pt x="0" y="45"/>
                    <a:pt x="2" y="47"/>
                  </a:cubicBezTo>
                  <a:cubicBezTo>
                    <a:pt x="2" y="47"/>
                    <a:pt x="3" y="48"/>
                    <a:pt x="4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106"/>
            <p:cNvSpPr>
              <a:spLocks noEditPoints="1"/>
            </p:cNvSpPr>
            <p:nvPr/>
          </p:nvSpPr>
          <p:spPr bwMode="auto">
            <a:xfrm>
              <a:off x="2258" y="2148"/>
              <a:ext cx="202" cy="211"/>
            </a:xfrm>
            <a:custGeom>
              <a:avLst/>
              <a:gdLst>
                <a:gd name="T0" fmla="*/ 33 w 375"/>
                <a:gd name="T1" fmla="*/ 282 h 391"/>
                <a:gd name="T2" fmla="*/ 195 w 375"/>
                <a:gd name="T3" fmla="*/ 388 h 391"/>
                <a:gd name="T4" fmla="*/ 358 w 375"/>
                <a:gd name="T5" fmla="*/ 265 h 391"/>
                <a:gd name="T6" fmla="*/ 370 w 375"/>
                <a:gd name="T7" fmla="*/ 149 h 391"/>
                <a:gd name="T8" fmla="*/ 329 w 375"/>
                <a:gd name="T9" fmla="*/ 61 h 391"/>
                <a:gd name="T10" fmla="*/ 213 w 375"/>
                <a:gd name="T11" fmla="*/ 2 h 391"/>
                <a:gd name="T12" fmla="*/ 59 w 375"/>
                <a:gd name="T13" fmla="*/ 48 h 391"/>
                <a:gd name="T14" fmla="*/ 2 w 375"/>
                <a:gd name="T15" fmla="*/ 193 h 391"/>
                <a:gd name="T16" fmla="*/ 16 w 375"/>
                <a:gd name="T17" fmla="*/ 215 h 391"/>
                <a:gd name="T18" fmla="*/ 170 w 375"/>
                <a:gd name="T19" fmla="*/ 370 h 391"/>
                <a:gd name="T20" fmla="*/ 196 w 375"/>
                <a:gd name="T21" fmla="*/ 373 h 391"/>
                <a:gd name="T22" fmla="*/ 320 w 375"/>
                <a:gd name="T23" fmla="*/ 303 h 391"/>
                <a:gd name="T24" fmla="*/ 229 w 375"/>
                <a:gd name="T25" fmla="*/ 375 h 391"/>
                <a:gd name="T26" fmla="*/ 239 w 375"/>
                <a:gd name="T27" fmla="*/ 345 h 391"/>
                <a:gd name="T28" fmla="*/ 278 w 375"/>
                <a:gd name="T29" fmla="*/ 314 h 391"/>
                <a:gd name="T30" fmla="*/ 306 w 375"/>
                <a:gd name="T31" fmla="*/ 284 h 391"/>
                <a:gd name="T32" fmla="*/ 328 w 375"/>
                <a:gd name="T33" fmla="*/ 272 h 391"/>
                <a:gd name="T34" fmla="*/ 320 w 375"/>
                <a:gd name="T35" fmla="*/ 303 h 391"/>
                <a:gd name="T36" fmla="*/ 352 w 375"/>
                <a:gd name="T37" fmla="*/ 246 h 391"/>
                <a:gd name="T38" fmla="*/ 237 w 375"/>
                <a:gd name="T39" fmla="*/ 29 h 391"/>
                <a:gd name="T40" fmla="*/ 338 w 375"/>
                <a:gd name="T41" fmla="*/ 113 h 391"/>
                <a:gd name="T42" fmla="*/ 348 w 375"/>
                <a:gd name="T43" fmla="*/ 166 h 391"/>
                <a:gd name="T44" fmla="*/ 349 w 375"/>
                <a:gd name="T45" fmla="*/ 193 h 391"/>
                <a:gd name="T46" fmla="*/ 318 w 375"/>
                <a:gd name="T47" fmla="*/ 221 h 391"/>
                <a:gd name="T48" fmla="*/ 298 w 375"/>
                <a:gd name="T49" fmla="*/ 263 h 391"/>
                <a:gd name="T50" fmla="*/ 263 w 375"/>
                <a:gd name="T51" fmla="*/ 284 h 391"/>
                <a:gd name="T52" fmla="*/ 280 w 375"/>
                <a:gd name="T53" fmla="*/ 293 h 391"/>
                <a:gd name="T54" fmla="*/ 231 w 375"/>
                <a:gd name="T55" fmla="*/ 304 h 391"/>
                <a:gd name="T56" fmla="*/ 205 w 375"/>
                <a:gd name="T57" fmla="*/ 331 h 391"/>
                <a:gd name="T58" fmla="*/ 206 w 375"/>
                <a:gd name="T59" fmla="*/ 349 h 391"/>
                <a:gd name="T60" fmla="*/ 160 w 375"/>
                <a:gd name="T61" fmla="*/ 339 h 391"/>
                <a:gd name="T62" fmla="*/ 131 w 375"/>
                <a:gd name="T63" fmla="*/ 324 h 391"/>
                <a:gd name="T64" fmla="*/ 116 w 375"/>
                <a:gd name="T65" fmla="*/ 333 h 391"/>
                <a:gd name="T66" fmla="*/ 49 w 375"/>
                <a:gd name="T67" fmla="*/ 246 h 391"/>
                <a:gd name="T68" fmla="*/ 84 w 375"/>
                <a:gd name="T69" fmla="*/ 264 h 391"/>
                <a:gd name="T70" fmla="*/ 99 w 375"/>
                <a:gd name="T71" fmla="*/ 293 h 391"/>
                <a:gd name="T72" fmla="*/ 129 w 375"/>
                <a:gd name="T73" fmla="*/ 268 h 391"/>
                <a:gd name="T74" fmla="*/ 163 w 375"/>
                <a:gd name="T75" fmla="*/ 253 h 391"/>
                <a:gd name="T76" fmla="*/ 200 w 375"/>
                <a:gd name="T77" fmla="*/ 256 h 391"/>
                <a:gd name="T78" fmla="*/ 206 w 375"/>
                <a:gd name="T79" fmla="*/ 218 h 391"/>
                <a:gd name="T80" fmla="*/ 231 w 375"/>
                <a:gd name="T81" fmla="*/ 216 h 391"/>
                <a:gd name="T82" fmla="*/ 259 w 375"/>
                <a:gd name="T83" fmla="*/ 183 h 391"/>
                <a:gd name="T84" fmla="*/ 264 w 375"/>
                <a:gd name="T85" fmla="*/ 138 h 391"/>
                <a:gd name="T86" fmla="*/ 274 w 375"/>
                <a:gd name="T87" fmla="*/ 126 h 391"/>
                <a:gd name="T88" fmla="*/ 285 w 375"/>
                <a:gd name="T89" fmla="*/ 97 h 391"/>
                <a:gd name="T90" fmla="*/ 260 w 375"/>
                <a:gd name="T91" fmla="*/ 68 h 391"/>
                <a:gd name="T92" fmla="*/ 259 w 375"/>
                <a:gd name="T93" fmla="*/ 49 h 391"/>
                <a:gd name="T94" fmla="*/ 58 w 375"/>
                <a:gd name="T95" fmla="*/ 65 h 391"/>
                <a:gd name="T96" fmla="*/ 134 w 375"/>
                <a:gd name="T97" fmla="*/ 24 h 391"/>
                <a:gd name="T98" fmla="*/ 200 w 375"/>
                <a:gd name="T99" fmla="*/ 56 h 391"/>
                <a:gd name="T100" fmla="*/ 229 w 375"/>
                <a:gd name="T101" fmla="*/ 46 h 391"/>
                <a:gd name="T102" fmla="*/ 229 w 375"/>
                <a:gd name="T103" fmla="*/ 86 h 391"/>
                <a:gd name="T104" fmla="*/ 238 w 375"/>
                <a:gd name="T105" fmla="*/ 97 h 391"/>
                <a:gd name="T106" fmla="*/ 233 w 375"/>
                <a:gd name="T107" fmla="*/ 126 h 391"/>
                <a:gd name="T108" fmla="*/ 222 w 375"/>
                <a:gd name="T109" fmla="*/ 172 h 391"/>
                <a:gd name="T110" fmla="*/ 196 w 375"/>
                <a:gd name="T111" fmla="*/ 190 h 391"/>
                <a:gd name="T112" fmla="*/ 177 w 375"/>
                <a:gd name="T113" fmla="*/ 210 h 391"/>
                <a:gd name="T114" fmla="*/ 123 w 375"/>
                <a:gd name="T115" fmla="*/ 231 h 391"/>
                <a:gd name="T116" fmla="*/ 98 w 375"/>
                <a:gd name="T117" fmla="*/ 248 h 391"/>
                <a:gd name="T118" fmla="*/ 69 w 375"/>
                <a:gd name="T119" fmla="*/ 236 h 391"/>
                <a:gd name="T120" fmla="*/ 56 w 375"/>
                <a:gd name="T121" fmla="*/ 237 h 391"/>
                <a:gd name="T122" fmla="*/ 36 w 375"/>
                <a:gd name="T123" fmla="*/ 19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5" h="391">
                  <a:moveTo>
                    <a:pt x="2" y="208"/>
                  </a:moveTo>
                  <a:cubicBezTo>
                    <a:pt x="4" y="214"/>
                    <a:pt x="6" y="224"/>
                    <a:pt x="7" y="230"/>
                  </a:cubicBezTo>
                  <a:cubicBezTo>
                    <a:pt x="8" y="235"/>
                    <a:pt x="9" y="240"/>
                    <a:pt x="9" y="239"/>
                  </a:cubicBezTo>
                  <a:cubicBezTo>
                    <a:pt x="10" y="239"/>
                    <a:pt x="11" y="243"/>
                    <a:pt x="13" y="248"/>
                  </a:cubicBezTo>
                  <a:cubicBezTo>
                    <a:pt x="16" y="257"/>
                    <a:pt x="23" y="268"/>
                    <a:pt x="33" y="282"/>
                  </a:cubicBezTo>
                  <a:cubicBezTo>
                    <a:pt x="36" y="285"/>
                    <a:pt x="40" y="291"/>
                    <a:pt x="42" y="294"/>
                  </a:cubicBezTo>
                  <a:cubicBezTo>
                    <a:pt x="48" y="305"/>
                    <a:pt x="59" y="316"/>
                    <a:pt x="70" y="325"/>
                  </a:cubicBezTo>
                  <a:cubicBezTo>
                    <a:pt x="77" y="330"/>
                    <a:pt x="89" y="339"/>
                    <a:pt x="96" y="346"/>
                  </a:cubicBezTo>
                  <a:cubicBezTo>
                    <a:pt x="122" y="367"/>
                    <a:pt x="163" y="386"/>
                    <a:pt x="187" y="387"/>
                  </a:cubicBezTo>
                  <a:cubicBezTo>
                    <a:pt x="191" y="387"/>
                    <a:pt x="194" y="388"/>
                    <a:pt x="195" y="388"/>
                  </a:cubicBezTo>
                  <a:cubicBezTo>
                    <a:pt x="196" y="389"/>
                    <a:pt x="211" y="391"/>
                    <a:pt x="219" y="391"/>
                  </a:cubicBezTo>
                  <a:cubicBezTo>
                    <a:pt x="223" y="391"/>
                    <a:pt x="228" y="390"/>
                    <a:pt x="230" y="388"/>
                  </a:cubicBezTo>
                  <a:cubicBezTo>
                    <a:pt x="254" y="377"/>
                    <a:pt x="270" y="366"/>
                    <a:pt x="292" y="349"/>
                  </a:cubicBezTo>
                  <a:cubicBezTo>
                    <a:pt x="305" y="339"/>
                    <a:pt x="343" y="295"/>
                    <a:pt x="350" y="280"/>
                  </a:cubicBezTo>
                  <a:cubicBezTo>
                    <a:pt x="353" y="275"/>
                    <a:pt x="356" y="268"/>
                    <a:pt x="358" y="265"/>
                  </a:cubicBezTo>
                  <a:cubicBezTo>
                    <a:pt x="360" y="263"/>
                    <a:pt x="364" y="252"/>
                    <a:pt x="367" y="243"/>
                  </a:cubicBezTo>
                  <a:cubicBezTo>
                    <a:pt x="372" y="230"/>
                    <a:pt x="373" y="221"/>
                    <a:pt x="374" y="208"/>
                  </a:cubicBezTo>
                  <a:cubicBezTo>
                    <a:pt x="374" y="198"/>
                    <a:pt x="374" y="187"/>
                    <a:pt x="374" y="182"/>
                  </a:cubicBezTo>
                  <a:cubicBezTo>
                    <a:pt x="375" y="178"/>
                    <a:pt x="374" y="169"/>
                    <a:pt x="372" y="163"/>
                  </a:cubicBezTo>
                  <a:cubicBezTo>
                    <a:pt x="371" y="157"/>
                    <a:pt x="370" y="150"/>
                    <a:pt x="370" y="149"/>
                  </a:cubicBezTo>
                  <a:cubicBezTo>
                    <a:pt x="370" y="147"/>
                    <a:pt x="367" y="141"/>
                    <a:pt x="364" y="134"/>
                  </a:cubicBezTo>
                  <a:cubicBezTo>
                    <a:pt x="355" y="115"/>
                    <a:pt x="351" y="107"/>
                    <a:pt x="349" y="101"/>
                  </a:cubicBezTo>
                  <a:cubicBezTo>
                    <a:pt x="348" y="98"/>
                    <a:pt x="344" y="91"/>
                    <a:pt x="341" y="86"/>
                  </a:cubicBezTo>
                  <a:cubicBezTo>
                    <a:pt x="337" y="80"/>
                    <a:pt x="336" y="77"/>
                    <a:pt x="337" y="74"/>
                  </a:cubicBezTo>
                  <a:cubicBezTo>
                    <a:pt x="339" y="72"/>
                    <a:pt x="335" y="66"/>
                    <a:pt x="329" y="61"/>
                  </a:cubicBezTo>
                  <a:cubicBezTo>
                    <a:pt x="327" y="60"/>
                    <a:pt x="320" y="53"/>
                    <a:pt x="313" y="47"/>
                  </a:cubicBezTo>
                  <a:cubicBezTo>
                    <a:pt x="295" y="30"/>
                    <a:pt x="289" y="25"/>
                    <a:pt x="283" y="26"/>
                  </a:cubicBezTo>
                  <a:cubicBezTo>
                    <a:pt x="280" y="26"/>
                    <a:pt x="270" y="23"/>
                    <a:pt x="260" y="19"/>
                  </a:cubicBezTo>
                  <a:cubicBezTo>
                    <a:pt x="250" y="16"/>
                    <a:pt x="236" y="11"/>
                    <a:pt x="230" y="9"/>
                  </a:cubicBezTo>
                  <a:cubicBezTo>
                    <a:pt x="223" y="7"/>
                    <a:pt x="215" y="4"/>
                    <a:pt x="213" y="2"/>
                  </a:cubicBezTo>
                  <a:cubicBezTo>
                    <a:pt x="211" y="1"/>
                    <a:pt x="204" y="0"/>
                    <a:pt x="198" y="0"/>
                  </a:cubicBezTo>
                  <a:cubicBezTo>
                    <a:pt x="191" y="0"/>
                    <a:pt x="182" y="0"/>
                    <a:pt x="177" y="0"/>
                  </a:cubicBezTo>
                  <a:cubicBezTo>
                    <a:pt x="172" y="0"/>
                    <a:pt x="166" y="0"/>
                    <a:pt x="164" y="1"/>
                  </a:cubicBezTo>
                  <a:cubicBezTo>
                    <a:pt x="160" y="3"/>
                    <a:pt x="143" y="6"/>
                    <a:pt x="125" y="8"/>
                  </a:cubicBezTo>
                  <a:cubicBezTo>
                    <a:pt x="109" y="10"/>
                    <a:pt x="96" y="18"/>
                    <a:pt x="59" y="48"/>
                  </a:cubicBezTo>
                  <a:cubicBezTo>
                    <a:pt x="52" y="53"/>
                    <a:pt x="48" y="57"/>
                    <a:pt x="45" y="60"/>
                  </a:cubicBezTo>
                  <a:cubicBezTo>
                    <a:pt x="44" y="60"/>
                    <a:pt x="44" y="61"/>
                    <a:pt x="43" y="61"/>
                  </a:cubicBezTo>
                  <a:cubicBezTo>
                    <a:pt x="40" y="65"/>
                    <a:pt x="38" y="68"/>
                    <a:pt x="34" y="75"/>
                  </a:cubicBezTo>
                  <a:cubicBezTo>
                    <a:pt x="19" y="109"/>
                    <a:pt x="3" y="131"/>
                    <a:pt x="3" y="175"/>
                  </a:cubicBezTo>
                  <a:cubicBezTo>
                    <a:pt x="3" y="182"/>
                    <a:pt x="3" y="190"/>
                    <a:pt x="2" y="193"/>
                  </a:cubicBezTo>
                  <a:cubicBezTo>
                    <a:pt x="0" y="196"/>
                    <a:pt x="1" y="202"/>
                    <a:pt x="2" y="208"/>
                  </a:cubicBezTo>
                  <a:close/>
                  <a:moveTo>
                    <a:pt x="33" y="240"/>
                  </a:moveTo>
                  <a:cubicBezTo>
                    <a:pt x="31" y="242"/>
                    <a:pt x="29" y="245"/>
                    <a:pt x="29" y="246"/>
                  </a:cubicBezTo>
                  <a:cubicBezTo>
                    <a:pt x="26" y="248"/>
                    <a:pt x="19" y="232"/>
                    <a:pt x="17" y="221"/>
                  </a:cubicBezTo>
                  <a:cubicBezTo>
                    <a:pt x="16" y="215"/>
                    <a:pt x="16" y="215"/>
                    <a:pt x="16" y="215"/>
                  </a:cubicBezTo>
                  <a:cubicBezTo>
                    <a:pt x="26" y="225"/>
                    <a:pt x="26" y="225"/>
                    <a:pt x="26" y="225"/>
                  </a:cubicBezTo>
                  <a:cubicBezTo>
                    <a:pt x="36" y="235"/>
                    <a:pt x="36" y="235"/>
                    <a:pt x="36" y="235"/>
                  </a:cubicBezTo>
                  <a:lnTo>
                    <a:pt x="33" y="240"/>
                  </a:lnTo>
                  <a:close/>
                  <a:moveTo>
                    <a:pt x="176" y="369"/>
                  </a:moveTo>
                  <a:cubicBezTo>
                    <a:pt x="176" y="370"/>
                    <a:pt x="173" y="370"/>
                    <a:pt x="170" y="370"/>
                  </a:cubicBezTo>
                  <a:cubicBezTo>
                    <a:pt x="168" y="370"/>
                    <a:pt x="166" y="369"/>
                    <a:pt x="167" y="369"/>
                  </a:cubicBezTo>
                  <a:cubicBezTo>
                    <a:pt x="167" y="368"/>
                    <a:pt x="170" y="367"/>
                    <a:pt x="173" y="368"/>
                  </a:cubicBezTo>
                  <a:cubicBezTo>
                    <a:pt x="175" y="368"/>
                    <a:pt x="177" y="368"/>
                    <a:pt x="176" y="369"/>
                  </a:cubicBezTo>
                  <a:close/>
                  <a:moveTo>
                    <a:pt x="198" y="368"/>
                  </a:moveTo>
                  <a:cubicBezTo>
                    <a:pt x="197" y="370"/>
                    <a:pt x="196" y="372"/>
                    <a:pt x="196" y="373"/>
                  </a:cubicBezTo>
                  <a:cubicBezTo>
                    <a:pt x="194" y="375"/>
                    <a:pt x="186" y="374"/>
                    <a:pt x="184" y="373"/>
                  </a:cubicBezTo>
                  <a:cubicBezTo>
                    <a:pt x="183" y="372"/>
                    <a:pt x="183" y="371"/>
                    <a:pt x="184" y="370"/>
                  </a:cubicBezTo>
                  <a:cubicBezTo>
                    <a:pt x="186" y="368"/>
                    <a:pt x="189" y="366"/>
                    <a:pt x="193" y="366"/>
                  </a:cubicBezTo>
                  <a:cubicBezTo>
                    <a:pt x="197" y="365"/>
                    <a:pt x="198" y="366"/>
                    <a:pt x="198" y="368"/>
                  </a:cubicBezTo>
                  <a:close/>
                  <a:moveTo>
                    <a:pt x="320" y="303"/>
                  </a:moveTo>
                  <a:cubicBezTo>
                    <a:pt x="301" y="325"/>
                    <a:pt x="290" y="336"/>
                    <a:pt x="284" y="341"/>
                  </a:cubicBezTo>
                  <a:cubicBezTo>
                    <a:pt x="271" y="350"/>
                    <a:pt x="260" y="357"/>
                    <a:pt x="258" y="358"/>
                  </a:cubicBezTo>
                  <a:cubicBezTo>
                    <a:pt x="257" y="358"/>
                    <a:pt x="254" y="360"/>
                    <a:pt x="251" y="363"/>
                  </a:cubicBezTo>
                  <a:cubicBezTo>
                    <a:pt x="249" y="365"/>
                    <a:pt x="243" y="369"/>
                    <a:pt x="239" y="370"/>
                  </a:cubicBezTo>
                  <a:cubicBezTo>
                    <a:pt x="235" y="372"/>
                    <a:pt x="231" y="374"/>
                    <a:pt x="229" y="375"/>
                  </a:cubicBezTo>
                  <a:cubicBezTo>
                    <a:pt x="227" y="378"/>
                    <a:pt x="218" y="377"/>
                    <a:pt x="215" y="374"/>
                  </a:cubicBezTo>
                  <a:cubicBezTo>
                    <a:pt x="214" y="373"/>
                    <a:pt x="214" y="369"/>
                    <a:pt x="215" y="365"/>
                  </a:cubicBezTo>
                  <a:cubicBezTo>
                    <a:pt x="216" y="357"/>
                    <a:pt x="216" y="357"/>
                    <a:pt x="216" y="357"/>
                  </a:cubicBezTo>
                  <a:cubicBezTo>
                    <a:pt x="226" y="352"/>
                    <a:pt x="226" y="352"/>
                    <a:pt x="226" y="352"/>
                  </a:cubicBezTo>
                  <a:cubicBezTo>
                    <a:pt x="232" y="350"/>
                    <a:pt x="237" y="346"/>
                    <a:pt x="239" y="345"/>
                  </a:cubicBezTo>
                  <a:cubicBezTo>
                    <a:pt x="242" y="344"/>
                    <a:pt x="242" y="344"/>
                    <a:pt x="240" y="349"/>
                  </a:cubicBezTo>
                  <a:cubicBezTo>
                    <a:pt x="239" y="352"/>
                    <a:pt x="237" y="355"/>
                    <a:pt x="236" y="356"/>
                  </a:cubicBezTo>
                  <a:cubicBezTo>
                    <a:pt x="234" y="357"/>
                    <a:pt x="235" y="363"/>
                    <a:pt x="238" y="364"/>
                  </a:cubicBezTo>
                  <a:cubicBezTo>
                    <a:pt x="243" y="367"/>
                    <a:pt x="247" y="363"/>
                    <a:pt x="252" y="350"/>
                  </a:cubicBezTo>
                  <a:cubicBezTo>
                    <a:pt x="252" y="328"/>
                    <a:pt x="272" y="328"/>
                    <a:pt x="278" y="314"/>
                  </a:cubicBezTo>
                  <a:cubicBezTo>
                    <a:pt x="277" y="314"/>
                    <a:pt x="279" y="312"/>
                    <a:pt x="280" y="309"/>
                  </a:cubicBezTo>
                  <a:cubicBezTo>
                    <a:pt x="285" y="304"/>
                    <a:pt x="286" y="307"/>
                    <a:pt x="282" y="319"/>
                  </a:cubicBezTo>
                  <a:cubicBezTo>
                    <a:pt x="279" y="329"/>
                    <a:pt x="279" y="333"/>
                    <a:pt x="283" y="332"/>
                  </a:cubicBezTo>
                  <a:cubicBezTo>
                    <a:pt x="290" y="330"/>
                    <a:pt x="297" y="312"/>
                    <a:pt x="295" y="301"/>
                  </a:cubicBezTo>
                  <a:cubicBezTo>
                    <a:pt x="294" y="296"/>
                    <a:pt x="295" y="295"/>
                    <a:pt x="306" y="284"/>
                  </a:cubicBezTo>
                  <a:cubicBezTo>
                    <a:pt x="312" y="278"/>
                    <a:pt x="318" y="273"/>
                    <a:pt x="318" y="274"/>
                  </a:cubicBezTo>
                  <a:cubicBezTo>
                    <a:pt x="319" y="274"/>
                    <a:pt x="319" y="277"/>
                    <a:pt x="318" y="280"/>
                  </a:cubicBezTo>
                  <a:cubicBezTo>
                    <a:pt x="318" y="283"/>
                    <a:pt x="317" y="288"/>
                    <a:pt x="317" y="291"/>
                  </a:cubicBezTo>
                  <a:cubicBezTo>
                    <a:pt x="317" y="295"/>
                    <a:pt x="317" y="296"/>
                    <a:pt x="320" y="295"/>
                  </a:cubicBezTo>
                  <a:cubicBezTo>
                    <a:pt x="325" y="294"/>
                    <a:pt x="328" y="284"/>
                    <a:pt x="328" y="272"/>
                  </a:cubicBezTo>
                  <a:cubicBezTo>
                    <a:pt x="328" y="267"/>
                    <a:pt x="327" y="263"/>
                    <a:pt x="327" y="262"/>
                  </a:cubicBezTo>
                  <a:cubicBezTo>
                    <a:pt x="326" y="261"/>
                    <a:pt x="328" y="259"/>
                    <a:pt x="330" y="256"/>
                  </a:cubicBezTo>
                  <a:cubicBezTo>
                    <a:pt x="343" y="238"/>
                    <a:pt x="346" y="236"/>
                    <a:pt x="343" y="249"/>
                  </a:cubicBezTo>
                  <a:cubicBezTo>
                    <a:pt x="341" y="256"/>
                    <a:pt x="342" y="262"/>
                    <a:pt x="346" y="261"/>
                  </a:cubicBezTo>
                  <a:cubicBezTo>
                    <a:pt x="352" y="260"/>
                    <a:pt x="337" y="284"/>
                    <a:pt x="320" y="303"/>
                  </a:cubicBezTo>
                  <a:close/>
                  <a:moveTo>
                    <a:pt x="360" y="210"/>
                  </a:moveTo>
                  <a:cubicBezTo>
                    <a:pt x="363" y="210"/>
                    <a:pt x="359" y="238"/>
                    <a:pt x="356" y="241"/>
                  </a:cubicBezTo>
                  <a:cubicBezTo>
                    <a:pt x="355" y="242"/>
                    <a:pt x="354" y="244"/>
                    <a:pt x="354" y="245"/>
                  </a:cubicBezTo>
                  <a:cubicBezTo>
                    <a:pt x="354" y="246"/>
                    <a:pt x="354" y="248"/>
                    <a:pt x="353" y="249"/>
                  </a:cubicBezTo>
                  <a:cubicBezTo>
                    <a:pt x="352" y="249"/>
                    <a:pt x="352" y="248"/>
                    <a:pt x="352" y="246"/>
                  </a:cubicBezTo>
                  <a:cubicBezTo>
                    <a:pt x="354" y="236"/>
                    <a:pt x="354" y="231"/>
                    <a:pt x="352" y="229"/>
                  </a:cubicBezTo>
                  <a:cubicBezTo>
                    <a:pt x="351" y="228"/>
                    <a:pt x="351" y="224"/>
                    <a:pt x="354" y="218"/>
                  </a:cubicBezTo>
                  <a:cubicBezTo>
                    <a:pt x="356" y="215"/>
                    <a:pt x="358" y="212"/>
                    <a:pt x="359" y="210"/>
                  </a:cubicBezTo>
                  <a:cubicBezTo>
                    <a:pt x="360" y="210"/>
                    <a:pt x="360" y="210"/>
                    <a:pt x="360" y="210"/>
                  </a:cubicBezTo>
                  <a:close/>
                  <a:moveTo>
                    <a:pt x="237" y="29"/>
                  </a:moveTo>
                  <a:cubicBezTo>
                    <a:pt x="242" y="31"/>
                    <a:pt x="249" y="34"/>
                    <a:pt x="254" y="36"/>
                  </a:cubicBezTo>
                  <a:cubicBezTo>
                    <a:pt x="258" y="38"/>
                    <a:pt x="266" y="40"/>
                    <a:pt x="272" y="42"/>
                  </a:cubicBezTo>
                  <a:cubicBezTo>
                    <a:pt x="294" y="49"/>
                    <a:pt x="315" y="68"/>
                    <a:pt x="330" y="96"/>
                  </a:cubicBezTo>
                  <a:cubicBezTo>
                    <a:pt x="333" y="102"/>
                    <a:pt x="335" y="108"/>
                    <a:pt x="335" y="109"/>
                  </a:cubicBezTo>
                  <a:cubicBezTo>
                    <a:pt x="336" y="110"/>
                    <a:pt x="337" y="112"/>
                    <a:pt x="338" y="113"/>
                  </a:cubicBezTo>
                  <a:cubicBezTo>
                    <a:pt x="340" y="116"/>
                    <a:pt x="343" y="122"/>
                    <a:pt x="350" y="141"/>
                  </a:cubicBezTo>
                  <a:cubicBezTo>
                    <a:pt x="352" y="148"/>
                    <a:pt x="352" y="148"/>
                    <a:pt x="352" y="148"/>
                  </a:cubicBezTo>
                  <a:cubicBezTo>
                    <a:pt x="341" y="158"/>
                    <a:pt x="341" y="158"/>
                    <a:pt x="341" y="158"/>
                  </a:cubicBezTo>
                  <a:cubicBezTo>
                    <a:pt x="332" y="167"/>
                    <a:pt x="330" y="169"/>
                    <a:pt x="332" y="171"/>
                  </a:cubicBezTo>
                  <a:cubicBezTo>
                    <a:pt x="335" y="174"/>
                    <a:pt x="342" y="172"/>
                    <a:pt x="348" y="166"/>
                  </a:cubicBezTo>
                  <a:cubicBezTo>
                    <a:pt x="355" y="160"/>
                    <a:pt x="358" y="160"/>
                    <a:pt x="355" y="167"/>
                  </a:cubicBezTo>
                  <a:cubicBezTo>
                    <a:pt x="352" y="172"/>
                    <a:pt x="340" y="184"/>
                    <a:pt x="336" y="184"/>
                  </a:cubicBezTo>
                  <a:cubicBezTo>
                    <a:pt x="332" y="184"/>
                    <a:pt x="333" y="189"/>
                    <a:pt x="337" y="194"/>
                  </a:cubicBezTo>
                  <a:cubicBezTo>
                    <a:pt x="339" y="196"/>
                    <a:pt x="342" y="197"/>
                    <a:pt x="344" y="196"/>
                  </a:cubicBezTo>
                  <a:cubicBezTo>
                    <a:pt x="345" y="195"/>
                    <a:pt x="348" y="194"/>
                    <a:pt x="349" y="193"/>
                  </a:cubicBezTo>
                  <a:cubicBezTo>
                    <a:pt x="351" y="192"/>
                    <a:pt x="351" y="193"/>
                    <a:pt x="351" y="196"/>
                  </a:cubicBezTo>
                  <a:cubicBezTo>
                    <a:pt x="350" y="201"/>
                    <a:pt x="347" y="204"/>
                    <a:pt x="345" y="202"/>
                  </a:cubicBezTo>
                  <a:cubicBezTo>
                    <a:pt x="344" y="201"/>
                    <a:pt x="339" y="203"/>
                    <a:pt x="333" y="206"/>
                  </a:cubicBezTo>
                  <a:cubicBezTo>
                    <a:pt x="325" y="210"/>
                    <a:pt x="322" y="211"/>
                    <a:pt x="320" y="209"/>
                  </a:cubicBezTo>
                  <a:cubicBezTo>
                    <a:pt x="313" y="204"/>
                    <a:pt x="312" y="210"/>
                    <a:pt x="318" y="221"/>
                  </a:cubicBezTo>
                  <a:cubicBezTo>
                    <a:pt x="319" y="224"/>
                    <a:pt x="329" y="224"/>
                    <a:pt x="335" y="220"/>
                  </a:cubicBezTo>
                  <a:cubicBezTo>
                    <a:pt x="342" y="216"/>
                    <a:pt x="343" y="216"/>
                    <a:pt x="339" y="223"/>
                  </a:cubicBezTo>
                  <a:cubicBezTo>
                    <a:pt x="334" y="235"/>
                    <a:pt x="326" y="245"/>
                    <a:pt x="322" y="246"/>
                  </a:cubicBezTo>
                  <a:cubicBezTo>
                    <a:pt x="321" y="246"/>
                    <a:pt x="315" y="250"/>
                    <a:pt x="311" y="253"/>
                  </a:cubicBezTo>
                  <a:cubicBezTo>
                    <a:pt x="307" y="257"/>
                    <a:pt x="301" y="261"/>
                    <a:pt x="298" y="263"/>
                  </a:cubicBezTo>
                  <a:cubicBezTo>
                    <a:pt x="292" y="267"/>
                    <a:pt x="291" y="269"/>
                    <a:pt x="295" y="272"/>
                  </a:cubicBezTo>
                  <a:cubicBezTo>
                    <a:pt x="299" y="274"/>
                    <a:pt x="299" y="275"/>
                    <a:pt x="296" y="278"/>
                  </a:cubicBezTo>
                  <a:cubicBezTo>
                    <a:pt x="293" y="280"/>
                    <a:pt x="292" y="280"/>
                    <a:pt x="290" y="278"/>
                  </a:cubicBezTo>
                  <a:cubicBezTo>
                    <a:pt x="288" y="277"/>
                    <a:pt x="285" y="277"/>
                    <a:pt x="281" y="279"/>
                  </a:cubicBezTo>
                  <a:cubicBezTo>
                    <a:pt x="267" y="284"/>
                    <a:pt x="264" y="285"/>
                    <a:pt x="263" y="284"/>
                  </a:cubicBezTo>
                  <a:cubicBezTo>
                    <a:pt x="262" y="284"/>
                    <a:pt x="261" y="286"/>
                    <a:pt x="260" y="290"/>
                  </a:cubicBezTo>
                  <a:cubicBezTo>
                    <a:pt x="259" y="294"/>
                    <a:pt x="259" y="296"/>
                    <a:pt x="261" y="294"/>
                  </a:cubicBezTo>
                  <a:cubicBezTo>
                    <a:pt x="262" y="293"/>
                    <a:pt x="265" y="293"/>
                    <a:pt x="266" y="294"/>
                  </a:cubicBezTo>
                  <a:cubicBezTo>
                    <a:pt x="268" y="295"/>
                    <a:pt x="272" y="295"/>
                    <a:pt x="276" y="294"/>
                  </a:cubicBezTo>
                  <a:cubicBezTo>
                    <a:pt x="279" y="293"/>
                    <a:pt x="281" y="292"/>
                    <a:pt x="280" y="293"/>
                  </a:cubicBezTo>
                  <a:cubicBezTo>
                    <a:pt x="279" y="294"/>
                    <a:pt x="274" y="298"/>
                    <a:pt x="270" y="301"/>
                  </a:cubicBezTo>
                  <a:cubicBezTo>
                    <a:pt x="266" y="305"/>
                    <a:pt x="263" y="307"/>
                    <a:pt x="262" y="306"/>
                  </a:cubicBezTo>
                  <a:cubicBezTo>
                    <a:pt x="261" y="305"/>
                    <a:pt x="257" y="306"/>
                    <a:pt x="252" y="307"/>
                  </a:cubicBezTo>
                  <a:cubicBezTo>
                    <a:pt x="245" y="310"/>
                    <a:pt x="244" y="310"/>
                    <a:pt x="239" y="306"/>
                  </a:cubicBezTo>
                  <a:cubicBezTo>
                    <a:pt x="235" y="302"/>
                    <a:pt x="234" y="302"/>
                    <a:pt x="231" y="304"/>
                  </a:cubicBezTo>
                  <a:cubicBezTo>
                    <a:pt x="226" y="309"/>
                    <a:pt x="234" y="321"/>
                    <a:pt x="243" y="322"/>
                  </a:cubicBezTo>
                  <a:cubicBezTo>
                    <a:pt x="247" y="323"/>
                    <a:pt x="245" y="324"/>
                    <a:pt x="236" y="331"/>
                  </a:cubicBezTo>
                  <a:cubicBezTo>
                    <a:pt x="231" y="335"/>
                    <a:pt x="228" y="336"/>
                    <a:pt x="227" y="334"/>
                  </a:cubicBezTo>
                  <a:cubicBezTo>
                    <a:pt x="226" y="333"/>
                    <a:pt x="221" y="332"/>
                    <a:pt x="217" y="332"/>
                  </a:cubicBezTo>
                  <a:cubicBezTo>
                    <a:pt x="213" y="332"/>
                    <a:pt x="207" y="332"/>
                    <a:pt x="205" y="331"/>
                  </a:cubicBezTo>
                  <a:cubicBezTo>
                    <a:pt x="203" y="330"/>
                    <a:pt x="200" y="330"/>
                    <a:pt x="199" y="331"/>
                  </a:cubicBezTo>
                  <a:cubicBezTo>
                    <a:pt x="198" y="332"/>
                    <a:pt x="197" y="332"/>
                    <a:pt x="196" y="331"/>
                  </a:cubicBezTo>
                  <a:cubicBezTo>
                    <a:pt x="194" y="329"/>
                    <a:pt x="194" y="333"/>
                    <a:pt x="196" y="336"/>
                  </a:cubicBezTo>
                  <a:cubicBezTo>
                    <a:pt x="197" y="337"/>
                    <a:pt x="200" y="341"/>
                    <a:pt x="203" y="344"/>
                  </a:cubicBezTo>
                  <a:cubicBezTo>
                    <a:pt x="205" y="346"/>
                    <a:pt x="207" y="349"/>
                    <a:pt x="206" y="349"/>
                  </a:cubicBezTo>
                  <a:cubicBezTo>
                    <a:pt x="206" y="350"/>
                    <a:pt x="202" y="351"/>
                    <a:pt x="198" y="352"/>
                  </a:cubicBezTo>
                  <a:cubicBezTo>
                    <a:pt x="192" y="354"/>
                    <a:pt x="189" y="353"/>
                    <a:pt x="188" y="351"/>
                  </a:cubicBezTo>
                  <a:cubicBezTo>
                    <a:pt x="180" y="341"/>
                    <a:pt x="168" y="329"/>
                    <a:pt x="166" y="330"/>
                  </a:cubicBezTo>
                  <a:cubicBezTo>
                    <a:pt x="161" y="331"/>
                    <a:pt x="160" y="332"/>
                    <a:pt x="161" y="335"/>
                  </a:cubicBezTo>
                  <a:cubicBezTo>
                    <a:pt x="161" y="336"/>
                    <a:pt x="161" y="338"/>
                    <a:pt x="160" y="339"/>
                  </a:cubicBezTo>
                  <a:cubicBezTo>
                    <a:pt x="158" y="341"/>
                    <a:pt x="159" y="343"/>
                    <a:pt x="164" y="347"/>
                  </a:cubicBezTo>
                  <a:cubicBezTo>
                    <a:pt x="169" y="350"/>
                    <a:pt x="170" y="353"/>
                    <a:pt x="169" y="354"/>
                  </a:cubicBezTo>
                  <a:cubicBezTo>
                    <a:pt x="167" y="356"/>
                    <a:pt x="154" y="352"/>
                    <a:pt x="150" y="349"/>
                  </a:cubicBezTo>
                  <a:cubicBezTo>
                    <a:pt x="147" y="346"/>
                    <a:pt x="139" y="332"/>
                    <a:pt x="137" y="326"/>
                  </a:cubicBezTo>
                  <a:cubicBezTo>
                    <a:pt x="137" y="324"/>
                    <a:pt x="135" y="323"/>
                    <a:pt x="131" y="324"/>
                  </a:cubicBezTo>
                  <a:cubicBezTo>
                    <a:pt x="127" y="325"/>
                    <a:pt x="127" y="326"/>
                    <a:pt x="127" y="328"/>
                  </a:cubicBezTo>
                  <a:cubicBezTo>
                    <a:pt x="128" y="329"/>
                    <a:pt x="127" y="330"/>
                    <a:pt x="126" y="331"/>
                  </a:cubicBezTo>
                  <a:cubicBezTo>
                    <a:pt x="124" y="331"/>
                    <a:pt x="125" y="336"/>
                    <a:pt x="129" y="340"/>
                  </a:cubicBezTo>
                  <a:cubicBezTo>
                    <a:pt x="131" y="343"/>
                    <a:pt x="131" y="343"/>
                    <a:pt x="128" y="342"/>
                  </a:cubicBezTo>
                  <a:cubicBezTo>
                    <a:pt x="126" y="341"/>
                    <a:pt x="121" y="337"/>
                    <a:pt x="116" y="333"/>
                  </a:cubicBezTo>
                  <a:cubicBezTo>
                    <a:pt x="101" y="321"/>
                    <a:pt x="90" y="314"/>
                    <a:pt x="75" y="306"/>
                  </a:cubicBezTo>
                  <a:cubicBezTo>
                    <a:pt x="59" y="297"/>
                    <a:pt x="57" y="295"/>
                    <a:pt x="43" y="272"/>
                  </a:cubicBezTo>
                  <a:cubicBezTo>
                    <a:pt x="34" y="259"/>
                    <a:pt x="34" y="259"/>
                    <a:pt x="34" y="259"/>
                  </a:cubicBezTo>
                  <a:cubicBezTo>
                    <a:pt x="41" y="253"/>
                    <a:pt x="41" y="253"/>
                    <a:pt x="41" y="253"/>
                  </a:cubicBezTo>
                  <a:cubicBezTo>
                    <a:pt x="44" y="249"/>
                    <a:pt x="48" y="246"/>
                    <a:pt x="49" y="246"/>
                  </a:cubicBezTo>
                  <a:cubicBezTo>
                    <a:pt x="50" y="246"/>
                    <a:pt x="56" y="249"/>
                    <a:pt x="62" y="252"/>
                  </a:cubicBezTo>
                  <a:cubicBezTo>
                    <a:pt x="73" y="257"/>
                    <a:pt x="73" y="257"/>
                    <a:pt x="73" y="257"/>
                  </a:cubicBezTo>
                  <a:cubicBezTo>
                    <a:pt x="67" y="263"/>
                    <a:pt x="67" y="263"/>
                    <a:pt x="67" y="263"/>
                  </a:cubicBezTo>
                  <a:cubicBezTo>
                    <a:pt x="61" y="269"/>
                    <a:pt x="61" y="272"/>
                    <a:pt x="65" y="276"/>
                  </a:cubicBezTo>
                  <a:cubicBezTo>
                    <a:pt x="66" y="277"/>
                    <a:pt x="81" y="269"/>
                    <a:pt x="84" y="264"/>
                  </a:cubicBezTo>
                  <a:cubicBezTo>
                    <a:pt x="85" y="262"/>
                    <a:pt x="87" y="262"/>
                    <a:pt x="92" y="264"/>
                  </a:cubicBezTo>
                  <a:cubicBezTo>
                    <a:pt x="96" y="266"/>
                    <a:pt x="100" y="268"/>
                    <a:pt x="102" y="268"/>
                  </a:cubicBezTo>
                  <a:cubicBezTo>
                    <a:pt x="105" y="268"/>
                    <a:pt x="105" y="269"/>
                    <a:pt x="104" y="271"/>
                  </a:cubicBezTo>
                  <a:cubicBezTo>
                    <a:pt x="104" y="272"/>
                    <a:pt x="101" y="276"/>
                    <a:pt x="99" y="281"/>
                  </a:cubicBezTo>
                  <a:cubicBezTo>
                    <a:pt x="96" y="288"/>
                    <a:pt x="96" y="290"/>
                    <a:pt x="99" y="293"/>
                  </a:cubicBezTo>
                  <a:cubicBezTo>
                    <a:pt x="103" y="297"/>
                    <a:pt x="103" y="297"/>
                    <a:pt x="103" y="297"/>
                  </a:cubicBezTo>
                  <a:cubicBezTo>
                    <a:pt x="109" y="289"/>
                    <a:pt x="109" y="289"/>
                    <a:pt x="109" y="289"/>
                  </a:cubicBezTo>
                  <a:cubicBezTo>
                    <a:pt x="112" y="285"/>
                    <a:pt x="116" y="280"/>
                    <a:pt x="118" y="278"/>
                  </a:cubicBezTo>
                  <a:cubicBezTo>
                    <a:pt x="120" y="275"/>
                    <a:pt x="122" y="272"/>
                    <a:pt x="123" y="271"/>
                  </a:cubicBezTo>
                  <a:cubicBezTo>
                    <a:pt x="123" y="269"/>
                    <a:pt x="126" y="268"/>
                    <a:pt x="129" y="268"/>
                  </a:cubicBezTo>
                  <a:cubicBezTo>
                    <a:pt x="131" y="268"/>
                    <a:pt x="136" y="267"/>
                    <a:pt x="139" y="266"/>
                  </a:cubicBezTo>
                  <a:cubicBezTo>
                    <a:pt x="145" y="263"/>
                    <a:pt x="146" y="265"/>
                    <a:pt x="144" y="271"/>
                  </a:cubicBezTo>
                  <a:cubicBezTo>
                    <a:pt x="142" y="276"/>
                    <a:pt x="142" y="288"/>
                    <a:pt x="144" y="290"/>
                  </a:cubicBezTo>
                  <a:cubicBezTo>
                    <a:pt x="148" y="293"/>
                    <a:pt x="159" y="272"/>
                    <a:pt x="159" y="261"/>
                  </a:cubicBezTo>
                  <a:cubicBezTo>
                    <a:pt x="160" y="258"/>
                    <a:pt x="161" y="255"/>
                    <a:pt x="163" y="253"/>
                  </a:cubicBezTo>
                  <a:cubicBezTo>
                    <a:pt x="165" y="251"/>
                    <a:pt x="172" y="246"/>
                    <a:pt x="178" y="242"/>
                  </a:cubicBezTo>
                  <a:cubicBezTo>
                    <a:pt x="185" y="237"/>
                    <a:pt x="190" y="233"/>
                    <a:pt x="191" y="233"/>
                  </a:cubicBezTo>
                  <a:cubicBezTo>
                    <a:pt x="194" y="233"/>
                    <a:pt x="194" y="239"/>
                    <a:pt x="192" y="244"/>
                  </a:cubicBezTo>
                  <a:cubicBezTo>
                    <a:pt x="190" y="247"/>
                    <a:pt x="191" y="250"/>
                    <a:pt x="193" y="253"/>
                  </a:cubicBezTo>
                  <a:cubicBezTo>
                    <a:pt x="197" y="259"/>
                    <a:pt x="200" y="260"/>
                    <a:pt x="200" y="256"/>
                  </a:cubicBezTo>
                  <a:cubicBezTo>
                    <a:pt x="201" y="255"/>
                    <a:pt x="202" y="253"/>
                    <a:pt x="203" y="252"/>
                  </a:cubicBezTo>
                  <a:cubicBezTo>
                    <a:pt x="204" y="251"/>
                    <a:pt x="205" y="247"/>
                    <a:pt x="205" y="244"/>
                  </a:cubicBezTo>
                  <a:cubicBezTo>
                    <a:pt x="205" y="241"/>
                    <a:pt x="205" y="238"/>
                    <a:pt x="206" y="237"/>
                  </a:cubicBezTo>
                  <a:cubicBezTo>
                    <a:pt x="205" y="232"/>
                    <a:pt x="204" y="227"/>
                    <a:pt x="203" y="222"/>
                  </a:cubicBezTo>
                  <a:cubicBezTo>
                    <a:pt x="203" y="222"/>
                    <a:pt x="205" y="220"/>
                    <a:pt x="206" y="218"/>
                  </a:cubicBezTo>
                  <a:cubicBezTo>
                    <a:pt x="207" y="217"/>
                    <a:pt x="212" y="211"/>
                    <a:pt x="216" y="205"/>
                  </a:cubicBezTo>
                  <a:cubicBezTo>
                    <a:pt x="225" y="195"/>
                    <a:pt x="225" y="195"/>
                    <a:pt x="225" y="195"/>
                  </a:cubicBezTo>
                  <a:cubicBezTo>
                    <a:pt x="226" y="202"/>
                    <a:pt x="226" y="202"/>
                    <a:pt x="226" y="202"/>
                  </a:cubicBezTo>
                  <a:cubicBezTo>
                    <a:pt x="227" y="206"/>
                    <a:pt x="227" y="210"/>
                    <a:pt x="227" y="211"/>
                  </a:cubicBezTo>
                  <a:cubicBezTo>
                    <a:pt x="227" y="212"/>
                    <a:pt x="229" y="214"/>
                    <a:pt x="231" y="216"/>
                  </a:cubicBezTo>
                  <a:cubicBezTo>
                    <a:pt x="234" y="219"/>
                    <a:pt x="236" y="219"/>
                    <a:pt x="238" y="217"/>
                  </a:cubicBezTo>
                  <a:cubicBezTo>
                    <a:pt x="240" y="216"/>
                    <a:pt x="240" y="211"/>
                    <a:pt x="237" y="197"/>
                  </a:cubicBezTo>
                  <a:cubicBezTo>
                    <a:pt x="232" y="183"/>
                    <a:pt x="235" y="178"/>
                    <a:pt x="241" y="167"/>
                  </a:cubicBezTo>
                  <a:cubicBezTo>
                    <a:pt x="244" y="163"/>
                    <a:pt x="245" y="164"/>
                    <a:pt x="245" y="168"/>
                  </a:cubicBezTo>
                  <a:cubicBezTo>
                    <a:pt x="245" y="173"/>
                    <a:pt x="255" y="184"/>
                    <a:pt x="259" y="183"/>
                  </a:cubicBezTo>
                  <a:cubicBezTo>
                    <a:pt x="262" y="183"/>
                    <a:pt x="261" y="178"/>
                    <a:pt x="256" y="162"/>
                  </a:cubicBezTo>
                  <a:cubicBezTo>
                    <a:pt x="252" y="149"/>
                    <a:pt x="251" y="138"/>
                    <a:pt x="255" y="134"/>
                  </a:cubicBezTo>
                  <a:cubicBezTo>
                    <a:pt x="256" y="133"/>
                    <a:pt x="257" y="131"/>
                    <a:pt x="257" y="129"/>
                  </a:cubicBezTo>
                  <a:cubicBezTo>
                    <a:pt x="257" y="128"/>
                    <a:pt x="258" y="126"/>
                    <a:pt x="259" y="126"/>
                  </a:cubicBezTo>
                  <a:cubicBezTo>
                    <a:pt x="261" y="126"/>
                    <a:pt x="265" y="137"/>
                    <a:pt x="264" y="138"/>
                  </a:cubicBezTo>
                  <a:cubicBezTo>
                    <a:pt x="263" y="139"/>
                    <a:pt x="265" y="141"/>
                    <a:pt x="267" y="142"/>
                  </a:cubicBezTo>
                  <a:cubicBezTo>
                    <a:pt x="269" y="144"/>
                    <a:pt x="272" y="146"/>
                    <a:pt x="273" y="147"/>
                  </a:cubicBezTo>
                  <a:cubicBezTo>
                    <a:pt x="274" y="148"/>
                    <a:pt x="276" y="147"/>
                    <a:pt x="277" y="145"/>
                  </a:cubicBezTo>
                  <a:cubicBezTo>
                    <a:pt x="280" y="142"/>
                    <a:pt x="279" y="140"/>
                    <a:pt x="277" y="134"/>
                  </a:cubicBezTo>
                  <a:cubicBezTo>
                    <a:pt x="275" y="130"/>
                    <a:pt x="273" y="126"/>
                    <a:pt x="274" y="126"/>
                  </a:cubicBezTo>
                  <a:cubicBezTo>
                    <a:pt x="275" y="125"/>
                    <a:pt x="273" y="123"/>
                    <a:pt x="271" y="121"/>
                  </a:cubicBezTo>
                  <a:cubicBezTo>
                    <a:pt x="265" y="118"/>
                    <a:pt x="261" y="106"/>
                    <a:pt x="263" y="99"/>
                  </a:cubicBezTo>
                  <a:cubicBezTo>
                    <a:pt x="263" y="96"/>
                    <a:pt x="264" y="93"/>
                    <a:pt x="263" y="92"/>
                  </a:cubicBezTo>
                  <a:cubicBezTo>
                    <a:pt x="263" y="89"/>
                    <a:pt x="267" y="89"/>
                    <a:pt x="271" y="92"/>
                  </a:cubicBezTo>
                  <a:cubicBezTo>
                    <a:pt x="274" y="95"/>
                    <a:pt x="283" y="99"/>
                    <a:pt x="285" y="97"/>
                  </a:cubicBezTo>
                  <a:cubicBezTo>
                    <a:pt x="288" y="94"/>
                    <a:pt x="286" y="88"/>
                    <a:pt x="279" y="83"/>
                  </a:cubicBezTo>
                  <a:cubicBezTo>
                    <a:pt x="275" y="80"/>
                    <a:pt x="270" y="77"/>
                    <a:pt x="268" y="75"/>
                  </a:cubicBezTo>
                  <a:cubicBezTo>
                    <a:pt x="266" y="73"/>
                    <a:pt x="264" y="72"/>
                    <a:pt x="263" y="72"/>
                  </a:cubicBezTo>
                  <a:cubicBezTo>
                    <a:pt x="263" y="73"/>
                    <a:pt x="261" y="72"/>
                    <a:pt x="260" y="71"/>
                  </a:cubicBezTo>
                  <a:cubicBezTo>
                    <a:pt x="259" y="70"/>
                    <a:pt x="259" y="69"/>
                    <a:pt x="260" y="68"/>
                  </a:cubicBezTo>
                  <a:cubicBezTo>
                    <a:pt x="261" y="67"/>
                    <a:pt x="260" y="66"/>
                    <a:pt x="257" y="64"/>
                  </a:cubicBezTo>
                  <a:cubicBezTo>
                    <a:pt x="255" y="63"/>
                    <a:pt x="254" y="61"/>
                    <a:pt x="255" y="61"/>
                  </a:cubicBezTo>
                  <a:cubicBezTo>
                    <a:pt x="256" y="59"/>
                    <a:pt x="263" y="60"/>
                    <a:pt x="263" y="62"/>
                  </a:cubicBezTo>
                  <a:cubicBezTo>
                    <a:pt x="263" y="64"/>
                    <a:pt x="272" y="68"/>
                    <a:pt x="275" y="67"/>
                  </a:cubicBezTo>
                  <a:cubicBezTo>
                    <a:pt x="284" y="63"/>
                    <a:pt x="276" y="54"/>
                    <a:pt x="259" y="49"/>
                  </a:cubicBezTo>
                  <a:cubicBezTo>
                    <a:pt x="249" y="47"/>
                    <a:pt x="248" y="46"/>
                    <a:pt x="239" y="36"/>
                  </a:cubicBezTo>
                  <a:cubicBezTo>
                    <a:pt x="229" y="26"/>
                    <a:pt x="229" y="26"/>
                    <a:pt x="229" y="26"/>
                  </a:cubicBezTo>
                  <a:lnTo>
                    <a:pt x="237" y="29"/>
                  </a:lnTo>
                  <a:close/>
                  <a:moveTo>
                    <a:pt x="15" y="162"/>
                  </a:moveTo>
                  <a:cubicBezTo>
                    <a:pt x="28" y="130"/>
                    <a:pt x="36" y="91"/>
                    <a:pt x="58" y="65"/>
                  </a:cubicBezTo>
                  <a:cubicBezTo>
                    <a:pt x="62" y="61"/>
                    <a:pt x="66" y="58"/>
                    <a:pt x="70" y="56"/>
                  </a:cubicBezTo>
                  <a:cubicBezTo>
                    <a:pt x="72" y="55"/>
                    <a:pt x="77" y="52"/>
                    <a:pt x="81" y="48"/>
                  </a:cubicBezTo>
                  <a:cubicBezTo>
                    <a:pt x="85" y="45"/>
                    <a:pt x="90" y="42"/>
                    <a:pt x="91" y="41"/>
                  </a:cubicBezTo>
                  <a:cubicBezTo>
                    <a:pt x="93" y="41"/>
                    <a:pt x="96" y="39"/>
                    <a:pt x="99" y="37"/>
                  </a:cubicBezTo>
                  <a:cubicBezTo>
                    <a:pt x="108" y="29"/>
                    <a:pt x="120" y="24"/>
                    <a:pt x="134" y="24"/>
                  </a:cubicBezTo>
                  <a:cubicBezTo>
                    <a:pt x="141" y="23"/>
                    <a:pt x="150" y="22"/>
                    <a:pt x="154" y="20"/>
                  </a:cubicBezTo>
                  <a:cubicBezTo>
                    <a:pt x="160" y="18"/>
                    <a:pt x="179" y="15"/>
                    <a:pt x="188" y="16"/>
                  </a:cubicBezTo>
                  <a:cubicBezTo>
                    <a:pt x="193" y="16"/>
                    <a:pt x="201" y="23"/>
                    <a:pt x="200" y="27"/>
                  </a:cubicBezTo>
                  <a:cubicBezTo>
                    <a:pt x="199" y="28"/>
                    <a:pt x="199" y="31"/>
                    <a:pt x="200" y="31"/>
                  </a:cubicBezTo>
                  <a:cubicBezTo>
                    <a:pt x="202" y="33"/>
                    <a:pt x="202" y="44"/>
                    <a:pt x="200" y="56"/>
                  </a:cubicBezTo>
                  <a:cubicBezTo>
                    <a:pt x="200" y="59"/>
                    <a:pt x="201" y="63"/>
                    <a:pt x="203" y="66"/>
                  </a:cubicBezTo>
                  <a:cubicBezTo>
                    <a:pt x="207" y="71"/>
                    <a:pt x="208" y="72"/>
                    <a:pt x="210" y="70"/>
                  </a:cubicBezTo>
                  <a:cubicBezTo>
                    <a:pt x="211" y="68"/>
                    <a:pt x="212" y="65"/>
                    <a:pt x="212" y="62"/>
                  </a:cubicBezTo>
                  <a:cubicBezTo>
                    <a:pt x="212" y="56"/>
                    <a:pt x="214" y="38"/>
                    <a:pt x="216" y="38"/>
                  </a:cubicBezTo>
                  <a:cubicBezTo>
                    <a:pt x="219" y="39"/>
                    <a:pt x="228" y="45"/>
                    <a:pt x="229" y="46"/>
                  </a:cubicBezTo>
                  <a:cubicBezTo>
                    <a:pt x="229" y="48"/>
                    <a:pt x="231" y="50"/>
                    <a:pt x="234" y="53"/>
                  </a:cubicBezTo>
                  <a:cubicBezTo>
                    <a:pt x="236" y="55"/>
                    <a:pt x="240" y="61"/>
                    <a:pt x="242" y="66"/>
                  </a:cubicBezTo>
                  <a:cubicBezTo>
                    <a:pt x="247" y="75"/>
                    <a:pt x="247" y="76"/>
                    <a:pt x="243" y="79"/>
                  </a:cubicBezTo>
                  <a:cubicBezTo>
                    <a:pt x="240" y="80"/>
                    <a:pt x="237" y="81"/>
                    <a:pt x="236" y="81"/>
                  </a:cubicBezTo>
                  <a:cubicBezTo>
                    <a:pt x="235" y="82"/>
                    <a:pt x="232" y="83"/>
                    <a:pt x="229" y="86"/>
                  </a:cubicBezTo>
                  <a:cubicBezTo>
                    <a:pt x="227" y="88"/>
                    <a:pt x="224" y="89"/>
                    <a:pt x="223" y="89"/>
                  </a:cubicBezTo>
                  <a:cubicBezTo>
                    <a:pt x="222" y="89"/>
                    <a:pt x="220" y="90"/>
                    <a:pt x="218" y="92"/>
                  </a:cubicBezTo>
                  <a:cubicBezTo>
                    <a:pt x="215" y="95"/>
                    <a:pt x="215" y="97"/>
                    <a:pt x="216" y="99"/>
                  </a:cubicBezTo>
                  <a:cubicBezTo>
                    <a:pt x="218" y="103"/>
                    <a:pt x="224" y="103"/>
                    <a:pt x="230" y="99"/>
                  </a:cubicBezTo>
                  <a:cubicBezTo>
                    <a:pt x="233" y="98"/>
                    <a:pt x="236" y="97"/>
                    <a:pt x="238" y="97"/>
                  </a:cubicBezTo>
                  <a:cubicBezTo>
                    <a:pt x="240" y="97"/>
                    <a:pt x="242" y="96"/>
                    <a:pt x="243" y="95"/>
                  </a:cubicBezTo>
                  <a:cubicBezTo>
                    <a:pt x="245" y="93"/>
                    <a:pt x="249" y="94"/>
                    <a:pt x="249" y="99"/>
                  </a:cubicBezTo>
                  <a:cubicBezTo>
                    <a:pt x="249" y="101"/>
                    <a:pt x="249" y="107"/>
                    <a:pt x="248" y="112"/>
                  </a:cubicBezTo>
                  <a:cubicBezTo>
                    <a:pt x="247" y="121"/>
                    <a:pt x="247" y="121"/>
                    <a:pt x="247" y="121"/>
                  </a:cubicBezTo>
                  <a:cubicBezTo>
                    <a:pt x="233" y="126"/>
                    <a:pt x="233" y="126"/>
                    <a:pt x="233" y="126"/>
                  </a:cubicBezTo>
                  <a:cubicBezTo>
                    <a:pt x="225" y="129"/>
                    <a:pt x="218" y="130"/>
                    <a:pt x="217" y="130"/>
                  </a:cubicBezTo>
                  <a:cubicBezTo>
                    <a:pt x="214" y="127"/>
                    <a:pt x="211" y="130"/>
                    <a:pt x="211" y="135"/>
                  </a:cubicBezTo>
                  <a:cubicBezTo>
                    <a:pt x="213" y="143"/>
                    <a:pt x="220" y="148"/>
                    <a:pt x="224" y="145"/>
                  </a:cubicBezTo>
                  <a:cubicBezTo>
                    <a:pt x="227" y="142"/>
                    <a:pt x="238" y="139"/>
                    <a:pt x="238" y="142"/>
                  </a:cubicBezTo>
                  <a:cubicBezTo>
                    <a:pt x="238" y="145"/>
                    <a:pt x="227" y="164"/>
                    <a:pt x="222" y="172"/>
                  </a:cubicBezTo>
                  <a:cubicBezTo>
                    <a:pt x="216" y="180"/>
                    <a:pt x="206" y="182"/>
                    <a:pt x="198" y="175"/>
                  </a:cubicBezTo>
                  <a:cubicBezTo>
                    <a:pt x="195" y="173"/>
                    <a:pt x="190" y="171"/>
                    <a:pt x="187" y="171"/>
                  </a:cubicBezTo>
                  <a:cubicBezTo>
                    <a:pt x="182" y="171"/>
                    <a:pt x="182" y="171"/>
                    <a:pt x="182" y="176"/>
                  </a:cubicBezTo>
                  <a:cubicBezTo>
                    <a:pt x="182" y="181"/>
                    <a:pt x="183" y="182"/>
                    <a:pt x="188" y="184"/>
                  </a:cubicBezTo>
                  <a:cubicBezTo>
                    <a:pt x="191" y="186"/>
                    <a:pt x="195" y="188"/>
                    <a:pt x="196" y="190"/>
                  </a:cubicBezTo>
                  <a:cubicBezTo>
                    <a:pt x="198" y="191"/>
                    <a:pt x="202" y="193"/>
                    <a:pt x="204" y="193"/>
                  </a:cubicBezTo>
                  <a:cubicBezTo>
                    <a:pt x="209" y="193"/>
                    <a:pt x="209" y="193"/>
                    <a:pt x="208" y="195"/>
                  </a:cubicBezTo>
                  <a:cubicBezTo>
                    <a:pt x="208" y="197"/>
                    <a:pt x="203" y="201"/>
                    <a:pt x="199" y="206"/>
                  </a:cubicBezTo>
                  <a:cubicBezTo>
                    <a:pt x="194" y="209"/>
                    <a:pt x="189" y="214"/>
                    <a:pt x="189" y="216"/>
                  </a:cubicBezTo>
                  <a:cubicBezTo>
                    <a:pt x="187" y="220"/>
                    <a:pt x="186" y="219"/>
                    <a:pt x="177" y="210"/>
                  </a:cubicBezTo>
                  <a:cubicBezTo>
                    <a:pt x="165" y="198"/>
                    <a:pt x="154" y="194"/>
                    <a:pt x="149" y="199"/>
                  </a:cubicBezTo>
                  <a:cubicBezTo>
                    <a:pt x="145" y="203"/>
                    <a:pt x="147" y="207"/>
                    <a:pt x="156" y="210"/>
                  </a:cubicBezTo>
                  <a:cubicBezTo>
                    <a:pt x="164" y="213"/>
                    <a:pt x="178" y="224"/>
                    <a:pt x="177" y="226"/>
                  </a:cubicBezTo>
                  <a:cubicBezTo>
                    <a:pt x="165" y="232"/>
                    <a:pt x="163" y="249"/>
                    <a:pt x="137" y="232"/>
                  </a:cubicBezTo>
                  <a:cubicBezTo>
                    <a:pt x="136" y="226"/>
                    <a:pt x="115" y="220"/>
                    <a:pt x="123" y="231"/>
                  </a:cubicBezTo>
                  <a:cubicBezTo>
                    <a:pt x="142" y="253"/>
                    <a:pt x="112" y="270"/>
                    <a:pt x="110" y="252"/>
                  </a:cubicBezTo>
                  <a:cubicBezTo>
                    <a:pt x="109" y="247"/>
                    <a:pt x="105" y="237"/>
                    <a:pt x="101" y="229"/>
                  </a:cubicBezTo>
                  <a:cubicBezTo>
                    <a:pt x="98" y="224"/>
                    <a:pt x="97" y="223"/>
                    <a:pt x="94" y="223"/>
                  </a:cubicBezTo>
                  <a:cubicBezTo>
                    <a:pt x="86" y="223"/>
                    <a:pt x="86" y="227"/>
                    <a:pt x="93" y="237"/>
                  </a:cubicBezTo>
                  <a:cubicBezTo>
                    <a:pt x="95" y="240"/>
                    <a:pt x="97" y="245"/>
                    <a:pt x="98" y="248"/>
                  </a:cubicBezTo>
                  <a:cubicBezTo>
                    <a:pt x="98" y="253"/>
                    <a:pt x="98" y="254"/>
                    <a:pt x="95" y="253"/>
                  </a:cubicBezTo>
                  <a:cubicBezTo>
                    <a:pt x="93" y="253"/>
                    <a:pt x="90" y="251"/>
                    <a:pt x="88" y="249"/>
                  </a:cubicBezTo>
                  <a:cubicBezTo>
                    <a:pt x="86" y="246"/>
                    <a:pt x="83" y="245"/>
                    <a:pt x="82" y="245"/>
                  </a:cubicBezTo>
                  <a:cubicBezTo>
                    <a:pt x="81" y="245"/>
                    <a:pt x="77" y="244"/>
                    <a:pt x="74" y="243"/>
                  </a:cubicBezTo>
                  <a:cubicBezTo>
                    <a:pt x="68" y="241"/>
                    <a:pt x="68" y="241"/>
                    <a:pt x="69" y="236"/>
                  </a:cubicBezTo>
                  <a:cubicBezTo>
                    <a:pt x="69" y="233"/>
                    <a:pt x="69" y="229"/>
                    <a:pt x="68" y="229"/>
                  </a:cubicBezTo>
                  <a:cubicBezTo>
                    <a:pt x="67" y="228"/>
                    <a:pt x="66" y="224"/>
                    <a:pt x="66" y="220"/>
                  </a:cubicBezTo>
                  <a:cubicBezTo>
                    <a:pt x="65" y="214"/>
                    <a:pt x="60" y="209"/>
                    <a:pt x="58" y="212"/>
                  </a:cubicBezTo>
                  <a:cubicBezTo>
                    <a:pt x="57" y="212"/>
                    <a:pt x="56" y="218"/>
                    <a:pt x="56" y="225"/>
                  </a:cubicBezTo>
                  <a:cubicBezTo>
                    <a:pt x="56" y="237"/>
                    <a:pt x="56" y="237"/>
                    <a:pt x="56" y="237"/>
                  </a:cubicBezTo>
                  <a:cubicBezTo>
                    <a:pt x="51" y="233"/>
                    <a:pt x="51" y="233"/>
                    <a:pt x="51" y="233"/>
                  </a:cubicBezTo>
                  <a:cubicBezTo>
                    <a:pt x="49" y="231"/>
                    <a:pt x="45" y="227"/>
                    <a:pt x="43" y="225"/>
                  </a:cubicBezTo>
                  <a:cubicBezTo>
                    <a:pt x="40" y="222"/>
                    <a:pt x="39" y="219"/>
                    <a:pt x="39" y="208"/>
                  </a:cubicBezTo>
                  <a:cubicBezTo>
                    <a:pt x="40" y="201"/>
                    <a:pt x="39" y="195"/>
                    <a:pt x="38" y="195"/>
                  </a:cubicBezTo>
                  <a:cubicBezTo>
                    <a:pt x="38" y="195"/>
                    <a:pt x="37" y="193"/>
                    <a:pt x="36" y="191"/>
                  </a:cubicBezTo>
                  <a:cubicBezTo>
                    <a:pt x="35" y="188"/>
                    <a:pt x="34" y="186"/>
                    <a:pt x="33" y="186"/>
                  </a:cubicBezTo>
                  <a:cubicBezTo>
                    <a:pt x="30" y="187"/>
                    <a:pt x="24" y="197"/>
                    <a:pt x="25" y="200"/>
                  </a:cubicBezTo>
                  <a:cubicBezTo>
                    <a:pt x="26" y="205"/>
                    <a:pt x="24" y="204"/>
                    <a:pt x="20" y="199"/>
                  </a:cubicBezTo>
                  <a:cubicBezTo>
                    <a:pt x="16" y="193"/>
                    <a:pt x="14" y="174"/>
                    <a:pt x="15" y="1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107"/>
            <p:cNvSpPr>
              <a:spLocks noEditPoints="1"/>
            </p:cNvSpPr>
            <p:nvPr/>
          </p:nvSpPr>
          <p:spPr bwMode="auto">
            <a:xfrm>
              <a:off x="423" y="958"/>
              <a:ext cx="1981" cy="1918"/>
            </a:xfrm>
            <a:custGeom>
              <a:avLst/>
              <a:gdLst>
                <a:gd name="T0" fmla="*/ 3340 w 3670"/>
                <a:gd name="T1" fmla="*/ 1295 h 3553"/>
                <a:gd name="T2" fmla="*/ 3362 w 3670"/>
                <a:gd name="T3" fmla="*/ 1176 h 3553"/>
                <a:gd name="T4" fmla="*/ 3049 w 3670"/>
                <a:gd name="T5" fmla="*/ 482 h 3553"/>
                <a:gd name="T6" fmla="*/ 2675 w 3670"/>
                <a:gd name="T7" fmla="*/ 138 h 3553"/>
                <a:gd name="T8" fmla="*/ 738 w 3670"/>
                <a:gd name="T9" fmla="*/ 1611 h 3553"/>
                <a:gd name="T10" fmla="*/ 827 w 3670"/>
                <a:gd name="T11" fmla="*/ 1120 h 3553"/>
                <a:gd name="T12" fmla="*/ 300 w 3670"/>
                <a:gd name="T13" fmla="*/ 1454 h 3553"/>
                <a:gd name="T14" fmla="*/ 405 w 3670"/>
                <a:gd name="T15" fmla="*/ 1944 h 3553"/>
                <a:gd name="T16" fmla="*/ 227 w 3670"/>
                <a:gd name="T17" fmla="*/ 2518 h 3553"/>
                <a:gd name="T18" fmla="*/ 796 w 3670"/>
                <a:gd name="T19" fmla="*/ 2988 h 3553"/>
                <a:gd name="T20" fmla="*/ 2247 w 3670"/>
                <a:gd name="T21" fmla="*/ 3012 h 3553"/>
                <a:gd name="T22" fmla="*/ 2668 w 3670"/>
                <a:gd name="T23" fmla="*/ 3004 h 3553"/>
                <a:gd name="T24" fmla="*/ 2974 w 3670"/>
                <a:gd name="T25" fmla="*/ 2833 h 3553"/>
                <a:gd name="T26" fmla="*/ 3156 w 3670"/>
                <a:gd name="T27" fmla="*/ 3024 h 3553"/>
                <a:gd name="T28" fmla="*/ 3414 w 3670"/>
                <a:gd name="T29" fmla="*/ 3021 h 3553"/>
                <a:gd name="T30" fmla="*/ 3600 w 3670"/>
                <a:gd name="T31" fmla="*/ 2829 h 3553"/>
                <a:gd name="T32" fmla="*/ 3272 w 3670"/>
                <a:gd name="T33" fmla="*/ 2465 h 3553"/>
                <a:gd name="T34" fmla="*/ 3275 w 3670"/>
                <a:gd name="T35" fmla="*/ 1880 h 3553"/>
                <a:gd name="T36" fmla="*/ 3280 w 3670"/>
                <a:gd name="T37" fmla="*/ 761 h 3553"/>
                <a:gd name="T38" fmla="*/ 3366 w 3670"/>
                <a:gd name="T39" fmla="*/ 430 h 3553"/>
                <a:gd name="T40" fmla="*/ 3344 w 3670"/>
                <a:gd name="T41" fmla="*/ 809 h 3553"/>
                <a:gd name="T42" fmla="*/ 3278 w 3670"/>
                <a:gd name="T43" fmla="*/ 538 h 3553"/>
                <a:gd name="T44" fmla="*/ 3213 w 3670"/>
                <a:gd name="T45" fmla="*/ 503 h 3553"/>
                <a:gd name="T46" fmla="*/ 2610 w 3670"/>
                <a:gd name="T47" fmla="*/ 99 h 3553"/>
                <a:gd name="T48" fmla="*/ 2642 w 3670"/>
                <a:gd name="T49" fmla="*/ 105 h 3553"/>
                <a:gd name="T50" fmla="*/ 952 w 3670"/>
                <a:gd name="T51" fmla="*/ 517 h 3553"/>
                <a:gd name="T52" fmla="*/ 738 w 3670"/>
                <a:gd name="T53" fmla="*/ 541 h 3553"/>
                <a:gd name="T54" fmla="*/ 27 w 3670"/>
                <a:gd name="T55" fmla="*/ 1665 h 3553"/>
                <a:gd name="T56" fmla="*/ 242 w 3670"/>
                <a:gd name="T57" fmla="*/ 1738 h 3553"/>
                <a:gd name="T58" fmla="*/ 168 w 3670"/>
                <a:gd name="T59" fmla="*/ 1744 h 3553"/>
                <a:gd name="T60" fmla="*/ 230 w 3670"/>
                <a:gd name="T61" fmla="*/ 1756 h 3553"/>
                <a:gd name="T62" fmla="*/ 179 w 3670"/>
                <a:gd name="T63" fmla="*/ 1933 h 3553"/>
                <a:gd name="T64" fmla="*/ 148 w 3670"/>
                <a:gd name="T65" fmla="*/ 1757 h 3553"/>
                <a:gd name="T66" fmla="*/ 224 w 3670"/>
                <a:gd name="T67" fmla="*/ 1690 h 3553"/>
                <a:gd name="T68" fmla="*/ 538 w 3670"/>
                <a:gd name="T69" fmla="*/ 1798 h 3553"/>
                <a:gd name="T70" fmla="*/ 494 w 3670"/>
                <a:gd name="T71" fmla="*/ 1533 h 3553"/>
                <a:gd name="T72" fmla="*/ 650 w 3670"/>
                <a:gd name="T73" fmla="*/ 1755 h 3553"/>
                <a:gd name="T74" fmla="*/ 630 w 3670"/>
                <a:gd name="T75" fmla="*/ 2527 h 3553"/>
                <a:gd name="T76" fmla="*/ 617 w 3670"/>
                <a:gd name="T77" fmla="*/ 2200 h 3553"/>
                <a:gd name="T78" fmla="*/ 689 w 3670"/>
                <a:gd name="T79" fmla="*/ 2547 h 3553"/>
                <a:gd name="T80" fmla="*/ 743 w 3670"/>
                <a:gd name="T81" fmla="*/ 2561 h 3553"/>
                <a:gd name="T82" fmla="*/ 641 w 3670"/>
                <a:gd name="T83" fmla="*/ 1977 h 3553"/>
                <a:gd name="T84" fmla="*/ 1145 w 3670"/>
                <a:gd name="T85" fmla="*/ 2798 h 3553"/>
                <a:gd name="T86" fmla="*/ 1185 w 3670"/>
                <a:gd name="T87" fmla="*/ 2838 h 3553"/>
                <a:gd name="T88" fmla="*/ 1925 w 3670"/>
                <a:gd name="T89" fmla="*/ 2970 h 3553"/>
                <a:gd name="T90" fmla="*/ 2216 w 3670"/>
                <a:gd name="T91" fmla="*/ 3294 h 3553"/>
                <a:gd name="T92" fmla="*/ 2380 w 3670"/>
                <a:gd name="T93" fmla="*/ 3172 h 3553"/>
                <a:gd name="T94" fmla="*/ 2481 w 3670"/>
                <a:gd name="T95" fmla="*/ 2981 h 3553"/>
                <a:gd name="T96" fmla="*/ 2978 w 3670"/>
                <a:gd name="T97" fmla="*/ 2822 h 3553"/>
                <a:gd name="T98" fmla="*/ 3221 w 3670"/>
                <a:gd name="T99" fmla="*/ 3099 h 3553"/>
                <a:gd name="T100" fmla="*/ 3326 w 3670"/>
                <a:gd name="T101" fmla="*/ 2540 h 3553"/>
                <a:gd name="T102" fmla="*/ 3516 w 3670"/>
                <a:gd name="T103" fmla="*/ 2908 h 3553"/>
                <a:gd name="T104" fmla="*/ 3090 w 3670"/>
                <a:gd name="T105" fmla="*/ 2930 h 3553"/>
                <a:gd name="T106" fmla="*/ 2985 w 3670"/>
                <a:gd name="T107" fmla="*/ 2577 h 3553"/>
                <a:gd name="T108" fmla="*/ 3129 w 3670"/>
                <a:gd name="T109" fmla="*/ 2388 h 3553"/>
                <a:gd name="T110" fmla="*/ 3410 w 3670"/>
                <a:gd name="T111" fmla="*/ 2166 h 3553"/>
                <a:gd name="T112" fmla="*/ 3347 w 3670"/>
                <a:gd name="T113" fmla="*/ 1872 h 3553"/>
                <a:gd name="T114" fmla="*/ 3520 w 3670"/>
                <a:gd name="T115" fmla="*/ 1967 h 3553"/>
                <a:gd name="T116" fmla="*/ 3393 w 3670"/>
                <a:gd name="T117" fmla="*/ 2203 h 3553"/>
                <a:gd name="T118" fmla="*/ 3241 w 3670"/>
                <a:gd name="T119" fmla="*/ 2123 h 3553"/>
                <a:gd name="T120" fmla="*/ 3352 w 3670"/>
                <a:gd name="T121" fmla="*/ 1308 h 3553"/>
                <a:gd name="T122" fmla="*/ 3426 w 3670"/>
                <a:gd name="T123" fmla="*/ 1382 h 3553"/>
                <a:gd name="T124" fmla="*/ 3262 w 3670"/>
                <a:gd name="T125" fmla="*/ 1526 h 3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70" h="3553">
                  <a:moveTo>
                    <a:pt x="3359" y="1756"/>
                  </a:moveTo>
                  <a:cubicBezTo>
                    <a:pt x="3359" y="1758"/>
                    <a:pt x="3362" y="1760"/>
                    <a:pt x="3364" y="1760"/>
                  </a:cubicBezTo>
                  <a:cubicBezTo>
                    <a:pt x="3366" y="1759"/>
                    <a:pt x="3368" y="1758"/>
                    <a:pt x="3369" y="1757"/>
                  </a:cubicBezTo>
                  <a:cubicBezTo>
                    <a:pt x="3369" y="1756"/>
                    <a:pt x="3371" y="1754"/>
                    <a:pt x="3373" y="1751"/>
                  </a:cubicBezTo>
                  <a:cubicBezTo>
                    <a:pt x="3375" y="1749"/>
                    <a:pt x="3376" y="1748"/>
                    <a:pt x="3376" y="1748"/>
                  </a:cubicBezTo>
                  <a:cubicBezTo>
                    <a:pt x="3377" y="1748"/>
                    <a:pt x="3378" y="1749"/>
                    <a:pt x="3378" y="1749"/>
                  </a:cubicBezTo>
                  <a:cubicBezTo>
                    <a:pt x="3379" y="1750"/>
                    <a:pt x="3380" y="1752"/>
                    <a:pt x="3382" y="1753"/>
                  </a:cubicBezTo>
                  <a:cubicBezTo>
                    <a:pt x="3382" y="1754"/>
                    <a:pt x="3383" y="1755"/>
                    <a:pt x="3384" y="1756"/>
                  </a:cubicBezTo>
                  <a:cubicBezTo>
                    <a:pt x="3393" y="1765"/>
                    <a:pt x="3425" y="1779"/>
                    <a:pt x="3446" y="1784"/>
                  </a:cubicBezTo>
                  <a:cubicBezTo>
                    <a:pt x="3455" y="1786"/>
                    <a:pt x="3475" y="1785"/>
                    <a:pt x="3478" y="1780"/>
                  </a:cubicBezTo>
                  <a:cubicBezTo>
                    <a:pt x="3478" y="1780"/>
                    <a:pt x="3481" y="1778"/>
                    <a:pt x="3485" y="1776"/>
                  </a:cubicBezTo>
                  <a:cubicBezTo>
                    <a:pt x="3489" y="1774"/>
                    <a:pt x="3494" y="1771"/>
                    <a:pt x="3496" y="1769"/>
                  </a:cubicBezTo>
                  <a:cubicBezTo>
                    <a:pt x="3497" y="1767"/>
                    <a:pt x="3500" y="1765"/>
                    <a:pt x="3501" y="1765"/>
                  </a:cubicBezTo>
                  <a:cubicBezTo>
                    <a:pt x="3504" y="1764"/>
                    <a:pt x="3506" y="1762"/>
                    <a:pt x="3508" y="1761"/>
                  </a:cubicBezTo>
                  <a:cubicBezTo>
                    <a:pt x="3517" y="1755"/>
                    <a:pt x="3526" y="1752"/>
                    <a:pt x="3534" y="1749"/>
                  </a:cubicBezTo>
                  <a:cubicBezTo>
                    <a:pt x="3545" y="1745"/>
                    <a:pt x="3555" y="1741"/>
                    <a:pt x="3567" y="1733"/>
                  </a:cubicBezTo>
                  <a:cubicBezTo>
                    <a:pt x="3596" y="1716"/>
                    <a:pt x="3606" y="1709"/>
                    <a:pt x="3615" y="1696"/>
                  </a:cubicBezTo>
                  <a:cubicBezTo>
                    <a:pt x="3618" y="1693"/>
                    <a:pt x="3620" y="1691"/>
                    <a:pt x="3620" y="1691"/>
                  </a:cubicBezTo>
                  <a:cubicBezTo>
                    <a:pt x="3624" y="1689"/>
                    <a:pt x="3637" y="1671"/>
                    <a:pt x="3643" y="1661"/>
                  </a:cubicBezTo>
                  <a:cubicBezTo>
                    <a:pt x="3663" y="1629"/>
                    <a:pt x="3670" y="1600"/>
                    <a:pt x="3666" y="1571"/>
                  </a:cubicBezTo>
                  <a:cubicBezTo>
                    <a:pt x="3664" y="1556"/>
                    <a:pt x="3661" y="1547"/>
                    <a:pt x="3654" y="1537"/>
                  </a:cubicBezTo>
                  <a:cubicBezTo>
                    <a:pt x="3641" y="1515"/>
                    <a:pt x="3617" y="1500"/>
                    <a:pt x="3587" y="1493"/>
                  </a:cubicBezTo>
                  <a:cubicBezTo>
                    <a:pt x="3584" y="1493"/>
                    <a:pt x="3574" y="1490"/>
                    <a:pt x="3562" y="1485"/>
                  </a:cubicBezTo>
                  <a:cubicBezTo>
                    <a:pt x="3559" y="1483"/>
                    <a:pt x="3553" y="1479"/>
                    <a:pt x="3550" y="1476"/>
                  </a:cubicBezTo>
                  <a:cubicBezTo>
                    <a:pt x="3550" y="1475"/>
                    <a:pt x="3550" y="1475"/>
                    <a:pt x="3550" y="1475"/>
                  </a:cubicBezTo>
                  <a:cubicBezTo>
                    <a:pt x="3544" y="1470"/>
                    <a:pt x="3545" y="1470"/>
                    <a:pt x="3545" y="1469"/>
                  </a:cubicBezTo>
                  <a:cubicBezTo>
                    <a:pt x="3558" y="1444"/>
                    <a:pt x="3559" y="1437"/>
                    <a:pt x="3560" y="1434"/>
                  </a:cubicBezTo>
                  <a:cubicBezTo>
                    <a:pt x="3560" y="1431"/>
                    <a:pt x="3560" y="1428"/>
                    <a:pt x="3560" y="1428"/>
                  </a:cubicBezTo>
                  <a:cubicBezTo>
                    <a:pt x="3562" y="1425"/>
                    <a:pt x="3558" y="1402"/>
                    <a:pt x="3558" y="1401"/>
                  </a:cubicBezTo>
                  <a:cubicBezTo>
                    <a:pt x="3557" y="1393"/>
                    <a:pt x="3558" y="1392"/>
                    <a:pt x="3560" y="1392"/>
                  </a:cubicBezTo>
                  <a:cubicBezTo>
                    <a:pt x="3564" y="1391"/>
                    <a:pt x="3568" y="1382"/>
                    <a:pt x="3568" y="1381"/>
                  </a:cubicBezTo>
                  <a:cubicBezTo>
                    <a:pt x="3570" y="1376"/>
                    <a:pt x="3569" y="1374"/>
                    <a:pt x="3568" y="1373"/>
                  </a:cubicBezTo>
                  <a:cubicBezTo>
                    <a:pt x="3568" y="1373"/>
                    <a:pt x="3568" y="1373"/>
                    <a:pt x="3568" y="1373"/>
                  </a:cubicBezTo>
                  <a:cubicBezTo>
                    <a:pt x="3566" y="1371"/>
                    <a:pt x="3563" y="1371"/>
                    <a:pt x="3560" y="1372"/>
                  </a:cubicBezTo>
                  <a:cubicBezTo>
                    <a:pt x="3556" y="1374"/>
                    <a:pt x="3544" y="1371"/>
                    <a:pt x="3534" y="1366"/>
                  </a:cubicBezTo>
                  <a:cubicBezTo>
                    <a:pt x="3530" y="1363"/>
                    <a:pt x="3528" y="1362"/>
                    <a:pt x="3526" y="1363"/>
                  </a:cubicBezTo>
                  <a:cubicBezTo>
                    <a:pt x="3524" y="1363"/>
                    <a:pt x="3523" y="1365"/>
                    <a:pt x="3522" y="1366"/>
                  </a:cubicBezTo>
                  <a:cubicBezTo>
                    <a:pt x="3520" y="1371"/>
                    <a:pt x="3521" y="1378"/>
                    <a:pt x="3525" y="1380"/>
                  </a:cubicBezTo>
                  <a:cubicBezTo>
                    <a:pt x="3526" y="1380"/>
                    <a:pt x="3526" y="1381"/>
                    <a:pt x="3526" y="1381"/>
                  </a:cubicBezTo>
                  <a:cubicBezTo>
                    <a:pt x="3528" y="1382"/>
                    <a:pt x="3528" y="1384"/>
                    <a:pt x="3529" y="1384"/>
                  </a:cubicBezTo>
                  <a:cubicBezTo>
                    <a:pt x="3527" y="1386"/>
                    <a:pt x="3528" y="1393"/>
                    <a:pt x="3529" y="1395"/>
                  </a:cubicBezTo>
                  <a:cubicBezTo>
                    <a:pt x="3529" y="1396"/>
                    <a:pt x="3529" y="1398"/>
                    <a:pt x="3529" y="1399"/>
                  </a:cubicBezTo>
                  <a:cubicBezTo>
                    <a:pt x="3527" y="1397"/>
                    <a:pt x="3522" y="1393"/>
                    <a:pt x="3518" y="1388"/>
                  </a:cubicBezTo>
                  <a:cubicBezTo>
                    <a:pt x="3514" y="1383"/>
                    <a:pt x="3509" y="1378"/>
                    <a:pt x="3506" y="1376"/>
                  </a:cubicBezTo>
                  <a:cubicBezTo>
                    <a:pt x="3504" y="1374"/>
                    <a:pt x="3499" y="1368"/>
                    <a:pt x="3496" y="1364"/>
                  </a:cubicBezTo>
                  <a:cubicBezTo>
                    <a:pt x="3492" y="1359"/>
                    <a:pt x="3487" y="1352"/>
                    <a:pt x="3483" y="1349"/>
                  </a:cubicBezTo>
                  <a:cubicBezTo>
                    <a:pt x="3482" y="1347"/>
                    <a:pt x="3482" y="1347"/>
                    <a:pt x="3482" y="1347"/>
                  </a:cubicBezTo>
                  <a:cubicBezTo>
                    <a:pt x="3479" y="1345"/>
                    <a:pt x="3475" y="1341"/>
                    <a:pt x="3474" y="1338"/>
                  </a:cubicBezTo>
                  <a:cubicBezTo>
                    <a:pt x="3466" y="1326"/>
                    <a:pt x="3464" y="1322"/>
                    <a:pt x="3460" y="1320"/>
                  </a:cubicBezTo>
                  <a:cubicBezTo>
                    <a:pt x="3459" y="1320"/>
                    <a:pt x="3458" y="1319"/>
                    <a:pt x="3458" y="1319"/>
                  </a:cubicBezTo>
                  <a:cubicBezTo>
                    <a:pt x="3457" y="1317"/>
                    <a:pt x="3456" y="1316"/>
                    <a:pt x="3455" y="1315"/>
                  </a:cubicBezTo>
                  <a:cubicBezTo>
                    <a:pt x="3454" y="1314"/>
                    <a:pt x="3452" y="1312"/>
                    <a:pt x="3449" y="1309"/>
                  </a:cubicBezTo>
                  <a:cubicBezTo>
                    <a:pt x="3449" y="1309"/>
                    <a:pt x="3449" y="1309"/>
                    <a:pt x="3449" y="1309"/>
                  </a:cubicBezTo>
                  <a:cubicBezTo>
                    <a:pt x="3444" y="1305"/>
                    <a:pt x="3437" y="1301"/>
                    <a:pt x="3432" y="1298"/>
                  </a:cubicBezTo>
                  <a:cubicBezTo>
                    <a:pt x="3420" y="1292"/>
                    <a:pt x="3407" y="1287"/>
                    <a:pt x="3399" y="1286"/>
                  </a:cubicBezTo>
                  <a:cubicBezTo>
                    <a:pt x="3396" y="1285"/>
                    <a:pt x="3389" y="1285"/>
                    <a:pt x="3385" y="1286"/>
                  </a:cubicBezTo>
                  <a:cubicBezTo>
                    <a:pt x="3380" y="1286"/>
                    <a:pt x="3377" y="1286"/>
                    <a:pt x="3377" y="1286"/>
                  </a:cubicBezTo>
                  <a:cubicBezTo>
                    <a:pt x="3377" y="1286"/>
                    <a:pt x="3377" y="1286"/>
                    <a:pt x="3377" y="1286"/>
                  </a:cubicBezTo>
                  <a:cubicBezTo>
                    <a:pt x="3373" y="1286"/>
                    <a:pt x="3365" y="1288"/>
                    <a:pt x="3359" y="1290"/>
                  </a:cubicBezTo>
                  <a:cubicBezTo>
                    <a:pt x="3357" y="1290"/>
                    <a:pt x="3356" y="1290"/>
                    <a:pt x="3355" y="1291"/>
                  </a:cubicBezTo>
                  <a:cubicBezTo>
                    <a:pt x="3354" y="1290"/>
                    <a:pt x="3352" y="1290"/>
                    <a:pt x="3346" y="1293"/>
                  </a:cubicBezTo>
                  <a:cubicBezTo>
                    <a:pt x="3343" y="1294"/>
                    <a:pt x="3340" y="1294"/>
                    <a:pt x="3340" y="1295"/>
                  </a:cubicBezTo>
                  <a:cubicBezTo>
                    <a:pt x="3338" y="1294"/>
                    <a:pt x="3334" y="1294"/>
                    <a:pt x="3332" y="1295"/>
                  </a:cubicBezTo>
                  <a:cubicBezTo>
                    <a:pt x="3330" y="1295"/>
                    <a:pt x="3328" y="1295"/>
                    <a:pt x="3328" y="1295"/>
                  </a:cubicBezTo>
                  <a:cubicBezTo>
                    <a:pt x="3326" y="1294"/>
                    <a:pt x="3319" y="1292"/>
                    <a:pt x="3313" y="1290"/>
                  </a:cubicBezTo>
                  <a:cubicBezTo>
                    <a:pt x="3302" y="1287"/>
                    <a:pt x="3294" y="1282"/>
                    <a:pt x="3291" y="1280"/>
                  </a:cubicBezTo>
                  <a:cubicBezTo>
                    <a:pt x="3291" y="1279"/>
                    <a:pt x="3291" y="1279"/>
                    <a:pt x="3291" y="1279"/>
                  </a:cubicBezTo>
                  <a:cubicBezTo>
                    <a:pt x="3290" y="1278"/>
                    <a:pt x="3290" y="1278"/>
                    <a:pt x="3290" y="1278"/>
                  </a:cubicBezTo>
                  <a:cubicBezTo>
                    <a:pt x="3289" y="1277"/>
                    <a:pt x="3285" y="1277"/>
                    <a:pt x="3283" y="1277"/>
                  </a:cubicBezTo>
                  <a:cubicBezTo>
                    <a:pt x="3279" y="1278"/>
                    <a:pt x="3278" y="1278"/>
                    <a:pt x="3277" y="1280"/>
                  </a:cubicBezTo>
                  <a:cubicBezTo>
                    <a:pt x="3277" y="1282"/>
                    <a:pt x="3277" y="1282"/>
                    <a:pt x="3277" y="1282"/>
                  </a:cubicBezTo>
                  <a:cubicBezTo>
                    <a:pt x="3278" y="1283"/>
                    <a:pt x="3278" y="1283"/>
                    <a:pt x="3278" y="1283"/>
                  </a:cubicBezTo>
                  <a:cubicBezTo>
                    <a:pt x="3279" y="1284"/>
                    <a:pt x="3279" y="1284"/>
                    <a:pt x="3280" y="1285"/>
                  </a:cubicBezTo>
                  <a:cubicBezTo>
                    <a:pt x="3281" y="1285"/>
                    <a:pt x="3281" y="1285"/>
                    <a:pt x="3282" y="1286"/>
                  </a:cubicBezTo>
                  <a:cubicBezTo>
                    <a:pt x="3282" y="1286"/>
                    <a:pt x="3282" y="1286"/>
                    <a:pt x="3282" y="1286"/>
                  </a:cubicBezTo>
                  <a:cubicBezTo>
                    <a:pt x="3282" y="1287"/>
                    <a:pt x="3283" y="1288"/>
                    <a:pt x="3283" y="1288"/>
                  </a:cubicBezTo>
                  <a:cubicBezTo>
                    <a:pt x="3288" y="1293"/>
                    <a:pt x="3327" y="1313"/>
                    <a:pt x="3335" y="1315"/>
                  </a:cubicBezTo>
                  <a:cubicBezTo>
                    <a:pt x="3342" y="1317"/>
                    <a:pt x="3346" y="1320"/>
                    <a:pt x="3355" y="1333"/>
                  </a:cubicBezTo>
                  <a:cubicBezTo>
                    <a:pt x="3358" y="1336"/>
                    <a:pt x="3361" y="1340"/>
                    <a:pt x="3364" y="1342"/>
                  </a:cubicBezTo>
                  <a:cubicBezTo>
                    <a:pt x="3365" y="1343"/>
                    <a:pt x="3365" y="1343"/>
                    <a:pt x="3365" y="1343"/>
                  </a:cubicBezTo>
                  <a:cubicBezTo>
                    <a:pt x="3368" y="1346"/>
                    <a:pt x="3372" y="1352"/>
                    <a:pt x="3375" y="1357"/>
                  </a:cubicBezTo>
                  <a:cubicBezTo>
                    <a:pt x="3375" y="1356"/>
                    <a:pt x="3374" y="1356"/>
                    <a:pt x="3373" y="1356"/>
                  </a:cubicBezTo>
                  <a:cubicBezTo>
                    <a:pt x="3361" y="1351"/>
                    <a:pt x="3352" y="1350"/>
                    <a:pt x="3344" y="1352"/>
                  </a:cubicBezTo>
                  <a:cubicBezTo>
                    <a:pt x="3341" y="1353"/>
                    <a:pt x="3334" y="1355"/>
                    <a:pt x="3328" y="1357"/>
                  </a:cubicBezTo>
                  <a:cubicBezTo>
                    <a:pt x="3294" y="1368"/>
                    <a:pt x="3275" y="1410"/>
                    <a:pt x="3263" y="1441"/>
                  </a:cubicBezTo>
                  <a:cubicBezTo>
                    <a:pt x="3262" y="1445"/>
                    <a:pt x="3260" y="1451"/>
                    <a:pt x="3258" y="1454"/>
                  </a:cubicBezTo>
                  <a:cubicBezTo>
                    <a:pt x="3253" y="1467"/>
                    <a:pt x="3252" y="1482"/>
                    <a:pt x="3251" y="1498"/>
                  </a:cubicBezTo>
                  <a:cubicBezTo>
                    <a:pt x="3251" y="1510"/>
                    <a:pt x="3250" y="1522"/>
                    <a:pt x="3248" y="1532"/>
                  </a:cubicBezTo>
                  <a:cubicBezTo>
                    <a:pt x="3247" y="1534"/>
                    <a:pt x="3247" y="1537"/>
                    <a:pt x="3247" y="1542"/>
                  </a:cubicBezTo>
                  <a:cubicBezTo>
                    <a:pt x="3247" y="1545"/>
                    <a:pt x="3246" y="1549"/>
                    <a:pt x="3246" y="1553"/>
                  </a:cubicBezTo>
                  <a:cubicBezTo>
                    <a:pt x="3246" y="1553"/>
                    <a:pt x="3246" y="1554"/>
                    <a:pt x="3246" y="1554"/>
                  </a:cubicBezTo>
                  <a:cubicBezTo>
                    <a:pt x="3234" y="1409"/>
                    <a:pt x="3203" y="1266"/>
                    <a:pt x="3152" y="1130"/>
                  </a:cubicBezTo>
                  <a:cubicBezTo>
                    <a:pt x="3152" y="1129"/>
                    <a:pt x="3152" y="1128"/>
                    <a:pt x="3151" y="1127"/>
                  </a:cubicBezTo>
                  <a:cubicBezTo>
                    <a:pt x="3149" y="1121"/>
                    <a:pt x="3149" y="1109"/>
                    <a:pt x="3150" y="1051"/>
                  </a:cubicBezTo>
                  <a:cubicBezTo>
                    <a:pt x="3146" y="971"/>
                    <a:pt x="3141" y="920"/>
                    <a:pt x="3146" y="853"/>
                  </a:cubicBezTo>
                  <a:cubicBezTo>
                    <a:pt x="3148" y="854"/>
                    <a:pt x="3172" y="889"/>
                    <a:pt x="3179" y="903"/>
                  </a:cubicBezTo>
                  <a:cubicBezTo>
                    <a:pt x="3181" y="907"/>
                    <a:pt x="3186" y="916"/>
                    <a:pt x="3191" y="923"/>
                  </a:cubicBezTo>
                  <a:cubicBezTo>
                    <a:pt x="3195" y="930"/>
                    <a:pt x="3198" y="937"/>
                    <a:pt x="3198" y="937"/>
                  </a:cubicBezTo>
                  <a:cubicBezTo>
                    <a:pt x="3198" y="938"/>
                    <a:pt x="3200" y="941"/>
                    <a:pt x="3202" y="944"/>
                  </a:cubicBezTo>
                  <a:cubicBezTo>
                    <a:pt x="3204" y="948"/>
                    <a:pt x="3207" y="955"/>
                    <a:pt x="3209" y="960"/>
                  </a:cubicBezTo>
                  <a:cubicBezTo>
                    <a:pt x="3211" y="965"/>
                    <a:pt x="3213" y="971"/>
                    <a:pt x="3215" y="972"/>
                  </a:cubicBezTo>
                  <a:cubicBezTo>
                    <a:pt x="3220" y="977"/>
                    <a:pt x="3220" y="993"/>
                    <a:pt x="3217" y="1063"/>
                  </a:cubicBezTo>
                  <a:cubicBezTo>
                    <a:pt x="3215" y="1103"/>
                    <a:pt x="3213" y="1143"/>
                    <a:pt x="3213" y="1151"/>
                  </a:cubicBezTo>
                  <a:cubicBezTo>
                    <a:pt x="3214" y="1163"/>
                    <a:pt x="3215" y="1166"/>
                    <a:pt x="3219" y="1168"/>
                  </a:cubicBezTo>
                  <a:cubicBezTo>
                    <a:pt x="3222" y="1169"/>
                    <a:pt x="3224" y="1170"/>
                    <a:pt x="3225" y="1169"/>
                  </a:cubicBezTo>
                  <a:cubicBezTo>
                    <a:pt x="3227" y="1167"/>
                    <a:pt x="3229" y="1152"/>
                    <a:pt x="3227" y="1146"/>
                  </a:cubicBezTo>
                  <a:cubicBezTo>
                    <a:pt x="3226" y="1142"/>
                    <a:pt x="3227" y="1117"/>
                    <a:pt x="3229" y="1088"/>
                  </a:cubicBezTo>
                  <a:cubicBezTo>
                    <a:pt x="3230" y="1060"/>
                    <a:pt x="3232" y="1029"/>
                    <a:pt x="3232" y="1020"/>
                  </a:cubicBezTo>
                  <a:cubicBezTo>
                    <a:pt x="3233" y="1003"/>
                    <a:pt x="3233" y="1003"/>
                    <a:pt x="3233" y="1003"/>
                  </a:cubicBezTo>
                  <a:cubicBezTo>
                    <a:pt x="3236" y="1009"/>
                    <a:pt x="3236" y="1009"/>
                    <a:pt x="3236" y="1009"/>
                  </a:cubicBezTo>
                  <a:cubicBezTo>
                    <a:pt x="3244" y="1020"/>
                    <a:pt x="3254" y="1039"/>
                    <a:pt x="3259" y="1049"/>
                  </a:cubicBezTo>
                  <a:cubicBezTo>
                    <a:pt x="3271" y="1080"/>
                    <a:pt x="3273" y="1084"/>
                    <a:pt x="3275" y="1087"/>
                  </a:cubicBezTo>
                  <a:cubicBezTo>
                    <a:pt x="3277" y="1089"/>
                    <a:pt x="3278" y="1095"/>
                    <a:pt x="3278" y="1111"/>
                  </a:cubicBezTo>
                  <a:cubicBezTo>
                    <a:pt x="3277" y="1146"/>
                    <a:pt x="3278" y="1165"/>
                    <a:pt x="3280" y="1168"/>
                  </a:cubicBezTo>
                  <a:cubicBezTo>
                    <a:pt x="3281" y="1170"/>
                    <a:pt x="3284" y="1171"/>
                    <a:pt x="3287" y="1171"/>
                  </a:cubicBezTo>
                  <a:cubicBezTo>
                    <a:pt x="3291" y="1171"/>
                    <a:pt x="3291" y="1169"/>
                    <a:pt x="3292" y="1155"/>
                  </a:cubicBezTo>
                  <a:cubicBezTo>
                    <a:pt x="3293" y="1146"/>
                    <a:pt x="3292" y="1134"/>
                    <a:pt x="3292" y="1129"/>
                  </a:cubicBezTo>
                  <a:cubicBezTo>
                    <a:pt x="3291" y="1112"/>
                    <a:pt x="3292" y="1091"/>
                    <a:pt x="3294" y="1089"/>
                  </a:cubicBezTo>
                  <a:cubicBezTo>
                    <a:pt x="3296" y="1087"/>
                    <a:pt x="3301" y="1087"/>
                    <a:pt x="3312" y="1090"/>
                  </a:cubicBezTo>
                  <a:cubicBezTo>
                    <a:pt x="3321" y="1091"/>
                    <a:pt x="3332" y="1092"/>
                    <a:pt x="3338" y="1092"/>
                  </a:cubicBezTo>
                  <a:cubicBezTo>
                    <a:pt x="3348" y="1092"/>
                    <a:pt x="3348" y="1092"/>
                    <a:pt x="3348" y="1092"/>
                  </a:cubicBezTo>
                  <a:cubicBezTo>
                    <a:pt x="3348" y="1102"/>
                    <a:pt x="3348" y="1102"/>
                    <a:pt x="3348" y="1102"/>
                  </a:cubicBezTo>
                  <a:cubicBezTo>
                    <a:pt x="3344" y="1204"/>
                    <a:pt x="3344" y="1204"/>
                    <a:pt x="3352" y="1208"/>
                  </a:cubicBezTo>
                  <a:cubicBezTo>
                    <a:pt x="3361" y="1213"/>
                    <a:pt x="3362" y="1209"/>
                    <a:pt x="3362" y="1176"/>
                  </a:cubicBezTo>
                  <a:cubicBezTo>
                    <a:pt x="3361" y="1159"/>
                    <a:pt x="3362" y="1145"/>
                    <a:pt x="3362" y="1144"/>
                  </a:cubicBezTo>
                  <a:cubicBezTo>
                    <a:pt x="3363" y="1144"/>
                    <a:pt x="3365" y="1146"/>
                    <a:pt x="3368" y="1150"/>
                  </a:cubicBezTo>
                  <a:cubicBezTo>
                    <a:pt x="3378" y="1162"/>
                    <a:pt x="3388" y="1169"/>
                    <a:pt x="3398" y="1171"/>
                  </a:cubicBezTo>
                  <a:cubicBezTo>
                    <a:pt x="3409" y="1173"/>
                    <a:pt x="3409" y="1173"/>
                    <a:pt x="3409" y="1173"/>
                  </a:cubicBezTo>
                  <a:cubicBezTo>
                    <a:pt x="3407" y="1194"/>
                    <a:pt x="3407" y="1194"/>
                    <a:pt x="3407" y="1194"/>
                  </a:cubicBezTo>
                  <a:cubicBezTo>
                    <a:pt x="3404" y="1232"/>
                    <a:pt x="3404" y="1236"/>
                    <a:pt x="3409" y="1241"/>
                  </a:cubicBezTo>
                  <a:cubicBezTo>
                    <a:pt x="3411" y="1243"/>
                    <a:pt x="3414" y="1245"/>
                    <a:pt x="3416" y="1245"/>
                  </a:cubicBezTo>
                  <a:cubicBezTo>
                    <a:pt x="3420" y="1244"/>
                    <a:pt x="3422" y="1228"/>
                    <a:pt x="3419" y="1221"/>
                  </a:cubicBezTo>
                  <a:cubicBezTo>
                    <a:pt x="3416" y="1215"/>
                    <a:pt x="3417" y="1201"/>
                    <a:pt x="3422" y="1173"/>
                  </a:cubicBezTo>
                  <a:cubicBezTo>
                    <a:pt x="3424" y="1167"/>
                    <a:pt x="3423" y="1160"/>
                    <a:pt x="3422" y="1157"/>
                  </a:cubicBezTo>
                  <a:cubicBezTo>
                    <a:pt x="3420" y="1149"/>
                    <a:pt x="3419" y="1132"/>
                    <a:pt x="3420" y="1094"/>
                  </a:cubicBezTo>
                  <a:cubicBezTo>
                    <a:pt x="3420" y="1079"/>
                    <a:pt x="3420" y="1064"/>
                    <a:pt x="3420" y="1062"/>
                  </a:cubicBezTo>
                  <a:cubicBezTo>
                    <a:pt x="3419" y="1061"/>
                    <a:pt x="3419" y="1048"/>
                    <a:pt x="3419" y="1034"/>
                  </a:cubicBezTo>
                  <a:cubicBezTo>
                    <a:pt x="3420" y="997"/>
                    <a:pt x="3419" y="953"/>
                    <a:pt x="3417" y="920"/>
                  </a:cubicBezTo>
                  <a:cubicBezTo>
                    <a:pt x="3416" y="905"/>
                    <a:pt x="3415" y="880"/>
                    <a:pt x="3416" y="864"/>
                  </a:cubicBezTo>
                  <a:cubicBezTo>
                    <a:pt x="3416" y="838"/>
                    <a:pt x="3416" y="820"/>
                    <a:pt x="3413" y="780"/>
                  </a:cubicBezTo>
                  <a:cubicBezTo>
                    <a:pt x="3412" y="772"/>
                    <a:pt x="3411" y="752"/>
                    <a:pt x="3411" y="736"/>
                  </a:cubicBezTo>
                  <a:cubicBezTo>
                    <a:pt x="3411" y="720"/>
                    <a:pt x="3410" y="705"/>
                    <a:pt x="3409" y="704"/>
                  </a:cubicBezTo>
                  <a:cubicBezTo>
                    <a:pt x="3407" y="700"/>
                    <a:pt x="3406" y="692"/>
                    <a:pt x="3407" y="677"/>
                  </a:cubicBezTo>
                  <a:cubicBezTo>
                    <a:pt x="3407" y="670"/>
                    <a:pt x="3406" y="654"/>
                    <a:pt x="3406" y="641"/>
                  </a:cubicBezTo>
                  <a:cubicBezTo>
                    <a:pt x="3406" y="629"/>
                    <a:pt x="3407" y="619"/>
                    <a:pt x="3408" y="619"/>
                  </a:cubicBezTo>
                  <a:cubicBezTo>
                    <a:pt x="3408" y="619"/>
                    <a:pt x="3412" y="620"/>
                    <a:pt x="3416" y="622"/>
                  </a:cubicBezTo>
                  <a:cubicBezTo>
                    <a:pt x="3423" y="626"/>
                    <a:pt x="3440" y="629"/>
                    <a:pt x="3440" y="627"/>
                  </a:cubicBezTo>
                  <a:cubicBezTo>
                    <a:pt x="3440" y="626"/>
                    <a:pt x="3442" y="626"/>
                    <a:pt x="3445" y="627"/>
                  </a:cubicBezTo>
                  <a:cubicBezTo>
                    <a:pt x="3447" y="627"/>
                    <a:pt x="3451" y="627"/>
                    <a:pt x="3453" y="627"/>
                  </a:cubicBezTo>
                  <a:cubicBezTo>
                    <a:pt x="3455" y="626"/>
                    <a:pt x="3457" y="625"/>
                    <a:pt x="3458" y="626"/>
                  </a:cubicBezTo>
                  <a:cubicBezTo>
                    <a:pt x="3459" y="626"/>
                    <a:pt x="3461" y="624"/>
                    <a:pt x="3464" y="621"/>
                  </a:cubicBezTo>
                  <a:cubicBezTo>
                    <a:pt x="3466" y="618"/>
                    <a:pt x="3467" y="615"/>
                    <a:pt x="3467" y="610"/>
                  </a:cubicBezTo>
                  <a:cubicBezTo>
                    <a:pt x="3467" y="609"/>
                    <a:pt x="3467" y="607"/>
                    <a:pt x="3467" y="605"/>
                  </a:cubicBezTo>
                  <a:cubicBezTo>
                    <a:pt x="3466" y="595"/>
                    <a:pt x="3465" y="592"/>
                    <a:pt x="3456" y="584"/>
                  </a:cubicBezTo>
                  <a:cubicBezTo>
                    <a:pt x="3445" y="572"/>
                    <a:pt x="3437" y="568"/>
                    <a:pt x="3420" y="563"/>
                  </a:cubicBezTo>
                  <a:cubicBezTo>
                    <a:pt x="3410" y="561"/>
                    <a:pt x="3408" y="560"/>
                    <a:pt x="3407" y="555"/>
                  </a:cubicBezTo>
                  <a:cubicBezTo>
                    <a:pt x="3404" y="524"/>
                    <a:pt x="3410" y="492"/>
                    <a:pt x="3406" y="461"/>
                  </a:cubicBezTo>
                  <a:cubicBezTo>
                    <a:pt x="3405" y="460"/>
                    <a:pt x="3405" y="450"/>
                    <a:pt x="3405" y="439"/>
                  </a:cubicBezTo>
                  <a:cubicBezTo>
                    <a:pt x="3407" y="408"/>
                    <a:pt x="3409" y="410"/>
                    <a:pt x="3375" y="409"/>
                  </a:cubicBezTo>
                  <a:cubicBezTo>
                    <a:pt x="3359" y="409"/>
                    <a:pt x="3343" y="408"/>
                    <a:pt x="3340" y="409"/>
                  </a:cubicBezTo>
                  <a:cubicBezTo>
                    <a:pt x="3332" y="410"/>
                    <a:pt x="3332" y="410"/>
                    <a:pt x="3316" y="408"/>
                  </a:cubicBezTo>
                  <a:cubicBezTo>
                    <a:pt x="3309" y="408"/>
                    <a:pt x="3302" y="406"/>
                    <a:pt x="3301" y="405"/>
                  </a:cubicBezTo>
                  <a:cubicBezTo>
                    <a:pt x="3299" y="403"/>
                    <a:pt x="3297" y="403"/>
                    <a:pt x="3295" y="406"/>
                  </a:cubicBezTo>
                  <a:cubicBezTo>
                    <a:pt x="3293" y="409"/>
                    <a:pt x="3288" y="409"/>
                    <a:pt x="3259" y="408"/>
                  </a:cubicBezTo>
                  <a:cubicBezTo>
                    <a:pt x="3240" y="407"/>
                    <a:pt x="3224" y="407"/>
                    <a:pt x="3223" y="408"/>
                  </a:cubicBezTo>
                  <a:cubicBezTo>
                    <a:pt x="3220" y="409"/>
                    <a:pt x="3218" y="410"/>
                    <a:pt x="3175" y="409"/>
                  </a:cubicBezTo>
                  <a:cubicBezTo>
                    <a:pt x="3149" y="409"/>
                    <a:pt x="3142" y="410"/>
                    <a:pt x="3140" y="412"/>
                  </a:cubicBezTo>
                  <a:cubicBezTo>
                    <a:pt x="3135" y="417"/>
                    <a:pt x="3136" y="421"/>
                    <a:pt x="3143" y="423"/>
                  </a:cubicBezTo>
                  <a:cubicBezTo>
                    <a:pt x="3149" y="426"/>
                    <a:pt x="3149" y="426"/>
                    <a:pt x="3149" y="426"/>
                  </a:cubicBezTo>
                  <a:cubicBezTo>
                    <a:pt x="3148" y="446"/>
                    <a:pt x="3148" y="446"/>
                    <a:pt x="3148" y="446"/>
                  </a:cubicBezTo>
                  <a:cubicBezTo>
                    <a:pt x="3147" y="466"/>
                    <a:pt x="3147" y="475"/>
                    <a:pt x="3149" y="493"/>
                  </a:cubicBezTo>
                  <a:cubicBezTo>
                    <a:pt x="3149" y="500"/>
                    <a:pt x="3149" y="506"/>
                    <a:pt x="3147" y="507"/>
                  </a:cubicBezTo>
                  <a:cubicBezTo>
                    <a:pt x="3146" y="508"/>
                    <a:pt x="3145" y="514"/>
                    <a:pt x="3145" y="520"/>
                  </a:cubicBezTo>
                  <a:cubicBezTo>
                    <a:pt x="3145" y="532"/>
                    <a:pt x="3145" y="532"/>
                    <a:pt x="3146" y="533"/>
                  </a:cubicBezTo>
                  <a:cubicBezTo>
                    <a:pt x="3146" y="534"/>
                    <a:pt x="3137" y="534"/>
                    <a:pt x="3126" y="533"/>
                  </a:cubicBezTo>
                  <a:cubicBezTo>
                    <a:pt x="3109" y="534"/>
                    <a:pt x="3095" y="527"/>
                    <a:pt x="3078" y="521"/>
                  </a:cubicBezTo>
                  <a:cubicBezTo>
                    <a:pt x="3077" y="520"/>
                    <a:pt x="3074" y="519"/>
                    <a:pt x="3072" y="517"/>
                  </a:cubicBezTo>
                  <a:cubicBezTo>
                    <a:pt x="3064" y="512"/>
                    <a:pt x="3063" y="492"/>
                    <a:pt x="3070" y="488"/>
                  </a:cubicBezTo>
                  <a:cubicBezTo>
                    <a:pt x="3072" y="487"/>
                    <a:pt x="3073" y="489"/>
                    <a:pt x="3075" y="490"/>
                  </a:cubicBezTo>
                  <a:cubicBezTo>
                    <a:pt x="3075" y="491"/>
                    <a:pt x="3075" y="491"/>
                    <a:pt x="3075" y="491"/>
                  </a:cubicBezTo>
                  <a:cubicBezTo>
                    <a:pt x="3075" y="491"/>
                    <a:pt x="3076" y="493"/>
                    <a:pt x="3077" y="494"/>
                  </a:cubicBezTo>
                  <a:cubicBezTo>
                    <a:pt x="3079" y="497"/>
                    <a:pt x="3083" y="501"/>
                    <a:pt x="3086" y="504"/>
                  </a:cubicBezTo>
                  <a:cubicBezTo>
                    <a:pt x="3124" y="528"/>
                    <a:pt x="3115" y="477"/>
                    <a:pt x="3088" y="468"/>
                  </a:cubicBezTo>
                  <a:cubicBezTo>
                    <a:pt x="3084" y="467"/>
                    <a:pt x="3080" y="468"/>
                    <a:pt x="3079" y="469"/>
                  </a:cubicBezTo>
                  <a:cubicBezTo>
                    <a:pt x="3078" y="469"/>
                    <a:pt x="3074" y="470"/>
                    <a:pt x="3070" y="470"/>
                  </a:cubicBezTo>
                  <a:cubicBezTo>
                    <a:pt x="3059" y="469"/>
                    <a:pt x="3053" y="472"/>
                    <a:pt x="3049" y="482"/>
                  </a:cubicBezTo>
                  <a:cubicBezTo>
                    <a:pt x="3041" y="501"/>
                    <a:pt x="3047" y="517"/>
                    <a:pt x="3070" y="532"/>
                  </a:cubicBezTo>
                  <a:cubicBezTo>
                    <a:pt x="3079" y="537"/>
                    <a:pt x="3087" y="542"/>
                    <a:pt x="3089" y="543"/>
                  </a:cubicBezTo>
                  <a:cubicBezTo>
                    <a:pt x="3100" y="545"/>
                    <a:pt x="3111" y="547"/>
                    <a:pt x="3126" y="549"/>
                  </a:cubicBezTo>
                  <a:cubicBezTo>
                    <a:pt x="3135" y="550"/>
                    <a:pt x="3143" y="551"/>
                    <a:pt x="3144" y="552"/>
                  </a:cubicBezTo>
                  <a:cubicBezTo>
                    <a:pt x="3145" y="554"/>
                    <a:pt x="3143" y="607"/>
                    <a:pt x="3141" y="610"/>
                  </a:cubicBezTo>
                  <a:cubicBezTo>
                    <a:pt x="3139" y="613"/>
                    <a:pt x="3139" y="611"/>
                    <a:pt x="3136" y="669"/>
                  </a:cubicBezTo>
                  <a:cubicBezTo>
                    <a:pt x="3133" y="716"/>
                    <a:pt x="3132" y="723"/>
                    <a:pt x="3129" y="724"/>
                  </a:cubicBezTo>
                  <a:cubicBezTo>
                    <a:pt x="3127" y="724"/>
                    <a:pt x="3124" y="723"/>
                    <a:pt x="3121" y="721"/>
                  </a:cubicBezTo>
                  <a:cubicBezTo>
                    <a:pt x="3116" y="717"/>
                    <a:pt x="3108" y="716"/>
                    <a:pt x="3107" y="720"/>
                  </a:cubicBezTo>
                  <a:cubicBezTo>
                    <a:pt x="3106" y="721"/>
                    <a:pt x="3102" y="722"/>
                    <a:pt x="3095" y="721"/>
                  </a:cubicBezTo>
                  <a:cubicBezTo>
                    <a:pt x="3084" y="720"/>
                    <a:pt x="3083" y="720"/>
                    <a:pt x="3081" y="725"/>
                  </a:cubicBezTo>
                  <a:cubicBezTo>
                    <a:pt x="3079" y="729"/>
                    <a:pt x="3077" y="732"/>
                    <a:pt x="3076" y="732"/>
                  </a:cubicBezTo>
                  <a:cubicBezTo>
                    <a:pt x="3075" y="733"/>
                    <a:pt x="3076" y="734"/>
                    <a:pt x="3078" y="735"/>
                  </a:cubicBezTo>
                  <a:cubicBezTo>
                    <a:pt x="3096" y="762"/>
                    <a:pt x="3127" y="809"/>
                    <a:pt x="3130" y="838"/>
                  </a:cubicBezTo>
                  <a:cubicBezTo>
                    <a:pt x="3130" y="844"/>
                    <a:pt x="3131" y="855"/>
                    <a:pt x="3132" y="862"/>
                  </a:cubicBezTo>
                  <a:cubicBezTo>
                    <a:pt x="3135" y="926"/>
                    <a:pt x="3138" y="989"/>
                    <a:pt x="3137" y="1054"/>
                  </a:cubicBezTo>
                  <a:cubicBezTo>
                    <a:pt x="3137" y="1066"/>
                    <a:pt x="3136" y="1079"/>
                    <a:pt x="3136" y="1090"/>
                  </a:cubicBezTo>
                  <a:cubicBezTo>
                    <a:pt x="3110" y="1025"/>
                    <a:pt x="3079" y="962"/>
                    <a:pt x="3043" y="900"/>
                  </a:cubicBezTo>
                  <a:cubicBezTo>
                    <a:pt x="2965" y="768"/>
                    <a:pt x="2867" y="647"/>
                    <a:pt x="2753" y="544"/>
                  </a:cubicBezTo>
                  <a:cubicBezTo>
                    <a:pt x="2739" y="532"/>
                    <a:pt x="2668" y="491"/>
                    <a:pt x="2597" y="453"/>
                  </a:cubicBezTo>
                  <a:cubicBezTo>
                    <a:pt x="2605" y="450"/>
                    <a:pt x="2612" y="445"/>
                    <a:pt x="2617" y="436"/>
                  </a:cubicBezTo>
                  <a:cubicBezTo>
                    <a:pt x="2617" y="436"/>
                    <a:pt x="2617" y="436"/>
                    <a:pt x="2617" y="436"/>
                  </a:cubicBezTo>
                  <a:cubicBezTo>
                    <a:pt x="2618" y="434"/>
                    <a:pt x="2620" y="432"/>
                    <a:pt x="2621" y="430"/>
                  </a:cubicBezTo>
                  <a:cubicBezTo>
                    <a:pt x="2626" y="422"/>
                    <a:pt x="2633" y="412"/>
                    <a:pt x="2634" y="402"/>
                  </a:cubicBezTo>
                  <a:cubicBezTo>
                    <a:pt x="2635" y="394"/>
                    <a:pt x="2640" y="383"/>
                    <a:pt x="2644" y="375"/>
                  </a:cubicBezTo>
                  <a:cubicBezTo>
                    <a:pt x="2648" y="366"/>
                    <a:pt x="2653" y="357"/>
                    <a:pt x="2658" y="347"/>
                  </a:cubicBezTo>
                  <a:cubicBezTo>
                    <a:pt x="2660" y="344"/>
                    <a:pt x="2663" y="341"/>
                    <a:pt x="2665" y="338"/>
                  </a:cubicBezTo>
                  <a:cubicBezTo>
                    <a:pt x="2669" y="332"/>
                    <a:pt x="2671" y="327"/>
                    <a:pt x="2674" y="321"/>
                  </a:cubicBezTo>
                  <a:cubicBezTo>
                    <a:pt x="2681" y="311"/>
                    <a:pt x="2689" y="302"/>
                    <a:pt x="2698" y="293"/>
                  </a:cubicBezTo>
                  <a:cubicBezTo>
                    <a:pt x="2705" y="287"/>
                    <a:pt x="2713" y="279"/>
                    <a:pt x="2721" y="274"/>
                  </a:cubicBezTo>
                  <a:cubicBezTo>
                    <a:pt x="2729" y="269"/>
                    <a:pt x="2735" y="259"/>
                    <a:pt x="2740" y="251"/>
                  </a:cubicBezTo>
                  <a:cubicBezTo>
                    <a:pt x="2749" y="236"/>
                    <a:pt x="2748" y="222"/>
                    <a:pt x="2746" y="204"/>
                  </a:cubicBezTo>
                  <a:cubicBezTo>
                    <a:pt x="2745" y="197"/>
                    <a:pt x="2744" y="190"/>
                    <a:pt x="2738" y="185"/>
                  </a:cubicBezTo>
                  <a:cubicBezTo>
                    <a:pt x="2731" y="176"/>
                    <a:pt x="2723" y="176"/>
                    <a:pt x="2714" y="172"/>
                  </a:cubicBezTo>
                  <a:cubicBezTo>
                    <a:pt x="2708" y="169"/>
                    <a:pt x="2701" y="167"/>
                    <a:pt x="2694" y="168"/>
                  </a:cubicBezTo>
                  <a:cubicBezTo>
                    <a:pt x="2687" y="170"/>
                    <a:pt x="2680" y="168"/>
                    <a:pt x="2673" y="169"/>
                  </a:cubicBezTo>
                  <a:cubicBezTo>
                    <a:pt x="2676" y="164"/>
                    <a:pt x="2679" y="158"/>
                    <a:pt x="2682" y="152"/>
                  </a:cubicBezTo>
                  <a:cubicBezTo>
                    <a:pt x="2695" y="130"/>
                    <a:pt x="2716" y="116"/>
                    <a:pt x="2740" y="109"/>
                  </a:cubicBezTo>
                  <a:cubicBezTo>
                    <a:pt x="2746" y="108"/>
                    <a:pt x="2744" y="100"/>
                    <a:pt x="2739" y="100"/>
                  </a:cubicBezTo>
                  <a:cubicBezTo>
                    <a:pt x="2727" y="99"/>
                    <a:pt x="2712" y="106"/>
                    <a:pt x="2702" y="112"/>
                  </a:cubicBezTo>
                  <a:cubicBezTo>
                    <a:pt x="2696" y="114"/>
                    <a:pt x="2691" y="118"/>
                    <a:pt x="2687" y="122"/>
                  </a:cubicBezTo>
                  <a:cubicBezTo>
                    <a:pt x="2686" y="122"/>
                    <a:pt x="2685" y="122"/>
                    <a:pt x="2683" y="121"/>
                  </a:cubicBezTo>
                  <a:cubicBezTo>
                    <a:pt x="2682" y="121"/>
                    <a:pt x="2681" y="120"/>
                    <a:pt x="2680" y="120"/>
                  </a:cubicBezTo>
                  <a:cubicBezTo>
                    <a:pt x="2680" y="118"/>
                    <a:pt x="2679" y="116"/>
                    <a:pt x="2677" y="116"/>
                  </a:cubicBezTo>
                  <a:cubicBezTo>
                    <a:pt x="2676" y="115"/>
                    <a:pt x="2675" y="115"/>
                    <a:pt x="2674" y="115"/>
                  </a:cubicBezTo>
                  <a:cubicBezTo>
                    <a:pt x="2673" y="113"/>
                    <a:pt x="2671" y="110"/>
                    <a:pt x="2670" y="107"/>
                  </a:cubicBezTo>
                  <a:cubicBezTo>
                    <a:pt x="2667" y="99"/>
                    <a:pt x="2665" y="92"/>
                    <a:pt x="2661" y="84"/>
                  </a:cubicBezTo>
                  <a:cubicBezTo>
                    <a:pt x="2657" y="77"/>
                    <a:pt x="2653" y="69"/>
                    <a:pt x="2649" y="62"/>
                  </a:cubicBezTo>
                  <a:cubicBezTo>
                    <a:pt x="2644" y="55"/>
                    <a:pt x="2642" y="47"/>
                    <a:pt x="2636" y="41"/>
                  </a:cubicBezTo>
                  <a:cubicBezTo>
                    <a:pt x="2628" y="31"/>
                    <a:pt x="2616" y="21"/>
                    <a:pt x="2605" y="15"/>
                  </a:cubicBezTo>
                  <a:cubicBezTo>
                    <a:pt x="2595" y="11"/>
                    <a:pt x="2582" y="8"/>
                    <a:pt x="2571" y="11"/>
                  </a:cubicBezTo>
                  <a:cubicBezTo>
                    <a:pt x="2570" y="11"/>
                    <a:pt x="2570" y="10"/>
                    <a:pt x="2569" y="10"/>
                  </a:cubicBezTo>
                  <a:cubicBezTo>
                    <a:pt x="2565" y="8"/>
                    <a:pt x="2560" y="7"/>
                    <a:pt x="2556" y="5"/>
                  </a:cubicBezTo>
                  <a:cubicBezTo>
                    <a:pt x="2552" y="3"/>
                    <a:pt x="2550" y="1"/>
                    <a:pt x="2545" y="0"/>
                  </a:cubicBezTo>
                  <a:cubicBezTo>
                    <a:pt x="2545" y="0"/>
                    <a:pt x="2544" y="1"/>
                    <a:pt x="2544" y="1"/>
                  </a:cubicBezTo>
                  <a:cubicBezTo>
                    <a:pt x="2544" y="1"/>
                    <a:pt x="2544" y="1"/>
                    <a:pt x="2543" y="1"/>
                  </a:cubicBezTo>
                  <a:cubicBezTo>
                    <a:pt x="2540" y="0"/>
                    <a:pt x="2538" y="4"/>
                    <a:pt x="2541" y="6"/>
                  </a:cubicBezTo>
                  <a:cubicBezTo>
                    <a:pt x="2553" y="17"/>
                    <a:pt x="2555" y="36"/>
                    <a:pt x="2558" y="52"/>
                  </a:cubicBezTo>
                  <a:cubicBezTo>
                    <a:pt x="2562" y="70"/>
                    <a:pt x="2571" y="81"/>
                    <a:pt x="2583" y="94"/>
                  </a:cubicBezTo>
                  <a:cubicBezTo>
                    <a:pt x="2597" y="108"/>
                    <a:pt x="2610" y="118"/>
                    <a:pt x="2628" y="127"/>
                  </a:cubicBezTo>
                  <a:cubicBezTo>
                    <a:pt x="2636" y="131"/>
                    <a:pt x="2643" y="133"/>
                    <a:pt x="2653" y="134"/>
                  </a:cubicBezTo>
                  <a:cubicBezTo>
                    <a:pt x="2661" y="135"/>
                    <a:pt x="2667" y="137"/>
                    <a:pt x="2675" y="138"/>
                  </a:cubicBezTo>
                  <a:cubicBezTo>
                    <a:pt x="2673" y="140"/>
                    <a:pt x="2671" y="143"/>
                    <a:pt x="2669" y="146"/>
                  </a:cubicBezTo>
                  <a:cubicBezTo>
                    <a:pt x="2668" y="149"/>
                    <a:pt x="2663" y="156"/>
                    <a:pt x="2659" y="165"/>
                  </a:cubicBezTo>
                  <a:cubicBezTo>
                    <a:pt x="2658" y="165"/>
                    <a:pt x="2658" y="165"/>
                    <a:pt x="2658" y="165"/>
                  </a:cubicBezTo>
                  <a:cubicBezTo>
                    <a:pt x="2657" y="164"/>
                    <a:pt x="2656" y="163"/>
                    <a:pt x="2655" y="163"/>
                  </a:cubicBezTo>
                  <a:cubicBezTo>
                    <a:pt x="2652" y="159"/>
                    <a:pt x="2646" y="159"/>
                    <a:pt x="2643" y="156"/>
                  </a:cubicBezTo>
                  <a:cubicBezTo>
                    <a:pt x="2641" y="154"/>
                    <a:pt x="2639" y="153"/>
                    <a:pt x="2638" y="153"/>
                  </a:cubicBezTo>
                  <a:cubicBezTo>
                    <a:pt x="2635" y="150"/>
                    <a:pt x="2633" y="148"/>
                    <a:pt x="2632" y="147"/>
                  </a:cubicBezTo>
                  <a:cubicBezTo>
                    <a:pt x="2622" y="137"/>
                    <a:pt x="2614" y="127"/>
                    <a:pt x="2604" y="120"/>
                  </a:cubicBezTo>
                  <a:cubicBezTo>
                    <a:pt x="2586" y="107"/>
                    <a:pt x="2553" y="116"/>
                    <a:pt x="2538" y="130"/>
                  </a:cubicBezTo>
                  <a:cubicBezTo>
                    <a:pt x="2529" y="138"/>
                    <a:pt x="2523" y="149"/>
                    <a:pt x="2518" y="160"/>
                  </a:cubicBezTo>
                  <a:cubicBezTo>
                    <a:pt x="2513" y="173"/>
                    <a:pt x="2514" y="188"/>
                    <a:pt x="2514" y="201"/>
                  </a:cubicBezTo>
                  <a:cubicBezTo>
                    <a:pt x="2514" y="215"/>
                    <a:pt x="2519" y="228"/>
                    <a:pt x="2520" y="241"/>
                  </a:cubicBezTo>
                  <a:cubicBezTo>
                    <a:pt x="2521" y="254"/>
                    <a:pt x="2517" y="266"/>
                    <a:pt x="2513" y="284"/>
                  </a:cubicBezTo>
                  <a:cubicBezTo>
                    <a:pt x="2505" y="319"/>
                    <a:pt x="2471" y="368"/>
                    <a:pt x="2490" y="402"/>
                  </a:cubicBezTo>
                  <a:cubicBezTo>
                    <a:pt x="2459" y="390"/>
                    <a:pt x="2438" y="384"/>
                    <a:pt x="2436" y="391"/>
                  </a:cubicBezTo>
                  <a:cubicBezTo>
                    <a:pt x="2437" y="393"/>
                    <a:pt x="2439" y="395"/>
                    <a:pt x="2441" y="396"/>
                  </a:cubicBezTo>
                  <a:cubicBezTo>
                    <a:pt x="2433" y="397"/>
                    <a:pt x="2427" y="396"/>
                    <a:pt x="2420" y="393"/>
                  </a:cubicBezTo>
                  <a:cubicBezTo>
                    <a:pt x="2348" y="367"/>
                    <a:pt x="2272" y="353"/>
                    <a:pt x="2196" y="342"/>
                  </a:cubicBezTo>
                  <a:cubicBezTo>
                    <a:pt x="2183" y="340"/>
                    <a:pt x="2163" y="340"/>
                    <a:pt x="2141" y="339"/>
                  </a:cubicBezTo>
                  <a:cubicBezTo>
                    <a:pt x="2162" y="342"/>
                    <a:pt x="2183" y="345"/>
                    <a:pt x="2204" y="349"/>
                  </a:cubicBezTo>
                  <a:cubicBezTo>
                    <a:pt x="2217" y="350"/>
                    <a:pt x="2228" y="351"/>
                    <a:pt x="2238" y="353"/>
                  </a:cubicBezTo>
                  <a:cubicBezTo>
                    <a:pt x="2300" y="365"/>
                    <a:pt x="2403" y="375"/>
                    <a:pt x="2455" y="415"/>
                  </a:cubicBezTo>
                  <a:cubicBezTo>
                    <a:pt x="2374" y="387"/>
                    <a:pt x="2290" y="364"/>
                    <a:pt x="2204" y="349"/>
                  </a:cubicBezTo>
                  <a:cubicBezTo>
                    <a:pt x="2188" y="348"/>
                    <a:pt x="2171" y="347"/>
                    <a:pt x="2153" y="347"/>
                  </a:cubicBezTo>
                  <a:cubicBezTo>
                    <a:pt x="2341" y="372"/>
                    <a:pt x="2530" y="434"/>
                    <a:pt x="2680" y="529"/>
                  </a:cubicBezTo>
                  <a:cubicBezTo>
                    <a:pt x="2909" y="674"/>
                    <a:pt x="3073" y="967"/>
                    <a:pt x="3154" y="1218"/>
                  </a:cubicBezTo>
                  <a:cubicBezTo>
                    <a:pt x="3245" y="1500"/>
                    <a:pt x="3248" y="1822"/>
                    <a:pt x="3169" y="2107"/>
                  </a:cubicBezTo>
                  <a:cubicBezTo>
                    <a:pt x="3133" y="2237"/>
                    <a:pt x="3071" y="2359"/>
                    <a:pt x="2991" y="2467"/>
                  </a:cubicBezTo>
                  <a:cubicBezTo>
                    <a:pt x="2918" y="2566"/>
                    <a:pt x="2827" y="2632"/>
                    <a:pt x="2737" y="2712"/>
                  </a:cubicBezTo>
                  <a:cubicBezTo>
                    <a:pt x="2740" y="2711"/>
                    <a:pt x="2743" y="2709"/>
                    <a:pt x="2747" y="2708"/>
                  </a:cubicBezTo>
                  <a:cubicBezTo>
                    <a:pt x="2744" y="2710"/>
                    <a:pt x="2740" y="2711"/>
                    <a:pt x="2737" y="2713"/>
                  </a:cubicBezTo>
                  <a:cubicBezTo>
                    <a:pt x="2737" y="2713"/>
                    <a:pt x="2737" y="2712"/>
                    <a:pt x="2737" y="2712"/>
                  </a:cubicBezTo>
                  <a:cubicBezTo>
                    <a:pt x="2694" y="2734"/>
                    <a:pt x="2656" y="2769"/>
                    <a:pt x="2611" y="2788"/>
                  </a:cubicBezTo>
                  <a:cubicBezTo>
                    <a:pt x="2611" y="2786"/>
                    <a:pt x="2612" y="2785"/>
                    <a:pt x="2613" y="2784"/>
                  </a:cubicBezTo>
                  <a:cubicBezTo>
                    <a:pt x="2013" y="3090"/>
                    <a:pt x="1086" y="2992"/>
                    <a:pt x="820" y="2308"/>
                  </a:cubicBezTo>
                  <a:cubicBezTo>
                    <a:pt x="821" y="2313"/>
                    <a:pt x="823" y="2319"/>
                    <a:pt x="824" y="2324"/>
                  </a:cubicBezTo>
                  <a:cubicBezTo>
                    <a:pt x="822" y="2315"/>
                    <a:pt x="819" y="2307"/>
                    <a:pt x="816" y="2298"/>
                  </a:cubicBezTo>
                  <a:cubicBezTo>
                    <a:pt x="813" y="2288"/>
                    <a:pt x="809" y="2279"/>
                    <a:pt x="806" y="2269"/>
                  </a:cubicBezTo>
                  <a:cubicBezTo>
                    <a:pt x="800" y="2252"/>
                    <a:pt x="794" y="2236"/>
                    <a:pt x="790" y="2219"/>
                  </a:cubicBezTo>
                  <a:cubicBezTo>
                    <a:pt x="795" y="2236"/>
                    <a:pt x="800" y="2253"/>
                    <a:pt x="806" y="2269"/>
                  </a:cubicBezTo>
                  <a:cubicBezTo>
                    <a:pt x="810" y="2279"/>
                    <a:pt x="813" y="2288"/>
                    <a:pt x="816" y="2298"/>
                  </a:cubicBezTo>
                  <a:cubicBezTo>
                    <a:pt x="818" y="2301"/>
                    <a:pt x="819" y="2304"/>
                    <a:pt x="820" y="2308"/>
                  </a:cubicBezTo>
                  <a:cubicBezTo>
                    <a:pt x="804" y="2246"/>
                    <a:pt x="773" y="2184"/>
                    <a:pt x="761" y="2120"/>
                  </a:cubicBezTo>
                  <a:cubicBezTo>
                    <a:pt x="744" y="2033"/>
                    <a:pt x="735" y="1945"/>
                    <a:pt x="733" y="1856"/>
                  </a:cubicBezTo>
                  <a:cubicBezTo>
                    <a:pt x="734" y="1856"/>
                    <a:pt x="735" y="1856"/>
                    <a:pt x="736" y="1856"/>
                  </a:cubicBezTo>
                  <a:cubicBezTo>
                    <a:pt x="737" y="1856"/>
                    <a:pt x="737" y="1856"/>
                    <a:pt x="737" y="1856"/>
                  </a:cubicBezTo>
                  <a:cubicBezTo>
                    <a:pt x="738" y="1855"/>
                    <a:pt x="738" y="1855"/>
                    <a:pt x="738" y="1855"/>
                  </a:cubicBezTo>
                  <a:cubicBezTo>
                    <a:pt x="739" y="1852"/>
                    <a:pt x="738" y="1849"/>
                    <a:pt x="737" y="1847"/>
                  </a:cubicBezTo>
                  <a:cubicBezTo>
                    <a:pt x="737" y="1845"/>
                    <a:pt x="736" y="1844"/>
                    <a:pt x="737" y="1843"/>
                  </a:cubicBezTo>
                  <a:cubicBezTo>
                    <a:pt x="739" y="1840"/>
                    <a:pt x="739" y="1840"/>
                    <a:pt x="739" y="1840"/>
                  </a:cubicBezTo>
                  <a:cubicBezTo>
                    <a:pt x="735" y="1839"/>
                    <a:pt x="735" y="1839"/>
                    <a:pt x="735" y="1839"/>
                  </a:cubicBezTo>
                  <a:cubicBezTo>
                    <a:pt x="734" y="1839"/>
                    <a:pt x="734" y="1839"/>
                    <a:pt x="734" y="1839"/>
                  </a:cubicBezTo>
                  <a:cubicBezTo>
                    <a:pt x="734" y="1839"/>
                    <a:pt x="733" y="1839"/>
                    <a:pt x="732" y="1839"/>
                  </a:cubicBezTo>
                  <a:cubicBezTo>
                    <a:pt x="730" y="1774"/>
                    <a:pt x="731" y="1709"/>
                    <a:pt x="735" y="1643"/>
                  </a:cubicBezTo>
                  <a:cubicBezTo>
                    <a:pt x="735" y="1643"/>
                    <a:pt x="735" y="1643"/>
                    <a:pt x="735" y="1644"/>
                  </a:cubicBezTo>
                  <a:cubicBezTo>
                    <a:pt x="737" y="1652"/>
                    <a:pt x="737" y="1652"/>
                    <a:pt x="737" y="1652"/>
                  </a:cubicBezTo>
                  <a:cubicBezTo>
                    <a:pt x="741" y="1644"/>
                    <a:pt x="741" y="1644"/>
                    <a:pt x="741" y="1644"/>
                  </a:cubicBezTo>
                  <a:cubicBezTo>
                    <a:pt x="742" y="1642"/>
                    <a:pt x="742" y="1638"/>
                    <a:pt x="741" y="1634"/>
                  </a:cubicBezTo>
                  <a:cubicBezTo>
                    <a:pt x="741" y="1631"/>
                    <a:pt x="741" y="1627"/>
                    <a:pt x="742" y="1626"/>
                  </a:cubicBezTo>
                  <a:cubicBezTo>
                    <a:pt x="742" y="1625"/>
                    <a:pt x="742" y="1625"/>
                    <a:pt x="742" y="1625"/>
                  </a:cubicBezTo>
                  <a:cubicBezTo>
                    <a:pt x="742" y="1625"/>
                    <a:pt x="742" y="1625"/>
                    <a:pt x="742" y="1625"/>
                  </a:cubicBezTo>
                  <a:cubicBezTo>
                    <a:pt x="742" y="1624"/>
                    <a:pt x="741" y="1621"/>
                    <a:pt x="738" y="1611"/>
                  </a:cubicBezTo>
                  <a:cubicBezTo>
                    <a:pt x="738" y="1611"/>
                    <a:pt x="738" y="1610"/>
                    <a:pt x="738" y="1609"/>
                  </a:cubicBezTo>
                  <a:cubicBezTo>
                    <a:pt x="746" y="1503"/>
                    <a:pt x="763" y="1397"/>
                    <a:pt x="791" y="1295"/>
                  </a:cubicBezTo>
                  <a:cubicBezTo>
                    <a:pt x="795" y="1284"/>
                    <a:pt x="798" y="1273"/>
                    <a:pt x="802" y="1262"/>
                  </a:cubicBezTo>
                  <a:cubicBezTo>
                    <a:pt x="805" y="1258"/>
                    <a:pt x="807" y="1254"/>
                    <a:pt x="808" y="1251"/>
                  </a:cubicBezTo>
                  <a:cubicBezTo>
                    <a:pt x="811" y="1244"/>
                    <a:pt x="812" y="1238"/>
                    <a:pt x="812" y="1235"/>
                  </a:cubicBezTo>
                  <a:cubicBezTo>
                    <a:pt x="826" y="1198"/>
                    <a:pt x="844" y="1162"/>
                    <a:pt x="865" y="1128"/>
                  </a:cubicBezTo>
                  <a:cubicBezTo>
                    <a:pt x="869" y="1125"/>
                    <a:pt x="872" y="1122"/>
                    <a:pt x="873" y="1119"/>
                  </a:cubicBezTo>
                  <a:cubicBezTo>
                    <a:pt x="874" y="1117"/>
                    <a:pt x="875" y="1114"/>
                    <a:pt x="874" y="1113"/>
                  </a:cubicBezTo>
                  <a:cubicBezTo>
                    <a:pt x="918" y="1042"/>
                    <a:pt x="973" y="976"/>
                    <a:pt x="1030" y="919"/>
                  </a:cubicBezTo>
                  <a:cubicBezTo>
                    <a:pt x="1093" y="854"/>
                    <a:pt x="1165" y="797"/>
                    <a:pt x="1243" y="752"/>
                  </a:cubicBezTo>
                  <a:cubicBezTo>
                    <a:pt x="1296" y="722"/>
                    <a:pt x="1388" y="710"/>
                    <a:pt x="1432" y="672"/>
                  </a:cubicBezTo>
                  <a:cubicBezTo>
                    <a:pt x="1429" y="673"/>
                    <a:pt x="1426" y="673"/>
                    <a:pt x="1424" y="673"/>
                  </a:cubicBezTo>
                  <a:cubicBezTo>
                    <a:pt x="1414" y="676"/>
                    <a:pt x="1405" y="678"/>
                    <a:pt x="1395" y="680"/>
                  </a:cubicBezTo>
                  <a:cubicBezTo>
                    <a:pt x="1405" y="677"/>
                    <a:pt x="1414" y="675"/>
                    <a:pt x="1424" y="673"/>
                  </a:cubicBezTo>
                  <a:cubicBezTo>
                    <a:pt x="1477" y="661"/>
                    <a:pt x="1532" y="653"/>
                    <a:pt x="1587" y="647"/>
                  </a:cubicBezTo>
                  <a:cubicBezTo>
                    <a:pt x="1526" y="649"/>
                    <a:pt x="1466" y="658"/>
                    <a:pt x="1407" y="675"/>
                  </a:cubicBezTo>
                  <a:cubicBezTo>
                    <a:pt x="1314" y="701"/>
                    <a:pt x="1222" y="748"/>
                    <a:pt x="1138" y="808"/>
                  </a:cubicBezTo>
                  <a:cubicBezTo>
                    <a:pt x="1139" y="807"/>
                    <a:pt x="1139" y="806"/>
                    <a:pt x="1139" y="805"/>
                  </a:cubicBezTo>
                  <a:cubicBezTo>
                    <a:pt x="1142" y="795"/>
                    <a:pt x="1145" y="779"/>
                    <a:pt x="1145" y="770"/>
                  </a:cubicBezTo>
                  <a:cubicBezTo>
                    <a:pt x="1145" y="760"/>
                    <a:pt x="1146" y="752"/>
                    <a:pt x="1146" y="750"/>
                  </a:cubicBezTo>
                  <a:cubicBezTo>
                    <a:pt x="1147" y="744"/>
                    <a:pt x="1144" y="718"/>
                    <a:pt x="1141" y="709"/>
                  </a:cubicBezTo>
                  <a:cubicBezTo>
                    <a:pt x="1139" y="703"/>
                    <a:pt x="1137" y="696"/>
                    <a:pt x="1137" y="694"/>
                  </a:cubicBezTo>
                  <a:cubicBezTo>
                    <a:pt x="1137" y="691"/>
                    <a:pt x="1135" y="684"/>
                    <a:pt x="1132" y="678"/>
                  </a:cubicBezTo>
                  <a:cubicBezTo>
                    <a:pt x="1129" y="672"/>
                    <a:pt x="1121" y="654"/>
                    <a:pt x="1114" y="638"/>
                  </a:cubicBezTo>
                  <a:cubicBezTo>
                    <a:pt x="1108" y="622"/>
                    <a:pt x="1101" y="608"/>
                    <a:pt x="1100" y="607"/>
                  </a:cubicBezTo>
                  <a:cubicBezTo>
                    <a:pt x="1099" y="606"/>
                    <a:pt x="1094" y="600"/>
                    <a:pt x="1089" y="593"/>
                  </a:cubicBezTo>
                  <a:cubicBezTo>
                    <a:pt x="1084" y="586"/>
                    <a:pt x="1079" y="580"/>
                    <a:pt x="1077" y="578"/>
                  </a:cubicBezTo>
                  <a:cubicBezTo>
                    <a:pt x="1072" y="574"/>
                    <a:pt x="1061" y="558"/>
                    <a:pt x="1062" y="558"/>
                  </a:cubicBezTo>
                  <a:cubicBezTo>
                    <a:pt x="1062" y="558"/>
                    <a:pt x="1060" y="556"/>
                    <a:pt x="1057" y="553"/>
                  </a:cubicBezTo>
                  <a:cubicBezTo>
                    <a:pt x="1056" y="552"/>
                    <a:pt x="1054" y="550"/>
                    <a:pt x="1052" y="549"/>
                  </a:cubicBezTo>
                  <a:cubicBezTo>
                    <a:pt x="1054" y="548"/>
                    <a:pt x="1055" y="546"/>
                    <a:pt x="1056" y="543"/>
                  </a:cubicBezTo>
                  <a:cubicBezTo>
                    <a:pt x="1058" y="523"/>
                    <a:pt x="1053" y="488"/>
                    <a:pt x="1037" y="473"/>
                  </a:cubicBezTo>
                  <a:cubicBezTo>
                    <a:pt x="1025" y="462"/>
                    <a:pt x="1009" y="456"/>
                    <a:pt x="993" y="454"/>
                  </a:cubicBezTo>
                  <a:cubicBezTo>
                    <a:pt x="994" y="451"/>
                    <a:pt x="994" y="448"/>
                    <a:pt x="992" y="444"/>
                  </a:cubicBezTo>
                  <a:cubicBezTo>
                    <a:pt x="969" y="409"/>
                    <a:pt x="945" y="381"/>
                    <a:pt x="901" y="377"/>
                  </a:cubicBezTo>
                  <a:cubicBezTo>
                    <a:pt x="868" y="374"/>
                    <a:pt x="835" y="384"/>
                    <a:pt x="806" y="399"/>
                  </a:cubicBezTo>
                  <a:cubicBezTo>
                    <a:pt x="753" y="426"/>
                    <a:pt x="696" y="493"/>
                    <a:pt x="719" y="557"/>
                  </a:cubicBezTo>
                  <a:cubicBezTo>
                    <a:pt x="720" y="558"/>
                    <a:pt x="721" y="559"/>
                    <a:pt x="722" y="560"/>
                  </a:cubicBezTo>
                  <a:cubicBezTo>
                    <a:pt x="703" y="591"/>
                    <a:pt x="714" y="637"/>
                    <a:pt x="737" y="663"/>
                  </a:cubicBezTo>
                  <a:cubicBezTo>
                    <a:pt x="738" y="664"/>
                    <a:pt x="739" y="665"/>
                    <a:pt x="740" y="665"/>
                  </a:cubicBezTo>
                  <a:cubicBezTo>
                    <a:pt x="735" y="677"/>
                    <a:pt x="732" y="686"/>
                    <a:pt x="732" y="692"/>
                  </a:cubicBezTo>
                  <a:cubicBezTo>
                    <a:pt x="732" y="694"/>
                    <a:pt x="732" y="700"/>
                    <a:pt x="731" y="705"/>
                  </a:cubicBezTo>
                  <a:cubicBezTo>
                    <a:pt x="727" y="731"/>
                    <a:pt x="727" y="751"/>
                    <a:pt x="732" y="780"/>
                  </a:cubicBezTo>
                  <a:cubicBezTo>
                    <a:pt x="734" y="788"/>
                    <a:pt x="735" y="797"/>
                    <a:pt x="736" y="800"/>
                  </a:cubicBezTo>
                  <a:cubicBezTo>
                    <a:pt x="737" y="816"/>
                    <a:pt x="743" y="841"/>
                    <a:pt x="747" y="849"/>
                  </a:cubicBezTo>
                  <a:cubicBezTo>
                    <a:pt x="752" y="860"/>
                    <a:pt x="762" y="873"/>
                    <a:pt x="771" y="879"/>
                  </a:cubicBezTo>
                  <a:cubicBezTo>
                    <a:pt x="774" y="881"/>
                    <a:pt x="777" y="884"/>
                    <a:pt x="777" y="885"/>
                  </a:cubicBezTo>
                  <a:cubicBezTo>
                    <a:pt x="778" y="887"/>
                    <a:pt x="782" y="892"/>
                    <a:pt x="787" y="897"/>
                  </a:cubicBezTo>
                  <a:cubicBezTo>
                    <a:pt x="792" y="903"/>
                    <a:pt x="797" y="909"/>
                    <a:pt x="799" y="911"/>
                  </a:cubicBezTo>
                  <a:cubicBezTo>
                    <a:pt x="802" y="914"/>
                    <a:pt x="817" y="925"/>
                    <a:pt x="836" y="939"/>
                  </a:cubicBezTo>
                  <a:cubicBezTo>
                    <a:pt x="837" y="940"/>
                    <a:pt x="839" y="941"/>
                    <a:pt x="841" y="942"/>
                  </a:cubicBezTo>
                  <a:cubicBezTo>
                    <a:pt x="841" y="942"/>
                    <a:pt x="840" y="942"/>
                    <a:pt x="840" y="942"/>
                  </a:cubicBezTo>
                  <a:cubicBezTo>
                    <a:pt x="831" y="966"/>
                    <a:pt x="812" y="1017"/>
                    <a:pt x="855" y="1017"/>
                  </a:cubicBezTo>
                  <a:cubicBezTo>
                    <a:pt x="879" y="1017"/>
                    <a:pt x="893" y="988"/>
                    <a:pt x="899" y="966"/>
                  </a:cubicBezTo>
                  <a:cubicBezTo>
                    <a:pt x="900" y="965"/>
                    <a:pt x="901" y="964"/>
                    <a:pt x="902" y="963"/>
                  </a:cubicBezTo>
                  <a:cubicBezTo>
                    <a:pt x="902" y="961"/>
                    <a:pt x="903" y="960"/>
                    <a:pt x="903" y="959"/>
                  </a:cubicBezTo>
                  <a:cubicBezTo>
                    <a:pt x="907" y="960"/>
                    <a:pt x="912" y="960"/>
                    <a:pt x="916" y="960"/>
                  </a:cubicBezTo>
                  <a:cubicBezTo>
                    <a:pt x="929" y="960"/>
                    <a:pt x="943" y="960"/>
                    <a:pt x="948" y="960"/>
                  </a:cubicBezTo>
                  <a:cubicBezTo>
                    <a:pt x="952" y="960"/>
                    <a:pt x="963" y="958"/>
                    <a:pt x="976" y="954"/>
                  </a:cubicBezTo>
                  <a:cubicBezTo>
                    <a:pt x="932" y="1002"/>
                    <a:pt x="892" y="1055"/>
                    <a:pt x="860" y="1110"/>
                  </a:cubicBezTo>
                  <a:cubicBezTo>
                    <a:pt x="857" y="1111"/>
                    <a:pt x="853" y="1112"/>
                    <a:pt x="850" y="1113"/>
                  </a:cubicBezTo>
                  <a:cubicBezTo>
                    <a:pt x="841" y="1116"/>
                    <a:pt x="831" y="1119"/>
                    <a:pt x="827" y="1120"/>
                  </a:cubicBezTo>
                  <a:cubicBezTo>
                    <a:pt x="818" y="1122"/>
                    <a:pt x="813" y="1110"/>
                    <a:pt x="822" y="1108"/>
                  </a:cubicBezTo>
                  <a:cubicBezTo>
                    <a:pt x="831" y="1105"/>
                    <a:pt x="838" y="1077"/>
                    <a:pt x="833" y="1062"/>
                  </a:cubicBezTo>
                  <a:cubicBezTo>
                    <a:pt x="824" y="1032"/>
                    <a:pt x="785" y="1005"/>
                    <a:pt x="761" y="1012"/>
                  </a:cubicBezTo>
                  <a:cubicBezTo>
                    <a:pt x="743" y="1017"/>
                    <a:pt x="721" y="1034"/>
                    <a:pt x="717" y="1045"/>
                  </a:cubicBezTo>
                  <a:cubicBezTo>
                    <a:pt x="713" y="1057"/>
                    <a:pt x="722" y="1081"/>
                    <a:pt x="729" y="1081"/>
                  </a:cubicBezTo>
                  <a:cubicBezTo>
                    <a:pt x="732" y="1081"/>
                    <a:pt x="736" y="1071"/>
                    <a:pt x="737" y="1058"/>
                  </a:cubicBezTo>
                  <a:cubicBezTo>
                    <a:pt x="740" y="1037"/>
                    <a:pt x="741" y="1035"/>
                    <a:pt x="756" y="1031"/>
                  </a:cubicBezTo>
                  <a:cubicBezTo>
                    <a:pt x="769" y="1027"/>
                    <a:pt x="776" y="1028"/>
                    <a:pt x="791" y="1036"/>
                  </a:cubicBezTo>
                  <a:cubicBezTo>
                    <a:pt x="809" y="1046"/>
                    <a:pt x="811" y="1049"/>
                    <a:pt x="814" y="1065"/>
                  </a:cubicBezTo>
                  <a:cubicBezTo>
                    <a:pt x="818" y="1084"/>
                    <a:pt x="813" y="1095"/>
                    <a:pt x="785" y="1132"/>
                  </a:cubicBezTo>
                  <a:cubicBezTo>
                    <a:pt x="779" y="1141"/>
                    <a:pt x="776" y="1148"/>
                    <a:pt x="778" y="1150"/>
                  </a:cubicBezTo>
                  <a:cubicBezTo>
                    <a:pt x="781" y="1151"/>
                    <a:pt x="795" y="1150"/>
                    <a:pt x="810" y="1146"/>
                  </a:cubicBezTo>
                  <a:cubicBezTo>
                    <a:pt x="823" y="1144"/>
                    <a:pt x="835" y="1141"/>
                    <a:pt x="844" y="1137"/>
                  </a:cubicBezTo>
                  <a:cubicBezTo>
                    <a:pt x="823" y="1176"/>
                    <a:pt x="805" y="1216"/>
                    <a:pt x="791" y="1256"/>
                  </a:cubicBezTo>
                  <a:cubicBezTo>
                    <a:pt x="773" y="1272"/>
                    <a:pt x="746" y="1281"/>
                    <a:pt x="724" y="1275"/>
                  </a:cubicBezTo>
                  <a:cubicBezTo>
                    <a:pt x="704" y="1270"/>
                    <a:pt x="696" y="1260"/>
                    <a:pt x="696" y="1237"/>
                  </a:cubicBezTo>
                  <a:cubicBezTo>
                    <a:pt x="697" y="1218"/>
                    <a:pt x="717" y="1177"/>
                    <a:pt x="728" y="1174"/>
                  </a:cubicBezTo>
                  <a:cubicBezTo>
                    <a:pt x="737" y="1171"/>
                    <a:pt x="745" y="1176"/>
                    <a:pt x="740" y="1181"/>
                  </a:cubicBezTo>
                  <a:cubicBezTo>
                    <a:pt x="733" y="1189"/>
                    <a:pt x="742" y="1190"/>
                    <a:pt x="755" y="1184"/>
                  </a:cubicBezTo>
                  <a:cubicBezTo>
                    <a:pt x="765" y="1179"/>
                    <a:pt x="767" y="1175"/>
                    <a:pt x="766" y="1167"/>
                  </a:cubicBezTo>
                  <a:cubicBezTo>
                    <a:pt x="763" y="1154"/>
                    <a:pt x="751" y="1150"/>
                    <a:pt x="731" y="1155"/>
                  </a:cubicBezTo>
                  <a:cubicBezTo>
                    <a:pt x="705" y="1163"/>
                    <a:pt x="679" y="1204"/>
                    <a:pt x="678" y="1241"/>
                  </a:cubicBezTo>
                  <a:cubicBezTo>
                    <a:pt x="676" y="1274"/>
                    <a:pt x="691" y="1294"/>
                    <a:pt x="720" y="1299"/>
                  </a:cubicBezTo>
                  <a:cubicBezTo>
                    <a:pt x="741" y="1303"/>
                    <a:pt x="772" y="1295"/>
                    <a:pt x="777" y="1285"/>
                  </a:cubicBezTo>
                  <a:cubicBezTo>
                    <a:pt x="778" y="1282"/>
                    <a:pt x="780" y="1279"/>
                    <a:pt x="784" y="1276"/>
                  </a:cubicBezTo>
                  <a:cubicBezTo>
                    <a:pt x="753" y="1369"/>
                    <a:pt x="734" y="1469"/>
                    <a:pt x="723" y="1572"/>
                  </a:cubicBezTo>
                  <a:cubicBezTo>
                    <a:pt x="721" y="1568"/>
                    <a:pt x="719" y="1564"/>
                    <a:pt x="716" y="1561"/>
                  </a:cubicBezTo>
                  <a:cubicBezTo>
                    <a:pt x="709" y="1551"/>
                    <a:pt x="708" y="1549"/>
                    <a:pt x="704" y="1544"/>
                  </a:cubicBezTo>
                  <a:cubicBezTo>
                    <a:pt x="702" y="1541"/>
                    <a:pt x="697" y="1536"/>
                    <a:pt x="693" y="1534"/>
                  </a:cubicBezTo>
                  <a:cubicBezTo>
                    <a:pt x="689" y="1532"/>
                    <a:pt x="687" y="1530"/>
                    <a:pt x="683" y="1530"/>
                  </a:cubicBezTo>
                  <a:cubicBezTo>
                    <a:pt x="680" y="1530"/>
                    <a:pt x="677" y="1531"/>
                    <a:pt x="672" y="1531"/>
                  </a:cubicBezTo>
                  <a:cubicBezTo>
                    <a:pt x="665" y="1532"/>
                    <a:pt x="656" y="1534"/>
                    <a:pt x="652" y="1536"/>
                  </a:cubicBezTo>
                  <a:cubicBezTo>
                    <a:pt x="616" y="1554"/>
                    <a:pt x="617" y="1603"/>
                    <a:pt x="621" y="1639"/>
                  </a:cubicBezTo>
                  <a:cubicBezTo>
                    <a:pt x="623" y="1656"/>
                    <a:pt x="624" y="1669"/>
                    <a:pt x="624" y="1670"/>
                  </a:cubicBezTo>
                  <a:cubicBezTo>
                    <a:pt x="624" y="1672"/>
                    <a:pt x="624" y="1672"/>
                    <a:pt x="624" y="1672"/>
                  </a:cubicBezTo>
                  <a:cubicBezTo>
                    <a:pt x="617" y="1672"/>
                    <a:pt x="617" y="1672"/>
                    <a:pt x="617" y="1672"/>
                  </a:cubicBezTo>
                  <a:cubicBezTo>
                    <a:pt x="608" y="1672"/>
                    <a:pt x="607" y="1673"/>
                    <a:pt x="600" y="1678"/>
                  </a:cubicBezTo>
                  <a:cubicBezTo>
                    <a:pt x="596" y="1680"/>
                    <a:pt x="591" y="1684"/>
                    <a:pt x="590" y="1685"/>
                  </a:cubicBezTo>
                  <a:cubicBezTo>
                    <a:pt x="589" y="1686"/>
                    <a:pt x="588" y="1687"/>
                    <a:pt x="586" y="1688"/>
                  </a:cubicBezTo>
                  <a:cubicBezTo>
                    <a:pt x="583" y="1665"/>
                    <a:pt x="583" y="1665"/>
                    <a:pt x="583" y="1665"/>
                  </a:cubicBezTo>
                  <a:cubicBezTo>
                    <a:pt x="581" y="1642"/>
                    <a:pt x="580" y="1636"/>
                    <a:pt x="577" y="1632"/>
                  </a:cubicBezTo>
                  <a:cubicBezTo>
                    <a:pt x="575" y="1629"/>
                    <a:pt x="573" y="1626"/>
                    <a:pt x="572" y="1625"/>
                  </a:cubicBezTo>
                  <a:cubicBezTo>
                    <a:pt x="570" y="1621"/>
                    <a:pt x="567" y="1611"/>
                    <a:pt x="564" y="1602"/>
                  </a:cubicBezTo>
                  <a:cubicBezTo>
                    <a:pt x="562" y="1590"/>
                    <a:pt x="556" y="1580"/>
                    <a:pt x="548" y="1572"/>
                  </a:cubicBezTo>
                  <a:cubicBezTo>
                    <a:pt x="544" y="1569"/>
                    <a:pt x="534" y="1554"/>
                    <a:pt x="533" y="1551"/>
                  </a:cubicBezTo>
                  <a:cubicBezTo>
                    <a:pt x="533" y="1551"/>
                    <a:pt x="532" y="1550"/>
                    <a:pt x="528" y="1545"/>
                  </a:cubicBezTo>
                  <a:cubicBezTo>
                    <a:pt x="526" y="1543"/>
                    <a:pt x="524" y="1542"/>
                    <a:pt x="524" y="1541"/>
                  </a:cubicBezTo>
                  <a:cubicBezTo>
                    <a:pt x="524" y="1540"/>
                    <a:pt x="522" y="1538"/>
                    <a:pt x="516" y="1532"/>
                  </a:cubicBezTo>
                  <a:cubicBezTo>
                    <a:pt x="511" y="1527"/>
                    <a:pt x="491" y="1512"/>
                    <a:pt x="486" y="1511"/>
                  </a:cubicBezTo>
                  <a:cubicBezTo>
                    <a:pt x="485" y="1510"/>
                    <a:pt x="483" y="1509"/>
                    <a:pt x="479" y="1506"/>
                  </a:cubicBezTo>
                  <a:cubicBezTo>
                    <a:pt x="475" y="1504"/>
                    <a:pt x="467" y="1498"/>
                    <a:pt x="460" y="1495"/>
                  </a:cubicBezTo>
                  <a:cubicBezTo>
                    <a:pt x="448" y="1489"/>
                    <a:pt x="441" y="1485"/>
                    <a:pt x="421" y="1474"/>
                  </a:cubicBezTo>
                  <a:cubicBezTo>
                    <a:pt x="412" y="1469"/>
                    <a:pt x="384" y="1458"/>
                    <a:pt x="378" y="1458"/>
                  </a:cubicBezTo>
                  <a:cubicBezTo>
                    <a:pt x="377" y="1458"/>
                    <a:pt x="377" y="1458"/>
                    <a:pt x="377" y="1458"/>
                  </a:cubicBezTo>
                  <a:cubicBezTo>
                    <a:pt x="376" y="1458"/>
                    <a:pt x="375" y="1458"/>
                    <a:pt x="374" y="1458"/>
                  </a:cubicBezTo>
                  <a:cubicBezTo>
                    <a:pt x="372" y="1457"/>
                    <a:pt x="369" y="1457"/>
                    <a:pt x="367" y="1456"/>
                  </a:cubicBezTo>
                  <a:cubicBezTo>
                    <a:pt x="365" y="1456"/>
                    <a:pt x="361" y="1454"/>
                    <a:pt x="358" y="1454"/>
                  </a:cubicBezTo>
                  <a:cubicBezTo>
                    <a:pt x="355" y="1453"/>
                    <a:pt x="348" y="1452"/>
                    <a:pt x="341" y="1452"/>
                  </a:cubicBezTo>
                  <a:cubicBezTo>
                    <a:pt x="340" y="1452"/>
                    <a:pt x="340" y="1452"/>
                    <a:pt x="340" y="1452"/>
                  </a:cubicBezTo>
                  <a:cubicBezTo>
                    <a:pt x="334" y="1452"/>
                    <a:pt x="328" y="1452"/>
                    <a:pt x="327" y="1452"/>
                  </a:cubicBezTo>
                  <a:cubicBezTo>
                    <a:pt x="327" y="1452"/>
                    <a:pt x="326" y="1452"/>
                    <a:pt x="326" y="1452"/>
                  </a:cubicBezTo>
                  <a:cubicBezTo>
                    <a:pt x="322" y="1452"/>
                    <a:pt x="311" y="1452"/>
                    <a:pt x="300" y="1454"/>
                  </a:cubicBezTo>
                  <a:cubicBezTo>
                    <a:pt x="287" y="1455"/>
                    <a:pt x="277" y="1456"/>
                    <a:pt x="274" y="1456"/>
                  </a:cubicBezTo>
                  <a:cubicBezTo>
                    <a:pt x="274" y="1456"/>
                    <a:pt x="274" y="1456"/>
                    <a:pt x="274" y="1456"/>
                  </a:cubicBezTo>
                  <a:cubicBezTo>
                    <a:pt x="265" y="1455"/>
                    <a:pt x="251" y="1456"/>
                    <a:pt x="226" y="1459"/>
                  </a:cubicBezTo>
                  <a:cubicBezTo>
                    <a:pt x="200" y="1462"/>
                    <a:pt x="193" y="1464"/>
                    <a:pt x="186" y="1469"/>
                  </a:cubicBezTo>
                  <a:cubicBezTo>
                    <a:pt x="185" y="1470"/>
                    <a:pt x="185" y="1470"/>
                    <a:pt x="184" y="1470"/>
                  </a:cubicBezTo>
                  <a:cubicBezTo>
                    <a:pt x="183" y="1470"/>
                    <a:pt x="181" y="1470"/>
                    <a:pt x="180" y="1471"/>
                  </a:cubicBezTo>
                  <a:cubicBezTo>
                    <a:pt x="180" y="1472"/>
                    <a:pt x="179" y="1472"/>
                    <a:pt x="179" y="1473"/>
                  </a:cubicBezTo>
                  <a:cubicBezTo>
                    <a:pt x="179" y="1473"/>
                    <a:pt x="179" y="1474"/>
                    <a:pt x="178" y="1474"/>
                  </a:cubicBezTo>
                  <a:cubicBezTo>
                    <a:pt x="176" y="1475"/>
                    <a:pt x="172" y="1478"/>
                    <a:pt x="170" y="1480"/>
                  </a:cubicBezTo>
                  <a:cubicBezTo>
                    <a:pt x="168" y="1482"/>
                    <a:pt x="162" y="1486"/>
                    <a:pt x="157" y="1489"/>
                  </a:cubicBezTo>
                  <a:cubicBezTo>
                    <a:pt x="155" y="1491"/>
                    <a:pt x="150" y="1494"/>
                    <a:pt x="147" y="1496"/>
                  </a:cubicBezTo>
                  <a:cubicBezTo>
                    <a:pt x="146" y="1496"/>
                    <a:pt x="145" y="1497"/>
                    <a:pt x="144" y="1499"/>
                  </a:cubicBezTo>
                  <a:cubicBezTo>
                    <a:pt x="143" y="1499"/>
                    <a:pt x="143" y="1500"/>
                    <a:pt x="142" y="1500"/>
                  </a:cubicBezTo>
                  <a:cubicBezTo>
                    <a:pt x="140" y="1500"/>
                    <a:pt x="138" y="1501"/>
                    <a:pt x="137" y="1503"/>
                  </a:cubicBezTo>
                  <a:cubicBezTo>
                    <a:pt x="135" y="1507"/>
                    <a:pt x="107" y="1526"/>
                    <a:pt x="102" y="1528"/>
                  </a:cubicBezTo>
                  <a:cubicBezTo>
                    <a:pt x="101" y="1527"/>
                    <a:pt x="101" y="1527"/>
                    <a:pt x="101" y="1527"/>
                  </a:cubicBezTo>
                  <a:cubicBezTo>
                    <a:pt x="99" y="1527"/>
                    <a:pt x="99" y="1527"/>
                    <a:pt x="99" y="1527"/>
                  </a:cubicBezTo>
                  <a:cubicBezTo>
                    <a:pt x="98" y="1528"/>
                    <a:pt x="98" y="1528"/>
                    <a:pt x="98" y="1528"/>
                  </a:cubicBezTo>
                  <a:cubicBezTo>
                    <a:pt x="98" y="1529"/>
                    <a:pt x="97" y="1530"/>
                    <a:pt x="97" y="1531"/>
                  </a:cubicBezTo>
                  <a:cubicBezTo>
                    <a:pt x="97" y="1531"/>
                    <a:pt x="97" y="1531"/>
                    <a:pt x="96" y="1531"/>
                  </a:cubicBezTo>
                  <a:cubicBezTo>
                    <a:pt x="94" y="1532"/>
                    <a:pt x="90" y="1535"/>
                    <a:pt x="87" y="1538"/>
                  </a:cubicBezTo>
                  <a:cubicBezTo>
                    <a:pt x="64" y="1560"/>
                    <a:pt x="48" y="1579"/>
                    <a:pt x="41" y="1592"/>
                  </a:cubicBezTo>
                  <a:cubicBezTo>
                    <a:pt x="40" y="1593"/>
                    <a:pt x="40" y="1593"/>
                    <a:pt x="40" y="1593"/>
                  </a:cubicBezTo>
                  <a:cubicBezTo>
                    <a:pt x="35" y="1606"/>
                    <a:pt x="29" y="1618"/>
                    <a:pt x="21" y="1629"/>
                  </a:cubicBezTo>
                  <a:cubicBezTo>
                    <a:pt x="18" y="1633"/>
                    <a:pt x="11" y="1641"/>
                    <a:pt x="11" y="1643"/>
                  </a:cubicBezTo>
                  <a:cubicBezTo>
                    <a:pt x="11" y="1644"/>
                    <a:pt x="9" y="1647"/>
                    <a:pt x="7" y="1650"/>
                  </a:cubicBezTo>
                  <a:cubicBezTo>
                    <a:pt x="2" y="1656"/>
                    <a:pt x="0" y="1661"/>
                    <a:pt x="0" y="1665"/>
                  </a:cubicBezTo>
                  <a:cubicBezTo>
                    <a:pt x="1" y="1671"/>
                    <a:pt x="8" y="1674"/>
                    <a:pt x="18" y="1677"/>
                  </a:cubicBezTo>
                  <a:cubicBezTo>
                    <a:pt x="19" y="1678"/>
                    <a:pt x="29" y="1681"/>
                    <a:pt x="33" y="1682"/>
                  </a:cubicBezTo>
                  <a:cubicBezTo>
                    <a:pt x="33" y="1682"/>
                    <a:pt x="33" y="1683"/>
                    <a:pt x="33" y="1684"/>
                  </a:cubicBezTo>
                  <a:cubicBezTo>
                    <a:pt x="33" y="1687"/>
                    <a:pt x="34" y="1700"/>
                    <a:pt x="35" y="1710"/>
                  </a:cubicBezTo>
                  <a:cubicBezTo>
                    <a:pt x="36" y="1720"/>
                    <a:pt x="37" y="1726"/>
                    <a:pt x="37" y="1728"/>
                  </a:cubicBezTo>
                  <a:cubicBezTo>
                    <a:pt x="37" y="1729"/>
                    <a:pt x="37" y="1729"/>
                    <a:pt x="37" y="1729"/>
                  </a:cubicBezTo>
                  <a:cubicBezTo>
                    <a:pt x="36" y="1730"/>
                    <a:pt x="35" y="1732"/>
                    <a:pt x="43" y="1787"/>
                  </a:cubicBezTo>
                  <a:cubicBezTo>
                    <a:pt x="50" y="1842"/>
                    <a:pt x="51" y="1843"/>
                    <a:pt x="52" y="1844"/>
                  </a:cubicBezTo>
                  <a:cubicBezTo>
                    <a:pt x="53" y="1844"/>
                    <a:pt x="54" y="1847"/>
                    <a:pt x="55" y="1851"/>
                  </a:cubicBezTo>
                  <a:cubicBezTo>
                    <a:pt x="57" y="1861"/>
                    <a:pt x="64" y="1874"/>
                    <a:pt x="70" y="1881"/>
                  </a:cubicBezTo>
                  <a:cubicBezTo>
                    <a:pt x="76" y="1890"/>
                    <a:pt x="80" y="1895"/>
                    <a:pt x="80" y="1896"/>
                  </a:cubicBezTo>
                  <a:cubicBezTo>
                    <a:pt x="81" y="1901"/>
                    <a:pt x="98" y="1910"/>
                    <a:pt x="100" y="1911"/>
                  </a:cubicBezTo>
                  <a:cubicBezTo>
                    <a:pt x="118" y="1921"/>
                    <a:pt x="120" y="1922"/>
                    <a:pt x="129" y="1928"/>
                  </a:cubicBezTo>
                  <a:cubicBezTo>
                    <a:pt x="141" y="1937"/>
                    <a:pt x="150" y="1941"/>
                    <a:pt x="163" y="1944"/>
                  </a:cubicBezTo>
                  <a:cubicBezTo>
                    <a:pt x="169" y="1945"/>
                    <a:pt x="175" y="1947"/>
                    <a:pt x="177" y="1948"/>
                  </a:cubicBezTo>
                  <a:cubicBezTo>
                    <a:pt x="179" y="1949"/>
                    <a:pt x="187" y="1952"/>
                    <a:pt x="195" y="1954"/>
                  </a:cubicBezTo>
                  <a:cubicBezTo>
                    <a:pt x="201" y="1957"/>
                    <a:pt x="214" y="1961"/>
                    <a:pt x="216" y="1962"/>
                  </a:cubicBezTo>
                  <a:cubicBezTo>
                    <a:pt x="218" y="1963"/>
                    <a:pt x="228" y="1966"/>
                    <a:pt x="231" y="1966"/>
                  </a:cubicBezTo>
                  <a:cubicBezTo>
                    <a:pt x="234" y="1966"/>
                    <a:pt x="236" y="1966"/>
                    <a:pt x="237" y="1967"/>
                  </a:cubicBezTo>
                  <a:cubicBezTo>
                    <a:pt x="237" y="1967"/>
                    <a:pt x="237" y="1967"/>
                    <a:pt x="237" y="1967"/>
                  </a:cubicBezTo>
                  <a:cubicBezTo>
                    <a:pt x="238" y="1968"/>
                    <a:pt x="238" y="1969"/>
                    <a:pt x="247" y="1970"/>
                  </a:cubicBezTo>
                  <a:cubicBezTo>
                    <a:pt x="251" y="1970"/>
                    <a:pt x="254" y="1971"/>
                    <a:pt x="254" y="1971"/>
                  </a:cubicBezTo>
                  <a:cubicBezTo>
                    <a:pt x="255" y="1972"/>
                    <a:pt x="256" y="1972"/>
                    <a:pt x="259" y="1972"/>
                  </a:cubicBezTo>
                  <a:cubicBezTo>
                    <a:pt x="260" y="1972"/>
                    <a:pt x="261" y="1972"/>
                    <a:pt x="262" y="1972"/>
                  </a:cubicBezTo>
                  <a:cubicBezTo>
                    <a:pt x="264" y="1972"/>
                    <a:pt x="267" y="1972"/>
                    <a:pt x="267" y="1973"/>
                  </a:cubicBezTo>
                  <a:cubicBezTo>
                    <a:pt x="268" y="1973"/>
                    <a:pt x="269" y="1973"/>
                    <a:pt x="273" y="1973"/>
                  </a:cubicBezTo>
                  <a:cubicBezTo>
                    <a:pt x="276" y="1973"/>
                    <a:pt x="278" y="1973"/>
                    <a:pt x="281" y="1973"/>
                  </a:cubicBezTo>
                  <a:cubicBezTo>
                    <a:pt x="284" y="1973"/>
                    <a:pt x="287" y="1972"/>
                    <a:pt x="288" y="1972"/>
                  </a:cubicBezTo>
                  <a:cubicBezTo>
                    <a:pt x="289" y="1973"/>
                    <a:pt x="290" y="1973"/>
                    <a:pt x="291" y="1973"/>
                  </a:cubicBezTo>
                  <a:cubicBezTo>
                    <a:pt x="295" y="1973"/>
                    <a:pt x="314" y="1970"/>
                    <a:pt x="332" y="1967"/>
                  </a:cubicBezTo>
                  <a:cubicBezTo>
                    <a:pt x="338" y="1966"/>
                    <a:pt x="348" y="1964"/>
                    <a:pt x="353" y="1961"/>
                  </a:cubicBezTo>
                  <a:cubicBezTo>
                    <a:pt x="358" y="1959"/>
                    <a:pt x="367" y="1956"/>
                    <a:pt x="373" y="1955"/>
                  </a:cubicBezTo>
                  <a:cubicBezTo>
                    <a:pt x="377" y="1954"/>
                    <a:pt x="386" y="1951"/>
                    <a:pt x="388" y="1950"/>
                  </a:cubicBezTo>
                  <a:cubicBezTo>
                    <a:pt x="388" y="1949"/>
                    <a:pt x="390" y="1949"/>
                    <a:pt x="394" y="1948"/>
                  </a:cubicBezTo>
                  <a:cubicBezTo>
                    <a:pt x="397" y="1947"/>
                    <a:pt x="402" y="1945"/>
                    <a:pt x="405" y="1944"/>
                  </a:cubicBezTo>
                  <a:cubicBezTo>
                    <a:pt x="408" y="1942"/>
                    <a:pt x="411" y="1941"/>
                    <a:pt x="411" y="1941"/>
                  </a:cubicBezTo>
                  <a:cubicBezTo>
                    <a:pt x="418" y="1940"/>
                    <a:pt x="452" y="1925"/>
                    <a:pt x="455" y="1921"/>
                  </a:cubicBezTo>
                  <a:cubicBezTo>
                    <a:pt x="456" y="1920"/>
                    <a:pt x="457" y="1919"/>
                    <a:pt x="457" y="1919"/>
                  </a:cubicBezTo>
                  <a:cubicBezTo>
                    <a:pt x="462" y="1918"/>
                    <a:pt x="485" y="1893"/>
                    <a:pt x="490" y="1885"/>
                  </a:cubicBezTo>
                  <a:cubicBezTo>
                    <a:pt x="498" y="1872"/>
                    <a:pt x="508" y="1857"/>
                    <a:pt x="513" y="1850"/>
                  </a:cubicBezTo>
                  <a:cubicBezTo>
                    <a:pt x="517" y="1846"/>
                    <a:pt x="522" y="1838"/>
                    <a:pt x="526" y="1831"/>
                  </a:cubicBezTo>
                  <a:cubicBezTo>
                    <a:pt x="530" y="1825"/>
                    <a:pt x="532" y="1822"/>
                    <a:pt x="533" y="1821"/>
                  </a:cubicBezTo>
                  <a:cubicBezTo>
                    <a:pt x="535" y="1822"/>
                    <a:pt x="537" y="1823"/>
                    <a:pt x="539" y="1824"/>
                  </a:cubicBezTo>
                  <a:cubicBezTo>
                    <a:pt x="542" y="1825"/>
                    <a:pt x="546" y="1827"/>
                    <a:pt x="549" y="1826"/>
                  </a:cubicBezTo>
                  <a:cubicBezTo>
                    <a:pt x="551" y="1826"/>
                    <a:pt x="553" y="1826"/>
                    <a:pt x="554" y="1827"/>
                  </a:cubicBezTo>
                  <a:cubicBezTo>
                    <a:pt x="555" y="1827"/>
                    <a:pt x="559" y="1828"/>
                    <a:pt x="561" y="1829"/>
                  </a:cubicBezTo>
                  <a:cubicBezTo>
                    <a:pt x="564" y="1830"/>
                    <a:pt x="570" y="1831"/>
                    <a:pt x="574" y="1831"/>
                  </a:cubicBezTo>
                  <a:cubicBezTo>
                    <a:pt x="574" y="1831"/>
                    <a:pt x="574" y="1831"/>
                    <a:pt x="574" y="1831"/>
                  </a:cubicBezTo>
                  <a:cubicBezTo>
                    <a:pt x="578" y="1831"/>
                    <a:pt x="582" y="1830"/>
                    <a:pt x="584" y="1828"/>
                  </a:cubicBezTo>
                  <a:cubicBezTo>
                    <a:pt x="587" y="1825"/>
                    <a:pt x="587" y="1821"/>
                    <a:pt x="587" y="1814"/>
                  </a:cubicBezTo>
                  <a:cubicBezTo>
                    <a:pt x="586" y="1803"/>
                    <a:pt x="587" y="1790"/>
                    <a:pt x="588" y="1789"/>
                  </a:cubicBezTo>
                  <a:cubicBezTo>
                    <a:pt x="592" y="1781"/>
                    <a:pt x="591" y="1761"/>
                    <a:pt x="590" y="1749"/>
                  </a:cubicBezTo>
                  <a:cubicBezTo>
                    <a:pt x="590" y="1740"/>
                    <a:pt x="589" y="1732"/>
                    <a:pt x="590" y="1729"/>
                  </a:cubicBezTo>
                  <a:cubicBezTo>
                    <a:pt x="590" y="1729"/>
                    <a:pt x="590" y="1730"/>
                    <a:pt x="591" y="1730"/>
                  </a:cubicBezTo>
                  <a:cubicBezTo>
                    <a:pt x="595" y="1731"/>
                    <a:pt x="604" y="1731"/>
                    <a:pt x="608" y="1731"/>
                  </a:cubicBezTo>
                  <a:cubicBezTo>
                    <a:pt x="613" y="1731"/>
                    <a:pt x="618" y="1731"/>
                    <a:pt x="622" y="1730"/>
                  </a:cubicBezTo>
                  <a:cubicBezTo>
                    <a:pt x="629" y="1730"/>
                    <a:pt x="629" y="1730"/>
                    <a:pt x="629" y="1730"/>
                  </a:cubicBezTo>
                  <a:cubicBezTo>
                    <a:pt x="630" y="1734"/>
                    <a:pt x="630" y="1734"/>
                    <a:pt x="630" y="1734"/>
                  </a:cubicBezTo>
                  <a:cubicBezTo>
                    <a:pt x="631" y="1740"/>
                    <a:pt x="632" y="1742"/>
                    <a:pt x="632" y="1743"/>
                  </a:cubicBezTo>
                  <a:cubicBezTo>
                    <a:pt x="632" y="1744"/>
                    <a:pt x="634" y="1748"/>
                    <a:pt x="635" y="1754"/>
                  </a:cubicBezTo>
                  <a:cubicBezTo>
                    <a:pt x="641" y="1802"/>
                    <a:pt x="660" y="1821"/>
                    <a:pt x="698" y="1853"/>
                  </a:cubicBezTo>
                  <a:cubicBezTo>
                    <a:pt x="701" y="1855"/>
                    <a:pt x="707" y="1857"/>
                    <a:pt x="717" y="1857"/>
                  </a:cubicBezTo>
                  <a:cubicBezTo>
                    <a:pt x="718" y="1892"/>
                    <a:pt x="721" y="1927"/>
                    <a:pt x="724" y="1961"/>
                  </a:cubicBezTo>
                  <a:cubicBezTo>
                    <a:pt x="721" y="1958"/>
                    <a:pt x="718" y="1956"/>
                    <a:pt x="716" y="1954"/>
                  </a:cubicBezTo>
                  <a:cubicBezTo>
                    <a:pt x="714" y="1953"/>
                    <a:pt x="703" y="1947"/>
                    <a:pt x="708" y="1949"/>
                  </a:cubicBezTo>
                  <a:cubicBezTo>
                    <a:pt x="706" y="1948"/>
                    <a:pt x="705" y="1948"/>
                    <a:pt x="705" y="1948"/>
                  </a:cubicBezTo>
                  <a:cubicBezTo>
                    <a:pt x="705" y="1948"/>
                    <a:pt x="704" y="1948"/>
                    <a:pt x="704" y="1948"/>
                  </a:cubicBezTo>
                  <a:cubicBezTo>
                    <a:pt x="702" y="1948"/>
                    <a:pt x="700" y="1948"/>
                    <a:pt x="699" y="1947"/>
                  </a:cubicBezTo>
                  <a:cubicBezTo>
                    <a:pt x="663" y="1946"/>
                    <a:pt x="625" y="1956"/>
                    <a:pt x="592" y="1963"/>
                  </a:cubicBezTo>
                  <a:cubicBezTo>
                    <a:pt x="567" y="1968"/>
                    <a:pt x="543" y="1977"/>
                    <a:pt x="518" y="1982"/>
                  </a:cubicBezTo>
                  <a:cubicBezTo>
                    <a:pt x="504" y="1984"/>
                    <a:pt x="491" y="1991"/>
                    <a:pt x="477" y="1995"/>
                  </a:cubicBezTo>
                  <a:cubicBezTo>
                    <a:pt x="462" y="1998"/>
                    <a:pt x="447" y="2000"/>
                    <a:pt x="432" y="2002"/>
                  </a:cubicBezTo>
                  <a:cubicBezTo>
                    <a:pt x="401" y="2008"/>
                    <a:pt x="371" y="2016"/>
                    <a:pt x="340" y="2021"/>
                  </a:cubicBezTo>
                  <a:cubicBezTo>
                    <a:pt x="324" y="2024"/>
                    <a:pt x="309" y="2027"/>
                    <a:pt x="293" y="2030"/>
                  </a:cubicBezTo>
                  <a:cubicBezTo>
                    <a:pt x="293" y="2030"/>
                    <a:pt x="293" y="2030"/>
                    <a:pt x="293" y="2030"/>
                  </a:cubicBezTo>
                  <a:cubicBezTo>
                    <a:pt x="292" y="2030"/>
                    <a:pt x="291" y="2030"/>
                    <a:pt x="290" y="2031"/>
                  </a:cubicBezTo>
                  <a:cubicBezTo>
                    <a:pt x="287" y="2031"/>
                    <a:pt x="285" y="2032"/>
                    <a:pt x="283" y="2032"/>
                  </a:cubicBezTo>
                  <a:cubicBezTo>
                    <a:pt x="283" y="2032"/>
                    <a:pt x="282" y="2032"/>
                    <a:pt x="282" y="2033"/>
                  </a:cubicBezTo>
                  <a:cubicBezTo>
                    <a:pt x="282" y="2033"/>
                    <a:pt x="281" y="2034"/>
                    <a:pt x="280" y="2034"/>
                  </a:cubicBezTo>
                  <a:cubicBezTo>
                    <a:pt x="278" y="2037"/>
                    <a:pt x="275" y="2039"/>
                    <a:pt x="273" y="2042"/>
                  </a:cubicBezTo>
                  <a:cubicBezTo>
                    <a:pt x="269" y="2048"/>
                    <a:pt x="265" y="2054"/>
                    <a:pt x="262" y="2060"/>
                  </a:cubicBezTo>
                  <a:cubicBezTo>
                    <a:pt x="262" y="2065"/>
                    <a:pt x="262" y="2070"/>
                    <a:pt x="262" y="2076"/>
                  </a:cubicBezTo>
                  <a:cubicBezTo>
                    <a:pt x="261" y="2077"/>
                    <a:pt x="261" y="2078"/>
                    <a:pt x="261" y="2078"/>
                  </a:cubicBezTo>
                  <a:cubicBezTo>
                    <a:pt x="258" y="2088"/>
                    <a:pt x="259" y="2099"/>
                    <a:pt x="260" y="2109"/>
                  </a:cubicBezTo>
                  <a:cubicBezTo>
                    <a:pt x="260" y="2110"/>
                    <a:pt x="260" y="2112"/>
                    <a:pt x="260" y="2112"/>
                  </a:cubicBezTo>
                  <a:cubicBezTo>
                    <a:pt x="263" y="2128"/>
                    <a:pt x="261" y="2144"/>
                    <a:pt x="263" y="2160"/>
                  </a:cubicBezTo>
                  <a:cubicBezTo>
                    <a:pt x="264" y="2177"/>
                    <a:pt x="267" y="2194"/>
                    <a:pt x="268" y="2212"/>
                  </a:cubicBezTo>
                  <a:cubicBezTo>
                    <a:pt x="269" y="2223"/>
                    <a:pt x="271" y="2235"/>
                    <a:pt x="272" y="2246"/>
                  </a:cubicBezTo>
                  <a:cubicBezTo>
                    <a:pt x="269" y="2246"/>
                    <a:pt x="266" y="2248"/>
                    <a:pt x="265" y="2251"/>
                  </a:cubicBezTo>
                  <a:cubicBezTo>
                    <a:pt x="262" y="2258"/>
                    <a:pt x="262" y="2265"/>
                    <a:pt x="263" y="2272"/>
                  </a:cubicBezTo>
                  <a:cubicBezTo>
                    <a:pt x="261" y="2274"/>
                    <a:pt x="259" y="2277"/>
                    <a:pt x="260" y="2281"/>
                  </a:cubicBezTo>
                  <a:cubicBezTo>
                    <a:pt x="261" y="2289"/>
                    <a:pt x="261" y="2299"/>
                    <a:pt x="263" y="2309"/>
                  </a:cubicBezTo>
                  <a:cubicBezTo>
                    <a:pt x="259" y="2311"/>
                    <a:pt x="253" y="2311"/>
                    <a:pt x="250" y="2312"/>
                  </a:cubicBezTo>
                  <a:cubicBezTo>
                    <a:pt x="241" y="2316"/>
                    <a:pt x="231" y="2323"/>
                    <a:pt x="223" y="2330"/>
                  </a:cubicBezTo>
                  <a:cubicBezTo>
                    <a:pt x="212" y="2339"/>
                    <a:pt x="191" y="2351"/>
                    <a:pt x="195" y="2368"/>
                  </a:cubicBezTo>
                  <a:cubicBezTo>
                    <a:pt x="200" y="2395"/>
                    <a:pt x="206" y="2422"/>
                    <a:pt x="211" y="2449"/>
                  </a:cubicBezTo>
                  <a:cubicBezTo>
                    <a:pt x="215" y="2472"/>
                    <a:pt x="218" y="2496"/>
                    <a:pt x="227" y="2518"/>
                  </a:cubicBezTo>
                  <a:cubicBezTo>
                    <a:pt x="233" y="2534"/>
                    <a:pt x="241" y="2556"/>
                    <a:pt x="255" y="2566"/>
                  </a:cubicBezTo>
                  <a:cubicBezTo>
                    <a:pt x="273" y="2579"/>
                    <a:pt x="290" y="2575"/>
                    <a:pt x="310" y="2577"/>
                  </a:cubicBezTo>
                  <a:cubicBezTo>
                    <a:pt x="322" y="2577"/>
                    <a:pt x="327" y="2583"/>
                    <a:pt x="329" y="2590"/>
                  </a:cubicBezTo>
                  <a:cubicBezTo>
                    <a:pt x="326" y="2591"/>
                    <a:pt x="324" y="2593"/>
                    <a:pt x="322" y="2596"/>
                  </a:cubicBezTo>
                  <a:cubicBezTo>
                    <a:pt x="318" y="2602"/>
                    <a:pt x="320" y="2609"/>
                    <a:pt x="322" y="2616"/>
                  </a:cubicBezTo>
                  <a:cubicBezTo>
                    <a:pt x="323" y="2622"/>
                    <a:pt x="325" y="2627"/>
                    <a:pt x="329" y="2632"/>
                  </a:cubicBezTo>
                  <a:cubicBezTo>
                    <a:pt x="329" y="2637"/>
                    <a:pt x="331" y="2642"/>
                    <a:pt x="334" y="2648"/>
                  </a:cubicBezTo>
                  <a:cubicBezTo>
                    <a:pt x="337" y="2655"/>
                    <a:pt x="347" y="2653"/>
                    <a:pt x="348" y="2645"/>
                  </a:cubicBezTo>
                  <a:cubicBezTo>
                    <a:pt x="349" y="2646"/>
                    <a:pt x="349" y="2647"/>
                    <a:pt x="349" y="2648"/>
                  </a:cubicBezTo>
                  <a:cubicBezTo>
                    <a:pt x="351" y="2660"/>
                    <a:pt x="354" y="2673"/>
                    <a:pt x="358" y="2685"/>
                  </a:cubicBezTo>
                  <a:cubicBezTo>
                    <a:pt x="358" y="2688"/>
                    <a:pt x="358" y="2692"/>
                    <a:pt x="359" y="2695"/>
                  </a:cubicBezTo>
                  <a:cubicBezTo>
                    <a:pt x="360" y="2709"/>
                    <a:pt x="367" y="2722"/>
                    <a:pt x="370" y="2735"/>
                  </a:cubicBezTo>
                  <a:cubicBezTo>
                    <a:pt x="371" y="2739"/>
                    <a:pt x="372" y="2742"/>
                    <a:pt x="372" y="2745"/>
                  </a:cubicBezTo>
                  <a:cubicBezTo>
                    <a:pt x="373" y="2748"/>
                    <a:pt x="374" y="2751"/>
                    <a:pt x="375" y="2754"/>
                  </a:cubicBezTo>
                  <a:cubicBezTo>
                    <a:pt x="377" y="2764"/>
                    <a:pt x="380" y="2774"/>
                    <a:pt x="383" y="2783"/>
                  </a:cubicBezTo>
                  <a:cubicBezTo>
                    <a:pt x="385" y="2792"/>
                    <a:pt x="389" y="2800"/>
                    <a:pt x="394" y="2807"/>
                  </a:cubicBezTo>
                  <a:cubicBezTo>
                    <a:pt x="395" y="2812"/>
                    <a:pt x="397" y="2817"/>
                    <a:pt x="398" y="2822"/>
                  </a:cubicBezTo>
                  <a:cubicBezTo>
                    <a:pt x="399" y="2822"/>
                    <a:pt x="399" y="2822"/>
                    <a:pt x="400" y="2823"/>
                  </a:cubicBezTo>
                  <a:cubicBezTo>
                    <a:pt x="405" y="2829"/>
                    <a:pt x="410" y="2834"/>
                    <a:pt x="415" y="2839"/>
                  </a:cubicBezTo>
                  <a:cubicBezTo>
                    <a:pt x="418" y="2839"/>
                    <a:pt x="421" y="2838"/>
                    <a:pt x="423" y="2837"/>
                  </a:cubicBezTo>
                  <a:cubicBezTo>
                    <a:pt x="424" y="2837"/>
                    <a:pt x="424" y="2837"/>
                    <a:pt x="425" y="2837"/>
                  </a:cubicBezTo>
                  <a:cubicBezTo>
                    <a:pt x="434" y="2839"/>
                    <a:pt x="444" y="2839"/>
                    <a:pt x="451" y="2837"/>
                  </a:cubicBezTo>
                  <a:cubicBezTo>
                    <a:pt x="452" y="2837"/>
                    <a:pt x="452" y="2837"/>
                    <a:pt x="452" y="2837"/>
                  </a:cubicBezTo>
                  <a:cubicBezTo>
                    <a:pt x="456" y="2836"/>
                    <a:pt x="460" y="2836"/>
                    <a:pt x="463" y="2835"/>
                  </a:cubicBezTo>
                  <a:cubicBezTo>
                    <a:pt x="484" y="2833"/>
                    <a:pt x="504" y="2832"/>
                    <a:pt x="525" y="2829"/>
                  </a:cubicBezTo>
                  <a:cubicBezTo>
                    <a:pt x="566" y="2823"/>
                    <a:pt x="607" y="2815"/>
                    <a:pt x="648" y="2810"/>
                  </a:cubicBezTo>
                  <a:cubicBezTo>
                    <a:pt x="650" y="2811"/>
                    <a:pt x="652" y="2811"/>
                    <a:pt x="653" y="2810"/>
                  </a:cubicBezTo>
                  <a:cubicBezTo>
                    <a:pt x="693" y="2805"/>
                    <a:pt x="729" y="2792"/>
                    <a:pt x="768" y="2785"/>
                  </a:cubicBezTo>
                  <a:cubicBezTo>
                    <a:pt x="787" y="2781"/>
                    <a:pt x="806" y="2776"/>
                    <a:pt x="825" y="2769"/>
                  </a:cubicBezTo>
                  <a:cubicBezTo>
                    <a:pt x="825" y="2770"/>
                    <a:pt x="825" y="2770"/>
                    <a:pt x="825" y="2771"/>
                  </a:cubicBezTo>
                  <a:cubicBezTo>
                    <a:pt x="826" y="2772"/>
                    <a:pt x="826" y="2773"/>
                    <a:pt x="827" y="2774"/>
                  </a:cubicBezTo>
                  <a:cubicBezTo>
                    <a:pt x="829" y="2780"/>
                    <a:pt x="837" y="2780"/>
                    <a:pt x="841" y="2775"/>
                  </a:cubicBezTo>
                  <a:cubicBezTo>
                    <a:pt x="858" y="2773"/>
                    <a:pt x="875" y="2767"/>
                    <a:pt x="889" y="2758"/>
                  </a:cubicBezTo>
                  <a:cubicBezTo>
                    <a:pt x="905" y="2749"/>
                    <a:pt x="924" y="2738"/>
                    <a:pt x="930" y="2720"/>
                  </a:cubicBezTo>
                  <a:cubicBezTo>
                    <a:pt x="933" y="2709"/>
                    <a:pt x="934" y="2699"/>
                    <a:pt x="934" y="2688"/>
                  </a:cubicBezTo>
                  <a:cubicBezTo>
                    <a:pt x="939" y="2690"/>
                    <a:pt x="945" y="2687"/>
                    <a:pt x="947" y="2682"/>
                  </a:cubicBezTo>
                  <a:cubicBezTo>
                    <a:pt x="956" y="2680"/>
                    <a:pt x="960" y="2667"/>
                    <a:pt x="952" y="2661"/>
                  </a:cubicBezTo>
                  <a:cubicBezTo>
                    <a:pt x="951" y="2661"/>
                    <a:pt x="951" y="2661"/>
                    <a:pt x="951" y="2661"/>
                  </a:cubicBezTo>
                  <a:cubicBezTo>
                    <a:pt x="951" y="2660"/>
                    <a:pt x="950" y="2660"/>
                    <a:pt x="950" y="2659"/>
                  </a:cubicBezTo>
                  <a:cubicBezTo>
                    <a:pt x="949" y="2658"/>
                    <a:pt x="949" y="2657"/>
                    <a:pt x="948" y="2656"/>
                  </a:cubicBezTo>
                  <a:cubicBezTo>
                    <a:pt x="946" y="2652"/>
                    <a:pt x="943" y="2648"/>
                    <a:pt x="939" y="2645"/>
                  </a:cubicBezTo>
                  <a:cubicBezTo>
                    <a:pt x="937" y="2643"/>
                    <a:pt x="934" y="2643"/>
                    <a:pt x="932" y="2643"/>
                  </a:cubicBezTo>
                  <a:cubicBezTo>
                    <a:pt x="930" y="2642"/>
                    <a:pt x="928" y="2641"/>
                    <a:pt x="926" y="2641"/>
                  </a:cubicBezTo>
                  <a:cubicBezTo>
                    <a:pt x="924" y="2635"/>
                    <a:pt x="921" y="2629"/>
                    <a:pt x="917" y="2625"/>
                  </a:cubicBezTo>
                  <a:cubicBezTo>
                    <a:pt x="915" y="2612"/>
                    <a:pt x="911" y="2598"/>
                    <a:pt x="910" y="2585"/>
                  </a:cubicBezTo>
                  <a:cubicBezTo>
                    <a:pt x="907" y="2553"/>
                    <a:pt x="898" y="2523"/>
                    <a:pt x="893" y="2492"/>
                  </a:cubicBezTo>
                  <a:cubicBezTo>
                    <a:pt x="892" y="2490"/>
                    <a:pt x="892" y="2489"/>
                    <a:pt x="892" y="2487"/>
                  </a:cubicBezTo>
                  <a:cubicBezTo>
                    <a:pt x="934" y="2553"/>
                    <a:pt x="983" y="2614"/>
                    <a:pt x="1040" y="2669"/>
                  </a:cubicBezTo>
                  <a:cubicBezTo>
                    <a:pt x="1038" y="2669"/>
                    <a:pt x="1037" y="2668"/>
                    <a:pt x="1036" y="2667"/>
                  </a:cubicBezTo>
                  <a:cubicBezTo>
                    <a:pt x="1030" y="2674"/>
                    <a:pt x="1023" y="2680"/>
                    <a:pt x="1015" y="2683"/>
                  </a:cubicBezTo>
                  <a:cubicBezTo>
                    <a:pt x="1007" y="2689"/>
                    <a:pt x="999" y="2696"/>
                    <a:pt x="996" y="2698"/>
                  </a:cubicBezTo>
                  <a:cubicBezTo>
                    <a:pt x="980" y="2713"/>
                    <a:pt x="962" y="2731"/>
                    <a:pt x="955" y="2738"/>
                  </a:cubicBezTo>
                  <a:cubicBezTo>
                    <a:pt x="938" y="2756"/>
                    <a:pt x="925" y="2769"/>
                    <a:pt x="900" y="2793"/>
                  </a:cubicBezTo>
                  <a:cubicBezTo>
                    <a:pt x="885" y="2806"/>
                    <a:pt x="869" y="2821"/>
                    <a:pt x="865" y="2825"/>
                  </a:cubicBezTo>
                  <a:cubicBezTo>
                    <a:pt x="860" y="2830"/>
                    <a:pt x="855" y="2834"/>
                    <a:pt x="854" y="2835"/>
                  </a:cubicBezTo>
                  <a:cubicBezTo>
                    <a:pt x="852" y="2835"/>
                    <a:pt x="847" y="2839"/>
                    <a:pt x="844" y="2844"/>
                  </a:cubicBezTo>
                  <a:cubicBezTo>
                    <a:pt x="837" y="2852"/>
                    <a:pt x="816" y="2870"/>
                    <a:pt x="806" y="2878"/>
                  </a:cubicBezTo>
                  <a:cubicBezTo>
                    <a:pt x="785" y="2894"/>
                    <a:pt x="784" y="2896"/>
                    <a:pt x="776" y="2913"/>
                  </a:cubicBezTo>
                  <a:cubicBezTo>
                    <a:pt x="770" y="2928"/>
                    <a:pt x="770" y="2931"/>
                    <a:pt x="771" y="2939"/>
                  </a:cubicBezTo>
                  <a:cubicBezTo>
                    <a:pt x="772" y="2944"/>
                    <a:pt x="774" y="2951"/>
                    <a:pt x="775" y="2955"/>
                  </a:cubicBezTo>
                  <a:cubicBezTo>
                    <a:pt x="777" y="2958"/>
                    <a:pt x="778" y="2963"/>
                    <a:pt x="778" y="2964"/>
                  </a:cubicBezTo>
                  <a:cubicBezTo>
                    <a:pt x="778" y="2966"/>
                    <a:pt x="786" y="2976"/>
                    <a:pt x="796" y="2988"/>
                  </a:cubicBezTo>
                  <a:cubicBezTo>
                    <a:pt x="806" y="3000"/>
                    <a:pt x="818" y="3014"/>
                    <a:pt x="824" y="3021"/>
                  </a:cubicBezTo>
                  <a:cubicBezTo>
                    <a:pt x="829" y="3028"/>
                    <a:pt x="843" y="3045"/>
                    <a:pt x="854" y="3059"/>
                  </a:cubicBezTo>
                  <a:cubicBezTo>
                    <a:pt x="867" y="3074"/>
                    <a:pt x="875" y="3085"/>
                    <a:pt x="875" y="3087"/>
                  </a:cubicBezTo>
                  <a:cubicBezTo>
                    <a:pt x="875" y="3089"/>
                    <a:pt x="886" y="3102"/>
                    <a:pt x="899" y="3116"/>
                  </a:cubicBezTo>
                  <a:cubicBezTo>
                    <a:pt x="911" y="3130"/>
                    <a:pt x="925" y="3145"/>
                    <a:pt x="930" y="3148"/>
                  </a:cubicBezTo>
                  <a:cubicBezTo>
                    <a:pt x="939" y="3155"/>
                    <a:pt x="951" y="3160"/>
                    <a:pt x="959" y="3160"/>
                  </a:cubicBezTo>
                  <a:cubicBezTo>
                    <a:pt x="967" y="3160"/>
                    <a:pt x="976" y="3159"/>
                    <a:pt x="978" y="3158"/>
                  </a:cubicBezTo>
                  <a:cubicBezTo>
                    <a:pt x="979" y="3157"/>
                    <a:pt x="982" y="3156"/>
                    <a:pt x="985" y="3155"/>
                  </a:cubicBezTo>
                  <a:cubicBezTo>
                    <a:pt x="997" y="3151"/>
                    <a:pt x="1007" y="3145"/>
                    <a:pt x="1018" y="3136"/>
                  </a:cubicBezTo>
                  <a:cubicBezTo>
                    <a:pt x="1034" y="3122"/>
                    <a:pt x="1076" y="3082"/>
                    <a:pt x="1079" y="3076"/>
                  </a:cubicBezTo>
                  <a:cubicBezTo>
                    <a:pt x="1080" y="3074"/>
                    <a:pt x="1083" y="3071"/>
                    <a:pt x="1084" y="3070"/>
                  </a:cubicBezTo>
                  <a:cubicBezTo>
                    <a:pt x="1097" y="3058"/>
                    <a:pt x="1137" y="3020"/>
                    <a:pt x="1151" y="3006"/>
                  </a:cubicBezTo>
                  <a:cubicBezTo>
                    <a:pt x="1137" y="3051"/>
                    <a:pt x="1130" y="3096"/>
                    <a:pt x="1143" y="3136"/>
                  </a:cubicBezTo>
                  <a:cubicBezTo>
                    <a:pt x="1160" y="3188"/>
                    <a:pt x="1176" y="3241"/>
                    <a:pt x="1191" y="3294"/>
                  </a:cubicBezTo>
                  <a:cubicBezTo>
                    <a:pt x="1191" y="3295"/>
                    <a:pt x="1192" y="3296"/>
                    <a:pt x="1192" y="3298"/>
                  </a:cubicBezTo>
                  <a:cubicBezTo>
                    <a:pt x="1193" y="3306"/>
                    <a:pt x="1194" y="3314"/>
                    <a:pt x="1195" y="3322"/>
                  </a:cubicBezTo>
                  <a:cubicBezTo>
                    <a:pt x="1196" y="3321"/>
                    <a:pt x="1196" y="3319"/>
                    <a:pt x="1197" y="3317"/>
                  </a:cubicBezTo>
                  <a:cubicBezTo>
                    <a:pt x="1217" y="3394"/>
                    <a:pt x="1232" y="3471"/>
                    <a:pt x="1236" y="3548"/>
                  </a:cubicBezTo>
                  <a:cubicBezTo>
                    <a:pt x="1260" y="3532"/>
                    <a:pt x="1284" y="3516"/>
                    <a:pt x="1307" y="3499"/>
                  </a:cubicBezTo>
                  <a:cubicBezTo>
                    <a:pt x="1323" y="3487"/>
                    <a:pt x="1340" y="3474"/>
                    <a:pt x="1355" y="3461"/>
                  </a:cubicBezTo>
                  <a:cubicBezTo>
                    <a:pt x="1361" y="3457"/>
                    <a:pt x="1392" y="3438"/>
                    <a:pt x="1373" y="3445"/>
                  </a:cubicBezTo>
                  <a:cubicBezTo>
                    <a:pt x="1387" y="3440"/>
                    <a:pt x="1399" y="3411"/>
                    <a:pt x="1415" y="3410"/>
                  </a:cubicBezTo>
                  <a:cubicBezTo>
                    <a:pt x="1414" y="3411"/>
                    <a:pt x="1413" y="3412"/>
                    <a:pt x="1413" y="3413"/>
                  </a:cubicBezTo>
                  <a:cubicBezTo>
                    <a:pt x="1481" y="3383"/>
                    <a:pt x="1561" y="3309"/>
                    <a:pt x="1603" y="3256"/>
                  </a:cubicBezTo>
                  <a:cubicBezTo>
                    <a:pt x="1639" y="3210"/>
                    <a:pt x="1646" y="3148"/>
                    <a:pt x="1662" y="3094"/>
                  </a:cubicBezTo>
                  <a:cubicBezTo>
                    <a:pt x="1670" y="3065"/>
                    <a:pt x="1694" y="2998"/>
                    <a:pt x="1706" y="2963"/>
                  </a:cubicBezTo>
                  <a:cubicBezTo>
                    <a:pt x="1727" y="2966"/>
                    <a:pt x="1748" y="2967"/>
                    <a:pt x="1769" y="2968"/>
                  </a:cubicBezTo>
                  <a:cubicBezTo>
                    <a:pt x="1762" y="2977"/>
                    <a:pt x="1756" y="2984"/>
                    <a:pt x="1753" y="2988"/>
                  </a:cubicBezTo>
                  <a:cubicBezTo>
                    <a:pt x="1749" y="2994"/>
                    <a:pt x="1741" y="3007"/>
                    <a:pt x="1734" y="3017"/>
                  </a:cubicBezTo>
                  <a:cubicBezTo>
                    <a:pt x="1724" y="3033"/>
                    <a:pt x="1699" y="3096"/>
                    <a:pt x="1703" y="3096"/>
                  </a:cubicBezTo>
                  <a:cubicBezTo>
                    <a:pt x="1703" y="3096"/>
                    <a:pt x="1702" y="3101"/>
                    <a:pt x="1699" y="3106"/>
                  </a:cubicBezTo>
                  <a:cubicBezTo>
                    <a:pt x="1689" y="3126"/>
                    <a:pt x="1684" y="3181"/>
                    <a:pt x="1688" y="3215"/>
                  </a:cubicBezTo>
                  <a:cubicBezTo>
                    <a:pt x="1695" y="3263"/>
                    <a:pt x="1700" y="3285"/>
                    <a:pt x="1704" y="3285"/>
                  </a:cubicBezTo>
                  <a:cubicBezTo>
                    <a:pt x="1705" y="3285"/>
                    <a:pt x="1706" y="3288"/>
                    <a:pt x="1706" y="3291"/>
                  </a:cubicBezTo>
                  <a:cubicBezTo>
                    <a:pt x="1706" y="3294"/>
                    <a:pt x="1709" y="3298"/>
                    <a:pt x="1712" y="3299"/>
                  </a:cubicBezTo>
                  <a:cubicBezTo>
                    <a:pt x="1715" y="3301"/>
                    <a:pt x="1717" y="3304"/>
                    <a:pt x="1717" y="3306"/>
                  </a:cubicBezTo>
                  <a:cubicBezTo>
                    <a:pt x="1717" y="3308"/>
                    <a:pt x="1719" y="3311"/>
                    <a:pt x="1722" y="3313"/>
                  </a:cubicBezTo>
                  <a:cubicBezTo>
                    <a:pt x="1724" y="3315"/>
                    <a:pt x="1729" y="3322"/>
                    <a:pt x="1733" y="3330"/>
                  </a:cubicBezTo>
                  <a:cubicBezTo>
                    <a:pt x="1737" y="3338"/>
                    <a:pt x="1741" y="3345"/>
                    <a:pt x="1743" y="3347"/>
                  </a:cubicBezTo>
                  <a:cubicBezTo>
                    <a:pt x="1745" y="3348"/>
                    <a:pt x="1749" y="3354"/>
                    <a:pt x="1753" y="3359"/>
                  </a:cubicBezTo>
                  <a:cubicBezTo>
                    <a:pt x="1756" y="3364"/>
                    <a:pt x="1760" y="3369"/>
                    <a:pt x="1760" y="3370"/>
                  </a:cubicBezTo>
                  <a:cubicBezTo>
                    <a:pt x="1761" y="3371"/>
                    <a:pt x="1764" y="3376"/>
                    <a:pt x="1767" y="3382"/>
                  </a:cubicBezTo>
                  <a:cubicBezTo>
                    <a:pt x="1771" y="3388"/>
                    <a:pt x="1777" y="3394"/>
                    <a:pt x="1784" y="3397"/>
                  </a:cubicBezTo>
                  <a:cubicBezTo>
                    <a:pt x="1804" y="3407"/>
                    <a:pt x="1831" y="3423"/>
                    <a:pt x="1836" y="3428"/>
                  </a:cubicBezTo>
                  <a:cubicBezTo>
                    <a:pt x="1845" y="3436"/>
                    <a:pt x="1852" y="3438"/>
                    <a:pt x="1872" y="3440"/>
                  </a:cubicBezTo>
                  <a:cubicBezTo>
                    <a:pt x="1883" y="3441"/>
                    <a:pt x="1894" y="3443"/>
                    <a:pt x="1897" y="3444"/>
                  </a:cubicBezTo>
                  <a:cubicBezTo>
                    <a:pt x="1906" y="3449"/>
                    <a:pt x="1934" y="3456"/>
                    <a:pt x="1955" y="3458"/>
                  </a:cubicBezTo>
                  <a:cubicBezTo>
                    <a:pt x="1991" y="3462"/>
                    <a:pt x="2061" y="3465"/>
                    <a:pt x="2075" y="3463"/>
                  </a:cubicBezTo>
                  <a:cubicBezTo>
                    <a:pt x="2084" y="3462"/>
                    <a:pt x="2090" y="3463"/>
                    <a:pt x="2093" y="3465"/>
                  </a:cubicBezTo>
                  <a:cubicBezTo>
                    <a:pt x="2100" y="3470"/>
                    <a:pt x="2101" y="3470"/>
                    <a:pt x="2108" y="3463"/>
                  </a:cubicBezTo>
                  <a:cubicBezTo>
                    <a:pt x="2111" y="3460"/>
                    <a:pt x="2114" y="3458"/>
                    <a:pt x="2116" y="3458"/>
                  </a:cubicBezTo>
                  <a:cubicBezTo>
                    <a:pt x="2121" y="3458"/>
                    <a:pt x="2158" y="3438"/>
                    <a:pt x="2169" y="3429"/>
                  </a:cubicBezTo>
                  <a:cubicBezTo>
                    <a:pt x="2176" y="3424"/>
                    <a:pt x="2190" y="3410"/>
                    <a:pt x="2201" y="3397"/>
                  </a:cubicBezTo>
                  <a:cubicBezTo>
                    <a:pt x="2219" y="3377"/>
                    <a:pt x="2225" y="3367"/>
                    <a:pt x="2246" y="3326"/>
                  </a:cubicBezTo>
                  <a:cubicBezTo>
                    <a:pt x="2259" y="3300"/>
                    <a:pt x="2271" y="3275"/>
                    <a:pt x="2272" y="3270"/>
                  </a:cubicBezTo>
                  <a:cubicBezTo>
                    <a:pt x="2290" y="3221"/>
                    <a:pt x="2290" y="3225"/>
                    <a:pt x="2290" y="3175"/>
                  </a:cubicBezTo>
                  <a:cubicBezTo>
                    <a:pt x="2290" y="3128"/>
                    <a:pt x="2290" y="3127"/>
                    <a:pt x="2280" y="3095"/>
                  </a:cubicBezTo>
                  <a:cubicBezTo>
                    <a:pt x="2275" y="3078"/>
                    <a:pt x="2270" y="3062"/>
                    <a:pt x="2270" y="3060"/>
                  </a:cubicBezTo>
                  <a:cubicBezTo>
                    <a:pt x="2270" y="3058"/>
                    <a:pt x="2267" y="3051"/>
                    <a:pt x="2264" y="3044"/>
                  </a:cubicBezTo>
                  <a:cubicBezTo>
                    <a:pt x="2260" y="3036"/>
                    <a:pt x="2258" y="3030"/>
                    <a:pt x="2259" y="3030"/>
                  </a:cubicBezTo>
                  <a:cubicBezTo>
                    <a:pt x="2260" y="3030"/>
                    <a:pt x="2258" y="3028"/>
                    <a:pt x="2255" y="3024"/>
                  </a:cubicBezTo>
                  <a:cubicBezTo>
                    <a:pt x="2252" y="3021"/>
                    <a:pt x="2249" y="3015"/>
                    <a:pt x="2247" y="3012"/>
                  </a:cubicBezTo>
                  <a:cubicBezTo>
                    <a:pt x="2245" y="3004"/>
                    <a:pt x="2198" y="2956"/>
                    <a:pt x="2181" y="2943"/>
                  </a:cubicBezTo>
                  <a:cubicBezTo>
                    <a:pt x="2291" y="2924"/>
                    <a:pt x="2399" y="2897"/>
                    <a:pt x="2502" y="2858"/>
                  </a:cubicBezTo>
                  <a:cubicBezTo>
                    <a:pt x="2501" y="2861"/>
                    <a:pt x="2500" y="2864"/>
                    <a:pt x="2499" y="2868"/>
                  </a:cubicBezTo>
                  <a:cubicBezTo>
                    <a:pt x="2496" y="2877"/>
                    <a:pt x="2492" y="2886"/>
                    <a:pt x="2487" y="2895"/>
                  </a:cubicBezTo>
                  <a:cubicBezTo>
                    <a:pt x="2488" y="2895"/>
                    <a:pt x="2488" y="2894"/>
                    <a:pt x="2489" y="2894"/>
                  </a:cubicBezTo>
                  <a:cubicBezTo>
                    <a:pt x="2479" y="2916"/>
                    <a:pt x="2470" y="2938"/>
                    <a:pt x="2460" y="2961"/>
                  </a:cubicBezTo>
                  <a:cubicBezTo>
                    <a:pt x="2456" y="2972"/>
                    <a:pt x="2451" y="2981"/>
                    <a:pt x="2449" y="2983"/>
                  </a:cubicBezTo>
                  <a:cubicBezTo>
                    <a:pt x="2448" y="2984"/>
                    <a:pt x="2446" y="2986"/>
                    <a:pt x="2445" y="2987"/>
                  </a:cubicBezTo>
                  <a:cubicBezTo>
                    <a:pt x="2444" y="2988"/>
                    <a:pt x="2442" y="2992"/>
                    <a:pt x="2440" y="2994"/>
                  </a:cubicBezTo>
                  <a:cubicBezTo>
                    <a:pt x="2438" y="2997"/>
                    <a:pt x="2436" y="3005"/>
                    <a:pt x="2435" y="3011"/>
                  </a:cubicBezTo>
                  <a:cubicBezTo>
                    <a:pt x="2434" y="3019"/>
                    <a:pt x="2430" y="3030"/>
                    <a:pt x="2423" y="3042"/>
                  </a:cubicBezTo>
                  <a:cubicBezTo>
                    <a:pt x="2417" y="3052"/>
                    <a:pt x="2413" y="3062"/>
                    <a:pt x="2413" y="3063"/>
                  </a:cubicBezTo>
                  <a:cubicBezTo>
                    <a:pt x="2415" y="3068"/>
                    <a:pt x="2381" y="3137"/>
                    <a:pt x="2375" y="3142"/>
                  </a:cubicBezTo>
                  <a:cubicBezTo>
                    <a:pt x="2365" y="3149"/>
                    <a:pt x="2348" y="3186"/>
                    <a:pt x="2350" y="3198"/>
                  </a:cubicBezTo>
                  <a:cubicBezTo>
                    <a:pt x="2350" y="3201"/>
                    <a:pt x="2346" y="3208"/>
                    <a:pt x="2342" y="3215"/>
                  </a:cubicBezTo>
                  <a:cubicBezTo>
                    <a:pt x="2337" y="3223"/>
                    <a:pt x="2332" y="3230"/>
                    <a:pt x="2331" y="3233"/>
                  </a:cubicBezTo>
                  <a:cubicBezTo>
                    <a:pt x="2306" y="3278"/>
                    <a:pt x="2283" y="3324"/>
                    <a:pt x="2260" y="3371"/>
                  </a:cubicBezTo>
                  <a:cubicBezTo>
                    <a:pt x="2258" y="3376"/>
                    <a:pt x="2256" y="3381"/>
                    <a:pt x="2254" y="3386"/>
                  </a:cubicBezTo>
                  <a:cubicBezTo>
                    <a:pt x="2248" y="3399"/>
                    <a:pt x="2244" y="3408"/>
                    <a:pt x="2244" y="3409"/>
                  </a:cubicBezTo>
                  <a:cubicBezTo>
                    <a:pt x="2245" y="3411"/>
                    <a:pt x="2249" y="3412"/>
                    <a:pt x="2254" y="3412"/>
                  </a:cubicBezTo>
                  <a:cubicBezTo>
                    <a:pt x="2262" y="3412"/>
                    <a:pt x="2262" y="3412"/>
                    <a:pt x="2269" y="3392"/>
                  </a:cubicBezTo>
                  <a:cubicBezTo>
                    <a:pt x="2289" y="3336"/>
                    <a:pt x="2320" y="3286"/>
                    <a:pt x="2348" y="3234"/>
                  </a:cubicBezTo>
                  <a:cubicBezTo>
                    <a:pt x="2351" y="3227"/>
                    <a:pt x="2352" y="3228"/>
                    <a:pt x="2359" y="3255"/>
                  </a:cubicBezTo>
                  <a:cubicBezTo>
                    <a:pt x="2367" y="3287"/>
                    <a:pt x="2389" y="3344"/>
                    <a:pt x="2394" y="3346"/>
                  </a:cubicBezTo>
                  <a:cubicBezTo>
                    <a:pt x="2395" y="3347"/>
                    <a:pt x="2399" y="3353"/>
                    <a:pt x="2402" y="3360"/>
                  </a:cubicBezTo>
                  <a:cubicBezTo>
                    <a:pt x="2405" y="3366"/>
                    <a:pt x="2414" y="3379"/>
                    <a:pt x="2422" y="3387"/>
                  </a:cubicBezTo>
                  <a:cubicBezTo>
                    <a:pt x="2430" y="3395"/>
                    <a:pt x="2440" y="3407"/>
                    <a:pt x="2444" y="3412"/>
                  </a:cubicBezTo>
                  <a:cubicBezTo>
                    <a:pt x="2456" y="3428"/>
                    <a:pt x="2505" y="3448"/>
                    <a:pt x="2518" y="3443"/>
                  </a:cubicBezTo>
                  <a:cubicBezTo>
                    <a:pt x="2519" y="3442"/>
                    <a:pt x="2525" y="3441"/>
                    <a:pt x="2531" y="3440"/>
                  </a:cubicBezTo>
                  <a:cubicBezTo>
                    <a:pt x="2542" y="3438"/>
                    <a:pt x="2543" y="3438"/>
                    <a:pt x="2542" y="3443"/>
                  </a:cubicBezTo>
                  <a:cubicBezTo>
                    <a:pt x="2494" y="3547"/>
                    <a:pt x="2494" y="3547"/>
                    <a:pt x="2494" y="3547"/>
                  </a:cubicBezTo>
                  <a:cubicBezTo>
                    <a:pt x="2501" y="3550"/>
                    <a:pt x="2501" y="3550"/>
                    <a:pt x="2501" y="3550"/>
                  </a:cubicBezTo>
                  <a:cubicBezTo>
                    <a:pt x="2506" y="3553"/>
                    <a:pt x="2508" y="3552"/>
                    <a:pt x="2511" y="3545"/>
                  </a:cubicBezTo>
                  <a:cubicBezTo>
                    <a:pt x="2524" y="3514"/>
                    <a:pt x="2539" y="3484"/>
                    <a:pt x="2552" y="3453"/>
                  </a:cubicBezTo>
                  <a:cubicBezTo>
                    <a:pt x="2555" y="3446"/>
                    <a:pt x="2564" y="3425"/>
                    <a:pt x="2583" y="3385"/>
                  </a:cubicBezTo>
                  <a:cubicBezTo>
                    <a:pt x="2594" y="3362"/>
                    <a:pt x="2604" y="3341"/>
                    <a:pt x="2605" y="3338"/>
                  </a:cubicBezTo>
                  <a:cubicBezTo>
                    <a:pt x="2607" y="3333"/>
                    <a:pt x="2623" y="3306"/>
                    <a:pt x="2637" y="3283"/>
                  </a:cubicBezTo>
                  <a:cubicBezTo>
                    <a:pt x="2641" y="3277"/>
                    <a:pt x="2654" y="3252"/>
                    <a:pt x="2667" y="3228"/>
                  </a:cubicBezTo>
                  <a:cubicBezTo>
                    <a:pt x="2679" y="3204"/>
                    <a:pt x="2697" y="3166"/>
                    <a:pt x="2707" y="3144"/>
                  </a:cubicBezTo>
                  <a:cubicBezTo>
                    <a:pt x="2717" y="3122"/>
                    <a:pt x="2733" y="3088"/>
                    <a:pt x="2741" y="3069"/>
                  </a:cubicBezTo>
                  <a:cubicBezTo>
                    <a:pt x="2750" y="3050"/>
                    <a:pt x="2758" y="3032"/>
                    <a:pt x="2759" y="3030"/>
                  </a:cubicBezTo>
                  <a:cubicBezTo>
                    <a:pt x="2789" y="2955"/>
                    <a:pt x="2823" y="2882"/>
                    <a:pt x="2854" y="2808"/>
                  </a:cubicBezTo>
                  <a:cubicBezTo>
                    <a:pt x="2857" y="2799"/>
                    <a:pt x="2850" y="2793"/>
                    <a:pt x="2841" y="2796"/>
                  </a:cubicBezTo>
                  <a:cubicBezTo>
                    <a:pt x="2835" y="2798"/>
                    <a:pt x="2835" y="2799"/>
                    <a:pt x="2837" y="2803"/>
                  </a:cubicBezTo>
                  <a:cubicBezTo>
                    <a:pt x="2828" y="2818"/>
                    <a:pt x="2793" y="2918"/>
                    <a:pt x="2782" y="2944"/>
                  </a:cubicBezTo>
                  <a:cubicBezTo>
                    <a:pt x="2744" y="3030"/>
                    <a:pt x="2735" y="3052"/>
                    <a:pt x="2738" y="3056"/>
                  </a:cubicBezTo>
                  <a:cubicBezTo>
                    <a:pt x="2740" y="3059"/>
                    <a:pt x="2739" y="3060"/>
                    <a:pt x="2735" y="3062"/>
                  </a:cubicBezTo>
                  <a:cubicBezTo>
                    <a:pt x="2732" y="3063"/>
                    <a:pt x="2721" y="3085"/>
                    <a:pt x="2701" y="3127"/>
                  </a:cubicBezTo>
                  <a:cubicBezTo>
                    <a:pt x="2655" y="3225"/>
                    <a:pt x="2656" y="3225"/>
                    <a:pt x="2654" y="3221"/>
                  </a:cubicBezTo>
                  <a:cubicBezTo>
                    <a:pt x="2654" y="3219"/>
                    <a:pt x="2653" y="3211"/>
                    <a:pt x="2652" y="3204"/>
                  </a:cubicBezTo>
                  <a:cubicBezTo>
                    <a:pt x="2652" y="3197"/>
                    <a:pt x="2648" y="3183"/>
                    <a:pt x="2643" y="3172"/>
                  </a:cubicBezTo>
                  <a:cubicBezTo>
                    <a:pt x="2638" y="3162"/>
                    <a:pt x="2634" y="3153"/>
                    <a:pt x="2634" y="3152"/>
                  </a:cubicBezTo>
                  <a:cubicBezTo>
                    <a:pt x="2633" y="3152"/>
                    <a:pt x="2639" y="3152"/>
                    <a:pt x="2646" y="3153"/>
                  </a:cubicBezTo>
                  <a:cubicBezTo>
                    <a:pt x="2664" y="3156"/>
                    <a:pt x="2682" y="3147"/>
                    <a:pt x="2687" y="3133"/>
                  </a:cubicBezTo>
                  <a:cubicBezTo>
                    <a:pt x="2691" y="3123"/>
                    <a:pt x="2689" y="3105"/>
                    <a:pt x="2684" y="3092"/>
                  </a:cubicBezTo>
                  <a:cubicBezTo>
                    <a:pt x="2682" y="3089"/>
                    <a:pt x="2681" y="3084"/>
                    <a:pt x="2682" y="3083"/>
                  </a:cubicBezTo>
                  <a:cubicBezTo>
                    <a:pt x="2683" y="3081"/>
                    <a:pt x="2681" y="3078"/>
                    <a:pt x="2679" y="3076"/>
                  </a:cubicBezTo>
                  <a:cubicBezTo>
                    <a:pt x="2676" y="3073"/>
                    <a:pt x="2675" y="3070"/>
                    <a:pt x="2675" y="3069"/>
                  </a:cubicBezTo>
                  <a:cubicBezTo>
                    <a:pt x="2676" y="3068"/>
                    <a:pt x="2674" y="3065"/>
                    <a:pt x="2672" y="3063"/>
                  </a:cubicBezTo>
                  <a:cubicBezTo>
                    <a:pt x="2669" y="3060"/>
                    <a:pt x="2668" y="3056"/>
                    <a:pt x="2669" y="3054"/>
                  </a:cubicBezTo>
                  <a:cubicBezTo>
                    <a:pt x="2671" y="3050"/>
                    <a:pt x="2668" y="3035"/>
                    <a:pt x="2660" y="3004"/>
                  </a:cubicBezTo>
                  <a:cubicBezTo>
                    <a:pt x="2656" y="2993"/>
                    <a:pt x="2660" y="2993"/>
                    <a:pt x="2668" y="3004"/>
                  </a:cubicBezTo>
                  <a:cubicBezTo>
                    <a:pt x="2672" y="3010"/>
                    <a:pt x="2677" y="3015"/>
                    <a:pt x="2681" y="3015"/>
                  </a:cubicBezTo>
                  <a:cubicBezTo>
                    <a:pt x="2685" y="3016"/>
                    <a:pt x="2689" y="3019"/>
                    <a:pt x="2691" y="3021"/>
                  </a:cubicBezTo>
                  <a:cubicBezTo>
                    <a:pt x="2695" y="3027"/>
                    <a:pt x="2702" y="3026"/>
                    <a:pt x="2724" y="3018"/>
                  </a:cubicBezTo>
                  <a:cubicBezTo>
                    <a:pt x="2745" y="3010"/>
                    <a:pt x="2761" y="2987"/>
                    <a:pt x="2762" y="2965"/>
                  </a:cubicBezTo>
                  <a:cubicBezTo>
                    <a:pt x="2762" y="2959"/>
                    <a:pt x="2763" y="2944"/>
                    <a:pt x="2764" y="2932"/>
                  </a:cubicBezTo>
                  <a:cubicBezTo>
                    <a:pt x="2765" y="2917"/>
                    <a:pt x="2763" y="2899"/>
                    <a:pt x="2758" y="2876"/>
                  </a:cubicBezTo>
                  <a:cubicBezTo>
                    <a:pt x="2754" y="2858"/>
                    <a:pt x="2750" y="2836"/>
                    <a:pt x="2750" y="2827"/>
                  </a:cubicBezTo>
                  <a:cubicBezTo>
                    <a:pt x="2750" y="2819"/>
                    <a:pt x="2747" y="2805"/>
                    <a:pt x="2744" y="2797"/>
                  </a:cubicBezTo>
                  <a:cubicBezTo>
                    <a:pt x="2742" y="2788"/>
                    <a:pt x="2740" y="2777"/>
                    <a:pt x="2740" y="2773"/>
                  </a:cubicBezTo>
                  <a:cubicBezTo>
                    <a:pt x="2741" y="2768"/>
                    <a:pt x="2740" y="2764"/>
                    <a:pt x="2739" y="2763"/>
                  </a:cubicBezTo>
                  <a:cubicBezTo>
                    <a:pt x="2737" y="2762"/>
                    <a:pt x="2735" y="2755"/>
                    <a:pt x="2733" y="2745"/>
                  </a:cubicBezTo>
                  <a:cubicBezTo>
                    <a:pt x="2731" y="2746"/>
                    <a:pt x="2729" y="2747"/>
                    <a:pt x="2726" y="2749"/>
                  </a:cubicBezTo>
                  <a:cubicBezTo>
                    <a:pt x="2723" y="2750"/>
                    <a:pt x="2720" y="2752"/>
                    <a:pt x="2717" y="2753"/>
                  </a:cubicBezTo>
                  <a:cubicBezTo>
                    <a:pt x="2763" y="2725"/>
                    <a:pt x="2806" y="2694"/>
                    <a:pt x="2848" y="2659"/>
                  </a:cubicBezTo>
                  <a:cubicBezTo>
                    <a:pt x="2848" y="2660"/>
                    <a:pt x="2847" y="2660"/>
                    <a:pt x="2848" y="2660"/>
                  </a:cubicBezTo>
                  <a:cubicBezTo>
                    <a:pt x="2848" y="2661"/>
                    <a:pt x="2848" y="2661"/>
                    <a:pt x="2847" y="2662"/>
                  </a:cubicBezTo>
                  <a:cubicBezTo>
                    <a:pt x="2845" y="2663"/>
                    <a:pt x="2840" y="2670"/>
                    <a:pt x="2841" y="2671"/>
                  </a:cubicBezTo>
                  <a:cubicBezTo>
                    <a:pt x="2841" y="2672"/>
                    <a:pt x="2840" y="2674"/>
                    <a:pt x="2838" y="2676"/>
                  </a:cubicBezTo>
                  <a:cubicBezTo>
                    <a:pt x="2836" y="2678"/>
                    <a:pt x="2834" y="2682"/>
                    <a:pt x="2834" y="2684"/>
                  </a:cubicBezTo>
                  <a:cubicBezTo>
                    <a:pt x="2833" y="2686"/>
                    <a:pt x="2833" y="2689"/>
                    <a:pt x="2832" y="2690"/>
                  </a:cubicBezTo>
                  <a:cubicBezTo>
                    <a:pt x="2831" y="2691"/>
                    <a:pt x="2831" y="2694"/>
                    <a:pt x="2832" y="2697"/>
                  </a:cubicBezTo>
                  <a:cubicBezTo>
                    <a:pt x="2832" y="2699"/>
                    <a:pt x="2832" y="2702"/>
                    <a:pt x="2832" y="2703"/>
                  </a:cubicBezTo>
                  <a:cubicBezTo>
                    <a:pt x="2831" y="2703"/>
                    <a:pt x="2831" y="2704"/>
                    <a:pt x="2832" y="2704"/>
                  </a:cubicBezTo>
                  <a:cubicBezTo>
                    <a:pt x="2833" y="2705"/>
                    <a:pt x="2834" y="2706"/>
                    <a:pt x="2833" y="2706"/>
                  </a:cubicBezTo>
                  <a:cubicBezTo>
                    <a:pt x="2831" y="2708"/>
                    <a:pt x="2834" y="2715"/>
                    <a:pt x="2838" y="2720"/>
                  </a:cubicBezTo>
                  <a:cubicBezTo>
                    <a:pt x="2841" y="2724"/>
                    <a:pt x="2848" y="2728"/>
                    <a:pt x="2850" y="2728"/>
                  </a:cubicBezTo>
                  <a:cubicBezTo>
                    <a:pt x="2852" y="2727"/>
                    <a:pt x="2856" y="2727"/>
                    <a:pt x="2860" y="2727"/>
                  </a:cubicBezTo>
                  <a:cubicBezTo>
                    <a:pt x="2863" y="2728"/>
                    <a:pt x="2868" y="2727"/>
                    <a:pt x="2871" y="2726"/>
                  </a:cubicBezTo>
                  <a:cubicBezTo>
                    <a:pt x="2875" y="2725"/>
                    <a:pt x="2877" y="2727"/>
                    <a:pt x="2875" y="2730"/>
                  </a:cubicBezTo>
                  <a:cubicBezTo>
                    <a:pt x="2874" y="2731"/>
                    <a:pt x="2874" y="2735"/>
                    <a:pt x="2874" y="2740"/>
                  </a:cubicBezTo>
                  <a:cubicBezTo>
                    <a:pt x="2875" y="2744"/>
                    <a:pt x="2875" y="2748"/>
                    <a:pt x="2874" y="2749"/>
                  </a:cubicBezTo>
                  <a:cubicBezTo>
                    <a:pt x="2874" y="2749"/>
                    <a:pt x="2873" y="2749"/>
                    <a:pt x="2873" y="2748"/>
                  </a:cubicBezTo>
                  <a:cubicBezTo>
                    <a:pt x="2873" y="2747"/>
                    <a:pt x="2872" y="2747"/>
                    <a:pt x="2872" y="2748"/>
                  </a:cubicBezTo>
                  <a:cubicBezTo>
                    <a:pt x="2872" y="2749"/>
                    <a:pt x="2873" y="2751"/>
                    <a:pt x="2874" y="2753"/>
                  </a:cubicBezTo>
                  <a:cubicBezTo>
                    <a:pt x="2875" y="2755"/>
                    <a:pt x="2876" y="2757"/>
                    <a:pt x="2875" y="2757"/>
                  </a:cubicBezTo>
                  <a:cubicBezTo>
                    <a:pt x="2874" y="2757"/>
                    <a:pt x="2876" y="2759"/>
                    <a:pt x="2878" y="2762"/>
                  </a:cubicBezTo>
                  <a:cubicBezTo>
                    <a:pt x="2881" y="2765"/>
                    <a:pt x="2882" y="2766"/>
                    <a:pt x="2880" y="2766"/>
                  </a:cubicBezTo>
                  <a:cubicBezTo>
                    <a:pt x="2879" y="2767"/>
                    <a:pt x="2879" y="2767"/>
                    <a:pt x="2882" y="2768"/>
                  </a:cubicBezTo>
                  <a:cubicBezTo>
                    <a:pt x="2884" y="2769"/>
                    <a:pt x="2886" y="2770"/>
                    <a:pt x="2886" y="2771"/>
                  </a:cubicBezTo>
                  <a:cubicBezTo>
                    <a:pt x="2886" y="2772"/>
                    <a:pt x="2886" y="2771"/>
                    <a:pt x="2887" y="2770"/>
                  </a:cubicBezTo>
                  <a:cubicBezTo>
                    <a:pt x="2888" y="2769"/>
                    <a:pt x="2888" y="2768"/>
                    <a:pt x="2889" y="2769"/>
                  </a:cubicBezTo>
                  <a:cubicBezTo>
                    <a:pt x="2889" y="2772"/>
                    <a:pt x="2892" y="2773"/>
                    <a:pt x="2894" y="2771"/>
                  </a:cubicBezTo>
                  <a:cubicBezTo>
                    <a:pt x="2895" y="2771"/>
                    <a:pt x="2896" y="2770"/>
                    <a:pt x="2897" y="2771"/>
                  </a:cubicBezTo>
                  <a:cubicBezTo>
                    <a:pt x="2897" y="2771"/>
                    <a:pt x="2900" y="2771"/>
                    <a:pt x="2903" y="2770"/>
                  </a:cubicBezTo>
                  <a:cubicBezTo>
                    <a:pt x="2906" y="2770"/>
                    <a:pt x="2909" y="2770"/>
                    <a:pt x="2910" y="2770"/>
                  </a:cubicBezTo>
                  <a:cubicBezTo>
                    <a:pt x="2910" y="2770"/>
                    <a:pt x="2911" y="2770"/>
                    <a:pt x="2912" y="2769"/>
                  </a:cubicBezTo>
                  <a:cubicBezTo>
                    <a:pt x="2915" y="2766"/>
                    <a:pt x="2917" y="2768"/>
                    <a:pt x="2916" y="2774"/>
                  </a:cubicBezTo>
                  <a:cubicBezTo>
                    <a:pt x="2915" y="2782"/>
                    <a:pt x="2917" y="2791"/>
                    <a:pt x="2920" y="2796"/>
                  </a:cubicBezTo>
                  <a:cubicBezTo>
                    <a:pt x="2921" y="2798"/>
                    <a:pt x="2923" y="2801"/>
                    <a:pt x="2923" y="2802"/>
                  </a:cubicBezTo>
                  <a:cubicBezTo>
                    <a:pt x="2924" y="2803"/>
                    <a:pt x="2925" y="2803"/>
                    <a:pt x="2926" y="2802"/>
                  </a:cubicBezTo>
                  <a:cubicBezTo>
                    <a:pt x="2927" y="2802"/>
                    <a:pt x="2928" y="2802"/>
                    <a:pt x="2929" y="2804"/>
                  </a:cubicBezTo>
                  <a:cubicBezTo>
                    <a:pt x="2930" y="2806"/>
                    <a:pt x="2931" y="2806"/>
                    <a:pt x="2932" y="2806"/>
                  </a:cubicBezTo>
                  <a:cubicBezTo>
                    <a:pt x="2933" y="2805"/>
                    <a:pt x="2934" y="2806"/>
                    <a:pt x="2934" y="2806"/>
                  </a:cubicBezTo>
                  <a:cubicBezTo>
                    <a:pt x="2935" y="2807"/>
                    <a:pt x="2936" y="2807"/>
                    <a:pt x="2937" y="2806"/>
                  </a:cubicBezTo>
                  <a:cubicBezTo>
                    <a:pt x="2939" y="2806"/>
                    <a:pt x="2941" y="2805"/>
                    <a:pt x="2942" y="2806"/>
                  </a:cubicBezTo>
                  <a:cubicBezTo>
                    <a:pt x="2942" y="2807"/>
                    <a:pt x="2943" y="2807"/>
                    <a:pt x="2944" y="2806"/>
                  </a:cubicBezTo>
                  <a:cubicBezTo>
                    <a:pt x="2945" y="2806"/>
                    <a:pt x="2947" y="2806"/>
                    <a:pt x="2948" y="2806"/>
                  </a:cubicBezTo>
                  <a:cubicBezTo>
                    <a:pt x="2949" y="2807"/>
                    <a:pt x="2953" y="2806"/>
                    <a:pt x="2956" y="2805"/>
                  </a:cubicBezTo>
                  <a:cubicBezTo>
                    <a:pt x="2963" y="2802"/>
                    <a:pt x="2967" y="2803"/>
                    <a:pt x="2966" y="2808"/>
                  </a:cubicBezTo>
                  <a:cubicBezTo>
                    <a:pt x="2966" y="2809"/>
                    <a:pt x="2966" y="2812"/>
                    <a:pt x="2967" y="2813"/>
                  </a:cubicBezTo>
                  <a:cubicBezTo>
                    <a:pt x="2968" y="2815"/>
                    <a:pt x="2969" y="2819"/>
                    <a:pt x="2969" y="2822"/>
                  </a:cubicBezTo>
                  <a:cubicBezTo>
                    <a:pt x="2970" y="2826"/>
                    <a:pt x="2972" y="2830"/>
                    <a:pt x="2974" y="2833"/>
                  </a:cubicBezTo>
                  <a:cubicBezTo>
                    <a:pt x="2978" y="2838"/>
                    <a:pt x="2978" y="2838"/>
                    <a:pt x="2978" y="2838"/>
                  </a:cubicBezTo>
                  <a:cubicBezTo>
                    <a:pt x="2987" y="2838"/>
                    <a:pt x="2987" y="2838"/>
                    <a:pt x="2987" y="2838"/>
                  </a:cubicBezTo>
                  <a:cubicBezTo>
                    <a:pt x="2995" y="2838"/>
                    <a:pt x="2998" y="2838"/>
                    <a:pt x="3000" y="2841"/>
                  </a:cubicBezTo>
                  <a:cubicBezTo>
                    <a:pt x="3001" y="2842"/>
                    <a:pt x="3002" y="2844"/>
                    <a:pt x="3002" y="2845"/>
                  </a:cubicBezTo>
                  <a:cubicBezTo>
                    <a:pt x="3001" y="2845"/>
                    <a:pt x="3002" y="2846"/>
                    <a:pt x="3004" y="2846"/>
                  </a:cubicBezTo>
                  <a:cubicBezTo>
                    <a:pt x="3006" y="2846"/>
                    <a:pt x="3007" y="2846"/>
                    <a:pt x="3004" y="2852"/>
                  </a:cubicBezTo>
                  <a:cubicBezTo>
                    <a:pt x="3002" y="2855"/>
                    <a:pt x="3001" y="2860"/>
                    <a:pt x="3001" y="2862"/>
                  </a:cubicBezTo>
                  <a:cubicBezTo>
                    <a:pt x="3001" y="2864"/>
                    <a:pt x="3000" y="2866"/>
                    <a:pt x="3000" y="2866"/>
                  </a:cubicBezTo>
                  <a:cubicBezTo>
                    <a:pt x="2999" y="2867"/>
                    <a:pt x="3000" y="2868"/>
                    <a:pt x="3000" y="2870"/>
                  </a:cubicBezTo>
                  <a:cubicBezTo>
                    <a:pt x="3001" y="2871"/>
                    <a:pt x="3002" y="2873"/>
                    <a:pt x="3002" y="2874"/>
                  </a:cubicBezTo>
                  <a:cubicBezTo>
                    <a:pt x="3002" y="2874"/>
                    <a:pt x="3002" y="2875"/>
                    <a:pt x="3003" y="2875"/>
                  </a:cubicBezTo>
                  <a:cubicBezTo>
                    <a:pt x="3004" y="2878"/>
                    <a:pt x="3009" y="2883"/>
                    <a:pt x="3011" y="2882"/>
                  </a:cubicBezTo>
                  <a:cubicBezTo>
                    <a:pt x="3012" y="2882"/>
                    <a:pt x="3014" y="2883"/>
                    <a:pt x="3015" y="2884"/>
                  </a:cubicBezTo>
                  <a:cubicBezTo>
                    <a:pt x="3017" y="2887"/>
                    <a:pt x="3019" y="2887"/>
                    <a:pt x="3025" y="2887"/>
                  </a:cubicBezTo>
                  <a:cubicBezTo>
                    <a:pt x="3032" y="2886"/>
                    <a:pt x="3036" y="2887"/>
                    <a:pt x="3037" y="2888"/>
                  </a:cubicBezTo>
                  <a:cubicBezTo>
                    <a:pt x="3037" y="2888"/>
                    <a:pt x="3037" y="2889"/>
                    <a:pt x="3036" y="2890"/>
                  </a:cubicBezTo>
                  <a:cubicBezTo>
                    <a:pt x="3035" y="2891"/>
                    <a:pt x="3034" y="2894"/>
                    <a:pt x="3033" y="2897"/>
                  </a:cubicBezTo>
                  <a:cubicBezTo>
                    <a:pt x="3032" y="2900"/>
                    <a:pt x="3031" y="2902"/>
                    <a:pt x="3031" y="2903"/>
                  </a:cubicBezTo>
                  <a:cubicBezTo>
                    <a:pt x="3030" y="2904"/>
                    <a:pt x="3030" y="2905"/>
                    <a:pt x="3030" y="2906"/>
                  </a:cubicBezTo>
                  <a:cubicBezTo>
                    <a:pt x="3031" y="2907"/>
                    <a:pt x="3030" y="2908"/>
                    <a:pt x="3030" y="2909"/>
                  </a:cubicBezTo>
                  <a:cubicBezTo>
                    <a:pt x="3028" y="2911"/>
                    <a:pt x="3027" y="2923"/>
                    <a:pt x="3028" y="2928"/>
                  </a:cubicBezTo>
                  <a:cubicBezTo>
                    <a:pt x="3030" y="2933"/>
                    <a:pt x="3033" y="2937"/>
                    <a:pt x="3040" y="2940"/>
                  </a:cubicBezTo>
                  <a:cubicBezTo>
                    <a:pt x="3045" y="2943"/>
                    <a:pt x="3061" y="2940"/>
                    <a:pt x="3066" y="2935"/>
                  </a:cubicBezTo>
                  <a:cubicBezTo>
                    <a:pt x="3068" y="2934"/>
                    <a:pt x="3068" y="2934"/>
                    <a:pt x="3068" y="2937"/>
                  </a:cubicBezTo>
                  <a:cubicBezTo>
                    <a:pt x="3068" y="2939"/>
                    <a:pt x="3067" y="2941"/>
                    <a:pt x="3067" y="2941"/>
                  </a:cubicBezTo>
                  <a:cubicBezTo>
                    <a:pt x="3066" y="2941"/>
                    <a:pt x="3066" y="2942"/>
                    <a:pt x="3066" y="2943"/>
                  </a:cubicBezTo>
                  <a:cubicBezTo>
                    <a:pt x="3067" y="2944"/>
                    <a:pt x="3066" y="2946"/>
                    <a:pt x="3065" y="2946"/>
                  </a:cubicBezTo>
                  <a:cubicBezTo>
                    <a:pt x="3065" y="2947"/>
                    <a:pt x="3064" y="2951"/>
                    <a:pt x="3063" y="2954"/>
                  </a:cubicBezTo>
                  <a:cubicBezTo>
                    <a:pt x="3063" y="2957"/>
                    <a:pt x="3062" y="2961"/>
                    <a:pt x="3062" y="2961"/>
                  </a:cubicBezTo>
                  <a:cubicBezTo>
                    <a:pt x="3061" y="2962"/>
                    <a:pt x="3061" y="2962"/>
                    <a:pt x="3062" y="2963"/>
                  </a:cubicBezTo>
                  <a:cubicBezTo>
                    <a:pt x="3062" y="2963"/>
                    <a:pt x="3062" y="2965"/>
                    <a:pt x="3062" y="2967"/>
                  </a:cubicBezTo>
                  <a:cubicBezTo>
                    <a:pt x="3062" y="2969"/>
                    <a:pt x="3062" y="2971"/>
                    <a:pt x="3063" y="2970"/>
                  </a:cubicBezTo>
                  <a:cubicBezTo>
                    <a:pt x="3065" y="2969"/>
                    <a:pt x="3065" y="2971"/>
                    <a:pt x="3063" y="2974"/>
                  </a:cubicBezTo>
                  <a:cubicBezTo>
                    <a:pt x="3062" y="2976"/>
                    <a:pt x="3062" y="2977"/>
                    <a:pt x="3063" y="2976"/>
                  </a:cubicBezTo>
                  <a:cubicBezTo>
                    <a:pt x="3065" y="2976"/>
                    <a:pt x="3065" y="2977"/>
                    <a:pt x="3064" y="2979"/>
                  </a:cubicBezTo>
                  <a:cubicBezTo>
                    <a:pt x="3064" y="2980"/>
                    <a:pt x="3064" y="2981"/>
                    <a:pt x="3065" y="2980"/>
                  </a:cubicBezTo>
                  <a:cubicBezTo>
                    <a:pt x="3066" y="2980"/>
                    <a:pt x="3066" y="2980"/>
                    <a:pt x="3067" y="2981"/>
                  </a:cubicBezTo>
                  <a:cubicBezTo>
                    <a:pt x="3067" y="2982"/>
                    <a:pt x="3068" y="2983"/>
                    <a:pt x="3068" y="2982"/>
                  </a:cubicBezTo>
                  <a:cubicBezTo>
                    <a:pt x="3069" y="2982"/>
                    <a:pt x="3071" y="2982"/>
                    <a:pt x="3073" y="2983"/>
                  </a:cubicBezTo>
                  <a:cubicBezTo>
                    <a:pt x="3076" y="2985"/>
                    <a:pt x="3077" y="2986"/>
                    <a:pt x="3078" y="2987"/>
                  </a:cubicBezTo>
                  <a:cubicBezTo>
                    <a:pt x="3078" y="2989"/>
                    <a:pt x="3078" y="2989"/>
                    <a:pt x="3078" y="2987"/>
                  </a:cubicBezTo>
                  <a:cubicBezTo>
                    <a:pt x="3078" y="2984"/>
                    <a:pt x="3079" y="2983"/>
                    <a:pt x="3083" y="2985"/>
                  </a:cubicBezTo>
                  <a:cubicBezTo>
                    <a:pt x="3086" y="2986"/>
                    <a:pt x="3088" y="2987"/>
                    <a:pt x="3088" y="2987"/>
                  </a:cubicBezTo>
                  <a:cubicBezTo>
                    <a:pt x="3088" y="2987"/>
                    <a:pt x="3089" y="2987"/>
                    <a:pt x="3090" y="2986"/>
                  </a:cubicBezTo>
                  <a:cubicBezTo>
                    <a:pt x="3091" y="2984"/>
                    <a:pt x="3092" y="2984"/>
                    <a:pt x="3094" y="2984"/>
                  </a:cubicBezTo>
                  <a:cubicBezTo>
                    <a:pt x="3097" y="2985"/>
                    <a:pt x="3100" y="2984"/>
                    <a:pt x="3105" y="2980"/>
                  </a:cubicBezTo>
                  <a:cubicBezTo>
                    <a:pt x="3105" y="2980"/>
                    <a:pt x="3107" y="2980"/>
                    <a:pt x="3108" y="2981"/>
                  </a:cubicBezTo>
                  <a:cubicBezTo>
                    <a:pt x="3110" y="2982"/>
                    <a:pt x="3110" y="2989"/>
                    <a:pt x="3108" y="2991"/>
                  </a:cubicBezTo>
                  <a:cubicBezTo>
                    <a:pt x="3107" y="2992"/>
                    <a:pt x="3106" y="2999"/>
                    <a:pt x="3107" y="3000"/>
                  </a:cubicBezTo>
                  <a:cubicBezTo>
                    <a:pt x="3108" y="3000"/>
                    <a:pt x="3108" y="3001"/>
                    <a:pt x="3107" y="3002"/>
                  </a:cubicBezTo>
                  <a:cubicBezTo>
                    <a:pt x="3105" y="3003"/>
                    <a:pt x="3106" y="3008"/>
                    <a:pt x="3109" y="3013"/>
                  </a:cubicBezTo>
                  <a:cubicBezTo>
                    <a:pt x="3111" y="3016"/>
                    <a:pt x="3111" y="3017"/>
                    <a:pt x="3112" y="3016"/>
                  </a:cubicBezTo>
                  <a:cubicBezTo>
                    <a:pt x="3114" y="3015"/>
                    <a:pt x="3114" y="3015"/>
                    <a:pt x="3114" y="3017"/>
                  </a:cubicBezTo>
                  <a:cubicBezTo>
                    <a:pt x="3114" y="3018"/>
                    <a:pt x="3114" y="3019"/>
                    <a:pt x="3115" y="3018"/>
                  </a:cubicBezTo>
                  <a:cubicBezTo>
                    <a:pt x="3116" y="3018"/>
                    <a:pt x="3117" y="3019"/>
                    <a:pt x="3119" y="3020"/>
                  </a:cubicBezTo>
                  <a:cubicBezTo>
                    <a:pt x="3120" y="3022"/>
                    <a:pt x="3122" y="3023"/>
                    <a:pt x="3123" y="3022"/>
                  </a:cubicBezTo>
                  <a:cubicBezTo>
                    <a:pt x="3123" y="3021"/>
                    <a:pt x="3126" y="3021"/>
                    <a:pt x="3128" y="3022"/>
                  </a:cubicBezTo>
                  <a:cubicBezTo>
                    <a:pt x="3131" y="3024"/>
                    <a:pt x="3132" y="3024"/>
                    <a:pt x="3134" y="3022"/>
                  </a:cubicBezTo>
                  <a:cubicBezTo>
                    <a:pt x="3136" y="3021"/>
                    <a:pt x="3140" y="3020"/>
                    <a:pt x="3143" y="3020"/>
                  </a:cubicBezTo>
                  <a:cubicBezTo>
                    <a:pt x="3147" y="3020"/>
                    <a:pt x="3151" y="3018"/>
                    <a:pt x="3153" y="3017"/>
                  </a:cubicBezTo>
                  <a:cubicBezTo>
                    <a:pt x="3156" y="3014"/>
                    <a:pt x="3157" y="3015"/>
                    <a:pt x="3156" y="3020"/>
                  </a:cubicBezTo>
                  <a:cubicBezTo>
                    <a:pt x="3155" y="3022"/>
                    <a:pt x="3156" y="3024"/>
                    <a:pt x="3156" y="3024"/>
                  </a:cubicBezTo>
                  <a:cubicBezTo>
                    <a:pt x="3157" y="3024"/>
                    <a:pt x="3157" y="3025"/>
                    <a:pt x="3156" y="3025"/>
                  </a:cubicBezTo>
                  <a:cubicBezTo>
                    <a:pt x="3154" y="3027"/>
                    <a:pt x="3150" y="3036"/>
                    <a:pt x="3149" y="3044"/>
                  </a:cubicBezTo>
                  <a:cubicBezTo>
                    <a:pt x="3147" y="3055"/>
                    <a:pt x="3149" y="3066"/>
                    <a:pt x="3153" y="3071"/>
                  </a:cubicBezTo>
                  <a:cubicBezTo>
                    <a:pt x="3155" y="3073"/>
                    <a:pt x="3155" y="3075"/>
                    <a:pt x="3155" y="3076"/>
                  </a:cubicBezTo>
                  <a:cubicBezTo>
                    <a:pt x="3153" y="3077"/>
                    <a:pt x="3155" y="3080"/>
                    <a:pt x="3159" y="3083"/>
                  </a:cubicBezTo>
                  <a:cubicBezTo>
                    <a:pt x="3162" y="3086"/>
                    <a:pt x="3163" y="3086"/>
                    <a:pt x="3167" y="3084"/>
                  </a:cubicBezTo>
                  <a:cubicBezTo>
                    <a:pt x="3168" y="3083"/>
                    <a:pt x="3170" y="3083"/>
                    <a:pt x="3171" y="3083"/>
                  </a:cubicBezTo>
                  <a:cubicBezTo>
                    <a:pt x="3172" y="3084"/>
                    <a:pt x="3172" y="3084"/>
                    <a:pt x="3172" y="3083"/>
                  </a:cubicBezTo>
                  <a:cubicBezTo>
                    <a:pt x="3172" y="3082"/>
                    <a:pt x="3174" y="3081"/>
                    <a:pt x="3177" y="3081"/>
                  </a:cubicBezTo>
                  <a:cubicBezTo>
                    <a:pt x="3183" y="3081"/>
                    <a:pt x="3183" y="3081"/>
                    <a:pt x="3183" y="3081"/>
                  </a:cubicBezTo>
                  <a:cubicBezTo>
                    <a:pt x="3181" y="3085"/>
                    <a:pt x="3181" y="3085"/>
                    <a:pt x="3181" y="3085"/>
                  </a:cubicBezTo>
                  <a:cubicBezTo>
                    <a:pt x="3180" y="3088"/>
                    <a:pt x="3179" y="3090"/>
                    <a:pt x="3179" y="3091"/>
                  </a:cubicBezTo>
                  <a:cubicBezTo>
                    <a:pt x="3179" y="3092"/>
                    <a:pt x="3178" y="3093"/>
                    <a:pt x="3177" y="3093"/>
                  </a:cubicBezTo>
                  <a:cubicBezTo>
                    <a:pt x="3173" y="3095"/>
                    <a:pt x="3182" y="3109"/>
                    <a:pt x="3187" y="3108"/>
                  </a:cubicBezTo>
                  <a:cubicBezTo>
                    <a:pt x="3192" y="3107"/>
                    <a:pt x="3195" y="3108"/>
                    <a:pt x="3198" y="3110"/>
                  </a:cubicBezTo>
                  <a:cubicBezTo>
                    <a:pt x="3200" y="3111"/>
                    <a:pt x="3203" y="3112"/>
                    <a:pt x="3204" y="3111"/>
                  </a:cubicBezTo>
                  <a:cubicBezTo>
                    <a:pt x="3205" y="3111"/>
                    <a:pt x="3209" y="3111"/>
                    <a:pt x="3212" y="3111"/>
                  </a:cubicBezTo>
                  <a:cubicBezTo>
                    <a:pt x="3217" y="3111"/>
                    <a:pt x="3217" y="3111"/>
                    <a:pt x="3218" y="3114"/>
                  </a:cubicBezTo>
                  <a:cubicBezTo>
                    <a:pt x="3218" y="3116"/>
                    <a:pt x="3217" y="3120"/>
                    <a:pt x="3215" y="3123"/>
                  </a:cubicBezTo>
                  <a:cubicBezTo>
                    <a:pt x="3212" y="3127"/>
                    <a:pt x="3212" y="3130"/>
                    <a:pt x="3212" y="3132"/>
                  </a:cubicBezTo>
                  <a:cubicBezTo>
                    <a:pt x="3213" y="3133"/>
                    <a:pt x="3212" y="3135"/>
                    <a:pt x="3211" y="3137"/>
                  </a:cubicBezTo>
                  <a:cubicBezTo>
                    <a:pt x="3207" y="3139"/>
                    <a:pt x="3207" y="3141"/>
                    <a:pt x="3211" y="3141"/>
                  </a:cubicBezTo>
                  <a:cubicBezTo>
                    <a:pt x="3213" y="3141"/>
                    <a:pt x="3214" y="3142"/>
                    <a:pt x="3217" y="3146"/>
                  </a:cubicBezTo>
                  <a:cubicBezTo>
                    <a:pt x="3221" y="3152"/>
                    <a:pt x="3225" y="3153"/>
                    <a:pt x="3237" y="3154"/>
                  </a:cubicBezTo>
                  <a:cubicBezTo>
                    <a:pt x="3242" y="3154"/>
                    <a:pt x="3247" y="3154"/>
                    <a:pt x="3247" y="3155"/>
                  </a:cubicBezTo>
                  <a:cubicBezTo>
                    <a:pt x="3248" y="3155"/>
                    <a:pt x="3249" y="3154"/>
                    <a:pt x="3251" y="3153"/>
                  </a:cubicBezTo>
                  <a:cubicBezTo>
                    <a:pt x="3253" y="3152"/>
                    <a:pt x="3255" y="3151"/>
                    <a:pt x="3255" y="3151"/>
                  </a:cubicBezTo>
                  <a:cubicBezTo>
                    <a:pt x="3257" y="3152"/>
                    <a:pt x="3257" y="3152"/>
                    <a:pt x="3257" y="3150"/>
                  </a:cubicBezTo>
                  <a:cubicBezTo>
                    <a:pt x="3256" y="3149"/>
                    <a:pt x="3257" y="3148"/>
                    <a:pt x="3259" y="3148"/>
                  </a:cubicBezTo>
                  <a:cubicBezTo>
                    <a:pt x="3263" y="3147"/>
                    <a:pt x="3270" y="3142"/>
                    <a:pt x="3270" y="3140"/>
                  </a:cubicBezTo>
                  <a:cubicBezTo>
                    <a:pt x="3270" y="3139"/>
                    <a:pt x="3274" y="3136"/>
                    <a:pt x="3275" y="3137"/>
                  </a:cubicBezTo>
                  <a:cubicBezTo>
                    <a:pt x="3276" y="3138"/>
                    <a:pt x="3276" y="3139"/>
                    <a:pt x="3275" y="3139"/>
                  </a:cubicBezTo>
                  <a:cubicBezTo>
                    <a:pt x="3274" y="3140"/>
                    <a:pt x="3275" y="3140"/>
                    <a:pt x="3275" y="3140"/>
                  </a:cubicBezTo>
                  <a:cubicBezTo>
                    <a:pt x="3277" y="3141"/>
                    <a:pt x="3286" y="3134"/>
                    <a:pt x="3286" y="3132"/>
                  </a:cubicBezTo>
                  <a:cubicBezTo>
                    <a:pt x="3286" y="3131"/>
                    <a:pt x="3289" y="3128"/>
                    <a:pt x="3292" y="3125"/>
                  </a:cubicBezTo>
                  <a:cubicBezTo>
                    <a:pt x="3296" y="3122"/>
                    <a:pt x="3299" y="3119"/>
                    <a:pt x="3299" y="3118"/>
                  </a:cubicBezTo>
                  <a:cubicBezTo>
                    <a:pt x="3299" y="3116"/>
                    <a:pt x="3309" y="3109"/>
                    <a:pt x="3313" y="3107"/>
                  </a:cubicBezTo>
                  <a:cubicBezTo>
                    <a:pt x="3314" y="3106"/>
                    <a:pt x="3315" y="3105"/>
                    <a:pt x="3314" y="3105"/>
                  </a:cubicBezTo>
                  <a:cubicBezTo>
                    <a:pt x="3314" y="3104"/>
                    <a:pt x="3315" y="3103"/>
                    <a:pt x="3316" y="3103"/>
                  </a:cubicBezTo>
                  <a:cubicBezTo>
                    <a:pt x="3318" y="3102"/>
                    <a:pt x="3320" y="3101"/>
                    <a:pt x="3320" y="3099"/>
                  </a:cubicBezTo>
                  <a:cubicBezTo>
                    <a:pt x="3321" y="3098"/>
                    <a:pt x="3322" y="3097"/>
                    <a:pt x="3323" y="3097"/>
                  </a:cubicBezTo>
                  <a:cubicBezTo>
                    <a:pt x="3325" y="3097"/>
                    <a:pt x="3326" y="3095"/>
                    <a:pt x="3328" y="3093"/>
                  </a:cubicBezTo>
                  <a:cubicBezTo>
                    <a:pt x="3330" y="3090"/>
                    <a:pt x="3332" y="3088"/>
                    <a:pt x="3332" y="3088"/>
                  </a:cubicBezTo>
                  <a:cubicBezTo>
                    <a:pt x="3333" y="3088"/>
                    <a:pt x="3333" y="3088"/>
                    <a:pt x="3332" y="3087"/>
                  </a:cubicBezTo>
                  <a:cubicBezTo>
                    <a:pt x="3332" y="3087"/>
                    <a:pt x="3332" y="3086"/>
                    <a:pt x="3332" y="3085"/>
                  </a:cubicBezTo>
                  <a:cubicBezTo>
                    <a:pt x="3333" y="3085"/>
                    <a:pt x="3334" y="3085"/>
                    <a:pt x="3335" y="3086"/>
                  </a:cubicBezTo>
                  <a:cubicBezTo>
                    <a:pt x="3336" y="3087"/>
                    <a:pt x="3337" y="3086"/>
                    <a:pt x="3343" y="3081"/>
                  </a:cubicBezTo>
                  <a:cubicBezTo>
                    <a:pt x="3347" y="3077"/>
                    <a:pt x="3351" y="3072"/>
                    <a:pt x="3353" y="3069"/>
                  </a:cubicBezTo>
                  <a:cubicBezTo>
                    <a:pt x="3356" y="3066"/>
                    <a:pt x="3358" y="3065"/>
                    <a:pt x="3361" y="3065"/>
                  </a:cubicBezTo>
                  <a:cubicBezTo>
                    <a:pt x="3365" y="3066"/>
                    <a:pt x="3365" y="3064"/>
                    <a:pt x="3362" y="3062"/>
                  </a:cubicBezTo>
                  <a:cubicBezTo>
                    <a:pt x="3360" y="3060"/>
                    <a:pt x="3360" y="3060"/>
                    <a:pt x="3361" y="3059"/>
                  </a:cubicBezTo>
                  <a:cubicBezTo>
                    <a:pt x="3362" y="3059"/>
                    <a:pt x="3363" y="3060"/>
                    <a:pt x="3364" y="3061"/>
                  </a:cubicBezTo>
                  <a:cubicBezTo>
                    <a:pt x="3365" y="3062"/>
                    <a:pt x="3366" y="3062"/>
                    <a:pt x="3372" y="3058"/>
                  </a:cubicBezTo>
                  <a:cubicBezTo>
                    <a:pt x="3375" y="3055"/>
                    <a:pt x="3378" y="3052"/>
                    <a:pt x="3378" y="3052"/>
                  </a:cubicBezTo>
                  <a:cubicBezTo>
                    <a:pt x="3377" y="3051"/>
                    <a:pt x="3378" y="3051"/>
                    <a:pt x="3379" y="3051"/>
                  </a:cubicBezTo>
                  <a:cubicBezTo>
                    <a:pt x="3380" y="3051"/>
                    <a:pt x="3382" y="3050"/>
                    <a:pt x="3384" y="3048"/>
                  </a:cubicBezTo>
                  <a:cubicBezTo>
                    <a:pt x="3385" y="3047"/>
                    <a:pt x="3390" y="3043"/>
                    <a:pt x="3394" y="3040"/>
                  </a:cubicBezTo>
                  <a:cubicBezTo>
                    <a:pt x="3398" y="3037"/>
                    <a:pt x="3403" y="3033"/>
                    <a:pt x="3405" y="3030"/>
                  </a:cubicBezTo>
                  <a:cubicBezTo>
                    <a:pt x="3407" y="3028"/>
                    <a:pt x="3408" y="3026"/>
                    <a:pt x="3409" y="3027"/>
                  </a:cubicBezTo>
                  <a:cubicBezTo>
                    <a:pt x="3409" y="3027"/>
                    <a:pt x="3410" y="3027"/>
                    <a:pt x="3412" y="3025"/>
                  </a:cubicBezTo>
                  <a:cubicBezTo>
                    <a:pt x="3413" y="3024"/>
                    <a:pt x="3414" y="3023"/>
                    <a:pt x="3413" y="3023"/>
                  </a:cubicBezTo>
                  <a:cubicBezTo>
                    <a:pt x="3413" y="3022"/>
                    <a:pt x="3413" y="3021"/>
                    <a:pt x="3414" y="3021"/>
                  </a:cubicBezTo>
                  <a:cubicBezTo>
                    <a:pt x="3415" y="3020"/>
                    <a:pt x="3416" y="3020"/>
                    <a:pt x="3416" y="3021"/>
                  </a:cubicBezTo>
                  <a:cubicBezTo>
                    <a:pt x="3416" y="3022"/>
                    <a:pt x="3418" y="3022"/>
                    <a:pt x="3422" y="3018"/>
                  </a:cubicBezTo>
                  <a:cubicBezTo>
                    <a:pt x="3426" y="3014"/>
                    <a:pt x="3427" y="3012"/>
                    <a:pt x="3427" y="3009"/>
                  </a:cubicBezTo>
                  <a:cubicBezTo>
                    <a:pt x="3427" y="3006"/>
                    <a:pt x="3427" y="3005"/>
                    <a:pt x="3429" y="3006"/>
                  </a:cubicBezTo>
                  <a:cubicBezTo>
                    <a:pt x="3431" y="3006"/>
                    <a:pt x="3431" y="3006"/>
                    <a:pt x="3431" y="3004"/>
                  </a:cubicBezTo>
                  <a:cubicBezTo>
                    <a:pt x="3430" y="3001"/>
                    <a:pt x="3431" y="3001"/>
                    <a:pt x="3432" y="3002"/>
                  </a:cubicBezTo>
                  <a:cubicBezTo>
                    <a:pt x="3435" y="3003"/>
                    <a:pt x="3440" y="2998"/>
                    <a:pt x="3438" y="2996"/>
                  </a:cubicBezTo>
                  <a:cubicBezTo>
                    <a:pt x="3437" y="2995"/>
                    <a:pt x="3437" y="2995"/>
                    <a:pt x="3442" y="2993"/>
                  </a:cubicBezTo>
                  <a:cubicBezTo>
                    <a:pt x="3444" y="2993"/>
                    <a:pt x="3446" y="2992"/>
                    <a:pt x="3446" y="2991"/>
                  </a:cubicBezTo>
                  <a:cubicBezTo>
                    <a:pt x="3447" y="2990"/>
                    <a:pt x="3449" y="2987"/>
                    <a:pt x="3452" y="2985"/>
                  </a:cubicBezTo>
                  <a:cubicBezTo>
                    <a:pt x="3455" y="2983"/>
                    <a:pt x="3457" y="2981"/>
                    <a:pt x="3457" y="2979"/>
                  </a:cubicBezTo>
                  <a:cubicBezTo>
                    <a:pt x="3457" y="2978"/>
                    <a:pt x="3458" y="2977"/>
                    <a:pt x="3459" y="2977"/>
                  </a:cubicBezTo>
                  <a:cubicBezTo>
                    <a:pt x="3460" y="2978"/>
                    <a:pt x="3466" y="2972"/>
                    <a:pt x="3473" y="2965"/>
                  </a:cubicBezTo>
                  <a:cubicBezTo>
                    <a:pt x="3475" y="2962"/>
                    <a:pt x="3478" y="2960"/>
                    <a:pt x="3479" y="2959"/>
                  </a:cubicBezTo>
                  <a:cubicBezTo>
                    <a:pt x="3482" y="2959"/>
                    <a:pt x="3483" y="2958"/>
                    <a:pt x="3483" y="2957"/>
                  </a:cubicBezTo>
                  <a:cubicBezTo>
                    <a:pt x="3482" y="2956"/>
                    <a:pt x="3483" y="2955"/>
                    <a:pt x="3484" y="2955"/>
                  </a:cubicBezTo>
                  <a:cubicBezTo>
                    <a:pt x="3484" y="2955"/>
                    <a:pt x="3485" y="2956"/>
                    <a:pt x="3485" y="2957"/>
                  </a:cubicBezTo>
                  <a:cubicBezTo>
                    <a:pt x="3486" y="2958"/>
                    <a:pt x="3486" y="2957"/>
                    <a:pt x="3486" y="2956"/>
                  </a:cubicBezTo>
                  <a:cubicBezTo>
                    <a:pt x="3486" y="2955"/>
                    <a:pt x="3489" y="2952"/>
                    <a:pt x="3492" y="2950"/>
                  </a:cubicBezTo>
                  <a:cubicBezTo>
                    <a:pt x="3496" y="2947"/>
                    <a:pt x="3498" y="2945"/>
                    <a:pt x="3497" y="2944"/>
                  </a:cubicBezTo>
                  <a:cubicBezTo>
                    <a:pt x="3496" y="2944"/>
                    <a:pt x="3497" y="2943"/>
                    <a:pt x="3499" y="2942"/>
                  </a:cubicBezTo>
                  <a:cubicBezTo>
                    <a:pt x="3506" y="2938"/>
                    <a:pt x="3506" y="2939"/>
                    <a:pt x="3504" y="2937"/>
                  </a:cubicBezTo>
                  <a:cubicBezTo>
                    <a:pt x="3502" y="2937"/>
                    <a:pt x="3503" y="2936"/>
                    <a:pt x="3508" y="2932"/>
                  </a:cubicBezTo>
                  <a:cubicBezTo>
                    <a:pt x="3511" y="2929"/>
                    <a:pt x="3514" y="2927"/>
                    <a:pt x="3514" y="2928"/>
                  </a:cubicBezTo>
                  <a:cubicBezTo>
                    <a:pt x="3515" y="2928"/>
                    <a:pt x="3521" y="2922"/>
                    <a:pt x="3522" y="2920"/>
                  </a:cubicBezTo>
                  <a:cubicBezTo>
                    <a:pt x="3522" y="2919"/>
                    <a:pt x="3523" y="2918"/>
                    <a:pt x="3524" y="2918"/>
                  </a:cubicBezTo>
                  <a:cubicBezTo>
                    <a:pt x="3525" y="2918"/>
                    <a:pt x="3527" y="2917"/>
                    <a:pt x="3528" y="2916"/>
                  </a:cubicBezTo>
                  <a:cubicBezTo>
                    <a:pt x="3530" y="2914"/>
                    <a:pt x="3532" y="2912"/>
                    <a:pt x="3535" y="2911"/>
                  </a:cubicBezTo>
                  <a:cubicBezTo>
                    <a:pt x="3537" y="2910"/>
                    <a:pt x="3539" y="2909"/>
                    <a:pt x="3539" y="2908"/>
                  </a:cubicBezTo>
                  <a:cubicBezTo>
                    <a:pt x="3539" y="2906"/>
                    <a:pt x="3540" y="2906"/>
                    <a:pt x="3541" y="2906"/>
                  </a:cubicBezTo>
                  <a:cubicBezTo>
                    <a:pt x="3542" y="2906"/>
                    <a:pt x="3543" y="2905"/>
                    <a:pt x="3543" y="2903"/>
                  </a:cubicBezTo>
                  <a:cubicBezTo>
                    <a:pt x="3543" y="2900"/>
                    <a:pt x="3546" y="2897"/>
                    <a:pt x="3547" y="2899"/>
                  </a:cubicBezTo>
                  <a:cubicBezTo>
                    <a:pt x="3548" y="2900"/>
                    <a:pt x="3548" y="2900"/>
                    <a:pt x="3548" y="2899"/>
                  </a:cubicBezTo>
                  <a:cubicBezTo>
                    <a:pt x="3547" y="2898"/>
                    <a:pt x="3548" y="2896"/>
                    <a:pt x="3549" y="2896"/>
                  </a:cubicBezTo>
                  <a:cubicBezTo>
                    <a:pt x="3549" y="2895"/>
                    <a:pt x="3550" y="2895"/>
                    <a:pt x="3551" y="2896"/>
                  </a:cubicBezTo>
                  <a:cubicBezTo>
                    <a:pt x="3552" y="2899"/>
                    <a:pt x="3554" y="2896"/>
                    <a:pt x="3554" y="2894"/>
                  </a:cubicBezTo>
                  <a:cubicBezTo>
                    <a:pt x="3553" y="2891"/>
                    <a:pt x="3553" y="2891"/>
                    <a:pt x="3556" y="2892"/>
                  </a:cubicBezTo>
                  <a:cubicBezTo>
                    <a:pt x="3558" y="2893"/>
                    <a:pt x="3559" y="2893"/>
                    <a:pt x="3559" y="2892"/>
                  </a:cubicBezTo>
                  <a:cubicBezTo>
                    <a:pt x="3558" y="2890"/>
                    <a:pt x="3559" y="2890"/>
                    <a:pt x="3561" y="2890"/>
                  </a:cubicBezTo>
                  <a:cubicBezTo>
                    <a:pt x="3564" y="2890"/>
                    <a:pt x="3564" y="2889"/>
                    <a:pt x="3562" y="2887"/>
                  </a:cubicBezTo>
                  <a:cubicBezTo>
                    <a:pt x="3560" y="2886"/>
                    <a:pt x="3560" y="2886"/>
                    <a:pt x="3563" y="2885"/>
                  </a:cubicBezTo>
                  <a:cubicBezTo>
                    <a:pt x="3564" y="2884"/>
                    <a:pt x="3566" y="2884"/>
                    <a:pt x="3566" y="2885"/>
                  </a:cubicBezTo>
                  <a:cubicBezTo>
                    <a:pt x="3567" y="2885"/>
                    <a:pt x="3569" y="2884"/>
                    <a:pt x="3571" y="2882"/>
                  </a:cubicBezTo>
                  <a:cubicBezTo>
                    <a:pt x="3577" y="2876"/>
                    <a:pt x="3577" y="2875"/>
                    <a:pt x="3578" y="2873"/>
                  </a:cubicBezTo>
                  <a:cubicBezTo>
                    <a:pt x="3579" y="2871"/>
                    <a:pt x="3585" y="2868"/>
                    <a:pt x="3587" y="2869"/>
                  </a:cubicBezTo>
                  <a:cubicBezTo>
                    <a:pt x="3588" y="2869"/>
                    <a:pt x="3588" y="2868"/>
                    <a:pt x="3587" y="2867"/>
                  </a:cubicBezTo>
                  <a:cubicBezTo>
                    <a:pt x="3586" y="2866"/>
                    <a:pt x="3585" y="2866"/>
                    <a:pt x="3585" y="2866"/>
                  </a:cubicBezTo>
                  <a:cubicBezTo>
                    <a:pt x="3584" y="2867"/>
                    <a:pt x="3584" y="2867"/>
                    <a:pt x="3583" y="2867"/>
                  </a:cubicBezTo>
                  <a:cubicBezTo>
                    <a:pt x="3583" y="2866"/>
                    <a:pt x="3584" y="2865"/>
                    <a:pt x="3585" y="2864"/>
                  </a:cubicBezTo>
                  <a:cubicBezTo>
                    <a:pt x="3586" y="2864"/>
                    <a:pt x="3587" y="2863"/>
                    <a:pt x="3588" y="2864"/>
                  </a:cubicBezTo>
                  <a:cubicBezTo>
                    <a:pt x="3589" y="2865"/>
                    <a:pt x="3589" y="2865"/>
                    <a:pt x="3589" y="2862"/>
                  </a:cubicBezTo>
                  <a:cubicBezTo>
                    <a:pt x="3590" y="2859"/>
                    <a:pt x="3590" y="2859"/>
                    <a:pt x="3591" y="2861"/>
                  </a:cubicBezTo>
                  <a:cubicBezTo>
                    <a:pt x="3592" y="2863"/>
                    <a:pt x="3593" y="2864"/>
                    <a:pt x="3593" y="2863"/>
                  </a:cubicBezTo>
                  <a:cubicBezTo>
                    <a:pt x="3594" y="2863"/>
                    <a:pt x="3593" y="2861"/>
                    <a:pt x="3592" y="2860"/>
                  </a:cubicBezTo>
                  <a:cubicBezTo>
                    <a:pt x="3592" y="2859"/>
                    <a:pt x="3591" y="2858"/>
                    <a:pt x="3592" y="2859"/>
                  </a:cubicBezTo>
                  <a:cubicBezTo>
                    <a:pt x="3594" y="2860"/>
                    <a:pt x="3598" y="2856"/>
                    <a:pt x="3598" y="2853"/>
                  </a:cubicBezTo>
                  <a:cubicBezTo>
                    <a:pt x="3597" y="2852"/>
                    <a:pt x="3598" y="2851"/>
                    <a:pt x="3599" y="2850"/>
                  </a:cubicBezTo>
                  <a:cubicBezTo>
                    <a:pt x="3600" y="2850"/>
                    <a:pt x="3601" y="2849"/>
                    <a:pt x="3601" y="2848"/>
                  </a:cubicBezTo>
                  <a:cubicBezTo>
                    <a:pt x="3601" y="2847"/>
                    <a:pt x="3602" y="2846"/>
                    <a:pt x="3604" y="2844"/>
                  </a:cubicBezTo>
                  <a:cubicBezTo>
                    <a:pt x="3607" y="2842"/>
                    <a:pt x="3608" y="2842"/>
                    <a:pt x="3607" y="2838"/>
                  </a:cubicBezTo>
                  <a:cubicBezTo>
                    <a:pt x="3607" y="2835"/>
                    <a:pt x="3606" y="2834"/>
                    <a:pt x="3603" y="2832"/>
                  </a:cubicBezTo>
                  <a:cubicBezTo>
                    <a:pt x="3601" y="2831"/>
                    <a:pt x="3600" y="2830"/>
                    <a:pt x="3600" y="2829"/>
                  </a:cubicBezTo>
                  <a:cubicBezTo>
                    <a:pt x="3600" y="2827"/>
                    <a:pt x="3600" y="2827"/>
                    <a:pt x="3598" y="2827"/>
                  </a:cubicBezTo>
                  <a:cubicBezTo>
                    <a:pt x="3596" y="2827"/>
                    <a:pt x="3596" y="2827"/>
                    <a:pt x="3597" y="2826"/>
                  </a:cubicBezTo>
                  <a:cubicBezTo>
                    <a:pt x="3598" y="2823"/>
                    <a:pt x="3594" y="2820"/>
                    <a:pt x="3593" y="2822"/>
                  </a:cubicBezTo>
                  <a:cubicBezTo>
                    <a:pt x="3592" y="2825"/>
                    <a:pt x="3588" y="2822"/>
                    <a:pt x="3589" y="2819"/>
                  </a:cubicBezTo>
                  <a:cubicBezTo>
                    <a:pt x="3589" y="2817"/>
                    <a:pt x="3589" y="2816"/>
                    <a:pt x="3588" y="2816"/>
                  </a:cubicBezTo>
                  <a:cubicBezTo>
                    <a:pt x="3585" y="2816"/>
                    <a:pt x="3580" y="2811"/>
                    <a:pt x="3581" y="2809"/>
                  </a:cubicBezTo>
                  <a:cubicBezTo>
                    <a:pt x="3582" y="2808"/>
                    <a:pt x="3582" y="2807"/>
                    <a:pt x="3582" y="2806"/>
                  </a:cubicBezTo>
                  <a:cubicBezTo>
                    <a:pt x="3581" y="2806"/>
                    <a:pt x="3580" y="2806"/>
                    <a:pt x="3580" y="2807"/>
                  </a:cubicBezTo>
                  <a:cubicBezTo>
                    <a:pt x="3579" y="2808"/>
                    <a:pt x="3579" y="2808"/>
                    <a:pt x="3578" y="2808"/>
                  </a:cubicBezTo>
                  <a:cubicBezTo>
                    <a:pt x="3578" y="2807"/>
                    <a:pt x="3578" y="2806"/>
                    <a:pt x="3578" y="2806"/>
                  </a:cubicBezTo>
                  <a:cubicBezTo>
                    <a:pt x="3579" y="2805"/>
                    <a:pt x="3578" y="2804"/>
                    <a:pt x="3577" y="2803"/>
                  </a:cubicBezTo>
                  <a:cubicBezTo>
                    <a:pt x="3575" y="2802"/>
                    <a:pt x="3574" y="2801"/>
                    <a:pt x="3575" y="2800"/>
                  </a:cubicBezTo>
                  <a:cubicBezTo>
                    <a:pt x="3575" y="2799"/>
                    <a:pt x="3561" y="2784"/>
                    <a:pt x="3560" y="2785"/>
                  </a:cubicBezTo>
                  <a:cubicBezTo>
                    <a:pt x="3557" y="2789"/>
                    <a:pt x="3554" y="2787"/>
                    <a:pt x="3557" y="2784"/>
                  </a:cubicBezTo>
                  <a:cubicBezTo>
                    <a:pt x="3559" y="2782"/>
                    <a:pt x="3558" y="2781"/>
                    <a:pt x="3556" y="2778"/>
                  </a:cubicBezTo>
                  <a:cubicBezTo>
                    <a:pt x="3554" y="2776"/>
                    <a:pt x="3551" y="2773"/>
                    <a:pt x="3549" y="2772"/>
                  </a:cubicBezTo>
                  <a:cubicBezTo>
                    <a:pt x="3548" y="2771"/>
                    <a:pt x="3547" y="2770"/>
                    <a:pt x="3547" y="2769"/>
                  </a:cubicBezTo>
                  <a:cubicBezTo>
                    <a:pt x="3548" y="2769"/>
                    <a:pt x="3547" y="2768"/>
                    <a:pt x="3546" y="2766"/>
                  </a:cubicBezTo>
                  <a:cubicBezTo>
                    <a:pt x="3544" y="2765"/>
                    <a:pt x="3543" y="2764"/>
                    <a:pt x="3543" y="2764"/>
                  </a:cubicBezTo>
                  <a:cubicBezTo>
                    <a:pt x="3543" y="2764"/>
                    <a:pt x="3542" y="2764"/>
                    <a:pt x="3541" y="2763"/>
                  </a:cubicBezTo>
                  <a:cubicBezTo>
                    <a:pt x="3540" y="2762"/>
                    <a:pt x="3537" y="2760"/>
                    <a:pt x="3535" y="2758"/>
                  </a:cubicBezTo>
                  <a:cubicBezTo>
                    <a:pt x="3533" y="2756"/>
                    <a:pt x="3531" y="2754"/>
                    <a:pt x="3531" y="2753"/>
                  </a:cubicBezTo>
                  <a:cubicBezTo>
                    <a:pt x="3531" y="2751"/>
                    <a:pt x="3528" y="2747"/>
                    <a:pt x="3526" y="2747"/>
                  </a:cubicBezTo>
                  <a:cubicBezTo>
                    <a:pt x="3525" y="2747"/>
                    <a:pt x="3523" y="2745"/>
                    <a:pt x="3521" y="2742"/>
                  </a:cubicBezTo>
                  <a:cubicBezTo>
                    <a:pt x="3519" y="2739"/>
                    <a:pt x="3517" y="2737"/>
                    <a:pt x="3516" y="2737"/>
                  </a:cubicBezTo>
                  <a:cubicBezTo>
                    <a:pt x="3515" y="2738"/>
                    <a:pt x="3514" y="2737"/>
                    <a:pt x="3514" y="2735"/>
                  </a:cubicBezTo>
                  <a:cubicBezTo>
                    <a:pt x="3514" y="2732"/>
                    <a:pt x="3513" y="2730"/>
                    <a:pt x="3508" y="2725"/>
                  </a:cubicBezTo>
                  <a:cubicBezTo>
                    <a:pt x="3504" y="2722"/>
                    <a:pt x="3501" y="2719"/>
                    <a:pt x="3500" y="2719"/>
                  </a:cubicBezTo>
                  <a:cubicBezTo>
                    <a:pt x="3499" y="2719"/>
                    <a:pt x="3498" y="2718"/>
                    <a:pt x="3497" y="2715"/>
                  </a:cubicBezTo>
                  <a:cubicBezTo>
                    <a:pt x="3496" y="2713"/>
                    <a:pt x="3494" y="2711"/>
                    <a:pt x="3493" y="2710"/>
                  </a:cubicBezTo>
                  <a:cubicBezTo>
                    <a:pt x="3492" y="2710"/>
                    <a:pt x="3491" y="2708"/>
                    <a:pt x="3491" y="2707"/>
                  </a:cubicBezTo>
                  <a:cubicBezTo>
                    <a:pt x="3491" y="2706"/>
                    <a:pt x="3491" y="2705"/>
                    <a:pt x="3490" y="2706"/>
                  </a:cubicBezTo>
                  <a:cubicBezTo>
                    <a:pt x="3489" y="2707"/>
                    <a:pt x="3488" y="2706"/>
                    <a:pt x="3488" y="2705"/>
                  </a:cubicBezTo>
                  <a:cubicBezTo>
                    <a:pt x="3487" y="2702"/>
                    <a:pt x="3484" y="2698"/>
                    <a:pt x="3483" y="2698"/>
                  </a:cubicBezTo>
                  <a:cubicBezTo>
                    <a:pt x="3483" y="2699"/>
                    <a:pt x="3483" y="2700"/>
                    <a:pt x="3482" y="2701"/>
                  </a:cubicBezTo>
                  <a:cubicBezTo>
                    <a:pt x="3482" y="2703"/>
                    <a:pt x="3482" y="2703"/>
                    <a:pt x="3481" y="2701"/>
                  </a:cubicBezTo>
                  <a:cubicBezTo>
                    <a:pt x="3480" y="2700"/>
                    <a:pt x="3479" y="2698"/>
                    <a:pt x="3479" y="2697"/>
                  </a:cubicBezTo>
                  <a:cubicBezTo>
                    <a:pt x="3479" y="2696"/>
                    <a:pt x="3479" y="2694"/>
                    <a:pt x="3478" y="2694"/>
                  </a:cubicBezTo>
                  <a:cubicBezTo>
                    <a:pt x="3476" y="2693"/>
                    <a:pt x="3457" y="2671"/>
                    <a:pt x="3453" y="2664"/>
                  </a:cubicBezTo>
                  <a:cubicBezTo>
                    <a:pt x="3449" y="2658"/>
                    <a:pt x="3448" y="2657"/>
                    <a:pt x="3447" y="2657"/>
                  </a:cubicBezTo>
                  <a:cubicBezTo>
                    <a:pt x="3445" y="2657"/>
                    <a:pt x="3444" y="2656"/>
                    <a:pt x="3444" y="2655"/>
                  </a:cubicBezTo>
                  <a:cubicBezTo>
                    <a:pt x="3443" y="2653"/>
                    <a:pt x="3434" y="2642"/>
                    <a:pt x="3424" y="2631"/>
                  </a:cubicBezTo>
                  <a:cubicBezTo>
                    <a:pt x="3414" y="2619"/>
                    <a:pt x="3403" y="2605"/>
                    <a:pt x="3398" y="2599"/>
                  </a:cubicBezTo>
                  <a:cubicBezTo>
                    <a:pt x="3393" y="2592"/>
                    <a:pt x="3390" y="2590"/>
                    <a:pt x="3390" y="2590"/>
                  </a:cubicBezTo>
                  <a:cubicBezTo>
                    <a:pt x="3389" y="2593"/>
                    <a:pt x="3386" y="2589"/>
                    <a:pt x="3386" y="2585"/>
                  </a:cubicBezTo>
                  <a:cubicBezTo>
                    <a:pt x="3386" y="2583"/>
                    <a:pt x="3385" y="2582"/>
                    <a:pt x="3384" y="2582"/>
                  </a:cubicBezTo>
                  <a:cubicBezTo>
                    <a:pt x="3383" y="2583"/>
                    <a:pt x="3381" y="2580"/>
                    <a:pt x="3379" y="2575"/>
                  </a:cubicBezTo>
                  <a:cubicBezTo>
                    <a:pt x="3375" y="2568"/>
                    <a:pt x="3366" y="2559"/>
                    <a:pt x="3362" y="2556"/>
                  </a:cubicBezTo>
                  <a:cubicBezTo>
                    <a:pt x="3360" y="2556"/>
                    <a:pt x="3360" y="2555"/>
                    <a:pt x="3361" y="2554"/>
                  </a:cubicBezTo>
                  <a:cubicBezTo>
                    <a:pt x="3363" y="2553"/>
                    <a:pt x="3363" y="2552"/>
                    <a:pt x="3361" y="2552"/>
                  </a:cubicBezTo>
                  <a:cubicBezTo>
                    <a:pt x="3360" y="2552"/>
                    <a:pt x="3357" y="2550"/>
                    <a:pt x="3356" y="2548"/>
                  </a:cubicBezTo>
                  <a:cubicBezTo>
                    <a:pt x="3355" y="2547"/>
                    <a:pt x="3352" y="2545"/>
                    <a:pt x="3351" y="2544"/>
                  </a:cubicBezTo>
                  <a:cubicBezTo>
                    <a:pt x="3349" y="2543"/>
                    <a:pt x="3348" y="2542"/>
                    <a:pt x="3348" y="2541"/>
                  </a:cubicBezTo>
                  <a:cubicBezTo>
                    <a:pt x="3347" y="2539"/>
                    <a:pt x="3341" y="2532"/>
                    <a:pt x="3340" y="2532"/>
                  </a:cubicBezTo>
                  <a:cubicBezTo>
                    <a:pt x="3340" y="2533"/>
                    <a:pt x="3338" y="2531"/>
                    <a:pt x="3337" y="2529"/>
                  </a:cubicBezTo>
                  <a:cubicBezTo>
                    <a:pt x="3336" y="2527"/>
                    <a:pt x="3334" y="2525"/>
                    <a:pt x="3334" y="2525"/>
                  </a:cubicBezTo>
                  <a:cubicBezTo>
                    <a:pt x="3332" y="2525"/>
                    <a:pt x="3318" y="2512"/>
                    <a:pt x="3302" y="2494"/>
                  </a:cubicBezTo>
                  <a:cubicBezTo>
                    <a:pt x="3295" y="2487"/>
                    <a:pt x="3289" y="2481"/>
                    <a:pt x="3288" y="2480"/>
                  </a:cubicBezTo>
                  <a:cubicBezTo>
                    <a:pt x="3287" y="2479"/>
                    <a:pt x="3286" y="2478"/>
                    <a:pt x="3286" y="2477"/>
                  </a:cubicBezTo>
                  <a:cubicBezTo>
                    <a:pt x="3286" y="2476"/>
                    <a:pt x="3286" y="2475"/>
                    <a:pt x="3284" y="2475"/>
                  </a:cubicBezTo>
                  <a:cubicBezTo>
                    <a:pt x="3283" y="2474"/>
                    <a:pt x="3280" y="2472"/>
                    <a:pt x="3279" y="2470"/>
                  </a:cubicBezTo>
                  <a:cubicBezTo>
                    <a:pt x="3277" y="2468"/>
                    <a:pt x="3274" y="2466"/>
                    <a:pt x="3272" y="2465"/>
                  </a:cubicBezTo>
                  <a:cubicBezTo>
                    <a:pt x="3270" y="2464"/>
                    <a:pt x="3269" y="2463"/>
                    <a:pt x="3269" y="2462"/>
                  </a:cubicBezTo>
                  <a:cubicBezTo>
                    <a:pt x="3269" y="2460"/>
                    <a:pt x="3268" y="2459"/>
                    <a:pt x="3266" y="2458"/>
                  </a:cubicBezTo>
                  <a:cubicBezTo>
                    <a:pt x="3263" y="2456"/>
                    <a:pt x="3212" y="2398"/>
                    <a:pt x="3212" y="2396"/>
                  </a:cubicBezTo>
                  <a:cubicBezTo>
                    <a:pt x="3212" y="2395"/>
                    <a:pt x="3210" y="2394"/>
                    <a:pt x="3208" y="2394"/>
                  </a:cubicBezTo>
                  <a:cubicBezTo>
                    <a:pt x="3206" y="2394"/>
                    <a:pt x="3204" y="2394"/>
                    <a:pt x="3204" y="2393"/>
                  </a:cubicBezTo>
                  <a:cubicBezTo>
                    <a:pt x="3203" y="2392"/>
                    <a:pt x="3201" y="2392"/>
                    <a:pt x="3198" y="2392"/>
                  </a:cubicBezTo>
                  <a:cubicBezTo>
                    <a:pt x="3196" y="2393"/>
                    <a:pt x="3193" y="2392"/>
                    <a:pt x="3192" y="2391"/>
                  </a:cubicBezTo>
                  <a:cubicBezTo>
                    <a:pt x="3191" y="2390"/>
                    <a:pt x="3189" y="2389"/>
                    <a:pt x="3187" y="2388"/>
                  </a:cubicBezTo>
                  <a:cubicBezTo>
                    <a:pt x="3184" y="2387"/>
                    <a:pt x="3177" y="2380"/>
                    <a:pt x="3172" y="2373"/>
                  </a:cubicBezTo>
                  <a:cubicBezTo>
                    <a:pt x="3171" y="2372"/>
                    <a:pt x="3169" y="2370"/>
                    <a:pt x="3168" y="2369"/>
                  </a:cubicBezTo>
                  <a:cubicBezTo>
                    <a:pt x="3165" y="2366"/>
                    <a:pt x="3163" y="2367"/>
                    <a:pt x="3152" y="2376"/>
                  </a:cubicBezTo>
                  <a:cubicBezTo>
                    <a:pt x="3144" y="2382"/>
                    <a:pt x="3143" y="2382"/>
                    <a:pt x="3138" y="2379"/>
                  </a:cubicBezTo>
                  <a:cubicBezTo>
                    <a:pt x="3133" y="2377"/>
                    <a:pt x="3129" y="2372"/>
                    <a:pt x="3127" y="2367"/>
                  </a:cubicBezTo>
                  <a:cubicBezTo>
                    <a:pt x="3125" y="2361"/>
                    <a:pt x="3122" y="2358"/>
                    <a:pt x="3121" y="2360"/>
                  </a:cubicBezTo>
                  <a:cubicBezTo>
                    <a:pt x="3120" y="2361"/>
                    <a:pt x="3118" y="2361"/>
                    <a:pt x="3117" y="2361"/>
                  </a:cubicBezTo>
                  <a:cubicBezTo>
                    <a:pt x="3115" y="2360"/>
                    <a:pt x="3108" y="2367"/>
                    <a:pt x="3105" y="2371"/>
                  </a:cubicBezTo>
                  <a:cubicBezTo>
                    <a:pt x="3104" y="2372"/>
                    <a:pt x="3100" y="2377"/>
                    <a:pt x="3095" y="2382"/>
                  </a:cubicBezTo>
                  <a:cubicBezTo>
                    <a:pt x="3088" y="2389"/>
                    <a:pt x="3085" y="2391"/>
                    <a:pt x="3083" y="2390"/>
                  </a:cubicBezTo>
                  <a:cubicBezTo>
                    <a:pt x="3082" y="2390"/>
                    <a:pt x="3079" y="2388"/>
                    <a:pt x="3077" y="2385"/>
                  </a:cubicBezTo>
                  <a:cubicBezTo>
                    <a:pt x="3129" y="2295"/>
                    <a:pt x="3169" y="2197"/>
                    <a:pt x="3198" y="2096"/>
                  </a:cubicBezTo>
                  <a:cubicBezTo>
                    <a:pt x="3198" y="2103"/>
                    <a:pt x="3199" y="2109"/>
                    <a:pt x="3199" y="2112"/>
                  </a:cubicBezTo>
                  <a:cubicBezTo>
                    <a:pt x="3202" y="2131"/>
                    <a:pt x="3222" y="2184"/>
                    <a:pt x="3227" y="2187"/>
                  </a:cubicBezTo>
                  <a:cubicBezTo>
                    <a:pt x="3228" y="2187"/>
                    <a:pt x="3230" y="2191"/>
                    <a:pt x="3233" y="2195"/>
                  </a:cubicBezTo>
                  <a:cubicBezTo>
                    <a:pt x="3235" y="2200"/>
                    <a:pt x="3238" y="2205"/>
                    <a:pt x="3241" y="2206"/>
                  </a:cubicBezTo>
                  <a:cubicBezTo>
                    <a:pt x="3243" y="2207"/>
                    <a:pt x="3245" y="2209"/>
                    <a:pt x="3245" y="2210"/>
                  </a:cubicBezTo>
                  <a:cubicBezTo>
                    <a:pt x="3245" y="2211"/>
                    <a:pt x="3248" y="2215"/>
                    <a:pt x="3252" y="2218"/>
                  </a:cubicBezTo>
                  <a:cubicBezTo>
                    <a:pt x="3260" y="2223"/>
                    <a:pt x="3260" y="2223"/>
                    <a:pt x="3260" y="2223"/>
                  </a:cubicBezTo>
                  <a:cubicBezTo>
                    <a:pt x="3248" y="2246"/>
                    <a:pt x="3248" y="2246"/>
                    <a:pt x="3248" y="2246"/>
                  </a:cubicBezTo>
                  <a:cubicBezTo>
                    <a:pt x="3241" y="2258"/>
                    <a:pt x="3234" y="2269"/>
                    <a:pt x="3232" y="2271"/>
                  </a:cubicBezTo>
                  <a:cubicBezTo>
                    <a:pt x="3225" y="2276"/>
                    <a:pt x="3228" y="2280"/>
                    <a:pt x="3244" y="2290"/>
                  </a:cubicBezTo>
                  <a:cubicBezTo>
                    <a:pt x="3282" y="2313"/>
                    <a:pt x="3313" y="2332"/>
                    <a:pt x="3320" y="2338"/>
                  </a:cubicBezTo>
                  <a:cubicBezTo>
                    <a:pt x="3336" y="2348"/>
                    <a:pt x="3337" y="2347"/>
                    <a:pt x="3356" y="2309"/>
                  </a:cubicBezTo>
                  <a:cubicBezTo>
                    <a:pt x="3401" y="2218"/>
                    <a:pt x="3407" y="2207"/>
                    <a:pt x="3412" y="2207"/>
                  </a:cubicBezTo>
                  <a:cubicBezTo>
                    <a:pt x="3416" y="2208"/>
                    <a:pt x="3420" y="2202"/>
                    <a:pt x="3416" y="2201"/>
                  </a:cubicBezTo>
                  <a:cubicBezTo>
                    <a:pt x="3415" y="2200"/>
                    <a:pt x="3420" y="2189"/>
                    <a:pt x="3430" y="2170"/>
                  </a:cubicBezTo>
                  <a:cubicBezTo>
                    <a:pt x="3441" y="2148"/>
                    <a:pt x="3447" y="2140"/>
                    <a:pt x="3452" y="2135"/>
                  </a:cubicBezTo>
                  <a:cubicBezTo>
                    <a:pt x="3457" y="2131"/>
                    <a:pt x="3460" y="2126"/>
                    <a:pt x="3462" y="2121"/>
                  </a:cubicBezTo>
                  <a:cubicBezTo>
                    <a:pt x="3464" y="2116"/>
                    <a:pt x="3466" y="2113"/>
                    <a:pt x="3470" y="2110"/>
                  </a:cubicBezTo>
                  <a:cubicBezTo>
                    <a:pt x="3474" y="2108"/>
                    <a:pt x="3475" y="2106"/>
                    <a:pt x="3475" y="2103"/>
                  </a:cubicBezTo>
                  <a:cubicBezTo>
                    <a:pt x="3474" y="2100"/>
                    <a:pt x="3476" y="2097"/>
                    <a:pt x="3483" y="2088"/>
                  </a:cubicBezTo>
                  <a:cubicBezTo>
                    <a:pt x="3488" y="2082"/>
                    <a:pt x="3495" y="2073"/>
                    <a:pt x="3498" y="2067"/>
                  </a:cubicBezTo>
                  <a:cubicBezTo>
                    <a:pt x="3501" y="2062"/>
                    <a:pt x="3505" y="2056"/>
                    <a:pt x="3507" y="2055"/>
                  </a:cubicBezTo>
                  <a:cubicBezTo>
                    <a:pt x="3511" y="2052"/>
                    <a:pt x="3535" y="2013"/>
                    <a:pt x="3551" y="1982"/>
                  </a:cubicBezTo>
                  <a:cubicBezTo>
                    <a:pt x="3560" y="1965"/>
                    <a:pt x="3565" y="1958"/>
                    <a:pt x="3568" y="1957"/>
                  </a:cubicBezTo>
                  <a:cubicBezTo>
                    <a:pt x="3570" y="1956"/>
                    <a:pt x="3574" y="1950"/>
                    <a:pt x="3577" y="1944"/>
                  </a:cubicBezTo>
                  <a:cubicBezTo>
                    <a:pt x="3591" y="1919"/>
                    <a:pt x="3604" y="1891"/>
                    <a:pt x="3626" y="1871"/>
                  </a:cubicBezTo>
                  <a:cubicBezTo>
                    <a:pt x="3633" y="1863"/>
                    <a:pt x="3629" y="1850"/>
                    <a:pt x="3620" y="1854"/>
                  </a:cubicBezTo>
                  <a:cubicBezTo>
                    <a:pt x="3617" y="1856"/>
                    <a:pt x="3616" y="1855"/>
                    <a:pt x="3615" y="1852"/>
                  </a:cubicBezTo>
                  <a:cubicBezTo>
                    <a:pt x="3614" y="1848"/>
                    <a:pt x="3612" y="1847"/>
                    <a:pt x="3604" y="1846"/>
                  </a:cubicBezTo>
                  <a:cubicBezTo>
                    <a:pt x="3595" y="1845"/>
                    <a:pt x="3564" y="1830"/>
                    <a:pt x="3548" y="1820"/>
                  </a:cubicBezTo>
                  <a:cubicBezTo>
                    <a:pt x="3545" y="1817"/>
                    <a:pt x="3539" y="1816"/>
                    <a:pt x="3534" y="1815"/>
                  </a:cubicBezTo>
                  <a:cubicBezTo>
                    <a:pt x="3525" y="1815"/>
                    <a:pt x="3525" y="1815"/>
                    <a:pt x="3525" y="1815"/>
                  </a:cubicBezTo>
                  <a:cubicBezTo>
                    <a:pt x="3526" y="1821"/>
                    <a:pt x="3526" y="1821"/>
                    <a:pt x="3526" y="1821"/>
                  </a:cubicBezTo>
                  <a:cubicBezTo>
                    <a:pt x="3527" y="1828"/>
                    <a:pt x="3522" y="1842"/>
                    <a:pt x="3519" y="1840"/>
                  </a:cubicBezTo>
                  <a:cubicBezTo>
                    <a:pt x="3516" y="1839"/>
                    <a:pt x="3500" y="1855"/>
                    <a:pt x="3498" y="1863"/>
                  </a:cubicBezTo>
                  <a:cubicBezTo>
                    <a:pt x="3496" y="1869"/>
                    <a:pt x="3494" y="1870"/>
                    <a:pt x="3490" y="1869"/>
                  </a:cubicBezTo>
                  <a:cubicBezTo>
                    <a:pt x="3488" y="1868"/>
                    <a:pt x="3486" y="1867"/>
                    <a:pt x="3486" y="1866"/>
                  </a:cubicBezTo>
                  <a:cubicBezTo>
                    <a:pt x="3486" y="1862"/>
                    <a:pt x="3460" y="1852"/>
                    <a:pt x="3443" y="1849"/>
                  </a:cubicBezTo>
                  <a:cubicBezTo>
                    <a:pt x="3434" y="1848"/>
                    <a:pt x="3424" y="1846"/>
                    <a:pt x="3422" y="1844"/>
                  </a:cubicBezTo>
                  <a:cubicBezTo>
                    <a:pt x="3420" y="1843"/>
                    <a:pt x="3412" y="1843"/>
                    <a:pt x="3404" y="1844"/>
                  </a:cubicBezTo>
                  <a:cubicBezTo>
                    <a:pt x="3396" y="1844"/>
                    <a:pt x="3387" y="1845"/>
                    <a:pt x="3385" y="1844"/>
                  </a:cubicBezTo>
                  <a:cubicBezTo>
                    <a:pt x="3351" y="1839"/>
                    <a:pt x="3319" y="1849"/>
                    <a:pt x="3275" y="1880"/>
                  </a:cubicBezTo>
                  <a:cubicBezTo>
                    <a:pt x="3274" y="1879"/>
                    <a:pt x="3269" y="1882"/>
                    <a:pt x="3263" y="1887"/>
                  </a:cubicBezTo>
                  <a:cubicBezTo>
                    <a:pt x="3254" y="1893"/>
                    <a:pt x="3250" y="1898"/>
                    <a:pt x="3241" y="1913"/>
                  </a:cubicBezTo>
                  <a:cubicBezTo>
                    <a:pt x="3239" y="1918"/>
                    <a:pt x="3236" y="1923"/>
                    <a:pt x="3234" y="1927"/>
                  </a:cubicBezTo>
                  <a:cubicBezTo>
                    <a:pt x="3241" y="1877"/>
                    <a:pt x="3246" y="1827"/>
                    <a:pt x="3249" y="1778"/>
                  </a:cubicBezTo>
                  <a:cubicBezTo>
                    <a:pt x="3251" y="1747"/>
                    <a:pt x="3251" y="1716"/>
                    <a:pt x="3251" y="1685"/>
                  </a:cubicBezTo>
                  <a:cubicBezTo>
                    <a:pt x="3252" y="1686"/>
                    <a:pt x="3254" y="1687"/>
                    <a:pt x="3256" y="1689"/>
                  </a:cubicBezTo>
                  <a:cubicBezTo>
                    <a:pt x="3263" y="1694"/>
                    <a:pt x="3267" y="1696"/>
                    <a:pt x="3275" y="1697"/>
                  </a:cubicBezTo>
                  <a:cubicBezTo>
                    <a:pt x="3280" y="1698"/>
                    <a:pt x="3291" y="1702"/>
                    <a:pt x="3298" y="1705"/>
                  </a:cubicBezTo>
                  <a:cubicBezTo>
                    <a:pt x="3303" y="1707"/>
                    <a:pt x="3311" y="1710"/>
                    <a:pt x="3315" y="1711"/>
                  </a:cubicBezTo>
                  <a:cubicBezTo>
                    <a:pt x="3313" y="1714"/>
                    <a:pt x="3311" y="1718"/>
                    <a:pt x="3310" y="1721"/>
                  </a:cubicBezTo>
                  <a:cubicBezTo>
                    <a:pt x="3309" y="1723"/>
                    <a:pt x="3311" y="1725"/>
                    <a:pt x="3311" y="1725"/>
                  </a:cubicBezTo>
                  <a:cubicBezTo>
                    <a:pt x="3313" y="1727"/>
                    <a:pt x="3317" y="1727"/>
                    <a:pt x="3320" y="1724"/>
                  </a:cubicBezTo>
                  <a:cubicBezTo>
                    <a:pt x="3320" y="1725"/>
                    <a:pt x="3320" y="1727"/>
                    <a:pt x="3321" y="1728"/>
                  </a:cubicBezTo>
                  <a:cubicBezTo>
                    <a:pt x="3323" y="1733"/>
                    <a:pt x="3327" y="1731"/>
                    <a:pt x="3330" y="1730"/>
                  </a:cubicBezTo>
                  <a:cubicBezTo>
                    <a:pt x="3330" y="1730"/>
                    <a:pt x="3331" y="1730"/>
                    <a:pt x="3331" y="1729"/>
                  </a:cubicBezTo>
                  <a:cubicBezTo>
                    <a:pt x="3331" y="1732"/>
                    <a:pt x="3332" y="1734"/>
                    <a:pt x="3333" y="1735"/>
                  </a:cubicBezTo>
                  <a:cubicBezTo>
                    <a:pt x="3335" y="1737"/>
                    <a:pt x="3339" y="1738"/>
                    <a:pt x="3342" y="1736"/>
                  </a:cubicBezTo>
                  <a:cubicBezTo>
                    <a:pt x="3340" y="1739"/>
                    <a:pt x="3339" y="1742"/>
                    <a:pt x="3344" y="1745"/>
                  </a:cubicBezTo>
                  <a:cubicBezTo>
                    <a:pt x="3346" y="1746"/>
                    <a:pt x="3350" y="1746"/>
                    <a:pt x="3353" y="1745"/>
                  </a:cubicBezTo>
                  <a:cubicBezTo>
                    <a:pt x="3353" y="1745"/>
                    <a:pt x="3354" y="1745"/>
                    <a:pt x="3354" y="1745"/>
                  </a:cubicBezTo>
                  <a:cubicBezTo>
                    <a:pt x="3355" y="1747"/>
                    <a:pt x="3358" y="1748"/>
                    <a:pt x="3361" y="1747"/>
                  </a:cubicBezTo>
                  <a:cubicBezTo>
                    <a:pt x="3360" y="1750"/>
                    <a:pt x="3358" y="1754"/>
                    <a:pt x="3359" y="1756"/>
                  </a:cubicBezTo>
                  <a:close/>
                  <a:moveTo>
                    <a:pt x="3128" y="776"/>
                  </a:moveTo>
                  <a:cubicBezTo>
                    <a:pt x="3121" y="782"/>
                    <a:pt x="3115" y="760"/>
                    <a:pt x="3108" y="752"/>
                  </a:cubicBezTo>
                  <a:cubicBezTo>
                    <a:pt x="3102" y="744"/>
                    <a:pt x="3106" y="734"/>
                    <a:pt x="3112" y="739"/>
                  </a:cubicBezTo>
                  <a:cubicBezTo>
                    <a:pt x="3120" y="746"/>
                    <a:pt x="3130" y="766"/>
                    <a:pt x="3130" y="773"/>
                  </a:cubicBezTo>
                  <a:cubicBezTo>
                    <a:pt x="3130" y="775"/>
                    <a:pt x="3129" y="776"/>
                    <a:pt x="3128" y="776"/>
                  </a:cubicBezTo>
                  <a:close/>
                  <a:moveTo>
                    <a:pt x="3277" y="1045"/>
                  </a:moveTo>
                  <a:cubicBezTo>
                    <a:pt x="3277" y="1047"/>
                    <a:pt x="3276" y="1047"/>
                    <a:pt x="3275" y="1044"/>
                  </a:cubicBezTo>
                  <a:cubicBezTo>
                    <a:pt x="3273" y="1042"/>
                    <a:pt x="3272" y="1039"/>
                    <a:pt x="3272" y="1038"/>
                  </a:cubicBezTo>
                  <a:cubicBezTo>
                    <a:pt x="3272" y="1036"/>
                    <a:pt x="3260" y="1014"/>
                    <a:pt x="3244" y="987"/>
                  </a:cubicBezTo>
                  <a:cubicBezTo>
                    <a:pt x="3237" y="975"/>
                    <a:pt x="3231" y="962"/>
                    <a:pt x="3231" y="960"/>
                  </a:cubicBezTo>
                  <a:cubicBezTo>
                    <a:pt x="3232" y="947"/>
                    <a:pt x="3266" y="1010"/>
                    <a:pt x="3269" y="1015"/>
                  </a:cubicBezTo>
                  <a:cubicBezTo>
                    <a:pt x="3274" y="1023"/>
                    <a:pt x="3276" y="1031"/>
                    <a:pt x="3277" y="1038"/>
                  </a:cubicBezTo>
                  <a:cubicBezTo>
                    <a:pt x="3277" y="1041"/>
                    <a:pt x="3277" y="1044"/>
                    <a:pt x="3277" y="1045"/>
                  </a:cubicBezTo>
                  <a:close/>
                  <a:moveTo>
                    <a:pt x="3279" y="966"/>
                  </a:moveTo>
                  <a:cubicBezTo>
                    <a:pt x="3278" y="1000"/>
                    <a:pt x="3278" y="1000"/>
                    <a:pt x="3278" y="1000"/>
                  </a:cubicBezTo>
                  <a:cubicBezTo>
                    <a:pt x="3268" y="986"/>
                    <a:pt x="3268" y="986"/>
                    <a:pt x="3268" y="986"/>
                  </a:cubicBezTo>
                  <a:cubicBezTo>
                    <a:pt x="3263" y="979"/>
                    <a:pt x="3256" y="967"/>
                    <a:pt x="3253" y="959"/>
                  </a:cubicBezTo>
                  <a:cubicBezTo>
                    <a:pt x="3249" y="952"/>
                    <a:pt x="3246" y="945"/>
                    <a:pt x="3244" y="943"/>
                  </a:cubicBezTo>
                  <a:cubicBezTo>
                    <a:pt x="3243" y="941"/>
                    <a:pt x="3239" y="934"/>
                    <a:pt x="3237" y="928"/>
                  </a:cubicBezTo>
                  <a:cubicBezTo>
                    <a:pt x="3234" y="922"/>
                    <a:pt x="3231" y="916"/>
                    <a:pt x="3231" y="915"/>
                  </a:cubicBezTo>
                  <a:cubicBezTo>
                    <a:pt x="3232" y="914"/>
                    <a:pt x="3239" y="914"/>
                    <a:pt x="3248" y="914"/>
                  </a:cubicBezTo>
                  <a:cubicBezTo>
                    <a:pt x="3257" y="914"/>
                    <a:pt x="3268" y="914"/>
                    <a:pt x="3272" y="914"/>
                  </a:cubicBezTo>
                  <a:cubicBezTo>
                    <a:pt x="3279" y="914"/>
                    <a:pt x="3280" y="915"/>
                    <a:pt x="3280" y="922"/>
                  </a:cubicBezTo>
                  <a:cubicBezTo>
                    <a:pt x="3280" y="926"/>
                    <a:pt x="3280" y="930"/>
                    <a:pt x="3280" y="930"/>
                  </a:cubicBezTo>
                  <a:cubicBezTo>
                    <a:pt x="3280" y="931"/>
                    <a:pt x="3279" y="947"/>
                    <a:pt x="3279" y="966"/>
                  </a:cubicBezTo>
                  <a:close/>
                  <a:moveTo>
                    <a:pt x="3268" y="899"/>
                  </a:moveTo>
                  <a:cubicBezTo>
                    <a:pt x="3244" y="900"/>
                    <a:pt x="3230" y="898"/>
                    <a:pt x="3231" y="895"/>
                  </a:cubicBezTo>
                  <a:cubicBezTo>
                    <a:pt x="3231" y="893"/>
                    <a:pt x="3231" y="885"/>
                    <a:pt x="3231" y="876"/>
                  </a:cubicBezTo>
                  <a:cubicBezTo>
                    <a:pt x="3228" y="840"/>
                    <a:pt x="3238" y="817"/>
                    <a:pt x="3229" y="785"/>
                  </a:cubicBezTo>
                  <a:cubicBezTo>
                    <a:pt x="3225" y="775"/>
                    <a:pt x="3226" y="773"/>
                    <a:pt x="3230" y="780"/>
                  </a:cubicBezTo>
                  <a:cubicBezTo>
                    <a:pt x="3233" y="783"/>
                    <a:pt x="3237" y="789"/>
                    <a:pt x="3241" y="793"/>
                  </a:cubicBezTo>
                  <a:cubicBezTo>
                    <a:pt x="3244" y="797"/>
                    <a:pt x="3248" y="803"/>
                    <a:pt x="3250" y="807"/>
                  </a:cubicBezTo>
                  <a:cubicBezTo>
                    <a:pt x="3254" y="816"/>
                    <a:pt x="3267" y="825"/>
                    <a:pt x="3276" y="826"/>
                  </a:cubicBezTo>
                  <a:cubicBezTo>
                    <a:pt x="3282" y="826"/>
                    <a:pt x="3282" y="825"/>
                    <a:pt x="3282" y="842"/>
                  </a:cubicBezTo>
                  <a:cubicBezTo>
                    <a:pt x="3282" y="849"/>
                    <a:pt x="3282" y="864"/>
                    <a:pt x="3282" y="876"/>
                  </a:cubicBezTo>
                  <a:cubicBezTo>
                    <a:pt x="3282" y="898"/>
                    <a:pt x="3282" y="898"/>
                    <a:pt x="3282" y="898"/>
                  </a:cubicBezTo>
                  <a:lnTo>
                    <a:pt x="3268" y="899"/>
                  </a:lnTo>
                  <a:close/>
                  <a:moveTo>
                    <a:pt x="3283" y="746"/>
                  </a:moveTo>
                  <a:cubicBezTo>
                    <a:pt x="3283" y="751"/>
                    <a:pt x="3283" y="754"/>
                    <a:pt x="3283" y="756"/>
                  </a:cubicBezTo>
                  <a:cubicBezTo>
                    <a:pt x="3282" y="764"/>
                    <a:pt x="3282" y="764"/>
                    <a:pt x="3280" y="761"/>
                  </a:cubicBezTo>
                  <a:cubicBezTo>
                    <a:pt x="3278" y="759"/>
                    <a:pt x="3277" y="756"/>
                    <a:pt x="3277" y="755"/>
                  </a:cubicBezTo>
                  <a:cubicBezTo>
                    <a:pt x="3278" y="753"/>
                    <a:pt x="3262" y="734"/>
                    <a:pt x="3254" y="727"/>
                  </a:cubicBezTo>
                  <a:cubicBezTo>
                    <a:pt x="3250" y="724"/>
                    <a:pt x="3244" y="721"/>
                    <a:pt x="3239" y="720"/>
                  </a:cubicBezTo>
                  <a:cubicBezTo>
                    <a:pt x="3232" y="718"/>
                    <a:pt x="3231" y="719"/>
                    <a:pt x="3232" y="721"/>
                  </a:cubicBezTo>
                  <a:cubicBezTo>
                    <a:pt x="3233" y="724"/>
                    <a:pt x="3232" y="726"/>
                    <a:pt x="3229" y="727"/>
                  </a:cubicBezTo>
                  <a:cubicBezTo>
                    <a:pt x="3227" y="728"/>
                    <a:pt x="3225" y="729"/>
                    <a:pt x="3225" y="728"/>
                  </a:cubicBezTo>
                  <a:cubicBezTo>
                    <a:pt x="3225" y="727"/>
                    <a:pt x="3224" y="699"/>
                    <a:pt x="3224" y="683"/>
                  </a:cubicBezTo>
                  <a:cubicBezTo>
                    <a:pt x="3224" y="675"/>
                    <a:pt x="3224" y="666"/>
                    <a:pt x="3223" y="663"/>
                  </a:cubicBezTo>
                  <a:cubicBezTo>
                    <a:pt x="3223" y="660"/>
                    <a:pt x="3222" y="649"/>
                    <a:pt x="3222" y="640"/>
                  </a:cubicBezTo>
                  <a:cubicBezTo>
                    <a:pt x="3222" y="631"/>
                    <a:pt x="3222" y="620"/>
                    <a:pt x="3221" y="616"/>
                  </a:cubicBezTo>
                  <a:cubicBezTo>
                    <a:pt x="3220" y="610"/>
                    <a:pt x="3220" y="609"/>
                    <a:pt x="3223" y="610"/>
                  </a:cubicBezTo>
                  <a:cubicBezTo>
                    <a:pt x="3232" y="614"/>
                    <a:pt x="3267" y="603"/>
                    <a:pt x="3276" y="593"/>
                  </a:cubicBezTo>
                  <a:cubicBezTo>
                    <a:pt x="3279" y="589"/>
                    <a:pt x="3282" y="587"/>
                    <a:pt x="3283" y="588"/>
                  </a:cubicBezTo>
                  <a:cubicBezTo>
                    <a:pt x="3283" y="589"/>
                    <a:pt x="3283" y="628"/>
                    <a:pt x="3282" y="673"/>
                  </a:cubicBezTo>
                  <a:cubicBezTo>
                    <a:pt x="3282" y="688"/>
                    <a:pt x="3282" y="707"/>
                    <a:pt x="3283" y="714"/>
                  </a:cubicBezTo>
                  <a:cubicBezTo>
                    <a:pt x="3284" y="721"/>
                    <a:pt x="3284" y="736"/>
                    <a:pt x="3283" y="746"/>
                  </a:cubicBezTo>
                  <a:close/>
                  <a:moveTo>
                    <a:pt x="3425" y="582"/>
                  </a:moveTo>
                  <a:cubicBezTo>
                    <a:pt x="3441" y="586"/>
                    <a:pt x="3450" y="592"/>
                    <a:pt x="3450" y="599"/>
                  </a:cubicBezTo>
                  <a:cubicBezTo>
                    <a:pt x="3450" y="601"/>
                    <a:pt x="3450" y="602"/>
                    <a:pt x="3449" y="603"/>
                  </a:cubicBezTo>
                  <a:cubicBezTo>
                    <a:pt x="3447" y="610"/>
                    <a:pt x="3444" y="613"/>
                    <a:pt x="3438" y="611"/>
                  </a:cubicBezTo>
                  <a:cubicBezTo>
                    <a:pt x="3436" y="610"/>
                    <a:pt x="3430" y="609"/>
                    <a:pt x="3425" y="608"/>
                  </a:cubicBezTo>
                  <a:cubicBezTo>
                    <a:pt x="3410" y="606"/>
                    <a:pt x="3405" y="603"/>
                    <a:pt x="3406" y="598"/>
                  </a:cubicBezTo>
                  <a:cubicBezTo>
                    <a:pt x="3406" y="596"/>
                    <a:pt x="3405" y="590"/>
                    <a:pt x="3405" y="587"/>
                  </a:cubicBezTo>
                  <a:cubicBezTo>
                    <a:pt x="3404" y="578"/>
                    <a:pt x="3407" y="577"/>
                    <a:pt x="3425" y="582"/>
                  </a:cubicBezTo>
                  <a:close/>
                  <a:moveTo>
                    <a:pt x="3396" y="709"/>
                  </a:moveTo>
                  <a:cubicBezTo>
                    <a:pt x="3397" y="710"/>
                    <a:pt x="3397" y="718"/>
                    <a:pt x="3397" y="726"/>
                  </a:cubicBezTo>
                  <a:cubicBezTo>
                    <a:pt x="3397" y="735"/>
                    <a:pt x="3397" y="741"/>
                    <a:pt x="3398" y="742"/>
                  </a:cubicBezTo>
                  <a:cubicBezTo>
                    <a:pt x="3398" y="742"/>
                    <a:pt x="3399" y="748"/>
                    <a:pt x="3398" y="755"/>
                  </a:cubicBezTo>
                  <a:cubicBezTo>
                    <a:pt x="3398" y="773"/>
                    <a:pt x="3398" y="785"/>
                    <a:pt x="3399" y="787"/>
                  </a:cubicBezTo>
                  <a:cubicBezTo>
                    <a:pt x="3400" y="789"/>
                    <a:pt x="3400" y="792"/>
                    <a:pt x="3400" y="795"/>
                  </a:cubicBezTo>
                  <a:cubicBezTo>
                    <a:pt x="3400" y="798"/>
                    <a:pt x="3401" y="810"/>
                    <a:pt x="3402" y="822"/>
                  </a:cubicBezTo>
                  <a:cubicBezTo>
                    <a:pt x="3402" y="833"/>
                    <a:pt x="3403" y="844"/>
                    <a:pt x="3403" y="846"/>
                  </a:cubicBezTo>
                  <a:cubicBezTo>
                    <a:pt x="3402" y="857"/>
                    <a:pt x="3402" y="898"/>
                    <a:pt x="3402" y="906"/>
                  </a:cubicBezTo>
                  <a:cubicBezTo>
                    <a:pt x="3405" y="941"/>
                    <a:pt x="3407" y="1002"/>
                    <a:pt x="3406" y="1035"/>
                  </a:cubicBezTo>
                  <a:cubicBezTo>
                    <a:pt x="3406" y="1062"/>
                    <a:pt x="3406" y="1088"/>
                    <a:pt x="3407" y="1097"/>
                  </a:cubicBezTo>
                  <a:cubicBezTo>
                    <a:pt x="3407" y="1099"/>
                    <a:pt x="3407" y="1100"/>
                    <a:pt x="3407" y="1101"/>
                  </a:cubicBezTo>
                  <a:cubicBezTo>
                    <a:pt x="3407" y="1103"/>
                    <a:pt x="3407" y="1104"/>
                    <a:pt x="3405" y="1103"/>
                  </a:cubicBezTo>
                  <a:cubicBezTo>
                    <a:pt x="3403" y="1102"/>
                    <a:pt x="3401" y="1101"/>
                    <a:pt x="3402" y="1099"/>
                  </a:cubicBezTo>
                  <a:cubicBezTo>
                    <a:pt x="3402" y="1098"/>
                    <a:pt x="3398" y="1094"/>
                    <a:pt x="3394" y="1089"/>
                  </a:cubicBezTo>
                  <a:cubicBezTo>
                    <a:pt x="3385" y="1079"/>
                    <a:pt x="3379" y="1077"/>
                    <a:pt x="3370" y="1081"/>
                  </a:cubicBezTo>
                  <a:cubicBezTo>
                    <a:pt x="3368" y="1082"/>
                    <a:pt x="3365" y="1082"/>
                    <a:pt x="3365" y="1082"/>
                  </a:cubicBezTo>
                  <a:cubicBezTo>
                    <a:pt x="3364" y="1081"/>
                    <a:pt x="3364" y="1066"/>
                    <a:pt x="3365" y="1048"/>
                  </a:cubicBezTo>
                  <a:cubicBezTo>
                    <a:pt x="3366" y="1009"/>
                    <a:pt x="3366" y="978"/>
                    <a:pt x="3364" y="967"/>
                  </a:cubicBezTo>
                  <a:cubicBezTo>
                    <a:pt x="3363" y="963"/>
                    <a:pt x="3362" y="956"/>
                    <a:pt x="3362" y="950"/>
                  </a:cubicBezTo>
                  <a:cubicBezTo>
                    <a:pt x="3363" y="945"/>
                    <a:pt x="3362" y="932"/>
                    <a:pt x="3361" y="921"/>
                  </a:cubicBezTo>
                  <a:cubicBezTo>
                    <a:pt x="3359" y="904"/>
                    <a:pt x="3358" y="861"/>
                    <a:pt x="3359" y="795"/>
                  </a:cubicBezTo>
                  <a:cubicBezTo>
                    <a:pt x="3359" y="781"/>
                    <a:pt x="3359" y="767"/>
                    <a:pt x="3359" y="764"/>
                  </a:cubicBezTo>
                  <a:cubicBezTo>
                    <a:pt x="3359" y="760"/>
                    <a:pt x="3359" y="742"/>
                    <a:pt x="3359" y="723"/>
                  </a:cubicBezTo>
                  <a:cubicBezTo>
                    <a:pt x="3359" y="704"/>
                    <a:pt x="3359" y="678"/>
                    <a:pt x="3358" y="664"/>
                  </a:cubicBezTo>
                  <a:cubicBezTo>
                    <a:pt x="3357" y="651"/>
                    <a:pt x="3356" y="637"/>
                    <a:pt x="3356" y="632"/>
                  </a:cubicBezTo>
                  <a:cubicBezTo>
                    <a:pt x="3356" y="624"/>
                    <a:pt x="3358" y="599"/>
                    <a:pt x="3359" y="599"/>
                  </a:cubicBezTo>
                  <a:cubicBezTo>
                    <a:pt x="3362" y="599"/>
                    <a:pt x="3392" y="616"/>
                    <a:pt x="3392" y="617"/>
                  </a:cubicBezTo>
                  <a:cubicBezTo>
                    <a:pt x="3394" y="634"/>
                    <a:pt x="3394" y="652"/>
                    <a:pt x="3394" y="669"/>
                  </a:cubicBezTo>
                  <a:cubicBezTo>
                    <a:pt x="3395" y="693"/>
                    <a:pt x="3395" y="708"/>
                    <a:pt x="3396" y="709"/>
                  </a:cubicBezTo>
                  <a:close/>
                  <a:moveTo>
                    <a:pt x="3366" y="430"/>
                  </a:moveTo>
                  <a:cubicBezTo>
                    <a:pt x="3366" y="422"/>
                    <a:pt x="3366" y="422"/>
                    <a:pt x="3366" y="422"/>
                  </a:cubicBezTo>
                  <a:cubicBezTo>
                    <a:pt x="3378" y="423"/>
                    <a:pt x="3378" y="423"/>
                    <a:pt x="3378" y="423"/>
                  </a:cubicBezTo>
                  <a:cubicBezTo>
                    <a:pt x="3390" y="424"/>
                    <a:pt x="3391" y="424"/>
                    <a:pt x="3392" y="429"/>
                  </a:cubicBezTo>
                  <a:cubicBezTo>
                    <a:pt x="3392" y="429"/>
                    <a:pt x="3392" y="430"/>
                    <a:pt x="3392" y="431"/>
                  </a:cubicBezTo>
                  <a:cubicBezTo>
                    <a:pt x="3392" y="436"/>
                    <a:pt x="3386" y="438"/>
                    <a:pt x="3375" y="438"/>
                  </a:cubicBezTo>
                  <a:cubicBezTo>
                    <a:pt x="3365" y="437"/>
                    <a:pt x="3365" y="437"/>
                    <a:pt x="3365" y="437"/>
                  </a:cubicBezTo>
                  <a:lnTo>
                    <a:pt x="3366" y="430"/>
                  </a:lnTo>
                  <a:close/>
                  <a:moveTo>
                    <a:pt x="3359" y="514"/>
                  </a:moveTo>
                  <a:cubicBezTo>
                    <a:pt x="3360" y="510"/>
                    <a:pt x="3361" y="498"/>
                    <a:pt x="3361" y="488"/>
                  </a:cubicBezTo>
                  <a:cubicBezTo>
                    <a:pt x="3361" y="466"/>
                    <a:pt x="3364" y="447"/>
                    <a:pt x="3367" y="449"/>
                  </a:cubicBezTo>
                  <a:cubicBezTo>
                    <a:pt x="3368" y="450"/>
                    <a:pt x="3374" y="451"/>
                    <a:pt x="3380" y="451"/>
                  </a:cubicBezTo>
                  <a:cubicBezTo>
                    <a:pt x="3391" y="451"/>
                    <a:pt x="3391" y="451"/>
                    <a:pt x="3391" y="451"/>
                  </a:cubicBezTo>
                  <a:cubicBezTo>
                    <a:pt x="3390" y="489"/>
                    <a:pt x="3389" y="515"/>
                    <a:pt x="3394" y="554"/>
                  </a:cubicBezTo>
                  <a:cubicBezTo>
                    <a:pt x="3394" y="555"/>
                    <a:pt x="3394" y="555"/>
                    <a:pt x="3394" y="555"/>
                  </a:cubicBezTo>
                  <a:cubicBezTo>
                    <a:pt x="3393" y="561"/>
                    <a:pt x="3381" y="557"/>
                    <a:pt x="3377" y="557"/>
                  </a:cubicBezTo>
                  <a:cubicBezTo>
                    <a:pt x="3367" y="555"/>
                    <a:pt x="3358" y="554"/>
                    <a:pt x="3358" y="553"/>
                  </a:cubicBezTo>
                  <a:cubicBezTo>
                    <a:pt x="3356" y="551"/>
                    <a:pt x="3356" y="522"/>
                    <a:pt x="3359" y="514"/>
                  </a:cubicBezTo>
                  <a:close/>
                  <a:moveTo>
                    <a:pt x="3374" y="572"/>
                  </a:moveTo>
                  <a:cubicBezTo>
                    <a:pt x="3392" y="573"/>
                    <a:pt x="3392" y="573"/>
                    <a:pt x="3392" y="573"/>
                  </a:cubicBezTo>
                  <a:cubicBezTo>
                    <a:pt x="3392" y="585"/>
                    <a:pt x="3392" y="585"/>
                    <a:pt x="3392" y="585"/>
                  </a:cubicBezTo>
                  <a:cubicBezTo>
                    <a:pt x="3392" y="588"/>
                    <a:pt x="3392" y="592"/>
                    <a:pt x="3392" y="594"/>
                  </a:cubicBezTo>
                  <a:cubicBezTo>
                    <a:pt x="3391" y="596"/>
                    <a:pt x="3391" y="598"/>
                    <a:pt x="3391" y="598"/>
                  </a:cubicBezTo>
                  <a:cubicBezTo>
                    <a:pt x="3390" y="599"/>
                    <a:pt x="3363" y="585"/>
                    <a:pt x="3359" y="582"/>
                  </a:cubicBezTo>
                  <a:cubicBezTo>
                    <a:pt x="3357" y="580"/>
                    <a:pt x="3355" y="576"/>
                    <a:pt x="3355" y="574"/>
                  </a:cubicBezTo>
                  <a:cubicBezTo>
                    <a:pt x="3356" y="571"/>
                    <a:pt x="3358" y="571"/>
                    <a:pt x="3374" y="572"/>
                  </a:cubicBezTo>
                  <a:close/>
                  <a:moveTo>
                    <a:pt x="3303" y="429"/>
                  </a:moveTo>
                  <a:cubicBezTo>
                    <a:pt x="3304" y="425"/>
                    <a:pt x="3305" y="422"/>
                    <a:pt x="3306" y="422"/>
                  </a:cubicBezTo>
                  <a:cubicBezTo>
                    <a:pt x="3308" y="422"/>
                    <a:pt x="3311" y="422"/>
                    <a:pt x="3314" y="422"/>
                  </a:cubicBezTo>
                  <a:cubicBezTo>
                    <a:pt x="3317" y="422"/>
                    <a:pt x="3327" y="422"/>
                    <a:pt x="3336" y="422"/>
                  </a:cubicBezTo>
                  <a:cubicBezTo>
                    <a:pt x="3352" y="423"/>
                    <a:pt x="3352" y="423"/>
                    <a:pt x="3352" y="423"/>
                  </a:cubicBezTo>
                  <a:cubicBezTo>
                    <a:pt x="3352" y="429"/>
                    <a:pt x="3352" y="429"/>
                    <a:pt x="3352" y="429"/>
                  </a:cubicBezTo>
                  <a:cubicBezTo>
                    <a:pt x="3352" y="430"/>
                    <a:pt x="3352" y="431"/>
                    <a:pt x="3352" y="431"/>
                  </a:cubicBezTo>
                  <a:cubicBezTo>
                    <a:pt x="3352" y="432"/>
                    <a:pt x="3352" y="432"/>
                    <a:pt x="3352" y="433"/>
                  </a:cubicBezTo>
                  <a:cubicBezTo>
                    <a:pt x="3352" y="436"/>
                    <a:pt x="3351" y="436"/>
                    <a:pt x="3348" y="436"/>
                  </a:cubicBezTo>
                  <a:cubicBezTo>
                    <a:pt x="3345" y="436"/>
                    <a:pt x="3334" y="436"/>
                    <a:pt x="3323" y="435"/>
                  </a:cubicBezTo>
                  <a:cubicBezTo>
                    <a:pt x="3303" y="435"/>
                    <a:pt x="3303" y="435"/>
                    <a:pt x="3303" y="435"/>
                  </a:cubicBezTo>
                  <a:lnTo>
                    <a:pt x="3303" y="429"/>
                  </a:lnTo>
                  <a:close/>
                  <a:moveTo>
                    <a:pt x="3304" y="478"/>
                  </a:moveTo>
                  <a:cubicBezTo>
                    <a:pt x="3304" y="470"/>
                    <a:pt x="3303" y="461"/>
                    <a:pt x="3303" y="457"/>
                  </a:cubicBezTo>
                  <a:cubicBezTo>
                    <a:pt x="3302" y="448"/>
                    <a:pt x="3303" y="448"/>
                    <a:pt x="3329" y="449"/>
                  </a:cubicBezTo>
                  <a:cubicBezTo>
                    <a:pt x="3350" y="450"/>
                    <a:pt x="3350" y="450"/>
                    <a:pt x="3350" y="450"/>
                  </a:cubicBezTo>
                  <a:cubicBezTo>
                    <a:pt x="3349" y="475"/>
                    <a:pt x="3349" y="475"/>
                    <a:pt x="3349" y="475"/>
                  </a:cubicBezTo>
                  <a:cubicBezTo>
                    <a:pt x="3348" y="489"/>
                    <a:pt x="3346" y="511"/>
                    <a:pt x="3345" y="523"/>
                  </a:cubicBezTo>
                  <a:cubicBezTo>
                    <a:pt x="3344" y="535"/>
                    <a:pt x="3346" y="542"/>
                    <a:pt x="3343" y="552"/>
                  </a:cubicBezTo>
                  <a:cubicBezTo>
                    <a:pt x="3343" y="553"/>
                    <a:pt x="3339" y="553"/>
                    <a:pt x="3334" y="553"/>
                  </a:cubicBezTo>
                  <a:cubicBezTo>
                    <a:pt x="3328" y="552"/>
                    <a:pt x="3324" y="549"/>
                    <a:pt x="3314" y="538"/>
                  </a:cubicBezTo>
                  <a:cubicBezTo>
                    <a:pt x="3302" y="524"/>
                    <a:pt x="3302" y="524"/>
                    <a:pt x="3302" y="524"/>
                  </a:cubicBezTo>
                  <a:cubicBezTo>
                    <a:pt x="3303" y="508"/>
                    <a:pt x="3303" y="508"/>
                    <a:pt x="3303" y="508"/>
                  </a:cubicBezTo>
                  <a:cubicBezTo>
                    <a:pt x="3304" y="499"/>
                    <a:pt x="3304" y="486"/>
                    <a:pt x="3304" y="478"/>
                  </a:cubicBezTo>
                  <a:close/>
                  <a:moveTo>
                    <a:pt x="3304" y="548"/>
                  </a:moveTo>
                  <a:cubicBezTo>
                    <a:pt x="3304" y="548"/>
                    <a:pt x="3304" y="549"/>
                    <a:pt x="3304" y="549"/>
                  </a:cubicBezTo>
                  <a:cubicBezTo>
                    <a:pt x="3304" y="550"/>
                    <a:pt x="3304" y="551"/>
                    <a:pt x="3303" y="551"/>
                  </a:cubicBezTo>
                  <a:cubicBezTo>
                    <a:pt x="3302" y="552"/>
                    <a:pt x="3301" y="551"/>
                    <a:pt x="3301" y="549"/>
                  </a:cubicBezTo>
                  <a:cubicBezTo>
                    <a:pt x="3301" y="546"/>
                    <a:pt x="3302" y="545"/>
                    <a:pt x="3304" y="548"/>
                  </a:cubicBezTo>
                  <a:close/>
                  <a:moveTo>
                    <a:pt x="3297" y="709"/>
                  </a:moveTo>
                  <a:cubicBezTo>
                    <a:pt x="3296" y="708"/>
                    <a:pt x="3296" y="695"/>
                    <a:pt x="3297" y="680"/>
                  </a:cubicBezTo>
                  <a:cubicBezTo>
                    <a:pt x="3297" y="665"/>
                    <a:pt x="3298" y="644"/>
                    <a:pt x="3298" y="632"/>
                  </a:cubicBezTo>
                  <a:cubicBezTo>
                    <a:pt x="3297" y="578"/>
                    <a:pt x="3299" y="559"/>
                    <a:pt x="3303" y="567"/>
                  </a:cubicBezTo>
                  <a:cubicBezTo>
                    <a:pt x="3304" y="569"/>
                    <a:pt x="3309" y="570"/>
                    <a:pt x="3314" y="570"/>
                  </a:cubicBezTo>
                  <a:cubicBezTo>
                    <a:pt x="3322" y="571"/>
                    <a:pt x="3325" y="572"/>
                    <a:pt x="3329" y="577"/>
                  </a:cubicBezTo>
                  <a:cubicBezTo>
                    <a:pt x="3332" y="580"/>
                    <a:pt x="3337" y="585"/>
                    <a:pt x="3340" y="587"/>
                  </a:cubicBezTo>
                  <a:cubicBezTo>
                    <a:pt x="3346" y="590"/>
                    <a:pt x="3346" y="590"/>
                    <a:pt x="3345" y="608"/>
                  </a:cubicBezTo>
                  <a:cubicBezTo>
                    <a:pt x="3344" y="618"/>
                    <a:pt x="3344" y="641"/>
                    <a:pt x="3345" y="658"/>
                  </a:cubicBezTo>
                  <a:cubicBezTo>
                    <a:pt x="3346" y="676"/>
                    <a:pt x="3347" y="692"/>
                    <a:pt x="3347" y="695"/>
                  </a:cubicBezTo>
                  <a:cubicBezTo>
                    <a:pt x="3346" y="697"/>
                    <a:pt x="3346" y="707"/>
                    <a:pt x="3345" y="717"/>
                  </a:cubicBezTo>
                  <a:cubicBezTo>
                    <a:pt x="3345" y="727"/>
                    <a:pt x="3345" y="738"/>
                    <a:pt x="3346" y="741"/>
                  </a:cubicBezTo>
                  <a:cubicBezTo>
                    <a:pt x="3347" y="744"/>
                    <a:pt x="3347" y="747"/>
                    <a:pt x="3346" y="747"/>
                  </a:cubicBezTo>
                  <a:cubicBezTo>
                    <a:pt x="3345" y="747"/>
                    <a:pt x="3345" y="754"/>
                    <a:pt x="3345" y="764"/>
                  </a:cubicBezTo>
                  <a:cubicBezTo>
                    <a:pt x="3345" y="773"/>
                    <a:pt x="3345" y="794"/>
                    <a:pt x="3344" y="809"/>
                  </a:cubicBezTo>
                  <a:cubicBezTo>
                    <a:pt x="3344" y="824"/>
                    <a:pt x="3344" y="838"/>
                    <a:pt x="3344" y="839"/>
                  </a:cubicBezTo>
                  <a:cubicBezTo>
                    <a:pt x="3345" y="840"/>
                    <a:pt x="3345" y="854"/>
                    <a:pt x="3344" y="871"/>
                  </a:cubicBezTo>
                  <a:cubicBezTo>
                    <a:pt x="3344" y="888"/>
                    <a:pt x="3344" y="905"/>
                    <a:pt x="3345" y="909"/>
                  </a:cubicBezTo>
                  <a:cubicBezTo>
                    <a:pt x="3347" y="914"/>
                    <a:pt x="3347" y="917"/>
                    <a:pt x="3347" y="919"/>
                  </a:cubicBezTo>
                  <a:cubicBezTo>
                    <a:pt x="3347" y="924"/>
                    <a:pt x="3344" y="922"/>
                    <a:pt x="3337" y="914"/>
                  </a:cubicBezTo>
                  <a:cubicBezTo>
                    <a:pt x="3319" y="895"/>
                    <a:pt x="3307" y="889"/>
                    <a:pt x="3299" y="896"/>
                  </a:cubicBezTo>
                  <a:cubicBezTo>
                    <a:pt x="3297" y="898"/>
                    <a:pt x="3297" y="897"/>
                    <a:pt x="3297" y="892"/>
                  </a:cubicBezTo>
                  <a:cubicBezTo>
                    <a:pt x="3297" y="888"/>
                    <a:pt x="3297" y="884"/>
                    <a:pt x="3297" y="882"/>
                  </a:cubicBezTo>
                  <a:cubicBezTo>
                    <a:pt x="3296" y="877"/>
                    <a:pt x="3297" y="823"/>
                    <a:pt x="3298" y="773"/>
                  </a:cubicBezTo>
                  <a:cubicBezTo>
                    <a:pt x="3299" y="727"/>
                    <a:pt x="3299" y="713"/>
                    <a:pt x="3297" y="709"/>
                  </a:cubicBezTo>
                  <a:close/>
                  <a:moveTo>
                    <a:pt x="3292" y="1006"/>
                  </a:moveTo>
                  <a:cubicBezTo>
                    <a:pt x="3292" y="997"/>
                    <a:pt x="3292" y="982"/>
                    <a:pt x="3292" y="972"/>
                  </a:cubicBezTo>
                  <a:cubicBezTo>
                    <a:pt x="3292" y="963"/>
                    <a:pt x="3293" y="954"/>
                    <a:pt x="3294" y="952"/>
                  </a:cubicBezTo>
                  <a:cubicBezTo>
                    <a:pt x="3296" y="950"/>
                    <a:pt x="3296" y="950"/>
                    <a:pt x="3296" y="953"/>
                  </a:cubicBezTo>
                  <a:cubicBezTo>
                    <a:pt x="3296" y="955"/>
                    <a:pt x="3297" y="957"/>
                    <a:pt x="3298" y="957"/>
                  </a:cubicBezTo>
                  <a:cubicBezTo>
                    <a:pt x="3299" y="957"/>
                    <a:pt x="3301" y="959"/>
                    <a:pt x="3302" y="962"/>
                  </a:cubicBezTo>
                  <a:cubicBezTo>
                    <a:pt x="3303" y="965"/>
                    <a:pt x="3309" y="971"/>
                    <a:pt x="3315" y="976"/>
                  </a:cubicBezTo>
                  <a:cubicBezTo>
                    <a:pt x="3321" y="981"/>
                    <a:pt x="3326" y="986"/>
                    <a:pt x="3326" y="986"/>
                  </a:cubicBezTo>
                  <a:cubicBezTo>
                    <a:pt x="3326" y="987"/>
                    <a:pt x="3332" y="988"/>
                    <a:pt x="3338" y="989"/>
                  </a:cubicBezTo>
                  <a:cubicBezTo>
                    <a:pt x="3345" y="990"/>
                    <a:pt x="3351" y="991"/>
                    <a:pt x="3351" y="991"/>
                  </a:cubicBezTo>
                  <a:cubicBezTo>
                    <a:pt x="3352" y="991"/>
                    <a:pt x="3351" y="1011"/>
                    <a:pt x="3350" y="1034"/>
                  </a:cubicBezTo>
                  <a:cubicBezTo>
                    <a:pt x="3350" y="1040"/>
                    <a:pt x="3349" y="1045"/>
                    <a:pt x="3349" y="1050"/>
                  </a:cubicBezTo>
                  <a:cubicBezTo>
                    <a:pt x="3348" y="1081"/>
                    <a:pt x="3347" y="1079"/>
                    <a:pt x="3333" y="1078"/>
                  </a:cubicBezTo>
                  <a:cubicBezTo>
                    <a:pt x="3322" y="1078"/>
                    <a:pt x="3322" y="1078"/>
                    <a:pt x="3307" y="1047"/>
                  </a:cubicBezTo>
                  <a:cubicBezTo>
                    <a:pt x="3305" y="1042"/>
                    <a:pt x="3301" y="1035"/>
                    <a:pt x="3297" y="1030"/>
                  </a:cubicBezTo>
                  <a:cubicBezTo>
                    <a:pt x="3292" y="1022"/>
                    <a:pt x="3291" y="1020"/>
                    <a:pt x="3292" y="1006"/>
                  </a:cubicBezTo>
                  <a:close/>
                  <a:moveTo>
                    <a:pt x="3292" y="1057"/>
                  </a:moveTo>
                  <a:cubicBezTo>
                    <a:pt x="3293" y="1055"/>
                    <a:pt x="3295" y="1057"/>
                    <a:pt x="3298" y="1064"/>
                  </a:cubicBezTo>
                  <a:cubicBezTo>
                    <a:pt x="3300" y="1067"/>
                    <a:pt x="3301" y="1070"/>
                    <a:pt x="3302" y="1073"/>
                  </a:cubicBezTo>
                  <a:cubicBezTo>
                    <a:pt x="3300" y="1075"/>
                    <a:pt x="3292" y="1071"/>
                    <a:pt x="3292" y="1068"/>
                  </a:cubicBezTo>
                  <a:cubicBezTo>
                    <a:pt x="3292" y="1067"/>
                    <a:pt x="3291" y="1064"/>
                    <a:pt x="3291" y="1063"/>
                  </a:cubicBezTo>
                  <a:cubicBezTo>
                    <a:pt x="3290" y="1061"/>
                    <a:pt x="3291" y="1059"/>
                    <a:pt x="3292" y="1057"/>
                  </a:cubicBezTo>
                  <a:close/>
                  <a:moveTo>
                    <a:pt x="3254" y="423"/>
                  </a:moveTo>
                  <a:cubicBezTo>
                    <a:pt x="3266" y="423"/>
                    <a:pt x="3278" y="423"/>
                    <a:pt x="3282" y="422"/>
                  </a:cubicBezTo>
                  <a:cubicBezTo>
                    <a:pt x="3288" y="421"/>
                    <a:pt x="3288" y="422"/>
                    <a:pt x="3289" y="428"/>
                  </a:cubicBezTo>
                  <a:cubicBezTo>
                    <a:pt x="3289" y="429"/>
                    <a:pt x="3289" y="430"/>
                    <a:pt x="3289" y="430"/>
                  </a:cubicBezTo>
                  <a:cubicBezTo>
                    <a:pt x="3289" y="433"/>
                    <a:pt x="3288" y="434"/>
                    <a:pt x="3287" y="434"/>
                  </a:cubicBezTo>
                  <a:cubicBezTo>
                    <a:pt x="3277" y="435"/>
                    <a:pt x="3265" y="435"/>
                    <a:pt x="3251" y="435"/>
                  </a:cubicBezTo>
                  <a:cubicBezTo>
                    <a:pt x="3236" y="435"/>
                    <a:pt x="3235" y="435"/>
                    <a:pt x="3234" y="430"/>
                  </a:cubicBezTo>
                  <a:cubicBezTo>
                    <a:pt x="3233" y="428"/>
                    <a:pt x="3233" y="425"/>
                    <a:pt x="3233" y="424"/>
                  </a:cubicBezTo>
                  <a:cubicBezTo>
                    <a:pt x="3233" y="424"/>
                    <a:pt x="3242" y="423"/>
                    <a:pt x="3254" y="423"/>
                  </a:cubicBezTo>
                  <a:close/>
                  <a:moveTo>
                    <a:pt x="3229" y="461"/>
                  </a:moveTo>
                  <a:cubicBezTo>
                    <a:pt x="3229" y="454"/>
                    <a:pt x="3230" y="449"/>
                    <a:pt x="3232" y="449"/>
                  </a:cubicBezTo>
                  <a:cubicBezTo>
                    <a:pt x="3233" y="449"/>
                    <a:pt x="3245" y="448"/>
                    <a:pt x="3258" y="449"/>
                  </a:cubicBezTo>
                  <a:cubicBezTo>
                    <a:pt x="3271" y="449"/>
                    <a:pt x="3282" y="448"/>
                    <a:pt x="3283" y="448"/>
                  </a:cubicBezTo>
                  <a:cubicBezTo>
                    <a:pt x="3284" y="447"/>
                    <a:pt x="3286" y="447"/>
                    <a:pt x="3288" y="448"/>
                  </a:cubicBezTo>
                  <a:cubicBezTo>
                    <a:pt x="3290" y="449"/>
                    <a:pt x="3290" y="454"/>
                    <a:pt x="3290" y="466"/>
                  </a:cubicBezTo>
                  <a:cubicBezTo>
                    <a:pt x="3290" y="475"/>
                    <a:pt x="3290" y="489"/>
                    <a:pt x="3290" y="497"/>
                  </a:cubicBezTo>
                  <a:cubicBezTo>
                    <a:pt x="3290" y="503"/>
                    <a:pt x="3290" y="506"/>
                    <a:pt x="3290" y="508"/>
                  </a:cubicBezTo>
                  <a:cubicBezTo>
                    <a:pt x="3290" y="511"/>
                    <a:pt x="3289" y="510"/>
                    <a:pt x="3287" y="507"/>
                  </a:cubicBezTo>
                  <a:cubicBezTo>
                    <a:pt x="3285" y="504"/>
                    <a:pt x="3281" y="501"/>
                    <a:pt x="3279" y="499"/>
                  </a:cubicBezTo>
                  <a:cubicBezTo>
                    <a:pt x="3276" y="498"/>
                    <a:pt x="3270" y="493"/>
                    <a:pt x="3264" y="489"/>
                  </a:cubicBezTo>
                  <a:cubicBezTo>
                    <a:pt x="3259" y="485"/>
                    <a:pt x="3252" y="480"/>
                    <a:pt x="3249" y="480"/>
                  </a:cubicBezTo>
                  <a:cubicBezTo>
                    <a:pt x="3246" y="479"/>
                    <a:pt x="3240" y="477"/>
                    <a:pt x="3236" y="476"/>
                  </a:cubicBezTo>
                  <a:cubicBezTo>
                    <a:pt x="3228" y="473"/>
                    <a:pt x="3228" y="473"/>
                    <a:pt x="3228" y="473"/>
                  </a:cubicBezTo>
                  <a:lnTo>
                    <a:pt x="3229" y="461"/>
                  </a:lnTo>
                  <a:close/>
                  <a:moveTo>
                    <a:pt x="3227" y="495"/>
                  </a:moveTo>
                  <a:cubicBezTo>
                    <a:pt x="3229" y="491"/>
                    <a:pt x="3229" y="491"/>
                    <a:pt x="3238" y="494"/>
                  </a:cubicBezTo>
                  <a:cubicBezTo>
                    <a:pt x="3255" y="500"/>
                    <a:pt x="3264" y="506"/>
                    <a:pt x="3276" y="518"/>
                  </a:cubicBezTo>
                  <a:cubicBezTo>
                    <a:pt x="3289" y="528"/>
                    <a:pt x="3282" y="531"/>
                    <a:pt x="3286" y="546"/>
                  </a:cubicBezTo>
                  <a:cubicBezTo>
                    <a:pt x="3286" y="550"/>
                    <a:pt x="3286" y="550"/>
                    <a:pt x="3283" y="546"/>
                  </a:cubicBezTo>
                  <a:cubicBezTo>
                    <a:pt x="3281" y="543"/>
                    <a:pt x="3279" y="540"/>
                    <a:pt x="3278" y="538"/>
                  </a:cubicBezTo>
                  <a:cubicBezTo>
                    <a:pt x="3274" y="521"/>
                    <a:pt x="3243" y="519"/>
                    <a:pt x="3229" y="517"/>
                  </a:cubicBezTo>
                  <a:cubicBezTo>
                    <a:pt x="3225" y="517"/>
                    <a:pt x="3224" y="515"/>
                    <a:pt x="3224" y="508"/>
                  </a:cubicBezTo>
                  <a:cubicBezTo>
                    <a:pt x="3224" y="503"/>
                    <a:pt x="3225" y="498"/>
                    <a:pt x="3227" y="495"/>
                  </a:cubicBezTo>
                  <a:close/>
                  <a:moveTo>
                    <a:pt x="3226" y="535"/>
                  </a:moveTo>
                  <a:cubicBezTo>
                    <a:pt x="3228" y="531"/>
                    <a:pt x="3245" y="533"/>
                    <a:pt x="3255" y="539"/>
                  </a:cubicBezTo>
                  <a:cubicBezTo>
                    <a:pt x="3260" y="542"/>
                    <a:pt x="3265" y="545"/>
                    <a:pt x="3265" y="546"/>
                  </a:cubicBezTo>
                  <a:cubicBezTo>
                    <a:pt x="3265" y="547"/>
                    <a:pt x="3236" y="545"/>
                    <a:pt x="3226" y="544"/>
                  </a:cubicBezTo>
                  <a:cubicBezTo>
                    <a:pt x="3224" y="543"/>
                    <a:pt x="3224" y="539"/>
                    <a:pt x="3226" y="535"/>
                  </a:cubicBezTo>
                  <a:close/>
                  <a:moveTo>
                    <a:pt x="3222" y="574"/>
                  </a:moveTo>
                  <a:cubicBezTo>
                    <a:pt x="3224" y="561"/>
                    <a:pt x="3224" y="561"/>
                    <a:pt x="3224" y="561"/>
                  </a:cubicBezTo>
                  <a:cubicBezTo>
                    <a:pt x="3248" y="563"/>
                    <a:pt x="3248" y="563"/>
                    <a:pt x="3248" y="563"/>
                  </a:cubicBezTo>
                  <a:cubicBezTo>
                    <a:pt x="3260" y="565"/>
                    <a:pt x="3272" y="566"/>
                    <a:pt x="3273" y="567"/>
                  </a:cubicBezTo>
                  <a:cubicBezTo>
                    <a:pt x="3273" y="568"/>
                    <a:pt x="3273" y="568"/>
                    <a:pt x="3273" y="568"/>
                  </a:cubicBezTo>
                  <a:cubicBezTo>
                    <a:pt x="3274" y="573"/>
                    <a:pt x="3259" y="586"/>
                    <a:pt x="3247" y="590"/>
                  </a:cubicBezTo>
                  <a:cubicBezTo>
                    <a:pt x="3235" y="595"/>
                    <a:pt x="3229" y="596"/>
                    <a:pt x="3223" y="593"/>
                  </a:cubicBezTo>
                  <a:cubicBezTo>
                    <a:pt x="3221" y="592"/>
                    <a:pt x="3219" y="590"/>
                    <a:pt x="3220" y="589"/>
                  </a:cubicBezTo>
                  <a:cubicBezTo>
                    <a:pt x="3220" y="588"/>
                    <a:pt x="3221" y="581"/>
                    <a:pt x="3222" y="574"/>
                  </a:cubicBezTo>
                  <a:close/>
                  <a:moveTo>
                    <a:pt x="3220" y="943"/>
                  </a:moveTo>
                  <a:cubicBezTo>
                    <a:pt x="3215" y="938"/>
                    <a:pt x="3215" y="938"/>
                    <a:pt x="3215" y="938"/>
                  </a:cubicBezTo>
                  <a:cubicBezTo>
                    <a:pt x="3213" y="935"/>
                    <a:pt x="3211" y="932"/>
                    <a:pt x="3211" y="931"/>
                  </a:cubicBezTo>
                  <a:cubicBezTo>
                    <a:pt x="3211" y="930"/>
                    <a:pt x="3209" y="926"/>
                    <a:pt x="3205" y="921"/>
                  </a:cubicBezTo>
                  <a:cubicBezTo>
                    <a:pt x="3200" y="914"/>
                    <a:pt x="3200" y="913"/>
                    <a:pt x="3203" y="912"/>
                  </a:cubicBezTo>
                  <a:cubicBezTo>
                    <a:pt x="3212" y="909"/>
                    <a:pt x="3217" y="915"/>
                    <a:pt x="3219" y="932"/>
                  </a:cubicBezTo>
                  <a:lnTo>
                    <a:pt x="3220" y="943"/>
                  </a:lnTo>
                  <a:close/>
                  <a:moveTo>
                    <a:pt x="3176" y="425"/>
                  </a:moveTo>
                  <a:cubicBezTo>
                    <a:pt x="3183" y="424"/>
                    <a:pt x="3195" y="424"/>
                    <a:pt x="3203" y="424"/>
                  </a:cubicBezTo>
                  <a:cubicBezTo>
                    <a:pt x="3214" y="423"/>
                    <a:pt x="3219" y="424"/>
                    <a:pt x="3219" y="429"/>
                  </a:cubicBezTo>
                  <a:cubicBezTo>
                    <a:pt x="3219" y="430"/>
                    <a:pt x="3218" y="431"/>
                    <a:pt x="3218" y="432"/>
                  </a:cubicBezTo>
                  <a:cubicBezTo>
                    <a:pt x="3217" y="435"/>
                    <a:pt x="3213" y="436"/>
                    <a:pt x="3194" y="436"/>
                  </a:cubicBezTo>
                  <a:cubicBezTo>
                    <a:pt x="3181" y="437"/>
                    <a:pt x="3169" y="436"/>
                    <a:pt x="3167" y="436"/>
                  </a:cubicBezTo>
                  <a:cubicBezTo>
                    <a:pt x="3165" y="435"/>
                    <a:pt x="3164" y="433"/>
                    <a:pt x="3164" y="430"/>
                  </a:cubicBezTo>
                  <a:cubicBezTo>
                    <a:pt x="3164" y="426"/>
                    <a:pt x="3165" y="425"/>
                    <a:pt x="3176" y="425"/>
                  </a:cubicBezTo>
                  <a:close/>
                  <a:moveTo>
                    <a:pt x="3163" y="468"/>
                  </a:moveTo>
                  <a:cubicBezTo>
                    <a:pt x="3164" y="452"/>
                    <a:pt x="3164" y="452"/>
                    <a:pt x="3164" y="452"/>
                  </a:cubicBezTo>
                  <a:cubicBezTo>
                    <a:pt x="3173" y="452"/>
                    <a:pt x="3173" y="452"/>
                    <a:pt x="3173" y="452"/>
                  </a:cubicBezTo>
                  <a:cubicBezTo>
                    <a:pt x="3179" y="451"/>
                    <a:pt x="3188" y="450"/>
                    <a:pt x="3194" y="450"/>
                  </a:cubicBezTo>
                  <a:cubicBezTo>
                    <a:pt x="3200" y="449"/>
                    <a:pt x="3207" y="449"/>
                    <a:pt x="3211" y="450"/>
                  </a:cubicBezTo>
                  <a:cubicBezTo>
                    <a:pt x="3216" y="450"/>
                    <a:pt x="3217" y="451"/>
                    <a:pt x="3217" y="458"/>
                  </a:cubicBezTo>
                  <a:cubicBezTo>
                    <a:pt x="3217" y="459"/>
                    <a:pt x="3217" y="460"/>
                    <a:pt x="3217" y="461"/>
                  </a:cubicBezTo>
                  <a:cubicBezTo>
                    <a:pt x="3216" y="469"/>
                    <a:pt x="3214" y="470"/>
                    <a:pt x="3205" y="470"/>
                  </a:cubicBezTo>
                  <a:cubicBezTo>
                    <a:pt x="3195" y="469"/>
                    <a:pt x="3193" y="470"/>
                    <a:pt x="3173" y="479"/>
                  </a:cubicBezTo>
                  <a:cubicBezTo>
                    <a:pt x="3168" y="482"/>
                    <a:pt x="3163" y="484"/>
                    <a:pt x="3162" y="484"/>
                  </a:cubicBezTo>
                  <a:cubicBezTo>
                    <a:pt x="3162" y="484"/>
                    <a:pt x="3162" y="477"/>
                    <a:pt x="3163" y="468"/>
                  </a:cubicBezTo>
                  <a:close/>
                  <a:moveTo>
                    <a:pt x="3208" y="542"/>
                  </a:moveTo>
                  <a:cubicBezTo>
                    <a:pt x="3205" y="542"/>
                    <a:pt x="3204" y="540"/>
                    <a:pt x="3206" y="537"/>
                  </a:cubicBezTo>
                  <a:cubicBezTo>
                    <a:pt x="3209" y="535"/>
                    <a:pt x="3212" y="536"/>
                    <a:pt x="3211" y="539"/>
                  </a:cubicBezTo>
                  <a:cubicBezTo>
                    <a:pt x="3211" y="541"/>
                    <a:pt x="3210" y="542"/>
                    <a:pt x="3208" y="542"/>
                  </a:cubicBezTo>
                  <a:close/>
                  <a:moveTo>
                    <a:pt x="3211" y="561"/>
                  </a:moveTo>
                  <a:cubicBezTo>
                    <a:pt x="3210" y="569"/>
                    <a:pt x="3210" y="569"/>
                    <a:pt x="3210" y="569"/>
                  </a:cubicBezTo>
                  <a:cubicBezTo>
                    <a:pt x="3207" y="590"/>
                    <a:pt x="3206" y="590"/>
                    <a:pt x="3194" y="577"/>
                  </a:cubicBezTo>
                  <a:cubicBezTo>
                    <a:pt x="3184" y="568"/>
                    <a:pt x="3174" y="552"/>
                    <a:pt x="3181" y="557"/>
                  </a:cubicBezTo>
                  <a:cubicBezTo>
                    <a:pt x="3182" y="558"/>
                    <a:pt x="3190" y="559"/>
                    <a:pt x="3197" y="560"/>
                  </a:cubicBezTo>
                  <a:lnTo>
                    <a:pt x="3211" y="561"/>
                  </a:lnTo>
                  <a:close/>
                  <a:moveTo>
                    <a:pt x="3210" y="519"/>
                  </a:moveTo>
                  <a:cubicBezTo>
                    <a:pt x="3209" y="519"/>
                    <a:pt x="3205" y="521"/>
                    <a:pt x="3201" y="523"/>
                  </a:cubicBezTo>
                  <a:cubicBezTo>
                    <a:pt x="3196" y="526"/>
                    <a:pt x="3195" y="528"/>
                    <a:pt x="3195" y="532"/>
                  </a:cubicBezTo>
                  <a:cubicBezTo>
                    <a:pt x="3197" y="538"/>
                    <a:pt x="3193" y="540"/>
                    <a:pt x="3182" y="539"/>
                  </a:cubicBezTo>
                  <a:cubicBezTo>
                    <a:pt x="3172" y="538"/>
                    <a:pt x="3171" y="537"/>
                    <a:pt x="3169" y="529"/>
                  </a:cubicBezTo>
                  <a:cubicBezTo>
                    <a:pt x="3166" y="516"/>
                    <a:pt x="3168" y="510"/>
                    <a:pt x="3178" y="500"/>
                  </a:cubicBezTo>
                  <a:cubicBezTo>
                    <a:pt x="3184" y="495"/>
                    <a:pt x="3202" y="487"/>
                    <a:pt x="3209" y="487"/>
                  </a:cubicBezTo>
                  <a:cubicBezTo>
                    <a:pt x="3212" y="487"/>
                    <a:pt x="3213" y="487"/>
                    <a:pt x="3213" y="494"/>
                  </a:cubicBezTo>
                  <a:cubicBezTo>
                    <a:pt x="3213" y="496"/>
                    <a:pt x="3213" y="499"/>
                    <a:pt x="3213" y="503"/>
                  </a:cubicBezTo>
                  <a:cubicBezTo>
                    <a:pt x="3212" y="512"/>
                    <a:pt x="3211" y="519"/>
                    <a:pt x="3210" y="519"/>
                  </a:cubicBezTo>
                  <a:close/>
                  <a:moveTo>
                    <a:pt x="3150" y="672"/>
                  </a:moveTo>
                  <a:cubicBezTo>
                    <a:pt x="3151" y="643"/>
                    <a:pt x="3153" y="619"/>
                    <a:pt x="3153" y="618"/>
                  </a:cubicBezTo>
                  <a:cubicBezTo>
                    <a:pt x="3154" y="618"/>
                    <a:pt x="3156" y="604"/>
                    <a:pt x="3157" y="587"/>
                  </a:cubicBezTo>
                  <a:cubicBezTo>
                    <a:pt x="3160" y="557"/>
                    <a:pt x="3160" y="557"/>
                    <a:pt x="3160" y="557"/>
                  </a:cubicBezTo>
                  <a:cubicBezTo>
                    <a:pt x="3164" y="565"/>
                    <a:pt x="3164" y="565"/>
                    <a:pt x="3164" y="565"/>
                  </a:cubicBezTo>
                  <a:cubicBezTo>
                    <a:pt x="3169" y="576"/>
                    <a:pt x="3187" y="595"/>
                    <a:pt x="3198" y="601"/>
                  </a:cubicBezTo>
                  <a:cubicBezTo>
                    <a:pt x="3207" y="606"/>
                    <a:pt x="3207" y="606"/>
                    <a:pt x="3208" y="622"/>
                  </a:cubicBezTo>
                  <a:cubicBezTo>
                    <a:pt x="3211" y="643"/>
                    <a:pt x="3211" y="658"/>
                    <a:pt x="3211" y="688"/>
                  </a:cubicBezTo>
                  <a:cubicBezTo>
                    <a:pt x="3211" y="702"/>
                    <a:pt x="3211" y="716"/>
                    <a:pt x="3211" y="718"/>
                  </a:cubicBezTo>
                  <a:cubicBezTo>
                    <a:pt x="3211" y="719"/>
                    <a:pt x="3211" y="720"/>
                    <a:pt x="3211" y="721"/>
                  </a:cubicBezTo>
                  <a:cubicBezTo>
                    <a:pt x="3211" y="728"/>
                    <a:pt x="3206" y="728"/>
                    <a:pt x="3178" y="727"/>
                  </a:cubicBezTo>
                  <a:cubicBezTo>
                    <a:pt x="3148" y="725"/>
                    <a:pt x="3148" y="725"/>
                    <a:pt x="3148" y="725"/>
                  </a:cubicBezTo>
                  <a:lnTo>
                    <a:pt x="3150" y="672"/>
                  </a:lnTo>
                  <a:close/>
                  <a:moveTo>
                    <a:pt x="3150" y="741"/>
                  </a:moveTo>
                  <a:cubicBezTo>
                    <a:pt x="3152" y="741"/>
                    <a:pt x="3167" y="741"/>
                    <a:pt x="3182" y="742"/>
                  </a:cubicBezTo>
                  <a:cubicBezTo>
                    <a:pt x="3210" y="743"/>
                    <a:pt x="3210" y="743"/>
                    <a:pt x="3210" y="743"/>
                  </a:cubicBezTo>
                  <a:cubicBezTo>
                    <a:pt x="3210" y="749"/>
                    <a:pt x="3210" y="749"/>
                    <a:pt x="3210" y="749"/>
                  </a:cubicBezTo>
                  <a:cubicBezTo>
                    <a:pt x="3209" y="758"/>
                    <a:pt x="3211" y="772"/>
                    <a:pt x="3215" y="785"/>
                  </a:cubicBezTo>
                  <a:cubicBezTo>
                    <a:pt x="3218" y="793"/>
                    <a:pt x="3218" y="803"/>
                    <a:pt x="3218" y="815"/>
                  </a:cubicBezTo>
                  <a:cubicBezTo>
                    <a:pt x="3217" y="825"/>
                    <a:pt x="3217" y="837"/>
                    <a:pt x="3218" y="840"/>
                  </a:cubicBezTo>
                  <a:cubicBezTo>
                    <a:pt x="3219" y="844"/>
                    <a:pt x="3219" y="850"/>
                    <a:pt x="3218" y="854"/>
                  </a:cubicBezTo>
                  <a:cubicBezTo>
                    <a:pt x="3217" y="858"/>
                    <a:pt x="3216" y="865"/>
                    <a:pt x="3217" y="870"/>
                  </a:cubicBezTo>
                  <a:cubicBezTo>
                    <a:pt x="3217" y="873"/>
                    <a:pt x="3217" y="875"/>
                    <a:pt x="3217" y="877"/>
                  </a:cubicBezTo>
                  <a:cubicBezTo>
                    <a:pt x="3217" y="878"/>
                    <a:pt x="3217" y="879"/>
                    <a:pt x="3216" y="879"/>
                  </a:cubicBezTo>
                  <a:cubicBezTo>
                    <a:pt x="3216" y="879"/>
                    <a:pt x="3212" y="873"/>
                    <a:pt x="3207" y="866"/>
                  </a:cubicBezTo>
                  <a:cubicBezTo>
                    <a:pt x="3203" y="858"/>
                    <a:pt x="3199" y="851"/>
                    <a:pt x="3197" y="850"/>
                  </a:cubicBezTo>
                  <a:cubicBezTo>
                    <a:pt x="3196" y="848"/>
                    <a:pt x="3193" y="842"/>
                    <a:pt x="3190" y="836"/>
                  </a:cubicBezTo>
                  <a:cubicBezTo>
                    <a:pt x="3187" y="830"/>
                    <a:pt x="3180" y="820"/>
                    <a:pt x="3175" y="813"/>
                  </a:cubicBezTo>
                  <a:cubicBezTo>
                    <a:pt x="3170" y="806"/>
                    <a:pt x="3161" y="794"/>
                    <a:pt x="3156" y="785"/>
                  </a:cubicBezTo>
                  <a:cubicBezTo>
                    <a:pt x="3147" y="771"/>
                    <a:pt x="3146" y="768"/>
                    <a:pt x="3146" y="755"/>
                  </a:cubicBezTo>
                  <a:cubicBezTo>
                    <a:pt x="3146" y="742"/>
                    <a:pt x="3146" y="741"/>
                    <a:pt x="3150" y="741"/>
                  </a:cubicBezTo>
                  <a:close/>
                  <a:moveTo>
                    <a:pt x="3144" y="789"/>
                  </a:moveTo>
                  <a:cubicBezTo>
                    <a:pt x="3146" y="790"/>
                    <a:pt x="3150" y="795"/>
                    <a:pt x="3152" y="798"/>
                  </a:cubicBezTo>
                  <a:cubicBezTo>
                    <a:pt x="3166" y="815"/>
                    <a:pt x="3205" y="875"/>
                    <a:pt x="3207" y="896"/>
                  </a:cubicBezTo>
                  <a:cubicBezTo>
                    <a:pt x="3207" y="896"/>
                    <a:pt x="3207" y="896"/>
                    <a:pt x="3207" y="897"/>
                  </a:cubicBezTo>
                  <a:cubicBezTo>
                    <a:pt x="3207" y="897"/>
                    <a:pt x="3207" y="897"/>
                    <a:pt x="3207" y="898"/>
                  </a:cubicBezTo>
                  <a:cubicBezTo>
                    <a:pt x="3206" y="900"/>
                    <a:pt x="3205" y="903"/>
                    <a:pt x="3203" y="900"/>
                  </a:cubicBezTo>
                  <a:cubicBezTo>
                    <a:pt x="3202" y="899"/>
                    <a:pt x="3201" y="898"/>
                    <a:pt x="3200" y="897"/>
                  </a:cubicBezTo>
                  <a:cubicBezTo>
                    <a:pt x="3200" y="898"/>
                    <a:pt x="3200" y="898"/>
                    <a:pt x="3199" y="898"/>
                  </a:cubicBezTo>
                  <a:cubicBezTo>
                    <a:pt x="3195" y="897"/>
                    <a:pt x="3190" y="895"/>
                    <a:pt x="3190" y="892"/>
                  </a:cubicBezTo>
                  <a:cubicBezTo>
                    <a:pt x="3190" y="891"/>
                    <a:pt x="3187" y="887"/>
                    <a:pt x="3184" y="882"/>
                  </a:cubicBezTo>
                  <a:cubicBezTo>
                    <a:pt x="3174" y="863"/>
                    <a:pt x="3164" y="845"/>
                    <a:pt x="3152" y="826"/>
                  </a:cubicBezTo>
                  <a:cubicBezTo>
                    <a:pt x="3150" y="822"/>
                    <a:pt x="3145" y="817"/>
                    <a:pt x="3144" y="813"/>
                  </a:cubicBezTo>
                  <a:cubicBezTo>
                    <a:pt x="3143" y="810"/>
                    <a:pt x="3143" y="807"/>
                    <a:pt x="3143" y="804"/>
                  </a:cubicBezTo>
                  <a:cubicBezTo>
                    <a:pt x="3143" y="803"/>
                    <a:pt x="3143" y="802"/>
                    <a:pt x="3143" y="801"/>
                  </a:cubicBezTo>
                  <a:cubicBezTo>
                    <a:pt x="3144" y="800"/>
                    <a:pt x="3144" y="800"/>
                    <a:pt x="3144" y="799"/>
                  </a:cubicBezTo>
                  <a:cubicBezTo>
                    <a:pt x="3144" y="795"/>
                    <a:pt x="3142" y="786"/>
                    <a:pt x="3144" y="789"/>
                  </a:cubicBezTo>
                  <a:close/>
                  <a:moveTo>
                    <a:pt x="2641" y="83"/>
                  </a:moveTo>
                  <a:cubicBezTo>
                    <a:pt x="2641" y="81"/>
                    <a:pt x="2642" y="79"/>
                    <a:pt x="2642" y="76"/>
                  </a:cubicBezTo>
                  <a:cubicBezTo>
                    <a:pt x="2642" y="74"/>
                    <a:pt x="2642" y="72"/>
                    <a:pt x="2641" y="71"/>
                  </a:cubicBezTo>
                  <a:cubicBezTo>
                    <a:pt x="2644" y="75"/>
                    <a:pt x="2647" y="79"/>
                    <a:pt x="2649" y="83"/>
                  </a:cubicBezTo>
                  <a:cubicBezTo>
                    <a:pt x="2649" y="83"/>
                    <a:pt x="2649" y="84"/>
                    <a:pt x="2649" y="84"/>
                  </a:cubicBezTo>
                  <a:cubicBezTo>
                    <a:pt x="2649" y="83"/>
                    <a:pt x="2648" y="83"/>
                    <a:pt x="2647" y="83"/>
                  </a:cubicBezTo>
                  <a:cubicBezTo>
                    <a:pt x="2645" y="83"/>
                    <a:pt x="2644" y="86"/>
                    <a:pt x="2646" y="86"/>
                  </a:cubicBezTo>
                  <a:cubicBezTo>
                    <a:pt x="2647" y="87"/>
                    <a:pt x="2646" y="91"/>
                    <a:pt x="2645" y="93"/>
                  </a:cubicBezTo>
                  <a:cubicBezTo>
                    <a:pt x="2643" y="92"/>
                    <a:pt x="2642" y="91"/>
                    <a:pt x="2640" y="90"/>
                  </a:cubicBezTo>
                  <a:cubicBezTo>
                    <a:pt x="2641" y="89"/>
                    <a:pt x="2641" y="88"/>
                    <a:pt x="2641" y="87"/>
                  </a:cubicBezTo>
                  <a:cubicBezTo>
                    <a:pt x="2641" y="86"/>
                    <a:pt x="2641" y="84"/>
                    <a:pt x="2641" y="83"/>
                  </a:cubicBezTo>
                  <a:close/>
                  <a:moveTo>
                    <a:pt x="2627" y="109"/>
                  </a:moveTo>
                  <a:cubicBezTo>
                    <a:pt x="2627" y="109"/>
                    <a:pt x="2627" y="109"/>
                    <a:pt x="2627" y="110"/>
                  </a:cubicBezTo>
                  <a:cubicBezTo>
                    <a:pt x="2621" y="107"/>
                    <a:pt x="2615" y="104"/>
                    <a:pt x="2610" y="99"/>
                  </a:cubicBezTo>
                  <a:cubicBezTo>
                    <a:pt x="2602" y="93"/>
                    <a:pt x="2595" y="86"/>
                    <a:pt x="2588" y="79"/>
                  </a:cubicBezTo>
                  <a:cubicBezTo>
                    <a:pt x="2581" y="72"/>
                    <a:pt x="2576" y="66"/>
                    <a:pt x="2573" y="57"/>
                  </a:cubicBezTo>
                  <a:cubicBezTo>
                    <a:pt x="2570" y="48"/>
                    <a:pt x="2568" y="39"/>
                    <a:pt x="2566" y="30"/>
                  </a:cubicBezTo>
                  <a:cubicBezTo>
                    <a:pt x="2566" y="27"/>
                    <a:pt x="2565" y="24"/>
                    <a:pt x="2565" y="22"/>
                  </a:cubicBezTo>
                  <a:cubicBezTo>
                    <a:pt x="2580" y="24"/>
                    <a:pt x="2595" y="19"/>
                    <a:pt x="2608" y="30"/>
                  </a:cubicBezTo>
                  <a:cubicBezTo>
                    <a:pt x="2620" y="40"/>
                    <a:pt x="2632" y="48"/>
                    <a:pt x="2637" y="64"/>
                  </a:cubicBezTo>
                  <a:cubicBezTo>
                    <a:pt x="2638" y="65"/>
                    <a:pt x="2639" y="66"/>
                    <a:pt x="2640" y="68"/>
                  </a:cubicBezTo>
                  <a:cubicBezTo>
                    <a:pt x="2638" y="67"/>
                    <a:pt x="2637" y="66"/>
                    <a:pt x="2635" y="65"/>
                  </a:cubicBezTo>
                  <a:cubicBezTo>
                    <a:pt x="2630" y="64"/>
                    <a:pt x="2629" y="71"/>
                    <a:pt x="2633" y="73"/>
                  </a:cubicBezTo>
                  <a:cubicBezTo>
                    <a:pt x="2633" y="73"/>
                    <a:pt x="2633" y="73"/>
                    <a:pt x="2633" y="73"/>
                  </a:cubicBezTo>
                  <a:cubicBezTo>
                    <a:pt x="2633" y="73"/>
                    <a:pt x="2633" y="73"/>
                    <a:pt x="2633" y="73"/>
                  </a:cubicBezTo>
                  <a:cubicBezTo>
                    <a:pt x="2633" y="73"/>
                    <a:pt x="2633" y="74"/>
                    <a:pt x="2633" y="74"/>
                  </a:cubicBezTo>
                  <a:cubicBezTo>
                    <a:pt x="2633" y="76"/>
                    <a:pt x="2633" y="78"/>
                    <a:pt x="2632" y="79"/>
                  </a:cubicBezTo>
                  <a:cubicBezTo>
                    <a:pt x="2632" y="81"/>
                    <a:pt x="2632" y="83"/>
                    <a:pt x="2632" y="85"/>
                  </a:cubicBezTo>
                  <a:cubicBezTo>
                    <a:pt x="2631" y="84"/>
                    <a:pt x="2629" y="83"/>
                    <a:pt x="2628" y="82"/>
                  </a:cubicBezTo>
                  <a:cubicBezTo>
                    <a:pt x="2626" y="81"/>
                    <a:pt x="2625" y="80"/>
                    <a:pt x="2624" y="80"/>
                  </a:cubicBezTo>
                  <a:cubicBezTo>
                    <a:pt x="2625" y="79"/>
                    <a:pt x="2626" y="78"/>
                    <a:pt x="2626" y="76"/>
                  </a:cubicBezTo>
                  <a:cubicBezTo>
                    <a:pt x="2627" y="75"/>
                    <a:pt x="2627" y="74"/>
                    <a:pt x="2628" y="72"/>
                  </a:cubicBezTo>
                  <a:cubicBezTo>
                    <a:pt x="2628" y="71"/>
                    <a:pt x="2628" y="69"/>
                    <a:pt x="2628" y="67"/>
                  </a:cubicBezTo>
                  <a:cubicBezTo>
                    <a:pt x="2628" y="63"/>
                    <a:pt x="2627" y="60"/>
                    <a:pt x="2627" y="56"/>
                  </a:cubicBezTo>
                  <a:cubicBezTo>
                    <a:pt x="2627" y="51"/>
                    <a:pt x="2618" y="51"/>
                    <a:pt x="2618" y="57"/>
                  </a:cubicBezTo>
                  <a:cubicBezTo>
                    <a:pt x="2618" y="60"/>
                    <a:pt x="2619" y="64"/>
                    <a:pt x="2619" y="68"/>
                  </a:cubicBezTo>
                  <a:cubicBezTo>
                    <a:pt x="2619" y="71"/>
                    <a:pt x="2618" y="73"/>
                    <a:pt x="2618" y="75"/>
                  </a:cubicBezTo>
                  <a:cubicBezTo>
                    <a:pt x="2618" y="75"/>
                    <a:pt x="2618" y="75"/>
                    <a:pt x="2618" y="75"/>
                  </a:cubicBezTo>
                  <a:cubicBezTo>
                    <a:pt x="2616" y="74"/>
                    <a:pt x="2614" y="72"/>
                    <a:pt x="2612" y="71"/>
                  </a:cubicBezTo>
                  <a:cubicBezTo>
                    <a:pt x="2611" y="69"/>
                    <a:pt x="2610" y="68"/>
                    <a:pt x="2609" y="66"/>
                  </a:cubicBezTo>
                  <a:cubicBezTo>
                    <a:pt x="2609" y="66"/>
                    <a:pt x="2609" y="66"/>
                    <a:pt x="2609" y="66"/>
                  </a:cubicBezTo>
                  <a:cubicBezTo>
                    <a:pt x="2610" y="63"/>
                    <a:pt x="2609" y="61"/>
                    <a:pt x="2608" y="60"/>
                  </a:cubicBezTo>
                  <a:cubicBezTo>
                    <a:pt x="2608" y="59"/>
                    <a:pt x="2608" y="59"/>
                    <a:pt x="2608" y="58"/>
                  </a:cubicBezTo>
                  <a:cubicBezTo>
                    <a:pt x="2608" y="55"/>
                    <a:pt x="2609" y="52"/>
                    <a:pt x="2610" y="49"/>
                  </a:cubicBezTo>
                  <a:cubicBezTo>
                    <a:pt x="2612" y="44"/>
                    <a:pt x="2612" y="39"/>
                    <a:pt x="2608" y="35"/>
                  </a:cubicBezTo>
                  <a:cubicBezTo>
                    <a:pt x="2604" y="32"/>
                    <a:pt x="2598" y="36"/>
                    <a:pt x="2601" y="40"/>
                  </a:cubicBezTo>
                  <a:cubicBezTo>
                    <a:pt x="2603" y="42"/>
                    <a:pt x="2602" y="46"/>
                    <a:pt x="2601" y="49"/>
                  </a:cubicBezTo>
                  <a:cubicBezTo>
                    <a:pt x="2597" y="43"/>
                    <a:pt x="2591" y="37"/>
                    <a:pt x="2584" y="34"/>
                  </a:cubicBezTo>
                  <a:cubicBezTo>
                    <a:pt x="2582" y="32"/>
                    <a:pt x="2579" y="36"/>
                    <a:pt x="2581" y="38"/>
                  </a:cubicBezTo>
                  <a:cubicBezTo>
                    <a:pt x="2588" y="44"/>
                    <a:pt x="2591" y="52"/>
                    <a:pt x="2595" y="60"/>
                  </a:cubicBezTo>
                  <a:cubicBezTo>
                    <a:pt x="2592" y="60"/>
                    <a:pt x="2589" y="60"/>
                    <a:pt x="2588" y="62"/>
                  </a:cubicBezTo>
                  <a:cubicBezTo>
                    <a:pt x="2586" y="64"/>
                    <a:pt x="2587" y="67"/>
                    <a:pt x="2589" y="69"/>
                  </a:cubicBezTo>
                  <a:cubicBezTo>
                    <a:pt x="2591" y="70"/>
                    <a:pt x="2593" y="69"/>
                    <a:pt x="2594" y="70"/>
                  </a:cubicBezTo>
                  <a:cubicBezTo>
                    <a:pt x="2596" y="70"/>
                    <a:pt x="2597" y="70"/>
                    <a:pt x="2599" y="71"/>
                  </a:cubicBezTo>
                  <a:cubicBezTo>
                    <a:pt x="2599" y="71"/>
                    <a:pt x="2599" y="71"/>
                    <a:pt x="2599" y="71"/>
                  </a:cubicBezTo>
                  <a:cubicBezTo>
                    <a:pt x="2601" y="73"/>
                    <a:pt x="2602" y="74"/>
                    <a:pt x="2603" y="76"/>
                  </a:cubicBezTo>
                  <a:cubicBezTo>
                    <a:pt x="2600" y="79"/>
                    <a:pt x="2603" y="86"/>
                    <a:pt x="2608" y="84"/>
                  </a:cubicBezTo>
                  <a:cubicBezTo>
                    <a:pt x="2609" y="84"/>
                    <a:pt x="2610" y="84"/>
                    <a:pt x="2611" y="84"/>
                  </a:cubicBezTo>
                  <a:cubicBezTo>
                    <a:pt x="2615" y="87"/>
                    <a:pt x="2619" y="90"/>
                    <a:pt x="2623" y="92"/>
                  </a:cubicBezTo>
                  <a:cubicBezTo>
                    <a:pt x="2623" y="93"/>
                    <a:pt x="2623" y="93"/>
                    <a:pt x="2623" y="93"/>
                  </a:cubicBezTo>
                  <a:cubicBezTo>
                    <a:pt x="2623" y="93"/>
                    <a:pt x="2623" y="93"/>
                    <a:pt x="2623" y="93"/>
                  </a:cubicBezTo>
                  <a:cubicBezTo>
                    <a:pt x="2622" y="93"/>
                    <a:pt x="2622" y="93"/>
                    <a:pt x="2621" y="93"/>
                  </a:cubicBezTo>
                  <a:cubicBezTo>
                    <a:pt x="2621" y="93"/>
                    <a:pt x="2620" y="93"/>
                    <a:pt x="2620" y="93"/>
                  </a:cubicBezTo>
                  <a:cubicBezTo>
                    <a:pt x="2619" y="93"/>
                    <a:pt x="2619" y="93"/>
                    <a:pt x="2618" y="93"/>
                  </a:cubicBezTo>
                  <a:cubicBezTo>
                    <a:pt x="2616" y="93"/>
                    <a:pt x="2615" y="96"/>
                    <a:pt x="2616" y="97"/>
                  </a:cubicBezTo>
                  <a:cubicBezTo>
                    <a:pt x="2617" y="98"/>
                    <a:pt x="2619" y="99"/>
                    <a:pt x="2620" y="99"/>
                  </a:cubicBezTo>
                  <a:cubicBezTo>
                    <a:pt x="2622" y="100"/>
                    <a:pt x="2623" y="100"/>
                    <a:pt x="2625" y="99"/>
                  </a:cubicBezTo>
                  <a:cubicBezTo>
                    <a:pt x="2626" y="99"/>
                    <a:pt x="2627" y="98"/>
                    <a:pt x="2627" y="97"/>
                  </a:cubicBezTo>
                  <a:cubicBezTo>
                    <a:pt x="2630" y="99"/>
                    <a:pt x="2632" y="101"/>
                    <a:pt x="2634" y="103"/>
                  </a:cubicBezTo>
                  <a:cubicBezTo>
                    <a:pt x="2634" y="104"/>
                    <a:pt x="2634" y="104"/>
                    <a:pt x="2634" y="104"/>
                  </a:cubicBezTo>
                  <a:cubicBezTo>
                    <a:pt x="2634" y="104"/>
                    <a:pt x="2634" y="104"/>
                    <a:pt x="2634" y="105"/>
                  </a:cubicBezTo>
                  <a:cubicBezTo>
                    <a:pt x="2633" y="105"/>
                    <a:pt x="2633" y="105"/>
                    <a:pt x="2633" y="105"/>
                  </a:cubicBezTo>
                  <a:cubicBezTo>
                    <a:pt x="2631" y="106"/>
                    <a:pt x="2628" y="107"/>
                    <a:pt x="2627" y="109"/>
                  </a:cubicBezTo>
                  <a:close/>
                  <a:moveTo>
                    <a:pt x="2634" y="114"/>
                  </a:moveTo>
                  <a:cubicBezTo>
                    <a:pt x="2633" y="113"/>
                    <a:pt x="2633" y="113"/>
                    <a:pt x="2632" y="113"/>
                  </a:cubicBezTo>
                  <a:cubicBezTo>
                    <a:pt x="2637" y="113"/>
                    <a:pt x="2642" y="110"/>
                    <a:pt x="2642" y="105"/>
                  </a:cubicBezTo>
                  <a:cubicBezTo>
                    <a:pt x="2643" y="105"/>
                    <a:pt x="2644" y="106"/>
                    <a:pt x="2645" y="107"/>
                  </a:cubicBezTo>
                  <a:cubicBezTo>
                    <a:pt x="2649" y="111"/>
                    <a:pt x="2653" y="116"/>
                    <a:pt x="2658" y="119"/>
                  </a:cubicBezTo>
                  <a:cubicBezTo>
                    <a:pt x="2658" y="120"/>
                    <a:pt x="2658" y="120"/>
                    <a:pt x="2658" y="120"/>
                  </a:cubicBezTo>
                  <a:cubicBezTo>
                    <a:pt x="2650" y="118"/>
                    <a:pt x="2641" y="117"/>
                    <a:pt x="2634" y="114"/>
                  </a:cubicBezTo>
                  <a:close/>
                  <a:moveTo>
                    <a:pt x="2654" y="100"/>
                  </a:moveTo>
                  <a:cubicBezTo>
                    <a:pt x="2653" y="99"/>
                    <a:pt x="2651" y="98"/>
                    <a:pt x="2650" y="97"/>
                  </a:cubicBezTo>
                  <a:cubicBezTo>
                    <a:pt x="2651" y="94"/>
                    <a:pt x="2652" y="91"/>
                    <a:pt x="2652" y="88"/>
                  </a:cubicBezTo>
                  <a:cubicBezTo>
                    <a:pt x="2655" y="94"/>
                    <a:pt x="2659" y="101"/>
                    <a:pt x="2661" y="107"/>
                  </a:cubicBezTo>
                  <a:cubicBezTo>
                    <a:pt x="2661" y="107"/>
                    <a:pt x="2661" y="107"/>
                    <a:pt x="2661" y="107"/>
                  </a:cubicBezTo>
                  <a:cubicBezTo>
                    <a:pt x="2659" y="105"/>
                    <a:pt x="2657" y="103"/>
                    <a:pt x="2654" y="100"/>
                  </a:cubicBezTo>
                  <a:close/>
                  <a:moveTo>
                    <a:pt x="2506" y="339"/>
                  </a:moveTo>
                  <a:cubicBezTo>
                    <a:pt x="2510" y="328"/>
                    <a:pt x="2516" y="319"/>
                    <a:pt x="2520" y="308"/>
                  </a:cubicBezTo>
                  <a:cubicBezTo>
                    <a:pt x="2524" y="297"/>
                    <a:pt x="2528" y="285"/>
                    <a:pt x="2529" y="273"/>
                  </a:cubicBezTo>
                  <a:cubicBezTo>
                    <a:pt x="2530" y="262"/>
                    <a:pt x="2534" y="252"/>
                    <a:pt x="2533" y="241"/>
                  </a:cubicBezTo>
                  <a:cubicBezTo>
                    <a:pt x="2532" y="228"/>
                    <a:pt x="2528" y="216"/>
                    <a:pt x="2527" y="204"/>
                  </a:cubicBezTo>
                  <a:cubicBezTo>
                    <a:pt x="2526" y="179"/>
                    <a:pt x="2529" y="151"/>
                    <a:pt x="2551" y="135"/>
                  </a:cubicBezTo>
                  <a:cubicBezTo>
                    <a:pt x="2561" y="129"/>
                    <a:pt x="2573" y="127"/>
                    <a:pt x="2585" y="127"/>
                  </a:cubicBezTo>
                  <a:cubicBezTo>
                    <a:pt x="2598" y="126"/>
                    <a:pt x="2608" y="139"/>
                    <a:pt x="2616" y="147"/>
                  </a:cubicBezTo>
                  <a:cubicBezTo>
                    <a:pt x="2624" y="155"/>
                    <a:pt x="2633" y="161"/>
                    <a:pt x="2642" y="167"/>
                  </a:cubicBezTo>
                  <a:cubicBezTo>
                    <a:pt x="2645" y="169"/>
                    <a:pt x="2648" y="171"/>
                    <a:pt x="2652" y="172"/>
                  </a:cubicBezTo>
                  <a:cubicBezTo>
                    <a:pt x="2653" y="173"/>
                    <a:pt x="2654" y="173"/>
                    <a:pt x="2655" y="174"/>
                  </a:cubicBezTo>
                  <a:cubicBezTo>
                    <a:pt x="2652" y="180"/>
                    <a:pt x="2650" y="187"/>
                    <a:pt x="2649" y="193"/>
                  </a:cubicBezTo>
                  <a:cubicBezTo>
                    <a:pt x="2646" y="191"/>
                    <a:pt x="2643" y="189"/>
                    <a:pt x="2640" y="188"/>
                  </a:cubicBezTo>
                  <a:cubicBezTo>
                    <a:pt x="2631" y="183"/>
                    <a:pt x="2619" y="181"/>
                    <a:pt x="2612" y="191"/>
                  </a:cubicBezTo>
                  <a:cubicBezTo>
                    <a:pt x="2610" y="193"/>
                    <a:pt x="2612" y="196"/>
                    <a:pt x="2615" y="197"/>
                  </a:cubicBezTo>
                  <a:cubicBezTo>
                    <a:pt x="2619" y="197"/>
                    <a:pt x="2623" y="197"/>
                    <a:pt x="2627" y="198"/>
                  </a:cubicBezTo>
                  <a:cubicBezTo>
                    <a:pt x="2631" y="198"/>
                    <a:pt x="2635" y="201"/>
                    <a:pt x="2638" y="203"/>
                  </a:cubicBezTo>
                  <a:cubicBezTo>
                    <a:pt x="2643" y="206"/>
                    <a:pt x="2648" y="208"/>
                    <a:pt x="2652" y="210"/>
                  </a:cubicBezTo>
                  <a:cubicBezTo>
                    <a:pt x="2653" y="211"/>
                    <a:pt x="2654" y="212"/>
                    <a:pt x="2656" y="212"/>
                  </a:cubicBezTo>
                  <a:cubicBezTo>
                    <a:pt x="2660" y="214"/>
                    <a:pt x="2663" y="216"/>
                    <a:pt x="2667" y="218"/>
                  </a:cubicBezTo>
                  <a:cubicBezTo>
                    <a:pt x="2667" y="221"/>
                    <a:pt x="2670" y="222"/>
                    <a:pt x="2673" y="222"/>
                  </a:cubicBezTo>
                  <a:cubicBezTo>
                    <a:pt x="2673" y="222"/>
                    <a:pt x="2673" y="222"/>
                    <a:pt x="2673" y="222"/>
                  </a:cubicBezTo>
                  <a:cubicBezTo>
                    <a:pt x="2678" y="222"/>
                    <a:pt x="2683" y="215"/>
                    <a:pt x="2678" y="212"/>
                  </a:cubicBezTo>
                  <a:cubicBezTo>
                    <a:pt x="2673" y="207"/>
                    <a:pt x="2668" y="204"/>
                    <a:pt x="2662" y="200"/>
                  </a:cubicBezTo>
                  <a:cubicBezTo>
                    <a:pt x="2663" y="196"/>
                    <a:pt x="2664" y="192"/>
                    <a:pt x="2665" y="188"/>
                  </a:cubicBezTo>
                  <a:cubicBezTo>
                    <a:pt x="2666" y="185"/>
                    <a:pt x="2667" y="182"/>
                    <a:pt x="2668" y="180"/>
                  </a:cubicBezTo>
                  <a:cubicBezTo>
                    <a:pt x="2672" y="180"/>
                    <a:pt x="2677" y="178"/>
                    <a:pt x="2680" y="179"/>
                  </a:cubicBezTo>
                  <a:cubicBezTo>
                    <a:pt x="2689" y="179"/>
                    <a:pt x="2699" y="175"/>
                    <a:pt x="2707" y="178"/>
                  </a:cubicBezTo>
                  <a:cubicBezTo>
                    <a:pt x="2714" y="181"/>
                    <a:pt x="2724" y="184"/>
                    <a:pt x="2729" y="190"/>
                  </a:cubicBezTo>
                  <a:cubicBezTo>
                    <a:pt x="2736" y="198"/>
                    <a:pt x="2735" y="207"/>
                    <a:pt x="2737" y="217"/>
                  </a:cubicBezTo>
                  <a:cubicBezTo>
                    <a:pt x="2739" y="234"/>
                    <a:pt x="2727" y="256"/>
                    <a:pt x="2713" y="265"/>
                  </a:cubicBezTo>
                  <a:cubicBezTo>
                    <a:pt x="2706" y="269"/>
                    <a:pt x="2702" y="276"/>
                    <a:pt x="2695" y="280"/>
                  </a:cubicBezTo>
                  <a:cubicBezTo>
                    <a:pt x="2688" y="286"/>
                    <a:pt x="2681" y="293"/>
                    <a:pt x="2675" y="301"/>
                  </a:cubicBezTo>
                  <a:cubicBezTo>
                    <a:pt x="2669" y="308"/>
                    <a:pt x="2664" y="314"/>
                    <a:pt x="2660" y="322"/>
                  </a:cubicBezTo>
                  <a:cubicBezTo>
                    <a:pt x="2655" y="331"/>
                    <a:pt x="2649" y="339"/>
                    <a:pt x="2644" y="348"/>
                  </a:cubicBezTo>
                  <a:cubicBezTo>
                    <a:pt x="2640" y="355"/>
                    <a:pt x="2636" y="362"/>
                    <a:pt x="2633" y="370"/>
                  </a:cubicBezTo>
                  <a:cubicBezTo>
                    <a:pt x="2629" y="377"/>
                    <a:pt x="2625" y="386"/>
                    <a:pt x="2623" y="394"/>
                  </a:cubicBezTo>
                  <a:cubicBezTo>
                    <a:pt x="2621" y="403"/>
                    <a:pt x="2618" y="411"/>
                    <a:pt x="2614" y="418"/>
                  </a:cubicBezTo>
                  <a:cubicBezTo>
                    <a:pt x="2610" y="426"/>
                    <a:pt x="2604" y="432"/>
                    <a:pt x="2600" y="439"/>
                  </a:cubicBezTo>
                  <a:cubicBezTo>
                    <a:pt x="2595" y="442"/>
                    <a:pt x="2591" y="443"/>
                    <a:pt x="2585" y="443"/>
                  </a:cubicBezTo>
                  <a:cubicBezTo>
                    <a:pt x="2579" y="443"/>
                    <a:pt x="2572" y="442"/>
                    <a:pt x="2569" y="436"/>
                  </a:cubicBezTo>
                  <a:cubicBezTo>
                    <a:pt x="2566" y="431"/>
                    <a:pt x="2561" y="427"/>
                    <a:pt x="2558" y="421"/>
                  </a:cubicBezTo>
                  <a:cubicBezTo>
                    <a:pt x="2553" y="413"/>
                    <a:pt x="2547" y="412"/>
                    <a:pt x="2538" y="412"/>
                  </a:cubicBezTo>
                  <a:cubicBezTo>
                    <a:pt x="2525" y="413"/>
                    <a:pt x="2517" y="413"/>
                    <a:pt x="2507" y="403"/>
                  </a:cubicBezTo>
                  <a:cubicBezTo>
                    <a:pt x="2490" y="386"/>
                    <a:pt x="2499" y="358"/>
                    <a:pt x="2506" y="339"/>
                  </a:cubicBezTo>
                  <a:close/>
                  <a:moveTo>
                    <a:pt x="1024" y="491"/>
                  </a:moveTo>
                  <a:cubicBezTo>
                    <a:pt x="1033" y="501"/>
                    <a:pt x="1032" y="515"/>
                    <a:pt x="1034" y="528"/>
                  </a:cubicBezTo>
                  <a:cubicBezTo>
                    <a:pt x="1023" y="518"/>
                    <a:pt x="1012" y="512"/>
                    <a:pt x="1000" y="510"/>
                  </a:cubicBezTo>
                  <a:cubicBezTo>
                    <a:pt x="996" y="509"/>
                    <a:pt x="991" y="508"/>
                    <a:pt x="991" y="507"/>
                  </a:cubicBezTo>
                  <a:cubicBezTo>
                    <a:pt x="988" y="506"/>
                    <a:pt x="979" y="516"/>
                    <a:pt x="979" y="520"/>
                  </a:cubicBezTo>
                  <a:cubicBezTo>
                    <a:pt x="979" y="524"/>
                    <a:pt x="979" y="524"/>
                    <a:pt x="969" y="522"/>
                  </a:cubicBezTo>
                  <a:cubicBezTo>
                    <a:pt x="964" y="521"/>
                    <a:pt x="956" y="519"/>
                    <a:pt x="952" y="517"/>
                  </a:cubicBezTo>
                  <a:cubicBezTo>
                    <a:pt x="947" y="516"/>
                    <a:pt x="940" y="515"/>
                    <a:pt x="935" y="515"/>
                  </a:cubicBezTo>
                  <a:cubicBezTo>
                    <a:pt x="930" y="515"/>
                    <a:pt x="925" y="515"/>
                    <a:pt x="924" y="515"/>
                  </a:cubicBezTo>
                  <a:cubicBezTo>
                    <a:pt x="923" y="514"/>
                    <a:pt x="920" y="515"/>
                    <a:pt x="916" y="516"/>
                  </a:cubicBezTo>
                  <a:cubicBezTo>
                    <a:pt x="915" y="486"/>
                    <a:pt x="947" y="469"/>
                    <a:pt x="976" y="472"/>
                  </a:cubicBezTo>
                  <a:cubicBezTo>
                    <a:pt x="992" y="474"/>
                    <a:pt x="1013" y="476"/>
                    <a:pt x="1024" y="491"/>
                  </a:cubicBezTo>
                  <a:close/>
                  <a:moveTo>
                    <a:pt x="902" y="518"/>
                  </a:moveTo>
                  <a:cubicBezTo>
                    <a:pt x="899" y="519"/>
                    <a:pt x="897" y="519"/>
                    <a:pt x="894" y="520"/>
                  </a:cubicBezTo>
                  <a:cubicBezTo>
                    <a:pt x="890" y="521"/>
                    <a:pt x="886" y="522"/>
                    <a:pt x="882" y="523"/>
                  </a:cubicBezTo>
                  <a:cubicBezTo>
                    <a:pt x="878" y="518"/>
                    <a:pt x="874" y="514"/>
                    <a:pt x="869" y="510"/>
                  </a:cubicBezTo>
                  <a:cubicBezTo>
                    <a:pt x="863" y="505"/>
                    <a:pt x="853" y="499"/>
                    <a:pt x="850" y="492"/>
                  </a:cubicBezTo>
                  <a:cubicBezTo>
                    <a:pt x="849" y="490"/>
                    <a:pt x="848" y="489"/>
                    <a:pt x="847" y="488"/>
                  </a:cubicBezTo>
                  <a:cubicBezTo>
                    <a:pt x="846" y="478"/>
                    <a:pt x="837" y="469"/>
                    <a:pt x="828" y="465"/>
                  </a:cubicBezTo>
                  <a:cubicBezTo>
                    <a:pt x="817" y="460"/>
                    <a:pt x="803" y="462"/>
                    <a:pt x="796" y="471"/>
                  </a:cubicBezTo>
                  <a:cubicBezTo>
                    <a:pt x="792" y="474"/>
                    <a:pt x="788" y="479"/>
                    <a:pt x="786" y="485"/>
                  </a:cubicBezTo>
                  <a:cubicBezTo>
                    <a:pt x="783" y="493"/>
                    <a:pt x="787" y="503"/>
                    <a:pt x="793" y="509"/>
                  </a:cubicBezTo>
                  <a:cubicBezTo>
                    <a:pt x="796" y="512"/>
                    <a:pt x="800" y="515"/>
                    <a:pt x="805" y="516"/>
                  </a:cubicBezTo>
                  <a:cubicBezTo>
                    <a:pt x="788" y="515"/>
                    <a:pt x="771" y="521"/>
                    <a:pt x="755" y="530"/>
                  </a:cubicBezTo>
                  <a:cubicBezTo>
                    <a:pt x="759" y="516"/>
                    <a:pt x="763" y="504"/>
                    <a:pt x="772" y="491"/>
                  </a:cubicBezTo>
                  <a:cubicBezTo>
                    <a:pt x="786" y="473"/>
                    <a:pt x="802" y="458"/>
                    <a:pt x="821" y="445"/>
                  </a:cubicBezTo>
                  <a:cubicBezTo>
                    <a:pt x="839" y="433"/>
                    <a:pt x="861" y="425"/>
                    <a:pt x="883" y="422"/>
                  </a:cubicBezTo>
                  <a:cubicBezTo>
                    <a:pt x="896" y="421"/>
                    <a:pt x="910" y="423"/>
                    <a:pt x="921" y="428"/>
                  </a:cubicBezTo>
                  <a:cubicBezTo>
                    <a:pt x="932" y="434"/>
                    <a:pt x="940" y="445"/>
                    <a:pt x="948" y="454"/>
                  </a:cubicBezTo>
                  <a:cubicBezTo>
                    <a:pt x="919" y="462"/>
                    <a:pt x="890" y="490"/>
                    <a:pt x="902" y="518"/>
                  </a:cubicBezTo>
                  <a:close/>
                  <a:moveTo>
                    <a:pt x="820" y="483"/>
                  </a:moveTo>
                  <a:cubicBezTo>
                    <a:pt x="821" y="483"/>
                    <a:pt x="823" y="484"/>
                    <a:pt x="824" y="485"/>
                  </a:cubicBezTo>
                  <a:cubicBezTo>
                    <a:pt x="823" y="484"/>
                    <a:pt x="827" y="488"/>
                    <a:pt x="826" y="487"/>
                  </a:cubicBezTo>
                  <a:cubicBezTo>
                    <a:pt x="827" y="488"/>
                    <a:pt x="827" y="488"/>
                    <a:pt x="827" y="488"/>
                  </a:cubicBezTo>
                  <a:cubicBezTo>
                    <a:pt x="828" y="489"/>
                    <a:pt x="828" y="489"/>
                    <a:pt x="828" y="489"/>
                  </a:cubicBezTo>
                  <a:cubicBezTo>
                    <a:pt x="828" y="489"/>
                    <a:pt x="828" y="489"/>
                    <a:pt x="828" y="489"/>
                  </a:cubicBezTo>
                  <a:cubicBezTo>
                    <a:pt x="828" y="489"/>
                    <a:pt x="828" y="490"/>
                    <a:pt x="828" y="490"/>
                  </a:cubicBezTo>
                  <a:cubicBezTo>
                    <a:pt x="828" y="490"/>
                    <a:pt x="828" y="490"/>
                    <a:pt x="828" y="490"/>
                  </a:cubicBezTo>
                  <a:cubicBezTo>
                    <a:pt x="828" y="490"/>
                    <a:pt x="828" y="490"/>
                    <a:pt x="828" y="490"/>
                  </a:cubicBezTo>
                  <a:cubicBezTo>
                    <a:pt x="828" y="490"/>
                    <a:pt x="826" y="492"/>
                    <a:pt x="826" y="492"/>
                  </a:cubicBezTo>
                  <a:cubicBezTo>
                    <a:pt x="826" y="493"/>
                    <a:pt x="823" y="495"/>
                    <a:pt x="821" y="495"/>
                  </a:cubicBezTo>
                  <a:cubicBezTo>
                    <a:pt x="816" y="497"/>
                    <a:pt x="810" y="499"/>
                    <a:pt x="805" y="497"/>
                  </a:cubicBezTo>
                  <a:cubicBezTo>
                    <a:pt x="804" y="496"/>
                    <a:pt x="803" y="495"/>
                    <a:pt x="803" y="494"/>
                  </a:cubicBezTo>
                  <a:cubicBezTo>
                    <a:pt x="803" y="494"/>
                    <a:pt x="803" y="494"/>
                    <a:pt x="804" y="493"/>
                  </a:cubicBezTo>
                  <a:cubicBezTo>
                    <a:pt x="806" y="492"/>
                    <a:pt x="806" y="492"/>
                    <a:pt x="806" y="492"/>
                  </a:cubicBezTo>
                  <a:cubicBezTo>
                    <a:pt x="806" y="492"/>
                    <a:pt x="806" y="492"/>
                    <a:pt x="806" y="492"/>
                  </a:cubicBezTo>
                  <a:cubicBezTo>
                    <a:pt x="809" y="491"/>
                    <a:pt x="810" y="488"/>
                    <a:pt x="811" y="486"/>
                  </a:cubicBezTo>
                  <a:cubicBezTo>
                    <a:pt x="811" y="485"/>
                    <a:pt x="812" y="484"/>
                    <a:pt x="813" y="483"/>
                  </a:cubicBezTo>
                  <a:cubicBezTo>
                    <a:pt x="813" y="483"/>
                    <a:pt x="813" y="483"/>
                    <a:pt x="813" y="482"/>
                  </a:cubicBezTo>
                  <a:cubicBezTo>
                    <a:pt x="813" y="482"/>
                    <a:pt x="813" y="482"/>
                    <a:pt x="814" y="482"/>
                  </a:cubicBezTo>
                  <a:cubicBezTo>
                    <a:pt x="814" y="482"/>
                    <a:pt x="814" y="482"/>
                    <a:pt x="815" y="482"/>
                  </a:cubicBezTo>
                  <a:cubicBezTo>
                    <a:pt x="815" y="482"/>
                    <a:pt x="816" y="482"/>
                    <a:pt x="817" y="482"/>
                  </a:cubicBezTo>
                  <a:cubicBezTo>
                    <a:pt x="814" y="482"/>
                    <a:pt x="820" y="483"/>
                    <a:pt x="820" y="483"/>
                  </a:cubicBezTo>
                  <a:close/>
                  <a:moveTo>
                    <a:pt x="838" y="507"/>
                  </a:moveTo>
                  <a:cubicBezTo>
                    <a:pt x="846" y="515"/>
                    <a:pt x="854" y="523"/>
                    <a:pt x="864" y="529"/>
                  </a:cubicBezTo>
                  <a:cubicBezTo>
                    <a:pt x="857" y="531"/>
                    <a:pt x="851" y="534"/>
                    <a:pt x="846" y="537"/>
                  </a:cubicBezTo>
                  <a:cubicBezTo>
                    <a:pt x="845" y="536"/>
                    <a:pt x="845" y="535"/>
                    <a:pt x="844" y="534"/>
                  </a:cubicBezTo>
                  <a:cubicBezTo>
                    <a:pt x="834" y="524"/>
                    <a:pt x="823" y="518"/>
                    <a:pt x="812" y="516"/>
                  </a:cubicBezTo>
                  <a:cubicBezTo>
                    <a:pt x="821" y="516"/>
                    <a:pt x="831" y="513"/>
                    <a:pt x="838" y="507"/>
                  </a:cubicBezTo>
                  <a:close/>
                  <a:moveTo>
                    <a:pt x="810" y="420"/>
                  </a:moveTo>
                  <a:cubicBezTo>
                    <a:pt x="834" y="406"/>
                    <a:pt x="861" y="398"/>
                    <a:pt x="888" y="397"/>
                  </a:cubicBezTo>
                  <a:cubicBezTo>
                    <a:pt x="928" y="396"/>
                    <a:pt x="951" y="420"/>
                    <a:pt x="971" y="451"/>
                  </a:cubicBezTo>
                  <a:cubicBezTo>
                    <a:pt x="970" y="451"/>
                    <a:pt x="969" y="451"/>
                    <a:pt x="968" y="451"/>
                  </a:cubicBezTo>
                  <a:cubicBezTo>
                    <a:pt x="967" y="451"/>
                    <a:pt x="966" y="451"/>
                    <a:pt x="964" y="451"/>
                  </a:cubicBezTo>
                  <a:cubicBezTo>
                    <a:pt x="965" y="448"/>
                    <a:pt x="965" y="445"/>
                    <a:pt x="962" y="442"/>
                  </a:cubicBezTo>
                  <a:cubicBezTo>
                    <a:pt x="942" y="421"/>
                    <a:pt x="927" y="406"/>
                    <a:pt x="896" y="404"/>
                  </a:cubicBezTo>
                  <a:cubicBezTo>
                    <a:pt x="869" y="402"/>
                    <a:pt x="843" y="413"/>
                    <a:pt x="820" y="426"/>
                  </a:cubicBezTo>
                  <a:cubicBezTo>
                    <a:pt x="797" y="439"/>
                    <a:pt x="774" y="460"/>
                    <a:pt x="760" y="483"/>
                  </a:cubicBezTo>
                  <a:cubicBezTo>
                    <a:pt x="750" y="499"/>
                    <a:pt x="738" y="521"/>
                    <a:pt x="738" y="541"/>
                  </a:cubicBezTo>
                  <a:cubicBezTo>
                    <a:pt x="736" y="543"/>
                    <a:pt x="735" y="544"/>
                    <a:pt x="734" y="545"/>
                  </a:cubicBezTo>
                  <a:cubicBezTo>
                    <a:pt x="733" y="546"/>
                    <a:pt x="732" y="547"/>
                    <a:pt x="731" y="548"/>
                  </a:cubicBezTo>
                  <a:cubicBezTo>
                    <a:pt x="725" y="492"/>
                    <a:pt x="762" y="447"/>
                    <a:pt x="810" y="420"/>
                  </a:cubicBezTo>
                  <a:close/>
                  <a:moveTo>
                    <a:pt x="739" y="570"/>
                  </a:moveTo>
                  <a:cubicBezTo>
                    <a:pt x="748" y="553"/>
                    <a:pt x="769" y="545"/>
                    <a:pt x="786" y="539"/>
                  </a:cubicBezTo>
                  <a:cubicBezTo>
                    <a:pt x="795" y="536"/>
                    <a:pt x="804" y="534"/>
                    <a:pt x="813" y="537"/>
                  </a:cubicBezTo>
                  <a:cubicBezTo>
                    <a:pt x="819" y="540"/>
                    <a:pt x="823" y="544"/>
                    <a:pt x="829" y="547"/>
                  </a:cubicBezTo>
                  <a:cubicBezTo>
                    <a:pt x="811" y="560"/>
                    <a:pt x="790" y="581"/>
                    <a:pt x="783" y="593"/>
                  </a:cubicBezTo>
                  <a:cubicBezTo>
                    <a:pt x="780" y="598"/>
                    <a:pt x="772" y="611"/>
                    <a:pt x="765" y="620"/>
                  </a:cubicBezTo>
                  <a:cubicBezTo>
                    <a:pt x="759" y="630"/>
                    <a:pt x="753" y="640"/>
                    <a:pt x="748" y="650"/>
                  </a:cubicBezTo>
                  <a:cubicBezTo>
                    <a:pt x="738" y="622"/>
                    <a:pt x="722" y="600"/>
                    <a:pt x="739" y="570"/>
                  </a:cubicBezTo>
                  <a:close/>
                  <a:moveTo>
                    <a:pt x="857" y="996"/>
                  </a:moveTo>
                  <a:cubicBezTo>
                    <a:pt x="847" y="1003"/>
                    <a:pt x="844" y="988"/>
                    <a:pt x="845" y="981"/>
                  </a:cubicBezTo>
                  <a:cubicBezTo>
                    <a:pt x="846" y="970"/>
                    <a:pt x="851" y="960"/>
                    <a:pt x="854" y="950"/>
                  </a:cubicBezTo>
                  <a:cubicBezTo>
                    <a:pt x="860" y="953"/>
                    <a:pt x="869" y="955"/>
                    <a:pt x="879" y="957"/>
                  </a:cubicBezTo>
                  <a:cubicBezTo>
                    <a:pt x="875" y="971"/>
                    <a:pt x="869" y="988"/>
                    <a:pt x="857" y="996"/>
                  </a:cubicBezTo>
                  <a:close/>
                  <a:moveTo>
                    <a:pt x="989" y="932"/>
                  </a:moveTo>
                  <a:cubicBezTo>
                    <a:pt x="964" y="940"/>
                    <a:pt x="954" y="943"/>
                    <a:pt x="944" y="944"/>
                  </a:cubicBezTo>
                  <a:cubicBezTo>
                    <a:pt x="931" y="944"/>
                    <a:pt x="905" y="943"/>
                    <a:pt x="901" y="942"/>
                  </a:cubicBezTo>
                  <a:cubicBezTo>
                    <a:pt x="901" y="942"/>
                    <a:pt x="899" y="942"/>
                    <a:pt x="897" y="942"/>
                  </a:cubicBezTo>
                  <a:cubicBezTo>
                    <a:pt x="894" y="940"/>
                    <a:pt x="890" y="940"/>
                    <a:pt x="887" y="941"/>
                  </a:cubicBezTo>
                  <a:cubicBezTo>
                    <a:pt x="875" y="939"/>
                    <a:pt x="852" y="930"/>
                    <a:pt x="846" y="925"/>
                  </a:cubicBezTo>
                  <a:cubicBezTo>
                    <a:pt x="842" y="921"/>
                    <a:pt x="833" y="915"/>
                    <a:pt x="827" y="910"/>
                  </a:cubicBezTo>
                  <a:cubicBezTo>
                    <a:pt x="815" y="902"/>
                    <a:pt x="800" y="887"/>
                    <a:pt x="789" y="872"/>
                  </a:cubicBezTo>
                  <a:cubicBezTo>
                    <a:pt x="786" y="869"/>
                    <a:pt x="782" y="865"/>
                    <a:pt x="780" y="863"/>
                  </a:cubicBezTo>
                  <a:cubicBezTo>
                    <a:pt x="777" y="862"/>
                    <a:pt x="772" y="857"/>
                    <a:pt x="768" y="851"/>
                  </a:cubicBezTo>
                  <a:cubicBezTo>
                    <a:pt x="759" y="840"/>
                    <a:pt x="752" y="819"/>
                    <a:pt x="749" y="798"/>
                  </a:cubicBezTo>
                  <a:cubicBezTo>
                    <a:pt x="747" y="785"/>
                    <a:pt x="746" y="781"/>
                    <a:pt x="743" y="765"/>
                  </a:cubicBezTo>
                  <a:cubicBezTo>
                    <a:pt x="741" y="753"/>
                    <a:pt x="740" y="739"/>
                    <a:pt x="742" y="727"/>
                  </a:cubicBezTo>
                  <a:cubicBezTo>
                    <a:pt x="742" y="724"/>
                    <a:pt x="742" y="720"/>
                    <a:pt x="742" y="718"/>
                  </a:cubicBezTo>
                  <a:cubicBezTo>
                    <a:pt x="741" y="716"/>
                    <a:pt x="741" y="714"/>
                    <a:pt x="742" y="713"/>
                  </a:cubicBezTo>
                  <a:cubicBezTo>
                    <a:pt x="743" y="712"/>
                    <a:pt x="744" y="707"/>
                    <a:pt x="744" y="701"/>
                  </a:cubicBezTo>
                  <a:cubicBezTo>
                    <a:pt x="745" y="684"/>
                    <a:pt x="749" y="672"/>
                    <a:pt x="762" y="654"/>
                  </a:cubicBezTo>
                  <a:cubicBezTo>
                    <a:pt x="768" y="644"/>
                    <a:pt x="775" y="634"/>
                    <a:pt x="776" y="631"/>
                  </a:cubicBezTo>
                  <a:cubicBezTo>
                    <a:pt x="778" y="628"/>
                    <a:pt x="783" y="620"/>
                    <a:pt x="787" y="613"/>
                  </a:cubicBezTo>
                  <a:cubicBezTo>
                    <a:pt x="790" y="607"/>
                    <a:pt x="794" y="600"/>
                    <a:pt x="795" y="598"/>
                  </a:cubicBezTo>
                  <a:cubicBezTo>
                    <a:pt x="796" y="597"/>
                    <a:pt x="799" y="594"/>
                    <a:pt x="801" y="592"/>
                  </a:cubicBezTo>
                  <a:cubicBezTo>
                    <a:pt x="803" y="591"/>
                    <a:pt x="806" y="588"/>
                    <a:pt x="807" y="587"/>
                  </a:cubicBezTo>
                  <a:cubicBezTo>
                    <a:pt x="808" y="586"/>
                    <a:pt x="817" y="578"/>
                    <a:pt x="827" y="570"/>
                  </a:cubicBezTo>
                  <a:cubicBezTo>
                    <a:pt x="844" y="557"/>
                    <a:pt x="848" y="555"/>
                    <a:pt x="865" y="549"/>
                  </a:cubicBezTo>
                  <a:cubicBezTo>
                    <a:pt x="869" y="547"/>
                    <a:pt x="873" y="546"/>
                    <a:pt x="877" y="545"/>
                  </a:cubicBezTo>
                  <a:cubicBezTo>
                    <a:pt x="880" y="544"/>
                    <a:pt x="883" y="543"/>
                    <a:pt x="886" y="542"/>
                  </a:cubicBezTo>
                  <a:cubicBezTo>
                    <a:pt x="903" y="536"/>
                    <a:pt x="911" y="535"/>
                    <a:pt x="933" y="534"/>
                  </a:cubicBezTo>
                  <a:cubicBezTo>
                    <a:pt x="938" y="533"/>
                    <a:pt x="945" y="534"/>
                    <a:pt x="949" y="536"/>
                  </a:cubicBezTo>
                  <a:cubicBezTo>
                    <a:pt x="959" y="540"/>
                    <a:pt x="980" y="544"/>
                    <a:pt x="985" y="542"/>
                  </a:cubicBezTo>
                  <a:cubicBezTo>
                    <a:pt x="989" y="541"/>
                    <a:pt x="1005" y="545"/>
                    <a:pt x="1017" y="551"/>
                  </a:cubicBezTo>
                  <a:cubicBezTo>
                    <a:pt x="1023" y="553"/>
                    <a:pt x="1026" y="556"/>
                    <a:pt x="1027" y="560"/>
                  </a:cubicBezTo>
                  <a:cubicBezTo>
                    <a:pt x="1029" y="564"/>
                    <a:pt x="1030" y="566"/>
                    <a:pt x="1033" y="566"/>
                  </a:cubicBezTo>
                  <a:cubicBezTo>
                    <a:pt x="1036" y="566"/>
                    <a:pt x="1039" y="568"/>
                    <a:pt x="1042" y="573"/>
                  </a:cubicBezTo>
                  <a:cubicBezTo>
                    <a:pt x="1045" y="577"/>
                    <a:pt x="1048" y="580"/>
                    <a:pt x="1050" y="580"/>
                  </a:cubicBezTo>
                  <a:cubicBezTo>
                    <a:pt x="1052" y="580"/>
                    <a:pt x="1057" y="583"/>
                    <a:pt x="1060" y="586"/>
                  </a:cubicBezTo>
                  <a:cubicBezTo>
                    <a:pt x="1063" y="589"/>
                    <a:pt x="1069" y="595"/>
                    <a:pt x="1072" y="598"/>
                  </a:cubicBezTo>
                  <a:cubicBezTo>
                    <a:pt x="1085" y="611"/>
                    <a:pt x="1096" y="632"/>
                    <a:pt x="1111" y="670"/>
                  </a:cubicBezTo>
                  <a:cubicBezTo>
                    <a:pt x="1129" y="715"/>
                    <a:pt x="1134" y="736"/>
                    <a:pt x="1131" y="764"/>
                  </a:cubicBezTo>
                  <a:cubicBezTo>
                    <a:pt x="1130" y="772"/>
                    <a:pt x="1129" y="781"/>
                    <a:pt x="1129" y="784"/>
                  </a:cubicBezTo>
                  <a:cubicBezTo>
                    <a:pt x="1130" y="790"/>
                    <a:pt x="1125" y="804"/>
                    <a:pt x="1116" y="823"/>
                  </a:cubicBezTo>
                  <a:cubicBezTo>
                    <a:pt x="1116" y="824"/>
                    <a:pt x="1115" y="825"/>
                    <a:pt x="1115" y="825"/>
                  </a:cubicBezTo>
                  <a:cubicBezTo>
                    <a:pt x="1074" y="856"/>
                    <a:pt x="1036" y="891"/>
                    <a:pt x="1000" y="928"/>
                  </a:cubicBezTo>
                  <a:cubicBezTo>
                    <a:pt x="996" y="929"/>
                    <a:pt x="993" y="930"/>
                    <a:pt x="989" y="932"/>
                  </a:cubicBezTo>
                  <a:close/>
                  <a:moveTo>
                    <a:pt x="39" y="1664"/>
                  </a:moveTo>
                  <a:cubicBezTo>
                    <a:pt x="39" y="1665"/>
                    <a:pt x="38" y="1666"/>
                    <a:pt x="39" y="1667"/>
                  </a:cubicBezTo>
                  <a:cubicBezTo>
                    <a:pt x="37" y="1667"/>
                    <a:pt x="33" y="1666"/>
                    <a:pt x="27" y="1665"/>
                  </a:cubicBezTo>
                  <a:cubicBezTo>
                    <a:pt x="23" y="1663"/>
                    <a:pt x="20" y="1662"/>
                    <a:pt x="18" y="1662"/>
                  </a:cubicBezTo>
                  <a:cubicBezTo>
                    <a:pt x="21" y="1658"/>
                    <a:pt x="26" y="1648"/>
                    <a:pt x="30" y="1642"/>
                  </a:cubicBezTo>
                  <a:cubicBezTo>
                    <a:pt x="29" y="1647"/>
                    <a:pt x="31" y="1651"/>
                    <a:pt x="37" y="1657"/>
                  </a:cubicBezTo>
                  <a:cubicBezTo>
                    <a:pt x="40" y="1659"/>
                    <a:pt x="41" y="1661"/>
                    <a:pt x="41" y="1662"/>
                  </a:cubicBezTo>
                  <a:cubicBezTo>
                    <a:pt x="40" y="1662"/>
                    <a:pt x="40" y="1663"/>
                    <a:pt x="39" y="1664"/>
                  </a:cubicBezTo>
                  <a:close/>
                  <a:moveTo>
                    <a:pt x="40" y="1629"/>
                  </a:moveTo>
                  <a:cubicBezTo>
                    <a:pt x="40" y="1629"/>
                    <a:pt x="40" y="1629"/>
                    <a:pt x="40" y="1629"/>
                  </a:cubicBezTo>
                  <a:cubicBezTo>
                    <a:pt x="48" y="1610"/>
                    <a:pt x="60" y="1590"/>
                    <a:pt x="75" y="1572"/>
                  </a:cubicBezTo>
                  <a:cubicBezTo>
                    <a:pt x="83" y="1563"/>
                    <a:pt x="89" y="1557"/>
                    <a:pt x="90" y="1556"/>
                  </a:cubicBezTo>
                  <a:cubicBezTo>
                    <a:pt x="91" y="1555"/>
                    <a:pt x="93" y="1554"/>
                    <a:pt x="98" y="1550"/>
                  </a:cubicBezTo>
                  <a:cubicBezTo>
                    <a:pt x="101" y="1547"/>
                    <a:pt x="110" y="1540"/>
                    <a:pt x="118" y="1536"/>
                  </a:cubicBezTo>
                  <a:cubicBezTo>
                    <a:pt x="119" y="1535"/>
                    <a:pt x="120" y="1534"/>
                    <a:pt x="122" y="1533"/>
                  </a:cubicBezTo>
                  <a:cubicBezTo>
                    <a:pt x="113" y="1540"/>
                    <a:pt x="99" y="1555"/>
                    <a:pt x="92" y="1565"/>
                  </a:cubicBezTo>
                  <a:cubicBezTo>
                    <a:pt x="90" y="1567"/>
                    <a:pt x="87" y="1571"/>
                    <a:pt x="85" y="1573"/>
                  </a:cubicBezTo>
                  <a:cubicBezTo>
                    <a:pt x="83" y="1575"/>
                    <a:pt x="80" y="1580"/>
                    <a:pt x="78" y="1583"/>
                  </a:cubicBezTo>
                  <a:cubicBezTo>
                    <a:pt x="68" y="1597"/>
                    <a:pt x="55" y="1613"/>
                    <a:pt x="40" y="1629"/>
                  </a:cubicBezTo>
                  <a:close/>
                  <a:moveTo>
                    <a:pt x="252" y="1518"/>
                  </a:moveTo>
                  <a:cubicBezTo>
                    <a:pt x="265" y="1516"/>
                    <a:pt x="273" y="1515"/>
                    <a:pt x="278" y="1514"/>
                  </a:cubicBezTo>
                  <a:cubicBezTo>
                    <a:pt x="277" y="1515"/>
                    <a:pt x="275" y="1516"/>
                    <a:pt x="275" y="1518"/>
                  </a:cubicBezTo>
                  <a:cubicBezTo>
                    <a:pt x="274" y="1520"/>
                    <a:pt x="274" y="1523"/>
                    <a:pt x="276" y="1525"/>
                  </a:cubicBezTo>
                  <a:cubicBezTo>
                    <a:pt x="276" y="1526"/>
                    <a:pt x="277" y="1527"/>
                    <a:pt x="277" y="1527"/>
                  </a:cubicBezTo>
                  <a:cubicBezTo>
                    <a:pt x="276" y="1530"/>
                    <a:pt x="276" y="1534"/>
                    <a:pt x="277" y="1537"/>
                  </a:cubicBezTo>
                  <a:cubicBezTo>
                    <a:pt x="278" y="1543"/>
                    <a:pt x="280" y="1545"/>
                    <a:pt x="285" y="1548"/>
                  </a:cubicBezTo>
                  <a:cubicBezTo>
                    <a:pt x="288" y="1549"/>
                    <a:pt x="288" y="1549"/>
                    <a:pt x="288" y="1549"/>
                  </a:cubicBezTo>
                  <a:cubicBezTo>
                    <a:pt x="286" y="1550"/>
                    <a:pt x="286" y="1550"/>
                    <a:pt x="286" y="1550"/>
                  </a:cubicBezTo>
                  <a:cubicBezTo>
                    <a:pt x="284" y="1552"/>
                    <a:pt x="281" y="1555"/>
                    <a:pt x="279" y="1557"/>
                  </a:cubicBezTo>
                  <a:cubicBezTo>
                    <a:pt x="276" y="1560"/>
                    <a:pt x="275" y="1562"/>
                    <a:pt x="275" y="1563"/>
                  </a:cubicBezTo>
                  <a:cubicBezTo>
                    <a:pt x="275" y="1564"/>
                    <a:pt x="273" y="1567"/>
                    <a:pt x="271" y="1573"/>
                  </a:cubicBezTo>
                  <a:cubicBezTo>
                    <a:pt x="269" y="1576"/>
                    <a:pt x="266" y="1583"/>
                    <a:pt x="266" y="1586"/>
                  </a:cubicBezTo>
                  <a:cubicBezTo>
                    <a:pt x="266" y="1588"/>
                    <a:pt x="271" y="1593"/>
                    <a:pt x="273" y="1595"/>
                  </a:cubicBezTo>
                  <a:cubicBezTo>
                    <a:pt x="277" y="1598"/>
                    <a:pt x="281" y="1602"/>
                    <a:pt x="283" y="1604"/>
                  </a:cubicBezTo>
                  <a:cubicBezTo>
                    <a:pt x="286" y="1608"/>
                    <a:pt x="292" y="1612"/>
                    <a:pt x="299" y="1615"/>
                  </a:cubicBezTo>
                  <a:cubicBezTo>
                    <a:pt x="295" y="1616"/>
                    <a:pt x="289" y="1617"/>
                    <a:pt x="281" y="1618"/>
                  </a:cubicBezTo>
                  <a:cubicBezTo>
                    <a:pt x="250" y="1622"/>
                    <a:pt x="250" y="1622"/>
                    <a:pt x="250" y="1622"/>
                  </a:cubicBezTo>
                  <a:cubicBezTo>
                    <a:pt x="247" y="1627"/>
                    <a:pt x="247" y="1627"/>
                    <a:pt x="247" y="1627"/>
                  </a:cubicBezTo>
                  <a:cubicBezTo>
                    <a:pt x="246" y="1629"/>
                    <a:pt x="245" y="1634"/>
                    <a:pt x="244" y="1637"/>
                  </a:cubicBezTo>
                  <a:cubicBezTo>
                    <a:pt x="244" y="1639"/>
                    <a:pt x="235" y="1652"/>
                    <a:pt x="234" y="1654"/>
                  </a:cubicBezTo>
                  <a:cubicBezTo>
                    <a:pt x="231" y="1657"/>
                    <a:pt x="228" y="1660"/>
                    <a:pt x="226" y="1663"/>
                  </a:cubicBezTo>
                  <a:cubicBezTo>
                    <a:pt x="219" y="1672"/>
                    <a:pt x="212" y="1679"/>
                    <a:pt x="207" y="1691"/>
                  </a:cubicBezTo>
                  <a:cubicBezTo>
                    <a:pt x="203" y="1691"/>
                    <a:pt x="203" y="1691"/>
                    <a:pt x="203" y="1691"/>
                  </a:cubicBezTo>
                  <a:cubicBezTo>
                    <a:pt x="197" y="1692"/>
                    <a:pt x="194" y="1693"/>
                    <a:pt x="189" y="1698"/>
                  </a:cubicBezTo>
                  <a:cubicBezTo>
                    <a:pt x="185" y="1702"/>
                    <a:pt x="184" y="1705"/>
                    <a:pt x="184" y="1708"/>
                  </a:cubicBezTo>
                  <a:cubicBezTo>
                    <a:pt x="184" y="1710"/>
                    <a:pt x="185" y="1712"/>
                    <a:pt x="188" y="1714"/>
                  </a:cubicBezTo>
                  <a:cubicBezTo>
                    <a:pt x="188" y="1715"/>
                    <a:pt x="188" y="1715"/>
                    <a:pt x="188" y="1715"/>
                  </a:cubicBezTo>
                  <a:cubicBezTo>
                    <a:pt x="188" y="1716"/>
                    <a:pt x="188" y="1716"/>
                    <a:pt x="188" y="1717"/>
                  </a:cubicBezTo>
                  <a:cubicBezTo>
                    <a:pt x="185" y="1721"/>
                    <a:pt x="186" y="1729"/>
                    <a:pt x="187" y="1733"/>
                  </a:cubicBezTo>
                  <a:cubicBezTo>
                    <a:pt x="188" y="1735"/>
                    <a:pt x="188" y="1736"/>
                    <a:pt x="189" y="1736"/>
                  </a:cubicBezTo>
                  <a:cubicBezTo>
                    <a:pt x="189" y="1737"/>
                    <a:pt x="189" y="1738"/>
                    <a:pt x="190" y="1738"/>
                  </a:cubicBezTo>
                  <a:cubicBezTo>
                    <a:pt x="191" y="1741"/>
                    <a:pt x="194" y="1741"/>
                    <a:pt x="204" y="1741"/>
                  </a:cubicBezTo>
                  <a:cubicBezTo>
                    <a:pt x="207" y="1741"/>
                    <a:pt x="210" y="1740"/>
                    <a:pt x="211" y="1739"/>
                  </a:cubicBezTo>
                  <a:cubicBezTo>
                    <a:pt x="212" y="1738"/>
                    <a:pt x="212" y="1738"/>
                    <a:pt x="212" y="1738"/>
                  </a:cubicBezTo>
                  <a:cubicBezTo>
                    <a:pt x="212" y="1738"/>
                    <a:pt x="212" y="1738"/>
                    <a:pt x="212" y="1738"/>
                  </a:cubicBezTo>
                  <a:cubicBezTo>
                    <a:pt x="212" y="1737"/>
                    <a:pt x="213" y="1737"/>
                    <a:pt x="213" y="1737"/>
                  </a:cubicBezTo>
                  <a:cubicBezTo>
                    <a:pt x="218" y="1735"/>
                    <a:pt x="218" y="1733"/>
                    <a:pt x="218" y="1732"/>
                  </a:cubicBezTo>
                  <a:cubicBezTo>
                    <a:pt x="218" y="1731"/>
                    <a:pt x="218" y="1729"/>
                    <a:pt x="219" y="1726"/>
                  </a:cubicBezTo>
                  <a:cubicBezTo>
                    <a:pt x="221" y="1720"/>
                    <a:pt x="224" y="1718"/>
                    <a:pt x="227" y="1716"/>
                  </a:cubicBezTo>
                  <a:cubicBezTo>
                    <a:pt x="231" y="1714"/>
                    <a:pt x="234" y="1712"/>
                    <a:pt x="235" y="1704"/>
                  </a:cubicBezTo>
                  <a:cubicBezTo>
                    <a:pt x="236" y="1705"/>
                    <a:pt x="237" y="1706"/>
                    <a:pt x="238" y="1706"/>
                  </a:cubicBezTo>
                  <a:cubicBezTo>
                    <a:pt x="240" y="1708"/>
                    <a:pt x="244" y="1711"/>
                    <a:pt x="246" y="1712"/>
                  </a:cubicBezTo>
                  <a:cubicBezTo>
                    <a:pt x="246" y="1714"/>
                    <a:pt x="248" y="1716"/>
                    <a:pt x="250" y="1717"/>
                  </a:cubicBezTo>
                  <a:cubicBezTo>
                    <a:pt x="253" y="1720"/>
                    <a:pt x="256" y="1726"/>
                    <a:pt x="256" y="1731"/>
                  </a:cubicBezTo>
                  <a:cubicBezTo>
                    <a:pt x="256" y="1736"/>
                    <a:pt x="256" y="1737"/>
                    <a:pt x="242" y="1738"/>
                  </a:cubicBezTo>
                  <a:cubicBezTo>
                    <a:pt x="231" y="1739"/>
                    <a:pt x="227" y="1740"/>
                    <a:pt x="222" y="1743"/>
                  </a:cubicBezTo>
                  <a:cubicBezTo>
                    <a:pt x="220" y="1745"/>
                    <a:pt x="214" y="1747"/>
                    <a:pt x="211" y="1748"/>
                  </a:cubicBezTo>
                  <a:cubicBezTo>
                    <a:pt x="200" y="1751"/>
                    <a:pt x="195" y="1753"/>
                    <a:pt x="193" y="1760"/>
                  </a:cubicBezTo>
                  <a:cubicBezTo>
                    <a:pt x="192" y="1765"/>
                    <a:pt x="193" y="1767"/>
                    <a:pt x="198" y="1770"/>
                  </a:cubicBezTo>
                  <a:cubicBezTo>
                    <a:pt x="200" y="1771"/>
                    <a:pt x="203" y="1773"/>
                    <a:pt x="205" y="1774"/>
                  </a:cubicBezTo>
                  <a:cubicBezTo>
                    <a:pt x="211" y="1775"/>
                    <a:pt x="214" y="1776"/>
                    <a:pt x="218" y="1776"/>
                  </a:cubicBezTo>
                  <a:cubicBezTo>
                    <a:pt x="221" y="1776"/>
                    <a:pt x="225" y="1776"/>
                    <a:pt x="231" y="1774"/>
                  </a:cubicBezTo>
                  <a:cubicBezTo>
                    <a:pt x="252" y="1771"/>
                    <a:pt x="254" y="1770"/>
                    <a:pt x="255" y="1767"/>
                  </a:cubicBezTo>
                  <a:cubicBezTo>
                    <a:pt x="255" y="1767"/>
                    <a:pt x="255" y="1766"/>
                    <a:pt x="255" y="1766"/>
                  </a:cubicBezTo>
                  <a:cubicBezTo>
                    <a:pt x="256" y="1766"/>
                    <a:pt x="257" y="1766"/>
                    <a:pt x="258" y="1766"/>
                  </a:cubicBezTo>
                  <a:cubicBezTo>
                    <a:pt x="260" y="1765"/>
                    <a:pt x="263" y="1764"/>
                    <a:pt x="264" y="1763"/>
                  </a:cubicBezTo>
                  <a:cubicBezTo>
                    <a:pt x="265" y="1763"/>
                    <a:pt x="266" y="1763"/>
                    <a:pt x="266" y="1763"/>
                  </a:cubicBezTo>
                  <a:cubicBezTo>
                    <a:pt x="274" y="1763"/>
                    <a:pt x="279" y="1760"/>
                    <a:pt x="284" y="1755"/>
                  </a:cubicBezTo>
                  <a:cubicBezTo>
                    <a:pt x="286" y="1752"/>
                    <a:pt x="288" y="1751"/>
                    <a:pt x="288" y="1750"/>
                  </a:cubicBezTo>
                  <a:cubicBezTo>
                    <a:pt x="289" y="1750"/>
                    <a:pt x="290" y="1750"/>
                    <a:pt x="290" y="1749"/>
                  </a:cubicBezTo>
                  <a:cubicBezTo>
                    <a:pt x="291" y="1749"/>
                    <a:pt x="291" y="1748"/>
                    <a:pt x="291" y="1747"/>
                  </a:cubicBezTo>
                  <a:cubicBezTo>
                    <a:pt x="292" y="1748"/>
                    <a:pt x="292" y="1748"/>
                    <a:pt x="293" y="1748"/>
                  </a:cubicBezTo>
                  <a:cubicBezTo>
                    <a:pt x="293" y="1749"/>
                    <a:pt x="294" y="1750"/>
                    <a:pt x="294" y="1750"/>
                  </a:cubicBezTo>
                  <a:cubicBezTo>
                    <a:pt x="295" y="1751"/>
                    <a:pt x="296" y="1752"/>
                    <a:pt x="298" y="1754"/>
                  </a:cubicBezTo>
                  <a:cubicBezTo>
                    <a:pt x="300" y="1758"/>
                    <a:pt x="302" y="1764"/>
                    <a:pt x="304" y="1770"/>
                  </a:cubicBezTo>
                  <a:cubicBezTo>
                    <a:pt x="308" y="1784"/>
                    <a:pt x="313" y="1800"/>
                    <a:pt x="337" y="1800"/>
                  </a:cubicBezTo>
                  <a:cubicBezTo>
                    <a:pt x="339" y="1800"/>
                    <a:pt x="341" y="1800"/>
                    <a:pt x="343" y="1800"/>
                  </a:cubicBezTo>
                  <a:cubicBezTo>
                    <a:pt x="345" y="1799"/>
                    <a:pt x="347" y="1799"/>
                    <a:pt x="348" y="1799"/>
                  </a:cubicBezTo>
                  <a:cubicBezTo>
                    <a:pt x="356" y="1799"/>
                    <a:pt x="360" y="1802"/>
                    <a:pt x="362" y="1812"/>
                  </a:cubicBezTo>
                  <a:cubicBezTo>
                    <a:pt x="362" y="1813"/>
                    <a:pt x="362" y="1813"/>
                    <a:pt x="362" y="1813"/>
                  </a:cubicBezTo>
                  <a:cubicBezTo>
                    <a:pt x="366" y="1821"/>
                    <a:pt x="375" y="1825"/>
                    <a:pt x="383" y="1830"/>
                  </a:cubicBezTo>
                  <a:cubicBezTo>
                    <a:pt x="392" y="1835"/>
                    <a:pt x="401" y="1840"/>
                    <a:pt x="403" y="1847"/>
                  </a:cubicBezTo>
                  <a:cubicBezTo>
                    <a:pt x="404" y="1851"/>
                    <a:pt x="406" y="1853"/>
                    <a:pt x="409" y="1853"/>
                  </a:cubicBezTo>
                  <a:cubicBezTo>
                    <a:pt x="409" y="1854"/>
                    <a:pt x="410" y="1854"/>
                    <a:pt x="410" y="1855"/>
                  </a:cubicBezTo>
                  <a:cubicBezTo>
                    <a:pt x="412" y="1857"/>
                    <a:pt x="412" y="1861"/>
                    <a:pt x="412" y="1863"/>
                  </a:cubicBezTo>
                  <a:cubicBezTo>
                    <a:pt x="404" y="1876"/>
                    <a:pt x="390" y="1878"/>
                    <a:pt x="374" y="1880"/>
                  </a:cubicBezTo>
                  <a:cubicBezTo>
                    <a:pt x="362" y="1881"/>
                    <a:pt x="350" y="1883"/>
                    <a:pt x="341" y="1890"/>
                  </a:cubicBezTo>
                  <a:cubicBezTo>
                    <a:pt x="338" y="1892"/>
                    <a:pt x="336" y="1893"/>
                    <a:pt x="335" y="1894"/>
                  </a:cubicBezTo>
                  <a:cubicBezTo>
                    <a:pt x="335" y="1893"/>
                    <a:pt x="333" y="1891"/>
                    <a:pt x="332" y="1889"/>
                  </a:cubicBezTo>
                  <a:cubicBezTo>
                    <a:pt x="330" y="1884"/>
                    <a:pt x="328" y="1881"/>
                    <a:pt x="325" y="1881"/>
                  </a:cubicBezTo>
                  <a:cubicBezTo>
                    <a:pt x="325" y="1880"/>
                    <a:pt x="325" y="1880"/>
                    <a:pt x="325" y="1880"/>
                  </a:cubicBezTo>
                  <a:cubicBezTo>
                    <a:pt x="324" y="1880"/>
                    <a:pt x="324" y="1880"/>
                    <a:pt x="324" y="1880"/>
                  </a:cubicBezTo>
                  <a:cubicBezTo>
                    <a:pt x="307" y="1881"/>
                    <a:pt x="290" y="1882"/>
                    <a:pt x="273" y="1883"/>
                  </a:cubicBezTo>
                  <a:cubicBezTo>
                    <a:pt x="265" y="1884"/>
                    <a:pt x="255" y="1884"/>
                    <a:pt x="246" y="1885"/>
                  </a:cubicBezTo>
                  <a:cubicBezTo>
                    <a:pt x="230" y="1886"/>
                    <a:pt x="230" y="1886"/>
                    <a:pt x="230" y="1886"/>
                  </a:cubicBezTo>
                  <a:cubicBezTo>
                    <a:pt x="224" y="1895"/>
                    <a:pt x="224" y="1895"/>
                    <a:pt x="224" y="1895"/>
                  </a:cubicBezTo>
                  <a:cubicBezTo>
                    <a:pt x="221" y="1901"/>
                    <a:pt x="220" y="1905"/>
                    <a:pt x="220" y="1910"/>
                  </a:cubicBezTo>
                  <a:cubicBezTo>
                    <a:pt x="220" y="1914"/>
                    <a:pt x="219" y="1918"/>
                    <a:pt x="218" y="1919"/>
                  </a:cubicBezTo>
                  <a:cubicBezTo>
                    <a:pt x="217" y="1920"/>
                    <a:pt x="216" y="1920"/>
                    <a:pt x="216" y="1920"/>
                  </a:cubicBezTo>
                  <a:cubicBezTo>
                    <a:pt x="214" y="1920"/>
                    <a:pt x="210" y="1920"/>
                    <a:pt x="208" y="1920"/>
                  </a:cubicBezTo>
                  <a:cubicBezTo>
                    <a:pt x="207" y="1920"/>
                    <a:pt x="206" y="1920"/>
                    <a:pt x="206" y="1920"/>
                  </a:cubicBezTo>
                  <a:cubicBezTo>
                    <a:pt x="204" y="1920"/>
                    <a:pt x="204" y="1920"/>
                    <a:pt x="204" y="1920"/>
                  </a:cubicBezTo>
                  <a:cubicBezTo>
                    <a:pt x="200" y="1920"/>
                    <a:pt x="196" y="1919"/>
                    <a:pt x="194" y="1919"/>
                  </a:cubicBezTo>
                  <a:cubicBezTo>
                    <a:pt x="194" y="1918"/>
                    <a:pt x="194" y="1918"/>
                    <a:pt x="194" y="1918"/>
                  </a:cubicBezTo>
                  <a:cubicBezTo>
                    <a:pt x="193" y="1916"/>
                    <a:pt x="190" y="1915"/>
                    <a:pt x="188" y="1915"/>
                  </a:cubicBezTo>
                  <a:cubicBezTo>
                    <a:pt x="177" y="1912"/>
                    <a:pt x="148" y="1899"/>
                    <a:pt x="147" y="1895"/>
                  </a:cubicBezTo>
                  <a:cubicBezTo>
                    <a:pt x="147" y="1893"/>
                    <a:pt x="146" y="1892"/>
                    <a:pt x="145" y="1891"/>
                  </a:cubicBezTo>
                  <a:cubicBezTo>
                    <a:pt x="134" y="1880"/>
                    <a:pt x="121" y="1859"/>
                    <a:pt x="121" y="1847"/>
                  </a:cubicBezTo>
                  <a:cubicBezTo>
                    <a:pt x="122" y="1840"/>
                    <a:pt x="122" y="1835"/>
                    <a:pt x="122" y="1834"/>
                  </a:cubicBezTo>
                  <a:cubicBezTo>
                    <a:pt x="122" y="1833"/>
                    <a:pt x="126" y="1830"/>
                    <a:pt x="134" y="1829"/>
                  </a:cubicBezTo>
                  <a:cubicBezTo>
                    <a:pt x="151" y="1825"/>
                    <a:pt x="155" y="1811"/>
                    <a:pt x="159" y="1797"/>
                  </a:cubicBezTo>
                  <a:cubicBezTo>
                    <a:pt x="161" y="1789"/>
                    <a:pt x="164" y="1780"/>
                    <a:pt x="169" y="1773"/>
                  </a:cubicBezTo>
                  <a:cubicBezTo>
                    <a:pt x="171" y="1771"/>
                    <a:pt x="172" y="1769"/>
                    <a:pt x="173" y="1767"/>
                  </a:cubicBezTo>
                  <a:cubicBezTo>
                    <a:pt x="174" y="1766"/>
                    <a:pt x="174" y="1765"/>
                    <a:pt x="175" y="1763"/>
                  </a:cubicBezTo>
                  <a:cubicBezTo>
                    <a:pt x="175" y="1763"/>
                    <a:pt x="175" y="1763"/>
                    <a:pt x="175" y="1763"/>
                  </a:cubicBezTo>
                  <a:cubicBezTo>
                    <a:pt x="177" y="1760"/>
                    <a:pt x="176" y="1753"/>
                    <a:pt x="174" y="1749"/>
                  </a:cubicBezTo>
                  <a:cubicBezTo>
                    <a:pt x="174" y="1747"/>
                    <a:pt x="171" y="1744"/>
                    <a:pt x="168" y="1744"/>
                  </a:cubicBezTo>
                  <a:cubicBezTo>
                    <a:pt x="168" y="1744"/>
                    <a:pt x="166" y="1743"/>
                    <a:pt x="166" y="1742"/>
                  </a:cubicBezTo>
                  <a:cubicBezTo>
                    <a:pt x="164" y="1738"/>
                    <a:pt x="161" y="1736"/>
                    <a:pt x="156" y="1736"/>
                  </a:cubicBezTo>
                  <a:cubicBezTo>
                    <a:pt x="155" y="1736"/>
                    <a:pt x="154" y="1736"/>
                    <a:pt x="153" y="1737"/>
                  </a:cubicBezTo>
                  <a:cubicBezTo>
                    <a:pt x="145" y="1738"/>
                    <a:pt x="142" y="1739"/>
                    <a:pt x="137" y="1747"/>
                  </a:cubicBezTo>
                  <a:cubicBezTo>
                    <a:pt x="134" y="1752"/>
                    <a:pt x="132" y="1752"/>
                    <a:pt x="132" y="1752"/>
                  </a:cubicBezTo>
                  <a:cubicBezTo>
                    <a:pt x="130" y="1752"/>
                    <a:pt x="126" y="1754"/>
                    <a:pt x="124" y="1757"/>
                  </a:cubicBezTo>
                  <a:cubicBezTo>
                    <a:pt x="121" y="1760"/>
                    <a:pt x="118" y="1766"/>
                    <a:pt x="118" y="1771"/>
                  </a:cubicBezTo>
                  <a:cubicBezTo>
                    <a:pt x="119" y="1775"/>
                    <a:pt x="116" y="1779"/>
                    <a:pt x="112" y="1781"/>
                  </a:cubicBezTo>
                  <a:cubicBezTo>
                    <a:pt x="109" y="1782"/>
                    <a:pt x="107" y="1783"/>
                    <a:pt x="107" y="1783"/>
                  </a:cubicBezTo>
                  <a:cubicBezTo>
                    <a:pt x="106" y="1783"/>
                    <a:pt x="106" y="1783"/>
                    <a:pt x="106" y="1783"/>
                  </a:cubicBezTo>
                  <a:cubicBezTo>
                    <a:pt x="101" y="1783"/>
                    <a:pt x="87" y="1798"/>
                    <a:pt x="86" y="1803"/>
                  </a:cubicBezTo>
                  <a:cubicBezTo>
                    <a:pt x="86" y="1805"/>
                    <a:pt x="86" y="1817"/>
                    <a:pt x="86" y="1818"/>
                  </a:cubicBezTo>
                  <a:cubicBezTo>
                    <a:pt x="87" y="1822"/>
                    <a:pt x="87" y="1825"/>
                    <a:pt x="87" y="1827"/>
                  </a:cubicBezTo>
                  <a:cubicBezTo>
                    <a:pt x="86" y="1827"/>
                    <a:pt x="86" y="1827"/>
                    <a:pt x="86" y="1827"/>
                  </a:cubicBezTo>
                  <a:cubicBezTo>
                    <a:pt x="83" y="1824"/>
                    <a:pt x="80" y="1819"/>
                    <a:pt x="84" y="1805"/>
                  </a:cubicBezTo>
                  <a:cubicBezTo>
                    <a:pt x="88" y="1793"/>
                    <a:pt x="88" y="1786"/>
                    <a:pt x="82" y="1777"/>
                  </a:cubicBezTo>
                  <a:cubicBezTo>
                    <a:pt x="78" y="1773"/>
                    <a:pt x="78" y="1773"/>
                    <a:pt x="79" y="1770"/>
                  </a:cubicBezTo>
                  <a:cubicBezTo>
                    <a:pt x="81" y="1766"/>
                    <a:pt x="80" y="1758"/>
                    <a:pt x="80" y="1754"/>
                  </a:cubicBezTo>
                  <a:cubicBezTo>
                    <a:pt x="79" y="1747"/>
                    <a:pt x="79" y="1742"/>
                    <a:pt x="79" y="1741"/>
                  </a:cubicBezTo>
                  <a:cubicBezTo>
                    <a:pt x="80" y="1739"/>
                    <a:pt x="80" y="1734"/>
                    <a:pt x="80" y="1730"/>
                  </a:cubicBezTo>
                  <a:cubicBezTo>
                    <a:pt x="80" y="1730"/>
                    <a:pt x="80" y="1730"/>
                    <a:pt x="80" y="1730"/>
                  </a:cubicBezTo>
                  <a:cubicBezTo>
                    <a:pt x="77" y="1722"/>
                    <a:pt x="80" y="1714"/>
                    <a:pt x="83" y="1706"/>
                  </a:cubicBezTo>
                  <a:cubicBezTo>
                    <a:pt x="86" y="1698"/>
                    <a:pt x="90" y="1691"/>
                    <a:pt x="88" y="1682"/>
                  </a:cubicBezTo>
                  <a:cubicBezTo>
                    <a:pt x="88" y="1679"/>
                    <a:pt x="90" y="1672"/>
                    <a:pt x="95" y="1669"/>
                  </a:cubicBezTo>
                  <a:cubicBezTo>
                    <a:pt x="97" y="1667"/>
                    <a:pt x="101" y="1663"/>
                    <a:pt x="103" y="1660"/>
                  </a:cubicBezTo>
                  <a:cubicBezTo>
                    <a:pt x="104" y="1658"/>
                    <a:pt x="105" y="1657"/>
                    <a:pt x="107" y="1657"/>
                  </a:cubicBezTo>
                  <a:cubicBezTo>
                    <a:pt x="111" y="1657"/>
                    <a:pt x="116" y="1665"/>
                    <a:pt x="118" y="1670"/>
                  </a:cubicBezTo>
                  <a:cubicBezTo>
                    <a:pt x="118" y="1672"/>
                    <a:pt x="119" y="1674"/>
                    <a:pt x="120" y="1675"/>
                  </a:cubicBezTo>
                  <a:cubicBezTo>
                    <a:pt x="120" y="1676"/>
                    <a:pt x="120" y="1676"/>
                    <a:pt x="120" y="1676"/>
                  </a:cubicBezTo>
                  <a:cubicBezTo>
                    <a:pt x="120" y="1678"/>
                    <a:pt x="122" y="1679"/>
                    <a:pt x="124" y="1679"/>
                  </a:cubicBezTo>
                  <a:cubicBezTo>
                    <a:pt x="125" y="1679"/>
                    <a:pt x="127" y="1678"/>
                    <a:pt x="130" y="1678"/>
                  </a:cubicBezTo>
                  <a:cubicBezTo>
                    <a:pt x="143" y="1677"/>
                    <a:pt x="145" y="1669"/>
                    <a:pt x="148" y="1661"/>
                  </a:cubicBezTo>
                  <a:cubicBezTo>
                    <a:pt x="149" y="1657"/>
                    <a:pt x="150" y="1653"/>
                    <a:pt x="152" y="1649"/>
                  </a:cubicBezTo>
                  <a:cubicBezTo>
                    <a:pt x="153" y="1649"/>
                    <a:pt x="153" y="1649"/>
                    <a:pt x="153" y="1649"/>
                  </a:cubicBezTo>
                  <a:cubicBezTo>
                    <a:pt x="157" y="1635"/>
                    <a:pt x="156" y="1625"/>
                    <a:pt x="155" y="1614"/>
                  </a:cubicBezTo>
                  <a:cubicBezTo>
                    <a:pt x="154" y="1604"/>
                    <a:pt x="153" y="1593"/>
                    <a:pt x="157" y="1578"/>
                  </a:cubicBezTo>
                  <a:cubicBezTo>
                    <a:pt x="158" y="1577"/>
                    <a:pt x="161" y="1567"/>
                    <a:pt x="161" y="1564"/>
                  </a:cubicBezTo>
                  <a:cubicBezTo>
                    <a:pt x="161" y="1560"/>
                    <a:pt x="156" y="1558"/>
                    <a:pt x="153" y="1558"/>
                  </a:cubicBezTo>
                  <a:cubicBezTo>
                    <a:pt x="152" y="1558"/>
                    <a:pt x="152" y="1558"/>
                    <a:pt x="152" y="1558"/>
                  </a:cubicBezTo>
                  <a:cubicBezTo>
                    <a:pt x="183" y="1536"/>
                    <a:pt x="216" y="1523"/>
                    <a:pt x="252" y="1518"/>
                  </a:cubicBezTo>
                  <a:close/>
                  <a:moveTo>
                    <a:pt x="234" y="1506"/>
                  </a:moveTo>
                  <a:cubicBezTo>
                    <a:pt x="255" y="1501"/>
                    <a:pt x="275" y="1498"/>
                    <a:pt x="293" y="1498"/>
                  </a:cubicBezTo>
                  <a:cubicBezTo>
                    <a:pt x="296" y="1498"/>
                    <a:pt x="300" y="1498"/>
                    <a:pt x="303" y="1499"/>
                  </a:cubicBezTo>
                  <a:cubicBezTo>
                    <a:pt x="305" y="1499"/>
                    <a:pt x="308" y="1500"/>
                    <a:pt x="311" y="1501"/>
                  </a:cubicBezTo>
                  <a:cubicBezTo>
                    <a:pt x="312" y="1501"/>
                    <a:pt x="314" y="1501"/>
                    <a:pt x="315" y="1502"/>
                  </a:cubicBezTo>
                  <a:cubicBezTo>
                    <a:pt x="312" y="1502"/>
                    <a:pt x="308" y="1501"/>
                    <a:pt x="306" y="1501"/>
                  </a:cubicBezTo>
                  <a:cubicBezTo>
                    <a:pt x="301" y="1501"/>
                    <a:pt x="298" y="1500"/>
                    <a:pt x="294" y="1500"/>
                  </a:cubicBezTo>
                  <a:cubicBezTo>
                    <a:pt x="286" y="1500"/>
                    <a:pt x="275" y="1501"/>
                    <a:pt x="255" y="1503"/>
                  </a:cubicBezTo>
                  <a:cubicBezTo>
                    <a:pt x="246" y="1504"/>
                    <a:pt x="239" y="1505"/>
                    <a:pt x="234" y="1506"/>
                  </a:cubicBezTo>
                  <a:close/>
                  <a:moveTo>
                    <a:pt x="203" y="1712"/>
                  </a:moveTo>
                  <a:cubicBezTo>
                    <a:pt x="202" y="1706"/>
                    <a:pt x="202" y="1706"/>
                    <a:pt x="210" y="1705"/>
                  </a:cubicBezTo>
                  <a:cubicBezTo>
                    <a:pt x="215" y="1704"/>
                    <a:pt x="217" y="1703"/>
                    <a:pt x="219" y="1701"/>
                  </a:cubicBezTo>
                  <a:cubicBezTo>
                    <a:pt x="218" y="1703"/>
                    <a:pt x="216" y="1705"/>
                    <a:pt x="214" y="1707"/>
                  </a:cubicBezTo>
                  <a:cubicBezTo>
                    <a:pt x="210" y="1710"/>
                    <a:pt x="206" y="1714"/>
                    <a:pt x="204" y="1720"/>
                  </a:cubicBezTo>
                  <a:cubicBezTo>
                    <a:pt x="203" y="1725"/>
                    <a:pt x="202" y="1727"/>
                    <a:pt x="201" y="1727"/>
                  </a:cubicBezTo>
                  <a:cubicBezTo>
                    <a:pt x="201" y="1727"/>
                    <a:pt x="201" y="1726"/>
                    <a:pt x="202" y="1724"/>
                  </a:cubicBezTo>
                  <a:cubicBezTo>
                    <a:pt x="203" y="1721"/>
                    <a:pt x="203" y="1716"/>
                    <a:pt x="203" y="1712"/>
                  </a:cubicBezTo>
                  <a:close/>
                  <a:moveTo>
                    <a:pt x="257" y="1750"/>
                  </a:moveTo>
                  <a:cubicBezTo>
                    <a:pt x="253" y="1751"/>
                    <a:pt x="248" y="1753"/>
                    <a:pt x="245" y="1755"/>
                  </a:cubicBezTo>
                  <a:cubicBezTo>
                    <a:pt x="234" y="1759"/>
                    <a:pt x="222" y="1761"/>
                    <a:pt x="214" y="1761"/>
                  </a:cubicBezTo>
                  <a:cubicBezTo>
                    <a:pt x="214" y="1761"/>
                    <a:pt x="213" y="1761"/>
                    <a:pt x="213" y="1761"/>
                  </a:cubicBezTo>
                  <a:cubicBezTo>
                    <a:pt x="215" y="1760"/>
                    <a:pt x="221" y="1758"/>
                    <a:pt x="230" y="1756"/>
                  </a:cubicBezTo>
                  <a:cubicBezTo>
                    <a:pt x="231" y="1756"/>
                    <a:pt x="231" y="1756"/>
                    <a:pt x="231" y="1756"/>
                  </a:cubicBezTo>
                  <a:cubicBezTo>
                    <a:pt x="231" y="1756"/>
                    <a:pt x="231" y="1756"/>
                    <a:pt x="231" y="1756"/>
                  </a:cubicBezTo>
                  <a:cubicBezTo>
                    <a:pt x="234" y="1753"/>
                    <a:pt x="237" y="1753"/>
                    <a:pt x="249" y="1751"/>
                  </a:cubicBezTo>
                  <a:lnTo>
                    <a:pt x="257" y="1750"/>
                  </a:lnTo>
                  <a:close/>
                  <a:moveTo>
                    <a:pt x="140" y="1549"/>
                  </a:moveTo>
                  <a:cubicBezTo>
                    <a:pt x="137" y="1551"/>
                    <a:pt x="135" y="1552"/>
                    <a:pt x="134" y="1553"/>
                  </a:cubicBezTo>
                  <a:cubicBezTo>
                    <a:pt x="134" y="1553"/>
                    <a:pt x="134" y="1553"/>
                    <a:pt x="134" y="1553"/>
                  </a:cubicBezTo>
                  <a:cubicBezTo>
                    <a:pt x="129" y="1555"/>
                    <a:pt x="113" y="1570"/>
                    <a:pt x="112" y="1571"/>
                  </a:cubicBezTo>
                  <a:cubicBezTo>
                    <a:pt x="111" y="1572"/>
                    <a:pt x="111" y="1572"/>
                    <a:pt x="111" y="1572"/>
                  </a:cubicBezTo>
                  <a:cubicBezTo>
                    <a:pt x="109" y="1573"/>
                    <a:pt x="105" y="1576"/>
                    <a:pt x="102" y="1578"/>
                  </a:cubicBezTo>
                  <a:cubicBezTo>
                    <a:pt x="102" y="1578"/>
                    <a:pt x="102" y="1578"/>
                    <a:pt x="102" y="1578"/>
                  </a:cubicBezTo>
                  <a:cubicBezTo>
                    <a:pt x="105" y="1574"/>
                    <a:pt x="108" y="1570"/>
                    <a:pt x="108" y="1569"/>
                  </a:cubicBezTo>
                  <a:cubicBezTo>
                    <a:pt x="110" y="1565"/>
                    <a:pt x="132" y="1543"/>
                    <a:pt x="136" y="1541"/>
                  </a:cubicBezTo>
                  <a:cubicBezTo>
                    <a:pt x="155" y="1530"/>
                    <a:pt x="178" y="1521"/>
                    <a:pt x="202" y="1514"/>
                  </a:cubicBezTo>
                  <a:cubicBezTo>
                    <a:pt x="179" y="1524"/>
                    <a:pt x="158" y="1536"/>
                    <a:pt x="140" y="1549"/>
                  </a:cubicBezTo>
                  <a:close/>
                  <a:moveTo>
                    <a:pt x="54" y="1638"/>
                  </a:moveTo>
                  <a:cubicBezTo>
                    <a:pt x="53" y="1638"/>
                    <a:pt x="53" y="1639"/>
                    <a:pt x="52" y="1640"/>
                  </a:cubicBezTo>
                  <a:cubicBezTo>
                    <a:pt x="52" y="1640"/>
                    <a:pt x="52" y="1640"/>
                    <a:pt x="52" y="1640"/>
                  </a:cubicBezTo>
                  <a:cubicBezTo>
                    <a:pt x="53" y="1639"/>
                    <a:pt x="53" y="1638"/>
                    <a:pt x="54" y="1638"/>
                  </a:cubicBezTo>
                  <a:close/>
                  <a:moveTo>
                    <a:pt x="46" y="1644"/>
                  </a:moveTo>
                  <a:cubicBezTo>
                    <a:pt x="46" y="1644"/>
                    <a:pt x="46" y="1644"/>
                    <a:pt x="46" y="1644"/>
                  </a:cubicBezTo>
                  <a:cubicBezTo>
                    <a:pt x="47" y="1643"/>
                    <a:pt x="47" y="1643"/>
                    <a:pt x="47" y="1643"/>
                  </a:cubicBezTo>
                  <a:cubicBezTo>
                    <a:pt x="49" y="1643"/>
                    <a:pt x="50" y="1643"/>
                    <a:pt x="51" y="1642"/>
                  </a:cubicBezTo>
                  <a:cubicBezTo>
                    <a:pt x="50" y="1644"/>
                    <a:pt x="49" y="1645"/>
                    <a:pt x="49" y="1646"/>
                  </a:cubicBezTo>
                  <a:cubicBezTo>
                    <a:pt x="48" y="1645"/>
                    <a:pt x="48" y="1645"/>
                    <a:pt x="47" y="1644"/>
                  </a:cubicBezTo>
                  <a:cubicBezTo>
                    <a:pt x="47" y="1644"/>
                    <a:pt x="46" y="1644"/>
                    <a:pt x="46" y="1644"/>
                  </a:cubicBezTo>
                  <a:close/>
                  <a:moveTo>
                    <a:pt x="527" y="1768"/>
                  </a:moveTo>
                  <a:cubicBezTo>
                    <a:pt x="526" y="1772"/>
                    <a:pt x="525" y="1779"/>
                    <a:pt x="525" y="1781"/>
                  </a:cubicBezTo>
                  <a:cubicBezTo>
                    <a:pt x="525" y="1782"/>
                    <a:pt x="525" y="1787"/>
                    <a:pt x="524" y="1791"/>
                  </a:cubicBezTo>
                  <a:cubicBezTo>
                    <a:pt x="523" y="1795"/>
                    <a:pt x="522" y="1801"/>
                    <a:pt x="522" y="1803"/>
                  </a:cubicBezTo>
                  <a:cubicBezTo>
                    <a:pt x="522" y="1803"/>
                    <a:pt x="522" y="1804"/>
                    <a:pt x="522" y="1804"/>
                  </a:cubicBezTo>
                  <a:cubicBezTo>
                    <a:pt x="521" y="1804"/>
                    <a:pt x="521" y="1805"/>
                    <a:pt x="520" y="1806"/>
                  </a:cubicBezTo>
                  <a:cubicBezTo>
                    <a:pt x="520" y="1806"/>
                    <a:pt x="520" y="1807"/>
                    <a:pt x="520" y="1807"/>
                  </a:cubicBezTo>
                  <a:cubicBezTo>
                    <a:pt x="520" y="1807"/>
                    <a:pt x="520" y="1808"/>
                    <a:pt x="520" y="1808"/>
                  </a:cubicBezTo>
                  <a:cubicBezTo>
                    <a:pt x="519" y="1809"/>
                    <a:pt x="518" y="1810"/>
                    <a:pt x="519" y="1812"/>
                  </a:cubicBezTo>
                  <a:cubicBezTo>
                    <a:pt x="519" y="1812"/>
                    <a:pt x="518" y="1814"/>
                    <a:pt x="518" y="1814"/>
                  </a:cubicBezTo>
                  <a:cubicBezTo>
                    <a:pt x="516" y="1816"/>
                    <a:pt x="516" y="1817"/>
                    <a:pt x="516" y="1819"/>
                  </a:cubicBezTo>
                  <a:cubicBezTo>
                    <a:pt x="514" y="1820"/>
                    <a:pt x="513" y="1822"/>
                    <a:pt x="513" y="1824"/>
                  </a:cubicBezTo>
                  <a:cubicBezTo>
                    <a:pt x="513" y="1824"/>
                    <a:pt x="512" y="1827"/>
                    <a:pt x="510" y="1829"/>
                  </a:cubicBezTo>
                  <a:cubicBezTo>
                    <a:pt x="503" y="1838"/>
                    <a:pt x="493" y="1852"/>
                    <a:pt x="483" y="1868"/>
                  </a:cubicBezTo>
                  <a:cubicBezTo>
                    <a:pt x="472" y="1884"/>
                    <a:pt x="459" y="1900"/>
                    <a:pt x="450" y="1906"/>
                  </a:cubicBezTo>
                  <a:cubicBezTo>
                    <a:pt x="447" y="1908"/>
                    <a:pt x="443" y="1911"/>
                    <a:pt x="442" y="1912"/>
                  </a:cubicBezTo>
                  <a:cubicBezTo>
                    <a:pt x="440" y="1914"/>
                    <a:pt x="425" y="1921"/>
                    <a:pt x="418" y="1923"/>
                  </a:cubicBezTo>
                  <a:cubicBezTo>
                    <a:pt x="416" y="1923"/>
                    <a:pt x="412" y="1925"/>
                    <a:pt x="411" y="1926"/>
                  </a:cubicBezTo>
                  <a:cubicBezTo>
                    <a:pt x="410" y="1927"/>
                    <a:pt x="407" y="1927"/>
                    <a:pt x="406" y="1928"/>
                  </a:cubicBezTo>
                  <a:cubicBezTo>
                    <a:pt x="403" y="1928"/>
                    <a:pt x="398" y="1930"/>
                    <a:pt x="394" y="1932"/>
                  </a:cubicBezTo>
                  <a:cubicBezTo>
                    <a:pt x="390" y="1934"/>
                    <a:pt x="386" y="1935"/>
                    <a:pt x="385" y="1936"/>
                  </a:cubicBezTo>
                  <a:cubicBezTo>
                    <a:pt x="383" y="1936"/>
                    <a:pt x="380" y="1937"/>
                    <a:pt x="379" y="1938"/>
                  </a:cubicBezTo>
                  <a:cubicBezTo>
                    <a:pt x="376" y="1939"/>
                    <a:pt x="359" y="1944"/>
                    <a:pt x="356" y="1944"/>
                  </a:cubicBezTo>
                  <a:cubicBezTo>
                    <a:pt x="355" y="1944"/>
                    <a:pt x="351" y="1946"/>
                    <a:pt x="350" y="1947"/>
                  </a:cubicBezTo>
                  <a:cubicBezTo>
                    <a:pt x="338" y="1953"/>
                    <a:pt x="313" y="1958"/>
                    <a:pt x="285" y="1958"/>
                  </a:cubicBezTo>
                  <a:cubicBezTo>
                    <a:pt x="280" y="1959"/>
                    <a:pt x="276" y="1959"/>
                    <a:pt x="273" y="1959"/>
                  </a:cubicBezTo>
                  <a:cubicBezTo>
                    <a:pt x="263" y="1959"/>
                    <a:pt x="260" y="1958"/>
                    <a:pt x="247" y="1954"/>
                  </a:cubicBezTo>
                  <a:cubicBezTo>
                    <a:pt x="242" y="1953"/>
                    <a:pt x="236" y="1951"/>
                    <a:pt x="234" y="1951"/>
                  </a:cubicBezTo>
                  <a:cubicBezTo>
                    <a:pt x="234" y="1951"/>
                    <a:pt x="233" y="1951"/>
                    <a:pt x="233" y="1951"/>
                  </a:cubicBezTo>
                  <a:cubicBezTo>
                    <a:pt x="233" y="1951"/>
                    <a:pt x="228" y="1950"/>
                    <a:pt x="222" y="1948"/>
                  </a:cubicBezTo>
                  <a:cubicBezTo>
                    <a:pt x="216" y="1946"/>
                    <a:pt x="209" y="1943"/>
                    <a:pt x="207" y="1942"/>
                  </a:cubicBezTo>
                  <a:cubicBezTo>
                    <a:pt x="205" y="1942"/>
                    <a:pt x="203" y="1941"/>
                    <a:pt x="203" y="1940"/>
                  </a:cubicBezTo>
                  <a:cubicBezTo>
                    <a:pt x="201" y="1938"/>
                    <a:pt x="198" y="1938"/>
                    <a:pt x="197" y="1939"/>
                  </a:cubicBezTo>
                  <a:cubicBezTo>
                    <a:pt x="197" y="1939"/>
                    <a:pt x="197" y="1939"/>
                    <a:pt x="197" y="1939"/>
                  </a:cubicBezTo>
                  <a:cubicBezTo>
                    <a:pt x="194" y="1939"/>
                    <a:pt x="188" y="1937"/>
                    <a:pt x="186" y="1935"/>
                  </a:cubicBezTo>
                  <a:cubicBezTo>
                    <a:pt x="185" y="1934"/>
                    <a:pt x="182" y="1933"/>
                    <a:pt x="179" y="1933"/>
                  </a:cubicBezTo>
                  <a:cubicBezTo>
                    <a:pt x="179" y="1933"/>
                    <a:pt x="179" y="1933"/>
                    <a:pt x="179" y="1933"/>
                  </a:cubicBezTo>
                  <a:cubicBezTo>
                    <a:pt x="179" y="1932"/>
                    <a:pt x="179" y="1932"/>
                    <a:pt x="178" y="1931"/>
                  </a:cubicBezTo>
                  <a:cubicBezTo>
                    <a:pt x="177" y="1930"/>
                    <a:pt x="177" y="1930"/>
                    <a:pt x="177" y="1930"/>
                  </a:cubicBezTo>
                  <a:cubicBezTo>
                    <a:pt x="176" y="1930"/>
                    <a:pt x="176" y="1930"/>
                    <a:pt x="176" y="1930"/>
                  </a:cubicBezTo>
                  <a:cubicBezTo>
                    <a:pt x="175" y="1930"/>
                    <a:pt x="174" y="1930"/>
                    <a:pt x="173" y="1930"/>
                  </a:cubicBezTo>
                  <a:cubicBezTo>
                    <a:pt x="173" y="1930"/>
                    <a:pt x="173" y="1931"/>
                    <a:pt x="172" y="1931"/>
                  </a:cubicBezTo>
                  <a:cubicBezTo>
                    <a:pt x="171" y="1931"/>
                    <a:pt x="168" y="1930"/>
                    <a:pt x="167" y="1930"/>
                  </a:cubicBezTo>
                  <a:cubicBezTo>
                    <a:pt x="166" y="1929"/>
                    <a:pt x="160" y="1928"/>
                    <a:pt x="158" y="1928"/>
                  </a:cubicBezTo>
                  <a:cubicBezTo>
                    <a:pt x="158" y="1928"/>
                    <a:pt x="158" y="1928"/>
                    <a:pt x="158" y="1928"/>
                  </a:cubicBezTo>
                  <a:cubicBezTo>
                    <a:pt x="156" y="1927"/>
                    <a:pt x="149" y="1923"/>
                    <a:pt x="139" y="1916"/>
                  </a:cubicBezTo>
                  <a:cubicBezTo>
                    <a:pt x="130" y="1911"/>
                    <a:pt x="119" y="1904"/>
                    <a:pt x="103" y="1896"/>
                  </a:cubicBezTo>
                  <a:cubicBezTo>
                    <a:pt x="98" y="1893"/>
                    <a:pt x="95" y="1890"/>
                    <a:pt x="92" y="1886"/>
                  </a:cubicBezTo>
                  <a:cubicBezTo>
                    <a:pt x="89" y="1882"/>
                    <a:pt x="85" y="1876"/>
                    <a:pt x="82" y="1873"/>
                  </a:cubicBezTo>
                  <a:cubicBezTo>
                    <a:pt x="77" y="1866"/>
                    <a:pt x="71" y="1854"/>
                    <a:pt x="68" y="1844"/>
                  </a:cubicBezTo>
                  <a:cubicBezTo>
                    <a:pt x="67" y="1838"/>
                    <a:pt x="66" y="1836"/>
                    <a:pt x="65" y="1835"/>
                  </a:cubicBezTo>
                  <a:cubicBezTo>
                    <a:pt x="64" y="1832"/>
                    <a:pt x="62" y="1819"/>
                    <a:pt x="58" y="1790"/>
                  </a:cubicBezTo>
                  <a:cubicBezTo>
                    <a:pt x="55" y="1768"/>
                    <a:pt x="52" y="1736"/>
                    <a:pt x="50" y="1714"/>
                  </a:cubicBezTo>
                  <a:cubicBezTo>
                    <a:pt x="47" y="1687"/>
                    <a:pt x="47" y="1687"/>
                    <a:pt x="47" y="1687"/>
                  </a:cubicBezTo>
                  <a:cubicBezTo>
                    <a:pt x="51" y="1680"/>
                    <a:pt x="51" y="1680"/>
                    <a:pt x="51" y="1680"/>
                  </a:cubicBezTo>
                  <a:cubicBezTo>
                    <a:pt x="52" y="1678"/>
                    <a:pt x="54" y="1673"/>
                    <a:pt x="55" y="1670"/>
                  </a:cubicBezTo>
                  <a:cubicBezTo>
                    <a:pt x="55" y="1667"/>
                    <a:pt x="62" y="1654"/>
                    <a:pt x="69" y="1642"/>
                  </a:cubicBezTo>
                  <a:cubicBezTo>
                    <a:pt x="87" y="1614"/>
                    <a:pt x="108" y="1589"/>
                    <a:pt x="113" y="1588"/>
                  </a:cubicBezTo>
                  <a:cubicBezTo>
                    <a:pt x="115" y="1588"/>
                    <a:pt x="119" y="1585"/>
                    <a:pt x="126" y="1578"/>
                  </a:cubicBezTo>
                  <a:cubicBezTo>
                    <a:pt x="133" y="1572"/>
                    <a:pt x="139" y="1567"/>
                    <a:pt x="146" y="1562"/>
                  </a:cubicBezTo>
                  <a:cubicBezTo>
                    <a:pt x="146" y="1562"/>
                    <a:pt x="146" y="1562"/>
                    <a:pt x="146" y="1563"/>
                  </a:cubicBezTo>
                  <a:cubicBezTo>
                    <a:pt x="146" y="1564"/>
                    <a:pt x="144" y="1568"/>
                    <a:pt x="142" y="1573"/>
                  </a:cubicBezTo>
                  <a:cubicBezTo>
                    <a:pt x="135" y="1597"/>
                    <a:pt x="135" y="1615"/>
                    <a:pt x="141" y="1627"/>
                  </a:cubicBezTo>
                  <a:cubicBezTo>
                    <a:pt x="142" y="1627"/>
                    <a:pt x="142" y="1627"/>
                    <a:pt x="142" y="1627"/>
                  </a:cubicBezTo>
                  <a:cubicBezTo>
                    <a:pt x="142" y="1628"/>
                    <a:pt x="142" y="1628"/>
                    <a:pt x="142" y="1628"/>
                  </a:cubicBezTo>
                  <a:cubicBezTo>
                    <a:pt x="143" y="1628"/>
                    <a:pt x="143" y="1631"/>
                    <a:pt x="143" y="1632"/>
                  </a:cubicBezTo>
                  <a:cubicBezTo>
                    <a:pt x="143" y="1633"/>
                    <a:pt x="143" y="1633"/>
                    <a:pt x="142" y="1633"/>
                  </a:cubicBezTo>
                  <a:cubicBezTo>
                    <a:pt x="141" y="1634"/>
                    <a:pt x="141" y="1636"/>
                    <a:pt x="141" y="1637"/>
                  </a:cubicBezTo>
                  <a:cubicBezTo>
                    <a:pt x="141" y="1638"/>
                    <a:pt x="140" y="1641"/>
                    <a:pt x="137" y="1644"/>
                  </a:cubicBezTo>
                  <a:cubicBezTo>
                    <a:pt x="136" y="1646"/>
                    <a:pt x="135" y="1650"/>
                    <a:pt x="133" y="1654"/>
                  </a:cubicBezTo>
                  <a:cubicBezTo>
                    <a:pt x="133" y="1656"/>
                    <a:pt x="131" y="1659"/>
                    <a:pt x="130" y="1661"/>
                  </a:cubicBezTo>
                  <a:cubicBezTo>
                    <a:pt x="129" y="1659"/>
                    <a:pt x="128" y="1657"/>
                    <a:pt x="127" y="1656"/>
                  </a:cubicBezTo>
                  <a:cubicBezTo>
                    <a:pt x="125" y="1653"/>
                    <a:pt x="124" y="1650"/>
                    <a:pt x="124" y="1650"/>
                  </a:cubicBezTo>
                  <a:cubicBezTo>
                    <a:pt x="124" y="1649"/>
                    <a:pt x="124" y="1649"/>
                    <a:pt x="124" y="1649"/>
                  </a:cubicBezTo>
                  <a:cubicBezTo>
                    <a:pt x="123" y="1649"/>
                    <a:pt x="123" y="1649"/>
                    <a:pt x="123" y="1649"/>
                  </a:cubicBezTo>
                  <a:cubicBezTo>
                    <a:pt x="119" y="1642"/>
                    <a:pt x="114" y="1640"/>
                    <a:pt x="110" y="1640"/>
                  </a:cubicBezTo>
                  <a:cubicBezTo>
                    <a:pt x="101" y="1640"/>
                    <a:pt x="91" y="1649"/>
                    <a:pt x="88" y="1653"/>
                  </a:cubicBezTo>
                  <a:cubicBezTo>
                    <a:pt x="76" y="1666"/>
                    <a:pt x="74" y="1669"/>
                    <a:pt x="74" y="1678"/>
                  </a:cubicBezTo>
                  <a:cubicBezTo>
                    <a:pt x="73" y="1686"/>
                    <a:pt x="71" y="1690"/>
                    <a:pt x="69" y="1695"/>
                  </a:cubicBezTo>
                  <a:cubicBezTo>
                    <a:pt x="68" y="1699"/>
                    <a:pt x="66" y="1704"/>
                    <a:pt x="64" y="1714"/>
                  </a:cubicBezTo>
                  <a:cubicBezTo>
                    <a:pt x="64" y="1719"/>
                    <a:pt x="64" y="1729"/>
                    <a:pt x="65" y="1748"/>
                  </a:cubicBezTo>
                  <a:cubicBezTo>
                    <a:pt x="66" y="1757"/>
                    <a:pt x="65" y="1762"/>
                    <a:pt x="64" y="1766"/>
                  </a:cubicBezTo>
                  <a:cubicBezTo>
                    <a:pt x="62" y="1770"/>
                    <a:pt x="62" y="1779"/>
                    <a:pt x="64" y="1782"/>
                  </a:cubicBezTo>
                  <a:cubicBezTo>
                    <a:pt x="65" y="1783"/>
                    <a:pt x="66" y="1784"/>
                    <a:pt x="67" y="1784"/>
                  </a:cubicBezTo>
                  <a:cubicBezTo>
                    <a:pt x="67" y="1784"/>
                    <a:pt x="68" y="1786"/>
                    <a:pt x="70" y="1788"/>
                  </a:cubicBezTo>
                  <a:cubicBezTo>
                    <a:pt x="73" y="1792"/>
                    <a:pt x="73" y="1792"/>
                    <a:pt x="71" y="1796"/>
                  </a:cubicBezTo>
                  <a:cubicBezTo>
                    <a:pt x="68" y="1806"/>
                    <a:pt x="68" y="1806"/>
                    <a:pt x="68" y="1806"/>
                  </a:cubicBezTo>
                  <a:cubicBezTo>
                    <a:pt x="67" y="1810"/>
                    <a:pt x="67" y="1815"/>
                    <a:pt x="67" y="1819"/>
                  </a:cubicBezTo>
                  <a:cubicBezTo>
                    <a:pt x="67" y="1820"/>
                    <a:pt x="67" y="1820"/>
                    <a:pt x="67" y="1821"/>
                  </a:cubicBezTo>
                  <a:cubicBezTo>
                    <a:pt x="68" y="1821"/>
                    <a:pt x="68" y="1821"/>
                    <a:pt x="68" y="1821"/>
                  </a:cubicBezTo>
                  <a:cubicBezTo>
                    <a:pt x="69" y="1829"/>
                    <a:pt x="70" y="1832"/>
                    <a:pt x="74" y="1837"/>
                  </a:cubicBezTo>
                  <a:cubicBezTo>
                    <a:pt x="81" y="1844"/>
                    <a:pt x="86" y="1846"/>
                    <a:pt x="92" y="1845"/>
                  </a:cubicBezTo>
                  <a:cubicBezTo>
                    <a:pt x="101" y="1842"/>
                    <a:pt x="102" y="1832"/>
                    <a:pt x="101" y="1821"/>
                  </a:cubicBezTo>
                  <a:cubicBezTo>
                    <a:pt x="100" y="1805"/>
                    <a:pt x="104" y="1799"/>
                    <a:pt x="118" y="1795"/>
                  </a:cubicBezTo>
                  <a:cubicBezTo>
                    <a:pt x="124" y="1793"/>
                    <a:pt x="126" y="1791"/>
                    <a:pt x="130" y="1786"/>
                  </a:cubicBezTo>
                  <a:cubicBezTo>
                    <a:pt x="132" y="1783"/>
                    <a:pt x="134" y="1778"/>
                    <a:pt x="133" y="1775"/>
                  </a:cubicBezTo>
                  <a:cubicBezTo>
                    <a:pt x="133" y="1771"/>
                    <a:pt x="135" y="1767"/>
                    <a:pt x="137" y="1766"/>
                  </a:cubicBezTo>
                  <a:cubicBezTo>
                    <a:pt x="140" y="1766"/>
                    <a:pt x="144" y="1763"/>
                    <a:pt x="148" y="1757"/>
                  </a:cubicBezTo>
                  <a:cubicBezTo>
                    <a:pt x="151" y="1754"/>
                    <a:pt x="152" y="1753"/>
                    <a:pt x="153" y="1752"/>
                  </a:cubicBezTo>
                  <a:cubicBezTo>
                    <a:pt x="154" y="1754"/>
                    <a:pt x="157" y="1756"/>
                    <a:pt x="157" y="1757"/>
                  </a:cubicBezTo>
                  <a:cubicBezTo>
                    <a:pt x="159" y="1757"/>
                    <a:pt x="159" y="1758"/>
                    <a:pt x="159" y="1759"/>
                  </a:cubicBezTo>
                  <a:cubicBezTo>
                    <a:pt x="160" y="1760"/>
                    <a:pt x="156" y="1764"/>
                    <a:pt x="155" y="1766"/>
                  </a:cubicBezTo>
                  <a:cubicBezTo>
                    <a:pt x="146" y="1773"/>
                    <a:pt x="144" y="1783"/>
                    <a:pt x="143" y="1793"/>
                  </a:cubicBezTo>
                  <a:cubicBezTo>
                    <a:pt x="141" y="1801"/>
                    <a:pt x="140" y="1809"/>
                    <a:pt x="134" y="1814"/>
                  </a:cubicBezTo>
                  <a:cubicBezTo>
                    <a:pt x="133" y="1815"/>
                    <a:pt x="129" y="1816"/>
                    <a:pt x="125" y="1816"/>
                  </a:cubicBezTo>
                  <a:cubicBezTo>
                    <a:pt x="122" y="1817"/>
                    <a:pt x="118" y="1817"/>
                    <a:pt x="116" y="1819"/>
                  </a:cubicBezTo>
                  <a:cubicBezTo>
                    <a:pt x="116" y="1819"/>
                    <a:pt x="116" y="1819"/>
                    <a:pt x="116" y="1819"/>
                  </a:cubicBezTo>
                  <a:cubicBezTo>
                    <a:pt x="113" y="1819"/>
                    <a:pt x="111" y="1822"/>
                    <a:pt x="110" y="1824"/>
                  </a:cubicBezTo>
                  <a:cubicBezTo>
                    <a:pt x="107" y="1827"/>
                    <a:pt x="106" y="1829"/>
                    <a:pt x="107" y="1830"/>
                  </a:cubicBezTo>
                  <a:cubicBezTo>
                    <a:pt x="107" y="1830"/>
                    <a:pt x="107" y="1830"/>
                    <a:pt x="107" y="1830"/>
                  </a:cubicBezTo>
                  <a:cubicBezTo>
                    <a:pt x="107" y="1831"/>
                    <a:pt x="107" y="1833"/>
                    <a:pt x="107" y="1836"/>
                  </a:cubicBezTo>
                  <a:cubicBezTo>
                    <a:pt x="106" y="1841"/>
                    <a:pt x="106" y="1850"/>
                    <a:pt x="107" y="1857"/>
                  </a:cubicBezTo>
                  <a:cubicBezTo>
                    <a:pt x="108" y="1869"/>
                    <a:pt x="115" y="1878"/>
                    <a:pt x="122" y="1887"/>
                  </a:cubicBezTo>
                  <a:cubicBezTo>
                    <a:pt x="125" y="1892"/>
                    <a:pt x="129" y="1897"/>
                    <a:pt x="132" y="1903"/>
                  </a:cubicBezTo>
                  <a:cubicBezTo>
                    <a:pt x="132" y="1903"/>
                    <a:pt x="132" y="1903"/>
                    <a:pt x="132" y="1903"/>
                  </a:cubicBezTo>
                  <a:cubicBezTo>
                    <a:pt x="141" y="1914"/>
                    <a:pt x="154" y="1919"/>
                    <a:pt x="168" y="1924"/>
                  </a:cubicBezTo>
                  <a:cubicBezTo>
                    <a:pt x="172" y="1926"/>
                    <a:pt x="177" y="1927"/>
                    <a:pt x="181" y="1929"/>
                  </a:cubicBezTo>
                  <a:cubicBezTo>
                    <a:pt x="190" y="1933"/>
                    <a:pt x="193" y="1934"/>
                    <a:pt x="208" y="1935"/>
                  </a:cubicBezTo>
                  <a:cubicBezTo>
                    <a:pt x="226" y="1935"/>
                    <a:pt x="226" y="1935"/>
                    <a:pt x="226" y="1935"/>
                  </a:cubicBezTo>
                  <a:cubicBezTo>
                    <a:pt x="230" y="1930"/>
                    <a:pt x="230" y="1930"/>
                    <a:pt x="230" y="1930"/>
                  </a:cubicBezTo>
                  <a:cubicBezTo>
                    <a:pt x="234" y="1923"/>
                    <a:pt x="236" y="1919"/>
                    <a:pt x="235" y="1912"/>
                  </a:cubicBezTo>
                  <a:cubicBezTo>
                    <a:pt x="235" y="1909"/>
                    <a:pt x="235" y="1906"/>
                    <a:pt x="237" y="1903"/>
                  </a:cubicBezTo>
                  <a:cubicBezTo>
                    <a:pt x="240" y="1899"/>
                    <a:pt x="240" y="1899"/>
                    <a:pt x="243" y="1899"/>
                  </a:cubicBezTo>
                  <a:cubicBezTo>
                    <a:pt x="245" y="1899"/>
                    <a:pt x="245" y="1899"/>
                    <a:pt x="245" y="1899"/>
                  </a:cubicBezTo>
                  <a:cubicBezTo>
                    <a:pt x="257" y="1899"/>
                    <a:pt x="269" y="1898"/>
                    <a:pt x="280" y="1897"/>
                  </a:cubicBezTo>
                  <a:cubicBezTo>
                    <a:pt x="293" y="1896"/>
                    <a:pt x="305" y="1895"/>
                    <a:pt x="318" y="1895"/>
                  </a:cubicBezTo>
                  <a:cubicBezTo>
                    <a:pt x="318" y="1895"/>
                    <a:pt x="319" y="1897"/>
                    <a:pt x="320" y="1900"/>
                  </a:cubicBezTo>
                  <a:cubicBezTo>
                    <a:pt x="322" y="1902"/>
                    <a:pt x="324" y="1907"/>
                    <a:pt x="327" y="1908"/>
                  </a:cubicBezTo>
                  <a:cubicBezTo>
                    <a:pt x="327" y="1908"/>
                    <a:pt x="328" y="1908"/>
                    <a:pt x="330" y="1908"/>
                  </a:cubicBezTo>
                  <a:cubicBezTo>
                    <a:pt x="332" y="1908"/>
                    <a:pt x="335" y="1908"/>
                    <a:pt x="337" y="1908"/>
                  </a:cubicBezTo>
                  <a:cubicBezTo>
                    <a:pt x="343" y="1907"/>
                    <a:pt x="347" y="1905"/>
                    <a:pt x="351" y="1902"/>
                  </a:cubicBezTo>
                  <a:cubicBezTo>
                    <a:pt x="360" y="1897"/>
                    <a:pt x="370" y="1896"/>
                    <a:pt x="379" y="1894"/>
                  </a:cubicBezTo>
                  <a:cubicBezTo>
                    <a:pt x="395" y="1891"/>
                    <a:pt x="412" y="1888"/>
                    <a:pt x="424" y="1873"/>
                  </a:cubicBezTo>
                  <a:cubicBezTo>
                    <a:pt x="427" y="1869"/>
                    <a:pt x="427" y="1865"/>
                    <a:pt x="427" y="1860"/>
                  </a:cubicBezTo>
                  <a:cubicBezTo>
                    <a:pt x="426" y="1852"/>
                    <a:pt x="422" y="1840"/>
                    <a:pt x="418" y="1837"/>
                  </a:cubicBezTo>
                  <a:cubicBezTo>
                    <a:pt x="418" y="1837"/>
                    <a:pt x="418" y="1837"/>
                    <a:pt x="418" y="1837"/>
                  </a:cubicBezTo>
                  <a:cubicBezTo>
                    <a:pt x="418" y="1836"/>
                    <a:pt x="418" y="1836"/>
                    <a:pt x="418" y="1836"/>
                  </a:cubicBezTo>
                  <a:cubicBezTo>
                    <a:pt x="416" y="1835"/>
                    <a:pt x="416" y="1835"/>
                    <a:pt x="416" y="1835"/>
                  </a:cubicBezTo>
                  <a:cubicBezTo>
                    <a:pt x="414" y="1833"/>
                    <a:pt x="412" y="1831"/>
                    <a:pt x="409" y="1829"/>
                  </a:cubicBezTo>
                  <a:cubicBezTo>
                    <a:pt x="400" y="1822"/>
                    <a:pt x="389" y="1813"/>
                    <a:pt x="378" y="1809"/>
                  </a:cubicBezTo>
                  <a:cubicBezTo>
                    <a:pt x="377" y="1809"/>
                    <a:pt x="376" y="1808"/>
                    <a:pt x="374" y="1802"/>
                  </a:cubicBezTo>
                  <a:cubicBezTo>
                    <a:pt x="372" y="1794"/>
                    <a:pt x="370" y="1792"/>
                    <a:pt x="365" y="1788"/>
                  </a:cubicBezTo>
                  <a:cubicBezTo>
                    <a:pt x="361" y="1786"/>
                    <a:pt x="359" y="1785"/>
                    <a:pt x="355" y="1785"/>
                  </a:cubicBezTo>
                  <a:cubicBezTo>
                    <a:pt x="353" y="1785"/>
                    <a:pt x="351" y="1785"/>
                    <a:pt x="347" y="1785"/>
                  </a:cubicBezTo>
                  <a:cubicBezTo>
                    <a:pt x="346" y="1785"/>
                    <a:pt x="344" y="1785"/>
                    <a:pt x="343" y="1785"/>
                  </a:cubicBezTo>
                  <a:cubicBezTo>
                    <a:pt x="322" y="1785"/>
                    <a:pt x="317" y="1768"/>
                    <a:pt x="316" y="1761"/>
                  </a:cubicBezTo>
                  <a:cubicBezTo>
                    <a:pt x="314" y="1748"/>
                    <a:pt x="310" y="1741"/>
                    <a:pt x="302" y="1736"/>
                  </a:cubicBezTo>
                  <a:cubicBezTo>
                    <a:pt x="301" y="1735"/>
                    <a:pt x="298" y="1732"/>
                    <a:pt x="296" y="1730"/>
                  </a:cubicBezTo>
                  <a:cubicBezTo>
                    <a:pt x="294" y="1726"/>
                    <a:pt x="292" y="1723"/>
                    <a:pt x="288" y="1723"/>
                  </a:cubicBezTo>
                  <a:cubicBezTo>
                    <a:pt x="287" y="1723"/>
                    <a:pt x="287" y="1723"/>
                    <a:pt x="286" y="1723"/>
                  </a:cubicBezTo>
                  <a:cubicBezTo>
                    <a:pt x="281" y="1724"/>
                    <a:pt x="279" y="1726"/>
                    <a:pt x="279" y="1732"/>
                  </a:cubicBezTo>
                  <a:cubicBezTo>
                    <a:pt x="279" y="1735"/>
                    <a:pt x="278" y="1738"/>
                    <a:pt x="274" y="1742"/>
                  </a:cubicBezTo>
                  <a:cubicBezTo>
                    <a:pt x="271" y="1746"/>
                    <a:pt x="269" y="1747"/>
                    <a:pt x="266" y="1748"/>
                  </a:cubicBezTo>
                  <a:cubicBezTo>
                    <a:pt x="269" y="1743"/>
                    <a:pt x="269" y="1743"/>
                    <a:pt x="269" y="1743"/>
                  </a:cubicBezTo>
                  <a:cubicBezTo>
                    <a:pt x="273" y="1735"/>
                    <a:pt x="271" y="1721"/>
                    <a:pt x="264" y="1710"/>
                  </a:cubicBezTo>
                  <a:cubicBezTo>
                    <a:pt x="261" y="1704"/>
                    <a:pt x="257" y="1700"/>
                    <a:pt x="249" y="1695"/>
                  </a:cubicBezTo>
                  <a:cubicBezTo>
                    <a:pt x="247" y="1693"/>
                    <a:pt x="238" y="1688"/>
                    <a:pt x="234" y="1688"/>
                  </a:cubicBezTo>
                  <a:cubicBezTo>
                    <a:pt x="234" y="1688"/>
                    <a:pt x="234" y="1688"/>
                    <a:pt x="234" y="1688"/>
                  </a:cubicBezTo>
                  <a:cubicBezTo>
                    <a:pt x="230" y="1688"/>
                    <a:pt x="226" y="1690"/>
                    <a:pt x="224" y="1692"/>
                  </a:cubicBezTo>
                  <a:cubicBezTo>
                    <a:pt x="224" y="1692"/>
                    <a:pt x="224" y="1691"/>
                    <a:pt x="224" y="1690"/>
                  </a:cubicBezTo>
                  <a:cubicBezTo>
                    <a:pt x="232" y="1680"/>
                    <a:pt x="238" y="1672"/>
                    <a:pt x="244" y="1666"/>
                  </a:cubicBezTo>
                  <a:cubicBezTo>
                    <a:pt x="252" y="1657"/>
                    <a:pt x="257" y="1651"/>
                    <a:pt x="259" y="1642"/>
                  </a:cubicBezTo>
                  <a:cubicBezTo>
                    <a:pt x="259" y="1640"/>
                    <a:pt x="260" y="1637"/>
                    <a:pt x="260" y="1636"/>
                  </a:cubicBezTo>
                  <a:cubicBezTo>
                    <a:pt x="260" y="1636"/>
                    <a:pt x="261" y="1635"/>
                    <a:pt x="261" y="1635"/>
                  </a:cubicBezTo>
                  <a:cubicBezTo>
                    <a:pt x="262" y="1634"/>
                    <a:pt x="271" y="1633"/>
                    <a:pt x="288" y="1631"/>
                  </a:cubicBezTo>
                  <a:cubicBezTo>
                    <a:pt x="318" y="1627"/>
                    <a:pt x="319" y="1627"/>
                    <a:pt x="321" y="1623"/>
                  </a:cubicBezTo>
                  <a:cubicBezTo>
                    <a:pt x="323" y="1619"/>
                    <a:pt x="324" y="1617"/>
                    <a:pt x="323" y="1614"/>
                  </a:cubicBezTo>
                  <a:cubicBezTo>
                    <a:pt x="322" y="1610"/>
                    <a:pt x="319" y="1607"/>
                    <a:pt x="313" y="1604"/>
                  </a:cubicBezTo>
                  <a:cubicBezTo>
                    <a:pt x="309" y="1602"/>
                    <a:pt x="303" y="1599"/>
                    <a:pt x="300" y="1599"/>
                  </a:cubicBezTo>
                  <a:cubicBezTo>
                    <a:pt x="298" y="1599"/>
                    <a:pt x="297" y="1598"/>
                    <a:pt x="295" y="1595"/>
                  </a:cubicBezTo>
                  <a:cubicBezTo>
                    <a:pt x="293" y="1592"/>
                    <a:pt x="289" y="1588"/>
                    <a:pt x="286" y="1586"/>
                  </a:cubicBezTo>
                  <a:cubicBezTo>
                    <a:pt x="283" y="1583"/>
                    <a:pt x="283" y="1583"/>
                    <a:pt x="283" y="1583"/>
                  </a:cubicBezTo>
                  <a:cubicBezTo>
                    <a:pt x="286" y="1576"/>
                    <a:pt x="286" y="1576"/>
                    <a:pt x="286" y="1576"/>
                  </a:cubicBezTo>
                  <a:cubicBezTo>
                    <a:pt x="288" y="1570"/>
                    <a:pt x="291" y="1567"/>
                    <a:pt x="292" y="1566"/>
                  </a:cubicBezTo>
                  <a:cubicBezTo>
                    <a:pt x="300" y="1561"/>
                    <a:pt x="304" y="1553"/>
                    <a:pt x="303" y="1546"/>
                  </a:cubicBezTo>
                  <a:cubicBezTo>
                    <a:pt x="302" y="1540"/>
                    <a:pt x="301" y="1538"/>
                    <a:pt x="295" y="1535"/>
                  </a:cubicBezTo>
                  <a:cubicBezTo>
                    <a:pt x="292" y="1534"/>
                    <a:pt x="292" y="1533"/>
                    <a:pt x="292" y="1532"/>
                  </a:cubicBezTo>
                  <a:cubicBezTo>
                    <a:pt x="293" y="1521"/>
                    <a:pt x="293" y="1517"/>
                    <a:pt x="289" y="1515"/>
                  </a:cubicBezTo>
                  <a:cubicBezTo>
                    <a:pt x="288" y="1515"/>
                    <a:pt x="287" y="1514"/>
                    <a:pt x="286" y="1514"/>
                  </a:cubicBezTo>
                  <a:cubicBezTo>
                    <a:pt x="288" y="1514"/>
                    <a:pt x="289" y="1514"/>
                    <a:pt x="290" y="1514"/>
                  </a:cubicBezTo>
                  <a:cubicBezTo>
                    <a:pt x="294" y="1515"/>
                    <a:pt x="301" y="1515"/>
                    <a:pt x="305" y="1516"/>
                  </a:cubicBezTo>
                  <a:cubicBezTo>
                    <a:pt x="308" y="1516"/>
                    <a:pt x="311" y="1516"/>
                    <a:pt x="312" y="1516"/>
                  </a:cubicBezTo>
                  <a:cubicBezTo>
                    <a:pt x="312" y="1517"/>
                    <a:pt x="313" y="1517"/>
                    <a:pt x="320" y="1517"/>
                  </a:cubicBezTo>
                  <a:cubicBezTo>
                    <a:pt x="321" y="1517"/>
                    <a:pt x="323" y="1517"/>
                    <a:pt x="325" y="1517"/>
                  </a:cubicBezTo>
                  <a:cubicBezTo>
                    <a:pt x="329" y="1517"/>
                    <a:pt x="333" y="1517"/>
                    <a:pt x="336" y="1517"/>
                  </a:cubicBezTo>
                  <a:cubicBezTo>
                    <a:pt x="345" y="1517"/>
                    <a:pt x="350" y="1517"/>
                    <a:pt x="351" y="1518"/>
                  </a:cubicBezTo>
                  <a:cubicBezTo>
                    <a:pt x="352" y="1518"/>
                    <a:pt x="356" y="1520"/>
                    <a:pt x="361" y="1523"/>
                  </a:cubicBezTo>
                  <a:cubicBezTo>
                    <a:pt x="365" y="1525"/>
                    <a:pt x="368" y="1527"/>
                    <a:pt x="370" y="1527"/>
                  </a:cubicBezTo>
                  <a:cubicBezTo>
                    <a:pt x="370" y="1527"/>
                    <a:pt x="370" y="1527"/>
                    <a:pt x="370" y="1527"/>
                  </a:cubicBezTo>
                  <a:cubicBezTo>
                    <a:pt x="410" y="1543"/>
                    <a:pt x="447" y="1569"/>
                    <a:pt x="473" y="1598"/>
                  </a:cubicBezTo>
                  <a:cubicBezTo>
                    <a:pt x="474" y="1600"/>
                    <a:pt x="475" y="1601"/>
                    <a:pt x="476" y="1602"/>
                  </a:cubicBezTo>
                  <a:cubicBezTo>
                    <a:pt x="482" y="1611"/>
                    <a:pt x="490" y="1620"/>
                    <a:pt x="497" y="1629"/>
                  </a:cubicBezTo>
                  <a:cubicBezTo>
                    <a:pt x="504" y="1638"/>
                    <a:pt x="512" y="1648"/>
                    <a:pt x="518" y="1658"/>
                  </a:cubicBezTo>
                  <a:cubicBezTo>
                    <a:pt x="521" y="1663"/>
                    <a:pt x="528" y="1708"/>
                    <a:pt x="528" y="1725"/>
                  </a:cubicBezTo>
                  <a:cubicBezTo>
                    <a:pt x="529" y="1752"/>
                    <a:pt x="528" y="1759"/>
                    <a:pt x="527" y="1768"/>
                  </a:cubicBezTo>
                  <a:close/>
                  <a:moveTo>
                    <a:pt x="389" y="1519"/>
                  </a:moveTo>
                  <a:cubicBezTo>
                    <a:pt x="391" y="1520"/>
                    <a:pt x="393" y="1521"/>
                    <a:pt x="395" y="1521"/>
                  </a:cubicBezTo>
                  <a:cubicBezTo>
                    <a:pt x="403" y="1525"/>
                    <a:pt x="405" y="1526"/>
                    <a:pt x="406" y="1526"/>
                  </a:cubicBezTo>
                  <a:cubicBezTo>
                    <a:pt x="407" y="1526"/>
                    <a:pt x="409" y="1527"/>
                    <a:pt x="411" y="1529"/>
                  </a:cubicBezTo>
                  <a:cubicBezTo>
                    <a:pt x="419" y="1533"/>
                    <a:pt x="420" y="1534"/>
                    <a:pt x="426" y="1536"/>
                  </a:cubicBezTo>
                  <a:cubicBezTo>
                    <a:pt x="437" y="1541"/>
                    <a:pt x="463" y="1564"/>
                    <a:pt x="475" y="1579"/>
                  </a:cubicBezTo>
                  <a:cubicBezTo>
                    <a:pt x="472" y="1576"/>
                    <a:pt x="468" y="1572"/>
                    <a:pt x="464" y="1569"/>
                  </a:cubicBezTo>
                  <a:cubicBezTo>
                    <a:pt x="447" y="1553"/>
                    <a:pt x="429" y="1537"/>
                    <a:pt x="406" y="1526"/>
                  </a:cubicBezTo>
                  <a:cubicBezTo>
                    <a:pt x="406" y="1526"/>
                    <a:pt x="406" y="1526"/>
                    <a:pt x="406" y="1526"/>
                  </a:cubicBezTo>
                  <a:cubicBezTo>
                    <a:pt x="405" y="1526"/>
                    <a:pt x="399" y="1524"/>
                    <a:pt x="392" y="1520"/>
                  </a:cubicBezTo>
                  <a:cubicBezTo>
                    <a:pt x="391" y="1520"/>
                    <a:pt x="390" y="1519"/>
                    <a:pt x="389" y="1519"/>
                  </a:cubicBezTo>
                  <a:close/>
                  <a:moveTo>
                    <a:pt x="516" y="1628"/>
                  </a:moveTo>
                  <a:cubicBezTo>
                    <a:pt x="519" y="1632"/>
                    <a:pt x="522" y="1637"/>
                    <a:pt x="524" y="1641"/>
                  </a:cubicBezTo>
                  <a:cubicBezTo>
                    <a:pt x="522" y="1637"/>
                    <a:pt x="519" y="1632"/>
                    <a:pt x="516" y="1628"/>
                  </a:cubicBezTo>
                  <a:close/>
                  <a:moveTo>
                    <a:pt x="575" y="1778"/>
                  </a:moveTo>
                  <a:cubicBezTo>
                    <a:pt x="573" y="1784"/>
                    <a:pt x="572" y="1794"/>
                    <a:pt x="572" y="1813"/>
                  </a:cubicBezTo>
                  <a:cubicBezTo>
                    <a:pt x="572" y="1815"/>
                    <a:pt x="572" y="1816"/>
                    <a:pt x="572" y="1816"/>
                  </a:cubicBezTo>
                  <a:cubicBezTo>
                    <a:pt x="571" y="1816"/>
                    <a:pt x="571" y="1816"/>
                    <a:pt x="569" y="1815"/>
                  </a:cubicBezTo>
                  <a:cubicBezTo>
                    <a:pt x="567" y="1814"/>
                    <a:pt x="565" y="1814"/>
                    <a:pt x="563" y="1814"/>
                  </a:cubicBezTo>
                  <a:cubicBezTo>
                    <a:pt x="562" y="1814"/>
                    <a:pt x="562" y="1814"/>
                    <a:pt x="562" y="1814"/>
                  </a:cubicBezTo>
                  <a:cubicBezTo>
                    <a:pt x="561" y="1814"/>
                    <a:pt x="559" y="1813"/>
                    <a:pt x="559" y="1813"/>
                  </a:cubicBezTo>
                  <a:cubicBezTo>
                    <a:pt x="557" y="1812"/>
                    <a:pt x="555" y="1812"/>
                    <a:pt x="553" y="1812"/>
                  </a:cubicBezTo>
                  <a:cubicBezTo>
                    <a:pt x="553" y="1812"/>
                    <a:pt x="552" y="1812"/>
                    <a:pt x="552" y="1812"/>
                  </a:cubicBezTo>
                  <a:cubicBezTo>
                    <a:pt x="550" y="1812"/>
                    <a:pt x="546" y="1810"/>
                    <a:pt x="543" y="1809"/>
                  </a:cubicBezTo>
                  <a:cubicBezTo>
                    <a:pt x="537" y="1806"/>
                    <a:pt x="537" y="1806"/>
                    <a:pt x="537" y="1804"/>
                  </a:cubicBezTo>
                  <a:cubicBezTo>
                    <a:pt x="537" y="1801"/>
                    <a:pt x="537" y="1799"/>
                    <a:pt x="538" y="1798"/>
                  </a:cubicBezTo>
                  <a:cubicBezTo>
                    <a:pt x="538" y="1798"/>
                    <a:pt x="538" y="1798"/>
                    <a:pt x="538" y="1798"/>
                  </a:cubicBezTo>
                  <a:cubicBezTo>
                    <a:pt x="541" y="1799"/>
                    <a:pt x="545" y="1800"/>
                    <a:pt x="550" y="1799"/>
                  </a:cubicBezTo>
                  <a:cubicBezTo>
                    <a:pt x="559" y="1797"/>
                    <a:pt x="559" y="1797"/>
                    <a:pt x="559" y="1797"/>
                  </a:cubicBezTo>
                  <a:cubicBezTo>
                    <a:pt x="560" y="1788"/>
                    <a:pt x="560" y="1788"/>
                    <a:pt x="560" y="1788"/>
                  </a:cubicBezTo>
                  <a:cubicBezTo>
                    <a:pt x="561" y="1785"/>
                    <a:pt x="562" y="1779"/>
                    <a:pt x="563" y="1775"/>
                  </a:cubicBezTo>
                  <a:cubicBezTo>
                    <a:pt x="563" y="1774"/>
                    <a:pt x="563" y="1774"/>
                    <a:pt x="563" y="1774"/>
                  </a:cubicBezTo>
                  <a:cubicBezTo>
                    <a:pt x="564" y="1768"/>
                    <a:pt x="563" y="1757"/>
                    <a:pt x="558" y="1715"/>
                  </a:cubicBezTo>
                  <a:cubicBezTo>
                    <a:pt x="553" y="1650"/>
                    <a:pt x="543" y="1638"/>
                    <a:pt x="517" y="1608"/>
                  </a:cubicBezTo>
                  <a:cubicBezTo>
                    <a:pt x="510" y="1599"/>
                    <a:pt x="503" y="1590"/>
                    <a:pt x="493" y="1578"/>
                  </a:cubicBezTo>
                  <a:cubicBezTo>
                    <a:pt x="488" y="1573"/>
                    <a:pt x="483" y="1567"/>
                    <a:pt x="478" y="1561"/>
                  </a:cubicBezTo>
                  <a:cubicBezTo>
                    <a:pt x="465" y="1544"/>
                    <a:pt x="450" y="1528"/>
                    <a:pt x="430" y="1520"/>
                  </a:cubicBezTo>
                  <a:cubicBezTo>
                    <a:pt x="430" y="1520"/>
                    <a:pt x="430" y="1520"/>
                    <a:pt x="430" y="1520"/>
                  </a:cubicBezTo>
                  <a:cubicBezTo>
                    <a:pt x="429" y="1520"/>
                    <a:pt x="429" y="1520"/>
                    <a:pt x="429" y="1520"/>
                  </a:cubicBezTo>
                  <a:cubicBezTo>
                    <a:pt x="428" y="1520"/>
                    <a:pt x="425" y="1518"/>
                    <a:pt x="420" y="1516"/>
                  </a:cubicBezTo>
                  <a:cubicBezTo>
                    <a:pt x="418" y="1515"/>
                    <a:pt x="411" y="1512"/>
                    <a:pt x="409" y="1512"/>
                  </a:cubicBezTo>
                  <a:cubicBezTo>
                    <a:pt x="407" y="1509"/>
                    <a:pt x="401" y="1507"/>
                    <a:pt x="400" y="1507"/>
                  </a:cubicBezTo>
                  <a:cubicBezTo>
                    <a:pt x="397" y="1506"/>
                    <a:pt x="394" y="1504"/>
                    <a:pt x="393" y="1504"/>
                  </a:cubicBezTo>
                  <a:cubicBezTo>
                    <a:pt x="391" y="1502"/>
                    <a:pt x="389" y="1502"/>
                    <a:pt x="388" y="1502"/>
                  </a:cubicBezTo>
                  <a:cubicBezTo>
                    <a:pt x="388" y="1502"/>
                    <a:pt x="388" y="1502"/>
                    <a:pt x="387" y="1502"/>
                  </a:cubicBezTo>
                  <a:cubicBezTo>
                    <a:pt x="386" y="1502"/>
                    <a:pt x="384" y="1500"/>
                    <a:pt x="382" y="1500"/>
                  </a:cubicBezTo>
                  <a:cubicBezTo>
                    <a:pt x="381" y="1500"/>
                    <a:pt x="380" y="1500"/>
                    <a:pt x="377" y="1499"/>
                  </a:cubicBezTo>
                  <a:cubicBezTo>
                    <a:pt x="377" y="1499"/>
                    <a:pt x="374" y="1498"/>
                    <a:pt x="373" y="1498"/>
                  </a:cubicBezTo>
                  <a:cubicBezTo>
                    <a:pt x="372" y="1498"/>
                    <a:pt x="372" y="1498"/>
                    <a:pt x="372" y="1498"/>
                  </a:cubicBezTo>
                  <a:cubicBezTo>
                    <a:pt x="372" y="1498"/>
                    <a:pt x="370" y="1498"/>
                    <a:pt x="368" y="1497"/>
                  </a:cubicBezTo>
                  <a:cubicBezTo>
                    <a:pt x="365" y="1497"/>
                    <a:pt x="360" y="1496"/>
                    <a:pt x="356" y="1495"/>
                  </a:cubicBezTo>
                  <a:cubicBezTo>
                    <a:pt x="352" y="1494"/>
                    <a:pt x="349" y="1494"/>
                    <a:pt x="349" y="1494"/>
                  </a:cubicBezTo>
                  <a:cubicBezTo>
                    <a:pt x="347" y="1493"/>
                    <a:pt x="340" y="1492"/>
                    <a:pt x="339" y="1492"/>
                  </a:cubicBezTo>
                  <a:cubicBezTo>
                    <a:pt x="331" y="1491"/>
                    <a:pt x="322" y="1489"/>
                    <a:pt x="320" y="1488"/>
                  </a:cubicBezTo>
                  <a:cubicBezTo>
                    <a:pt x="320" y="1487"/>
                    <a:pt x="320" y="1487"/>
                    <a:pt x="320" y="1487"/>
                  </a:cubicBezTo>
                  <a:cubicBezTo>
                    <a:pt x="319" y="1486"/>
                    <a:pt x="317" y="1485"/>
                    <a:pt x="315" y="1485"/>
                  </a:cubicBezTo>
                  <a:cubicBezTo>
                    <a:pt x="314" y="1485"/>
                    <a:pt x="314" y="1485"/>
                    <a:pt x="313" y="1485"/>
                  </a:cubicBezTo>
                  <a:cubicBezTo>
                    <a:pt x="313" y="1486"/>
                    <a:pt x="312" y="1486"/>
                    <a:pt x="312" y="1486"/>
                  </a:cubicBezTo>
                  <a:cubicBezTo>
                    <a:pt x="310" y="1486"/>
                    <a:pt x="309" y="1485"/>
                    <a:pt x="309" y="1485"/>
                  </a:cubicBezTo>
                  <a:cubicBezTo>
                    <a:pt x="307" y="1484"/>
                    <a:pt x="305" y="1483"/>
                    <a:pt x="296" y="1483"/>
                  </a:cubicBezTo>
                  <a:cubicBezTo>
                    <a:pt x="271" y="1483"/>
                    <a:pt x="210" y="1492"/>
                    <a:pt x="199" y="1499"/>
                  </a:cubicBezTo>
                  <a:cubicBezTo>
                    <a:pt x="198" y="1500"/>
                    <a:pt x="192" y="1503"/>
                    <a:pt x="186" y="1505"/>
                  </a:cubicBezTo>
                  <a:cubicBezTo>
                    <a:pt x="182" y="1506"/>
                    <a:pt x="179" y="1507"/>
                    <a:pt x="175" y="1508"/>
                  </a:cubicBezTo>
                  <a:cubicBezTo>
                    <a:pt x="160" y="1514"/>
                    <a:pt x="145" y="1519"/>
                    <a:pt x="131" y="1527"/>
                  </a:cubicBezTo>
                  <a:cubicBezTo>
                    <a:pt x="134" y="1525"/>
                    <a:pt x="136" y="1524"/>
                    <a:pt x="136" y="1523"/>
                  </a:cubicBezTo>
                  <a:cubicBezTo>
                    <a:pt x="139" y="1521"/>
                    <a:pt x="142" y="1518"/>
                    <a:pt x="145" y="1517"/>
                  </a:cubicBezTo>
                  <a:cubicBezTo>
                    <a:pt x="155" y="1510"/>
                    <a:pt x="160" y="1506"/>
                    <a:pt x="162" y="1505"/>
                  </a:cubicBezTo>
                  <a:cubicBezTo>
                    <a:pt x="162" y="1505"/>
                    <a:pt x="163" y="1504"/>
                    <a:pt x="163" y="1504"/>
                  </a:cubicBezTo>
                  <a:cubicBezTo>
                    <a:pt x="163" y="1504"/>
                    <a:pt x="164" y="1504"/>
                    <a:pt x="173" y="1497"/>
                  </a:cubicBezTo>
                  <a:cubicBezTo>
                    <a:pt x="183" y="1489"/>
                    <a:pt x="184" y="1488"/>
                    <a:pt x="194" y="1482"/>
                  </a:cubicBezTo>
                  <a:cubicBezTo>
                    <a:pt x="203" y="1476"/>
                    <a:pt x="203" y="1476"/>
                    <a:pt x="203" y="1476"/>
                  </a:cubicBezTo>
                  <a:cubicBezTo>
                    <a:pt x="229" y="1473"/>
                    <a:pt x="229" y="1473"/>
                    <a:pt x="229" y="1473"/>
                  </a:cubicBezTo>
                  <a:cubicBezTo>
                    <a:pt x="247" y="1471"/>
                    <a:pt x="264" y="1470"/>
                    <a:pt x="272" y="1470"/>
                  </a:cubicBezTo>
                  <a:cubicBezTo>
                    <a:pt x="276" y="1470"/>
                    <a:pt x="276" y="1470"/>
                    <a:pt x="276" y="1470"/>
                  </a:cubicBezTo>
                  <a:cubicBezTo>
                    <a:pt x="277" y="1470"/>
                    <a:pt x="278" y="1470"/>
                    <a:pt x="278" y="1470"/>
                  </a:cubicBezTo>
                  <a:cubicBezTo>
                    <a:pt x="281" y="1470"/>
                    <a:pt x="291" y="1469"/>
                    <a:pt x="300" y="1468"/>
                  </a:cubicBezTo>
                  <a:cubicBezTo>
                    <a:pt x="312" y="1467"/>
                    <a:pt x="324" y="1466"/>
                    <a:pt x="334" y="1466"/>
                  </a:cubicBezTo>
                  <a:cubicBezTo>
                    <a:pt x="344" y="1466"/>
                    <a:pt x="351" y="1467"/>
                    <a:pt x="355" y="1468"/>
                  </a:cubicBezTo>
                  <a:cubicBezTo>
                    <a:pt x="356" y="1468"/>
                    <a:pt x="359" y="1469"/>
                    <a:pt x="362" y="1470"/>
                  </a:cubicBezTo>
                  <a:cubicBezTo>
                    <a:pt x="365" y="1470"/>
                    <a:pt x="368" y="1471"/>
                    <a:pt x="369" y="1472"/>
                  </a:cubicBezTo>
                  <a:cubicBezTo>
                    <a:pt x="370" y="1472"/>
                    <a:pt x="372" y="1473"/>
                    <a:pt x="374" y="1473"/>
                  </a:cubicBezTo>
                  <a:cubicBezTo>
                    <a:pt x="374" y="1473"/>
                    <a:pt x="374" y="1473"/>
                    <a:pt x="375" y="1473"/>
                  </a:cubicBezTo>
                  <a:cubicBezTo>
                    <a:pt x="379" y="1473"/>
                    <a:pt x="406" y="1482"/>
                    <a:pt x="413" y="1487"/>
                  </a:cubicBezTo>
                  <a:cubicBezTo>
                    <a:pt x="421" y="1493"/>
                    <a:pt x="423" y="1494"/>
                    <a:pt x="425" y="1494"/>
                  </a:cubicBezTo>
                  <a:cubicBezTo>
                    <a:pt x="425" y="1494"/>
                    <a:pt x="425" y="1494"/>
                    <a:pt x="426" y="1494"/>
                  </a:cubicBezTo>
                  <a:cubicBezTo>
                    <a:pt x="427" y="1494"/>
                    <a:pt x="430" y="1496"/>
                    <a:pt x="434" y="1499"/>
                  </a:cubicBezTo>
                  <a:cubicBezTo>
                    <a:pt x="438" y="1501"/>
                    <a:pt x="443" y="1505"/>
                    <a:pt x="445" y="1505"/>
                  </a:cubicBezTo>
                  <a:cubicBezTo>
                    <a:pt x="446" y="1505"/>
                    <a:pt x="448" y="1506"/>
                    <a:pt x="452" y="1508"/>
                  </a:cubicBezTo>
                  <a:cubicBezTo>
                    <a:pt x="465" y="1516"/>
                    <a:pt x="490" y="1531"/>
                    <a:pt x="494" y="1533"/>
                  </a:cubicBezTo>
                  <a:cubicBezTo>
                    <a:pt x="496" y="1534"/>
                    <a:pt x="500" y="1537"/>
                    <a:pt x="503" y="1540"/>
                  </a:cubicBezTo>
                  <a:cubicBezTo>
                    <a:pt x="505" y="1543"/>
                    <a:pt x="510" y="1548"/>
                    <a:pt x="514" y="1552"/>
                  </a:cubicBezTo>
                  <a:cubicBezTo>
                    <a:pt x="517" y="1555"/>
                    <a:pt x="519" y="1558"/>
                    <a:pt x="519" y="1559"/>
                  </a:cubicBezTo>
                  <a:cubicBezTo>
                    <a:pt x="520" y="1560"/>
                    <a:pt x="521" y="1562"/>
                    <a:pt x="521" y="1563"/>
                  </a:cubicBezTo>
                  <a:cubicBezTo>
                    <a:pt x="528" y="1572"/>
                    <a:pt x="532" y="1577"/>
                    <a:pt x="537" y="1583"/>
                  </a:cubicBezTo>
                  <a:cubicBezTo>
                    <a:pt x="544" y="1591"/>
                    <a:pt x="549" y="1599"/>
                    <a:pt x="551" y="1608"/>
                  </a:cubicBezTo>
                  <a:cubicBezTo>
                    <a:pt x="554" y="1622"/>
                    <a:pt x="558" y="1631"/>
                    <a:pt x="562" y="1638"/>
                  </a:cubicBezTo>
                  <a:cubicBezTo>
                    <a:pt x="566" y="1643"/>
                    <a:pt x="566" y="1644"/>
                    <a:pt x="569" y="1667"/>
                  </a:cubicBezTo>
                  <a:cubicBezTo>
                    <a:pt x="572" y="1697"/>
                    <a:pt x="574" y="1712"/>
                    <a:pt x="572" y="1716"/>
                  </a:cubicBezTo>
                  <a:cubicBezTo>
                    <a:pt x="571" y="1720"/>
                    <a:pt x="572" y="1722"/>
                    <a:pt x="573" y="1724"/>
                  </a:cubicBezTo>
                  <a:cubicBezTo>
                    <a:pt x="573" y="1724"/>
                    <a:pt x="574" y="1729"/>
                    <a:pt x="576" y="1749"/>
                  </a:cubicBezTo>
                  <a:cubicBezTo>
                    <a:pt x="577" y="1767"/>
                    <a:pt x="577" y="1774"/>
                    <a:pt x="575" y="1778"/>
                  </a:cubicBezTo>
                  <a:close/>
                  <a:moveTo>
                    <a:pt x="543" y="1729"/>
                  </a:moveTo>
                  <a:cubicBezTo>
                    <a:pt x="543" y="1724"/>
                    <a:pt x="542" y="1716"/>
                    <a:pt x="541" y="1707"/>
                  </a:cubicBezTo>
                  <a:cubicBezTo>
                    <a:pt x="542" y="1710"/>
                    <a:pt x="542" y="1712"/>
                    <a:pt x="542" y="1714"/>
                  </a:cubicBezTo>
                  <a:cubicBezTo>
                    <a:pt x="548" y="1761"/>
                    <a:pt x="549" y="1765"/>
                    <a:pt x="547" y="1775"/>
                  </a:cubicBezTo>
                  <a:cubicBezTo>
                    <a:pt x="547" y="1779"/>
                    <a:pt x="546" y="1782"/>
                    <a:pt x="546" y="1784"/>
                  </a:cubicBezTo>
                  <a:cubicBezTo>
                    <a:pt x="544" y="1783"/>
                    <a:pt x="541" y="1783"/>
                    <a:pt x="540" y="1782"/>
                  </a:cubicBezTo>
                  <a:cubicBezTo>
                    <a:pt x="540" y="1780"/>
                    <a:pt x="540" y="1777"/>
                    <a:pt x="541" y="1772"/>
                  </a:cubicBezTo>
                  <a:cubicBezTo>
                    <a:pt x="542" y="1766"/>
                    <a:pt x="543" y="1757"/>
                    <a:pt x="543" y="1751"/>
                  </a:cubicBezTo>
                  <a:lnTo>
                    <a:pt x="543" y="1729"/>
                  </a:lnTo>
                  <a:close/>
                  <a:moveTo>
                    <a:pt x="597" y="1716"/>
                  </a:moveTo>
                  <a:cubicBezTo>
                    <a:pt x="596" y="1716"/>
                    <a:pt x="592" y="1715"/>
                    <a:pt x="590" y="1714"/>
                  </a:cubicBezTo>
                  <a:cubicBezTo>
                    <a:pt x="588" y="1714"/>
                    <a:pt x="588" y="1714"/>
                    <a:pt x="588" y="1710"/>
                  </a:cubicBezTo>
                  <a:cubicBezTo>
                    <a:pt x="587" y="1708"/>
                    <a:pt x="587" y="1708"/>
                    <a:pt x="587" y="1708"/>
                  </a:cubicBezTo>
                  <a:cubicBezTo>
                    <a:pt x="587" y="1707"/>
                    <a:pt x="587" y="1705"/>
                    <a:pt x="587" y="1704"/>
                  </a:cubicBezTo>
                  <a:cubicBezTo>
                    <a:pt x="587" y="1704"/>
                    <a:pt x="587" y="1703"/>
                    <a:pt x="587" y="1703"/>
                  </a:cubicBezTo>
                  <a:cubicBezTo>
                    <a:pt x="590" y="1703"/>
                    <a:pt x="594" y="1701"/>
                    <a:pt x="597" y="1698"/>
                  </a:cubicBezTo>
                  <a:cubicBezTo>
                    <a:pt x="607" y="1690"/>
                    <a:pt x="616" y="1686"/>
                    <a:pt x="623" y="1686"/>
                  </a:cubicBezTo>
                  <a:cubicBezTo>
                    <a:pt x="624" y="1686"/>
                    <a:pt x="626" y="1686"/>
                    <a:pt x="627" y="1686"/>
                  </a:cubicBezTo>
                  <a:cubicBezTo>
                    <a:pt x="630" y="1688"/>
                    <a:pt x="633" y="1687"/>
                    <a:pt x="635" y="1686"/>
                  </a:cubicBezTo>
                  <a:cubicBezTo>
                    <a:pt x="636" y="1685"/>
                    <a:pt x="642" y="1684"/>
                    <a:pt x="653" y="1683"/>
                  </a:cubicBezTo>
                  <a:cubicBezTo>
                    <a:pt x="667" y="1682"/>
                    <a:pt x="667" y="1682"/>
                    <a:pt x="667" y="1682"/>
                  </a:cubicBezTo>
                  <a:cubicBezTo>
                    <a:pt x="668" y="1688"/>
                    <a:pt x="668" y="1688"/>
                    <a:pt x="668" y="1688"/>
                  </a:cubicBezTo>
                  <a:cubicBezTo>
                    <a:pt x="668" y="1692"/>
                    <a:pt x="668" y="1695"/>
                    <a:pt x="668" y="1696"/>
                  </a:cubicBezTo>
                  <a:cubicBezTo>
                    <a:pt x="668" y="1697"/>
                    <a:pt x="667" y="1700"/>
                    <a:pt x="668" y="1708"/>
                  </a:cubicBezTo>
                  <a:cubicBezTo>
                    <a:pt x="668" y="1711"/>
                    <a:pt x="668" y="1711"/>
                    <a:pt x="668" y="1711"/>
                  </a:cubicBezTo>
                  <a:cubicBezTo>
                    <a:pt x="644" y="1714"/>
                    <a:pt x="644" y="1714"/>
                    <a:pt x="644" y="1714"/>
                  </a:cubicBezTo>
                  <a:cubicBezTo>
                    <a:pt x="619" y="1717"/>
                    <a:pt x="604" y="1718"/>
                    <a:pt x="597" y="1716"/>
                  </a:cubicBezTo>
                  <a:close/>
                  <a:moveTo>
                    <a:pt x="650" y="1755"/>
                  </a:moveTo>
                  <a:cubicBezTo>
                    <a:pt x="648" y="1745"/>
                    <a:pt x="645" y="1734"/>
                    <a:pt x="644" y="1730"/>
                  </a:cubicBezTo>
                  <a:cubicBezTo>
                    <a:pt x="644" y="1728"/>
                    <a:pt x="644" y="1728"/>
                    <a:pt x="644" y="1728"/>
                  </a:cubicBezTo>
                  <a:cubicBezTo>
                    <a:pt x="668" y="1725"/>
                    <a:pt x="668" y="1725"/>
                    <a:pt x="668" y="1725"/>
                  </a:cubicBezTo>
                  <a:cubicBezTo>
                    <a:pt x="669" y="1731"/>
                    <a:pt x="669" y="1731"/>
                    <a:pt x="669" y="1731"/>
                  </a:cubicBezTo>
                  <a:cubicBezTo>
                    <a:pt x="671" y="1739"/>
                    <a:pt x="671" y="1742"/>
                    <a:pt x="676" y="1742"/>
                  </a:cubicBezTo>
                  <a:cubicBezTo>
                    <a:pt x="676" y="1742"/>
                    <a:pt x="677" y="1742"/>
                    <a:pt x="678" y="1742"/>
                  </a:cubicBezTo>
                  <a:cubicBezTo>
                    <a:pt x="684" y="1741"/>
                    <a:pt x="684" y="1738"/>
                    <a:pt x="684" y="1730"/>
                  </a:cubicBezTo>
                  <a:cubicBezTo>
                    <a:pt x="684" y="1721"/>
                    <a:pt x="680" y="1643"/>
                    <a:pt x="676" y="1640"/>
                  </a:cubicBezTo>
                  <a:cubicBezTo>
                    <a:pt x="675" y="1639"/>
                    <a:pt x="673" y="1639"/>
                    <a:pt x="672" y="1639"/>
                  </a:cubicBezTo>
                  <a:cubicBezTo>
                    <a:pt x="671" y="1639"/>
                    <a:pt x="670" y="1639"/>
                    <a:pt x="669" y="1639"/>
                  </a:cubicBezTo>
                  <a:cubicBezTo>
                    <a:pt x="665" y="1641"/>
                    <a:pt x="663" y="1648"/>
                    <a:pt x="665" y="1664"/>
                  </a:cubicBezTo>
                  <a:cubicBezTo>
                    <a:pt x="666" y="1668"/>
                    <a:pt x="666" y="1668"/>
                    <a:pt x="666" y="1668"/>
                  </a:cubicBezTo>
                  <a:cubicBezTo>
                    <a:pt x="659" y="1669"/>
                    <a:pt x="659" y="1669"/>
                    <a:pt x="659" y="1669"/>
                  </a:cubicBezTo>
                  <a:cubicBezTo>
                    <a:pt x="652" y="1670"/>
                    <a:pt x="647" y="1670"/>
                    <a:pt x="644" y="1670"/>
                  </a:cubicBezTo>
                  <a:cubicBezTo>
                    <a:pt x="641" y="1670"/>
                    <a:pt x="639" y="1670"/>
                    <a:pt x="639" y="1670"/>
                  </a:cubicBezTo>
                  <a:cubicBezTo>
                    <a:pt x="639" y="1663"/>
                    <a:pt x="636" y="1638"/>
                    <a:pt x="635" y="1633"/>
                  </a:cubicBezTo>
                  <a:cubicBezTo>
                    <a:pt x="629" y="1580"/>
                    <a:pt x="642" y="1551"/>
                    <a:pt x="674" y="1545"/>
                  </a:cubicBezTo>
                  <a:cubicBezTo>
                    <a:pt x="683" y="1544"/>
                    <a:pt x="687" y="1546"/>
                    <a:pt x="694" y="1556"/>
                  </a:cubicBezTo>
                  <a:cubicBezTo>
                    <a:pt x="696" y="1560"/>
                    <a:pt x="701" y="1566"/>
                    <a:pt x="704" y="1570"/>
                  </a:cubicBezTo>
                  <a:cubicBezTo>
                    <a:pt x="708" y="1574"/>
                    <a:pt x="714" y="1586"/>
                    <a:pt x="721" y="1600"/>
                  </a:cubicBezTo>
                  <a:cubicBezTo>
                    <a:pt x="714" y="1680"/>
                    <a:pt x="713" y="1761"/>
                    <a:pt x="716" y="1842"/>
                  </a:cubicBezTo>
                  <a:cubicBezTo>
                    <a:pt x="684" y="1838"/>
                    <a:pt x="655" y="1777"/>
                    <a:pt x="650" y="1755"/>
                  </a:cubicBezTo>
                  <a:close/>
                  <a:moveTo>
                    <a:pt x="307" y="2555"/>
                  </a:moveTo>
                  <a:cubicBezTo>
                    <a:pt x="295" y="2554"/>
                    <a:pt x="285" y="2557"/>
                    <a:pt x="273" y="2553"/>
                  </a:cubicBezTo>
                  <a:cubicBezTo>
                    <a:pt x="261" y="2549"/>
                    <a:pt x="256" y="2531"/>
                    <a:pt x="251" y="2521"/>
                  </a:cubicBezTo>
                  <a:cubicBezTo>
                    <a:pt x="241" y="2499"/>
                    <a:pt x="237" y="2476"/>
                    <a:pt x="233" y="2452"/>
                  </a:cubicBezTo>
                  <a:cubicBezTo>
                    <a:pt x="229" y="2427"/>
                    <a:pt x="226" y="2400"/>
                    <a:pt x="220" y="2375"/>
                  </a:cubicBezTo>
                  <a:cubicBezTo>
                    <a:pt x="216" y="2360"/>
                    <a:pt x="224" y="2360"/>
                    <a:pt x="234" y="2351"/>
                  </a:cubicBezTo>
                  <a:cubicBezTo>
                    <a:pt x="243" y="2343"/>
                    <a:pt x="254" y="2334"/>
                    <a:pt x="267" y="2331"/>
                  </a:cubicBezTo>
                  <a:cubicBezTo>
                    <a:pt x="268" y="2331"/>
                    <a:pt x="269" y="2331"/>
                    <a:pt x="271" y="2330"/>
                  </a:cubicBezTo>
                  <a:cubicBezTo>
                    <a:pt x="273" y="2334"/>
                    <a:pt x="275" y="2336"/>
                    <a:pt x="279" y="2338"/>
                  </a:cubicBezTo>
                  <a:cubicBezTo>
                    <a:pt x="281" y="2339"/>
                    <a:pt x="283" y="2339"/>
                    <a:pt x="285" y="2339"/>
                  </a:cubicBezTo>
                  <a:cubicBezTo>
                    <a:pt x="291" y="2373"/>
                    <a:pt x="297" y="2407"/>
                    <a:pt x="303" y="2441"/>
                  </a:cubicBezTo>
                  <a:cubicBezTo>
                    <a:pt x="309" y="2473"/>
                    <a:pt x="311" y="2508"/>
                    <a:pt x="323" y="2538"/>
                  </a:cubicBezTo>
                  <a:cubicBezTo>
                    <a:pt x="326" y="2545"/>
                    <a:pt x="328" y="2553"/>
                    <a:pt x="330" y="2560"/>
                  </a:cubicBezTo>
                  <a:cubicBezTo>
                    <a:pt x="323" y="2557"/>
                    <a:pt x="315" y="2555"/>
                    <a:pt x="307" y="2555"/>
                  </a:cubicBezTo>
                  <a:close/>
                  <a:moveTo>
                    <a:pt x="665" y="2776"/>
                  </a:moveTo>
                  <a:cubicBezTo>
                    <a:pt x="662" y="2780"/>
                    <a:pt x="655" y="2784"/>
                    <a:pt x="651" y="2788"/>
                  </a:cubicBezTo>
                  <a:cubicBezTo>
                    <a:pt x="650" y="2789"/>
                    <a:pt x="649" y="2791"/>
                    <a:pt x="648" y="2792"/>
                  </a:cubicBezTo>
                  <a:cubicBezTo>
                    <a:pt x="646" y="2793"/>
                    <a:pt x="644" y="2793"/>
                    <a:pt x="642" y="2793"/>
                  </a:cubicBezTo>
                  <a:cubicBezTo>
                    <a:pt x="602" y="2798"/>
                    <a:pt x="562" y="2806"/>
                    <a:pt x="522" y="2813"/>
                  </a:cubicBezTo>
                  <a:cubicBezTo>
                    <a:pt x="504" y="2816"/>
                    <a:pt x="485" y="2816"/>
                    <a:pt x="467" y="2819"/>
                  </a:cubicBezTo>
                  <a:cubicBezTo>
                    <a:pt x="461" y="2818"/>
                    <a:pt x="455" y="2819"/>
                    <a:pt x="448" y="2820"/>
                  </a:cubicBezTo>
                  <a:cubicBezTo>
                    <a:pt x="441" y="2818"/>
                    <a:pt x="433" y="2819"/>
                    <a:pt x="426" y="2817"/>
                  </a:cubicBezTo>
                  <a:cubicBezTo>
                    <a:pt x="424" y="2816"/>
                    <a:pt x="423" y="2815"/>
                    <a:pt x="421" y="2814"/>
                  </a:cubicBezTo>
                  <a:cubicBezTo>
                    <a:pt x="416" y="2803"/>
                    <a:pt x="409" y="2792"/>
                    <a:pt x="405" y="2780"/>
                  </a:cubicBezTo>
                  <a:cubicBezTo>
                    <a:pt x="400" y="2764"/>
                    <a:pt x="397" y="2747"/>
                    <a:pt x="393" y="2732"/>
                  </a:cubicBezTo>
                  <a:cubicBezTo>
                    <a:pt x="389" y="2718"/>
                    <a:pt x="383" y="2705"/>
                    <a:pt x="381" y="2691"/>
                  </a:cubicBezTo>
                  <a:cubicBezTo>
                    <a:pt x="379" y="2675"/>
                    <a:pt x="377" y="2660"/>
                    <a:pt x="374" y="2644"/>
                  </a:cubicBezTo>
                  <a:cubicBezTo>
                    <a:pt x="369" y="2613"/>
                    <a:pt x="360" y="2583"/>
                    <a:pt x="352" y="2553"/>
                  </a:cubicBezTo>
                  <a:cubicBezTo>
                    <a:pt x="343" y="2520"/>
                    <a:pt x="340" y="2485"/>
                    <a:pt x="334" y="2451"/>
                  </a:cubicBezTo>
                  <a:cubicBezTo>
                    <a:pt x="320" y="2376"/>
                    <a:pt x="307" y="2301"/>
                    <a:pt x="294" y="2225"/>
                  </a:cubicBezTo>
                  <a:cubicBezTo>
                    <a:pt x="291" y="2209"/>
                    <a:pt x="291" y="2193"/>
                    <a:pt x="289" y="2178"/>
                  </a:cubicBezTo>
                  <a:cubicBezTo>
                    <a:pt x="286" y="2159"/>
                    <a:pt x="285" y="2141"/>
                    <a:pt x="284" y="2123"/>
                  </a:cubicBezTo>
                  <a:cubicBezTo>
                    <a:pt x="284" y="2113"/>
                    <a:pt x="282" y="2104"/>
                    <a:pt x="281" y="2095"/>
                  </a:cubicBezTo>
                  <a:cubicBezTo>
                    <a:pt x="281" y="2093"/>
                    <a:pt x="282" y="2091"/>
                    <a:pt x="282" y="2089"/>
                  </a:cubicBezTo>
                  <a:cubicBezTo>
                    <a:pt x="282" y="2089"/>
                    <a:pt x="282" y="2089"/>
                    <a:pt x="282" y="2088"/>
                  </a:cubicBezTo>
                  <a:cubicBezTo>
                    <a:pt x="277" y="2083"/>
                    <a:pt x="278" y="2076"/>
                    <a:pt x="281" y="2070"/>
                  </a:cubicBezTo>
                  <a:cubicBezTo>
                    <a:pt x="281" y="2064"/>
                    <a:pt x="283" y="2059"/>
                    <a:pt x="287" y="2054"/>
                  </a:cubicBezTo>
                  <a:cubicBezTo>
                    <a:pt x="291" y="2050"/>
                    <a:pt x="298" y="2046"/>
                    <a:pt x="304" y="2046"/>
                  </a:cubicBezTo>
                  <a:cubicBezTo>
                    <a:pt x="306" y="2046"/>
                    <a:pt x="309" y="2045"/>
                    <a:pt x="312" y="2046"/>
                  </a:cubicBezTo>
                  <a:cubicBezTo>
                    <a:pt x="312" y="2046"/>
                    <a:pt x="313" y="2046"/>
                    <a:pt x="313" y="2047"/>
                  </a:cubicBezTo>
                  <a:cubicBezTo>
                    <a:pt x="318" y="2046"/>
                    <a:pt x="324" y="2045"/>
                    <a:pt x="329" y="2044"/>
                  </a:cubicBezTo>
                  <a:cubicBezTo>
                    <a:pt x="356" y="2040"/>
                    <a:pt x="382" y="2032"/>
                    <a:pt x="409" y="2027"/>
                  </a:cubicBezTo>
                  <a:cubicBezTo>
                    <a:pt x="431" y="2024"/>
                    <a:pt x="453" y="2021"/>
                    <a:pt x="474" y="2016"/>
                  </a:cubicBezTo>
                  <a:cubicBezTo>
                    <a:pt x="474" y="2020"/>
                    <a:pt x="475" y="2023"/>
                    <a:pt x="478" y="2025"/>
                  </a:cubicBezTo>
                  <a:cubicBezTo>
                    <a:pt x="499" y="2038"/>
                    <a:pt x="524" y="2049"/>
                    <a:pt x="536" y="2071"/>
                  </a:cubicBezTo>
                  <a:cubicBezTo>
                    <a:pt x="551" y="2097"/>
                    <a:pt x="555" y="2130"/>
                    <a:pt x="561" y="2159"/>
                  </a:cubicBezTo>
                  <a:cubicBezTo>
                    <a:pt x="554" y="2164"/>
                    <a:pt x="549" y="2171"/>
                    <a:pt x="554" y="2179"/>
                  </a:cubicBezTo>
                  <a:cubicBezTo>
                    <a:pt x="554" y="2179"/>
                    <a:pt x="554" y="2179"/>
                    <a:pt x="554" y="2179"/>
                  </a:cubicBezTo>
                  <a:cubicBezTo>
                    <a:pt x="556" y="2207"/>
                    <a:pt x="559" y="2239"/>
                    <a:pt x="569" y="2264"/>
                  </a:cubicBezTo>
                  <a:cubicBezTo>
                    <a:pt x="571" y="2267"/>
                    <a:pt x="574" y="2269"/>
                    <a:pt x="577" y="2270"/>
                  </a:cubicBezTo>
                  <a:cubicBezTo>
                    <a:pt x="578" y="2269"/>
                    <a:pt x="579" y="2269"/>
                    <a:pt x="580" y="2268"/>
                  </a:cubicBezTo>
                  <a:cubicBezTo>
                    <a:pt x="581" y="2268"/>
                    <a:pt x="582" y="2268"/>
                    <a:pt x="584" y="2268"/>
                  </a:cubicBezTo>
                  <a:cubicBezTo>
                    <a:pt x="584" y="2268"/>
                    <a:pt x="584" y="2268"/>
                    <a:pt x="584" y="2268"/>
                  </a:cubicBezTo>
                  <a:cubicBezTo>
                    <a:pt x="585" y="2268"/>
                    <a:pt x="587" y="2268"/>
                    <a:pt x="588" y="2269"/>
                  </a:cubicBezTo>
                  <a:cubicBezTo>
                    <a:pt x="591" y="2270"/>
                    <a:pt x="593" y="2272"/>
                    <a:pt x="594" y="2275"/>
                  </a:cubicBezTo>
                  <a:cubicBezTo>
                    <a:pt x="594" y="2276"/>
                    <a:pt x="594" y="2276"/>
                    <a:pt x="594" y="2277"/>
                  </a:cubicBezTo>
                  <a:cubicBezTo>
                    <a:pt x="595" y="2278"/>
                    <a:pt x="595" y="2280"/>
                    <a:pt x="595" y="2282"/>
                  </a:cubicBezTo>
                  <a:cubicBezTo>
                    <a:pt x="603" y="2318"/>
                    <a:pt x="614" y="2353"/>
                    <a:pt x="621" y="2390"/>
                  </a:cubicBezTo>
                  <a:cubicBezTo>
                    <a:pt x="625" y="2416"/>
                    <a:pt x="631" y="2442"/>
                    <a:pt x="636" y="2469"/>
                  </a:cubicBezTo>
                  <a:cubicBezTo>
                    <a:pt x="638" y="2486"/>
                    <a:pt x="642" y="2500"/>
                    <a:pt x="647" y="2516"/>
                  </a:cubicBezTo>
                  <a:cubicBezTo>
                    <a:pt x="646" y="2516"/>
                    <a:pt x="644" y="2517"/>
                    <a:pt x="643" y="2517"/>
                  </a:cubicBezTo>
                  <a:cubicBezTo>
                    <a:pt x="638" y="2520"/>
                    <a:pt x="631" y="2519"/>
                    <a:pt x="630" y="2527"/>
                  </a:cubicBezTo>
                  <a:cubicBezTo>
                    <a:pt x="630" y="2527"/>
                    <a:pt x="630" y="2528"/>
                    <a:pt x="630" y="2528"/>
                  </a:cubicBezTo>
                  <a:cubicBezTo>
                    <a:pt x="626" y="2536"/>
                    <a:pt x="631" y="2550"/>
                    <a:pt x="632" y="2558"/>
                  </a:cubicBezTo>
                  <a:cubicBezTo>
                    <a:pt x="633" y="2568"/>
                    <a:pt x="633" y="2583"/>
                    <a:pt x="639" y="2592"/>
                  </a:cubicBezTo>
                  <a:cubicBezTo>
                    <a:pt x="640" y="2593"/>
                    <a:pt x="639" y="2605"/>
                    <a:pt x="639" y="2607"/>
                  </a:cubicBezTo>
                  <a:cubicBezTo>
                    <a:pt x="640" y="2614"/>
                    <a:pt x="641" y="2621"/>
                    <a:pt x="643" y="2627"/>
                  </a:cubicBezTo>
                  <a:cubicBezTo>
                    <a:pt x="644" y="2631"/>
                    <a:pt x="649" y="2633"/>
                    <a:pt x="652" y="2631"/>
                  </a:cubicBezTo>
                  <a:cubicBezTo>
                    <a:pt x="653" y="2630"/>
                    <a:pt x="655" y="2629"/>
                    <a:pt x="656" y="2629"/>
                  </a:cubicBezTo>
                  <a:cubicBezTo>
                    <a:pt x="656" y="2629"/>
                    <a:pt x="656" y="2629"/>
                    <a:pt x="656" y="2629"/>
                  </a:cubicBezTo>
                  <a:cubicBezTo>
                    <a:pt x="656" y="2629"/>
                    <a:pt x="656" y="2629"/>
                    <a:pt x="656" y="2629"/>
                  </a:cubicBezTo>
                  <a:cubicBezTo>
                    <a:pt x="656" y="2631"/>
                    <a:pt x="656" y="2634"/>
                    <a:pt x="657" y="2636"/>
                  </a:cubicBezTo>
                  <a:cubicBezTo>
                    <a:pt x="657" y="2636"/>
                    <a:pt x="657" y="2636"/>
                    <a:pt x="657" y="2636"/>
                  </a:cubicBezTo>
                  <a:cubicBezTo>
                    <a:pt x="657" y="2636"/>
                    <a:pt x="657" y="2636"/>
                    <a:pt x="657" y="2636"/>
                  </a:cubicBezTo>
                  <a:cubicBezTo>
                    <a:pt x="657" y="2640"/>
                    <a:pt x="659" y="2644"/>
                    <a:pt x="661" y="2647"/>
                  </a:cubicBezTo>
                  <a:cubicBezTo>
                    <a:pt x="667" y="2684"/>
                    <a:pt x="667" y="2684"/>
                    <a:pt x="667" y="2684"/>
                  </a:cubicBezTo>
                  <a:cubicBezTo>
                    <a:pt x="671" y="2702"/>
                    <a:pt x="676" y="2721"/>
                    <a:pt x="676" y="2739"/>
                  </a:cubicBezTo>
                  <a:cubicBezTo>
                    <a:pt x="676" y="2749"/>
                    <a:pt x="671" y="2768"/>
                    <a:pt x="665" y="2776"/>
                  </a:cubicBezTo>
                  <a:close/>
                  <a:moveTo>
                    <a:pt x="606" y="2241"/>
                  </a:moveTo>
                  <a:cubicBezTo>
                    <a:pt x="606" y="2240"/>
                    <a:pt x="606" y="2240"/>
                    <a:pt x="607" y="2240"/>
                  </a:cubicBezTo>
                  <a:cubicBezTo>
                    <a:pt x="609" y="2240"/>
                    <a:pt x="611" y="2240"/>
                    <a:pt x="612" y="2238"/>
                  </a:cubicBezTo>
                  <a:cubicBezTo>
                    <a:pt x="619" y="2236"/>
                    <a:pt x="625" y="2233"/>
                    <a:pt x="633" y="2231"/>
                  </a:cubicBezTo>
                  <a:cubicBezTo>
                    <a:pt x="646" y="2227"/>
                    <a:pt x="661" y="2226"/>
                    <a:pt x="675" y="2221"/>
                  </a:cubicBezTo>
                  <a:cubicBezTo>
                    <a:pt x="677" y="2220"/>
                    <a:pt x="678" y="2218"/>
                    <a:pt x="678" y="2216"/>
                  </a:cubicBezTo>
                  <a:cubicBezTo>
                    <a:pt x="678" y="2216"/>
                    <a:pt x="678" y="2216"/>
                    <a:pt x="678" y="2215"/>
                  </a:cubicBezTo>
                  <a:cubicBezTo>
                    <a:pt x="676" y="2209"/>
                    <a:pt x="672" y="2204"/>
                    <a:pt x="672" y="2198"/>
                  </a:cubicBezTo>
                  <a:cubicBezTo>
                    <a:pt x="672" y="2196"/>
                    <a:pt x="671" y="2194"/>
                    <a:pt x="671" y="2193"/>
                  </a:cubicBezTo>
                  <a:cubicBezTo>
                    <a:pt x="671" y="2192"/>
                    <a:pt x="671" y="2191"/>
                    <a:pt x="671" y="2190"/>
                  </a:cubicBezTo>
                  <a:cubicBezTo>
                    <a:pt x="669" y="2179"/>
                    <a:pt x="668" y="2167"/>
                    <a:pt x="665" y="2155"/>
                  </a:cubicBezTo>
                  <a:cubicBezTo>
                    <a:pt x="664" y="2149"/>
                    <a:pt x="656" y="2149"/>
                    <a:pt x="653" y="2153"/>
                  </a:cubicBezTo>
                  <a:cubicBezTo>
                    <a:pt x="652" y="2152"/>
                    <a:pt x="650" y="2152"/>
                    <a:pt x="648" y="2152"/>
                  </a:cubicBezTo>
                  <a:cubicBezTo>
                    <a:pt x="639" y="2154"/>
                    <a:pt x="633" y="2161"/>
                    <a:pt x="623" y="2163"/>
                  </a:cubicBezTo>
                  <a:cubicBezTo>
                    <a:pt x="615" y="2165"/>
                    <a:pt x="608" y="2167"/>
                    <a:pt x="600" y="2170"/>
                  </a:cubicBezTo>
                  <a:cubicBezTo>
                    <a:pt x="600" y="2169"/>
                    <a:pt x="599" y="2168"/>
                    <a:pt x="599" y="2168"/>
                  </a:cubicBezTo>
                  <a:cubicBezTo>
                    <a:pt x="596" y="2164"/>
                    <a:pt x="592" y="2167"/>
                    <a:pt x="591" y="2170"/>
                  </a:cubicBezTo>
                  <a:cubicBezTo>
                    <a:pt x="591" y="2171"/>
                    <a:pt x="591" y="2172"/>
                    <a:pt x="591" y="2173"/>
                  </a:cubicBezTo>
                  <a:cubicBezTo>
                    <a:pt x="591" y="2173"/>
                    <a:pt x="591" y="2173"/>
                    <a:pt x="590" y="2173"/>
                  </a:cubicBezTo>
                  <a:cubicBezTo>
                    <a:pt x="589" y="2172"/>
                    <a:pt x="587" y="2172"/>
                    <a:pt x="586" y="2173"/>
                  </a:cubicBezTo>
                  <a:cubicBezTo>
                    <a:pt x="585" y="2171"/>
                    <a:pt x="585" y="2169"/>
                    <a:pt x="584" y="2167"/>
                  </a:cubicBezTo>
                  <a:cubicBezTo>
                    <a:pt x="585" y="2166"/>
                    <a:pt x="586" y="2166"/>
                    <a:pt x="586" y="2165"/>
                  </a:cubicBezTo>
                  <a:cubicBezTo>
                    <a:pt x="587" y="2163"/>
                    <a:pt x="587" y="2161"/>
                    <a:pt x="585" y="2160"/>
                  </a:cubicBezTo>
                  <a:cubicBezTo>
                    <a:pt x="584" y="2158"/>
                    <a:pt x="582" y="2158"/>
                    <a:pt x="580" y="2157"/>
                  </a:cubicBezTo>
                  <a:cubicBezTo>
                    <a:pt x="580" y="2157"/>
                    <a:pt x="580" y="2156"/>
                    <a:pt x="580" y="2156"/>
                  </a:cubicBezTo>
                  <a:cubicBezTo>
                    <a:pt x="580" y="2156"/>
                    <a:pt x="580" y="2156"/>
                    <a:pt x="580" y="2156"/>
                  </a:cubicBezTo>
                  <a:cubicBezTo>
                    <a:pt x="578" y="2143"/>
                    <a:pt x="576" y="2129"/>
                    <a:pt x="573" y="2115"/>
                  </a:cubicBezTo>
                  <a:cubicBezTo>
                    <a:pt x="574" y="2114"/>
                    <a:pt x="575" y="2114"/>
                    <a:pt x="576" y="2113"/>
                  </a:cubicBezTo>
                  <a:cubicBezTo>
                    <a:pt x="588" y="2105"/>
                    <a:pt x="604" y="2100"/>
                    <a:pt x="617" y="2093"/>
                  </a:cubicBezTo>
                  <a:cubicBezTo>
                    <a:pt x="635" y="2083"/>
                    <a:pt x="658" y="2083"/>
                    <a:pt x="677" y="2085"/>
                  </a:cubicBezTo>
                  <a:cubicBezTo>
                    <a:pt x="697" y="2087"/>
                    <a:pt x="697" y="2104"/>
                    <a:pt x="699" y="2119"/>
                  </a:cubicBezTo>
                  <a:cubicBezTo>
                    <a:pt x="702" y="2133"/>
                    <a:pt x="707" y="2148"/>
                    <a:pt x="711" y="2162"/>
                  </a:cubicBezTo>
                  <a:cubicBezTo>
                    <a:pt x="714" y="2172"/>
                    <a:pt x="715" y="2193"/>
                    <a:pt x="721" y="2201"/>
                  </a:cubicBezTo>
                  <a:cubicBezTo>
                    <a:pt x="735" y="2217"/>
                    <a:pt x="737" y="2246"/>
                    <a:pt x="722" y="2262"/>
                  </a:cubicBezTo>
                  <a:cubicBezTo>
                    <a:pt x="709" y="2275"/>
                    <a:pt x="685" y="2279"/>
                    <a:pt x="668" y="2285"/>
                  </a:cubicBezTo>
                  <a:cubicBezTo>
                    <a:pt x="652" y="2290"/>
                    <a:pt x="636" y="2295"/>
                    <a:pt x="620" y="2300"/>
                  </a:cubicBezTo>
                  <a:cubicBezTo>
                    <a:pt x="617" y="2285"/>
                    <a:pt x="614" y="2270"/>
                    <a:pt x="611" y="2254"/>
                  </a:cubicBezTo>
                  <a:cubicBezTo>
                    <a:pt x="610" y="2250"/>
                    <a:pt x="607" y="2247"/>
                    <a:pt x="604" y="2246"/>
                  </a:cubicBezTo>
                  <a:cubicBezTo>
                    <a:pt x="604" y="2245"/>
                    <a:pt x="604" y="2245"/>
                    <a:pt x="604" y="2244"/>
                  </a:cubicBezTo>
                  <a:cubicBezTo>
                    <a:pt x="605" y="2243"/>
                    <a:pt x="606" y="2242"/>
                    <a:pt x="606" y="2241"/>
                  </a:cubicBezTo>
                  <a:close/>
                  <a:moveTo>
                    <a:pt x="605" y="2181"/>
                  </a:moveTo>
                  <a:cubicBezTo>
                    <a:pt x="606" y="2181"/>
                    <a:pt x="607" y="2181"/>
                    <a:pt x="607" y="2181"/>
                  </a:cubicBezTo>
                  <a:cubicBezTo>
                    <a:pt x="607" y="2182"/>
                    <a:pt x="607" y="2184"/>
                    <a:pt x="607" y="2186"/>
                  </a:cubicBezTo>
                  <a:cubicBezTo>
                    <a:pt x="606" y="2184"/>
                    <a:pt x="606" y="2183"/>
                    <a:pt x="605" y="2181"/>
                  </a:cubicBezTo>
                  <a:close/>
                  <a:moveTo>
                    <a:pt x="609" y="2193"/>
                  </a:moveTo>
                  <a:cubicBezTo>
                    <a:pt x="611" y="2197"/>
                    <a:pt x="614" y="2199"/>
                    <a:pt x="617" y="2200"/>
                  </a:cubicBezTo>
                  <a:cubicBezTo>
                    <a:pt x="619" y="2204"/>
                    <a:pt x="621" y="2207"/>
                    <a:pt x="621" y="2211"/>
                  </a:cubicBezTo>
                  <a:cubicBezTo>
                    <a:pt x="622" y="2214"/>
                    <a:pt x="623" y="2218"/>
                    <a:pt x="625" y="2221"/>
                  </a:cubicBezTo>
                  <a:cubicBezTo>
                    <a:pt x="622" y="2222"/>
                    <a:pt x="620" y="2224"/>
                    <a:pt x="617" y="2225"/>
                  </a:cubicBezTo>
                  <a:cubicBezTo>
                    <a:pt x="616" y="2216"/>
                    <a:pt x="613" y="2209"/>
                    <a:pt x="611" y="2200"/>
                  </a:cubicBezTo>
                  <a:cubicBezTo>
                    <a:pt x="610" y="2198"/>
                    <a:pt x="610" y="2196"/>
                    <a:pt x="609" y="2193"/>
                  </a:cubicBezTo>
                  <a:close/>
                  <a:moveTo>
                    <a:pt x="633" y="2186"/>
                  </a:moveTo>
                  <a:cubicBezTo>
                    <a:pt x="637" y="2187"/>
                    <a:pt x="640" y="2189"/>
                    <a:pt x="644" y="2189"/>
                  </a:cubicBezTo>
                  <a:cubicBezTo>
                    <a:pt x="648" y="2190"/>
                    <a:pt x="652" y="2192"/>
                    <a:pt x="656" y="2192"/>
                  </a:cubicBezTo>
                  <a:cubicBezTo>
                    <a:pt x="651" y="2195"/>
                    <a:pt x="641" y="2198"/>
                    <a:pt x="634" y="2203"/>
                  </a:cubicBezTo>
                  <a:cubicBezTo>
                    <a:pt x="633" y="2198"/>
                    <a:pt x="631" y="2193"/>
                    <a:pt x="629" y="2188"/>
                  </a:cubicBezTo>
                  <a:cubicBezTo>
                    <a:pt x="629" y="2187"/>
                    <a:pt x="628" y="2185"/>
                    <a:pt x="627" y="2184"/>
                  </a:cubicBezTo>
                  <a:cubicBezTo>
                    <a:pt x="629" y="2184"/>
                    <a:pt x="631" y="2185"/>
                    <a:pt x="633" y="2186"/>
                  </a:cubicBezTo>
                  <a:close/>
                  <a:moveTo>
                    <a:pt x="631" y="2175"/>
                  </a:moveTo>
                  <a:cubicBezTo>
                    <a:pt x="639" y="2172"/>
                    <a:pt x="646" y="2168"/>
                    <a:pt x="653" y="2163"/>
                  </a:cubicBezTo>
                  <a:cubicBezTo>
                    <a:pt x="654" y="2168"/>
                    <a:pt x="655" y="2174"/>
                    <a:pt x="656" y="2179"/>
                  </a:cubicBezTo>
                  <a:cubicBezTo>
                    <a:pt x="652" y="2178"/>
                    <a:pt x="648" y="2178"/>
                    <a:pt x="645" y="2177"/>
                  </a:cubicBezTo>
                  <a:cubicBezTo>
                    <a:pt x="640" y="2176"/>
                    <a:pt x="636" y="2175"/>
                    <a:pt x="631" y="2175"/>
                  </a:cubicBezTo>
                  <a:close/>
                  <a:moveTo>
                    <a:pt x="661" y="2203"/>
                  </a:moveTo>
                  <a:cubicBezTo>
                    <a:pt x="663" y="2206"/>
                    <a:pt x="665" y="2209"/>
                    <a:pt x="667" y="2211"/>
                  </a:cubicBezTo>
                  <a:cubicBezTo>
                    <a:pt x="656" y="2212"/>
                    <a:pt x="646" y="2214"/>
                    <a:pt x="636" y="2217"/>
                  </a:cubicBezTo>
                  <a:cubicBezTo>
                    <a:pt x="636" y="2217"/>
                    <a:pt x="635" y="2217"/>
                    <a:pt x="635" y="2216"/>
                  </a:cubicBezTo>
                  <a:cubicBezTo>
                    <a:pt x="635" y="2216"/>
                    <a:pt x="636" y="2215"/>
                    <a:pt x="636" y="2214"/>
                  </a:cubicBezTo>
                  <a:cubicBezTo>
                    <a:pt x="638" y="2213"/>
                    <a:pt x="639" y="2212"/>
                    <a:pt x="641" y="2211"/>
                  </a:cubicBezTo>
                  <a:cubicBezTo>
                    <a:pt x="645" y="2209"/>
                    <a:pt x="649" y="2208"/>
                    <a:pt x="654" y="2206"/>
                  </a:cubicBezTo>
                  <a:cubicBezTo>
                    <a:pt x="656" y="2205"/>
                    <a:pt x="659" y="2204"/>
                    <a:pt x="661" y="2203"/>
                  </a:cubicBezTo>
                  <a:close/>
                  <a:moveTo>
                    <a:pt x="577" y="2186"/>
                  </a:moveTo>
                  <a:cubicBezTo>
                    <a:pt x="579" y="2199"/>
                    <a:pt x="582" y="2212"/>
                    <a:pt x="587" y="2224"/>
                  </a:cubicBezTo>
                  <a:cubicBezTo>
                    <a:pt x="588" y="2228"/>
                    <a:pt x="590" y="2233"/>
                    <a:pt x="592" y="2237"/>
                  </a:cubicBezTo>
                  <a:cubicBezTo>
                    <a:pt x="591" y="2239"/>
                    <a:pt x="591" y="2241"/>
                    <a:pt x="593" y="2242"/>
                  </a:cubicBezTo>
                  <a:cubicBezTo>
                    <a:pt x="593" y="2244"/>
                    <a:pt x="593" y="2246"/>
                    <a:pt x="593" y="2248"/>
                  </a:cubicBezTo>
                  <a:cubicBezTo>
                    <a:pt x="591" y="2248"/>
                    <a:pt x="589" y="2248"/>
                    <a:pt x="588" y="2248"/>
                  </a:cubicBezTo>
                  <a:cubicBezTo>
                    <a:pt x="584" y="2235"/>
                    <a:pt x="579" y="2222"/>
                    <a:pt x="577" y="2208"/>
                  </a:cubicBezTo>
                  <a:cubicBezTo>
                    <a:pt x="575" y="2200"/>
                    <a:pt x="573" y="2192"/>
                    <a:pt x="571" y="2184"/>
                  </a:cubicBezTo>
                  <a:cubicBezTo>
                    <a:pt x="570" y="2183"/>
                    <a:pt x="570" y="2182"/>
                    <a:pt x="569" y="2181"/>
                  </a:cubicBezTo>
                  <a:cubicBezTo>
                    <a:pt x="569" y="2179"/>
                    <a:pt x="569" y="2178"/>
                    <a:pt x="568" y="2177"/>
                  </a:cubicBezTo>
                  <a:cubicBezTo>
                    <a:pt x="568" y="2176"/>
                    <a:pt x="570" y="2174"/>
                    <a:pt x="572" y="2173"/>
                  </a:cubicBezTo>
                  <a:cubicBezTo>
                    <a:pt x="573" y="2178"/>
                    <a:pt x="576" y="2181"/>
                    <a:pt x="577" y="2186"/>
                  </a:cubicBezTo>
                  <a:close/>
                  <a:moveTo>
                    <a:pt x="656" y="2568"/>
                  </a:moveTo>
                  <a:cubicBezTo>
                    <a:pt x="655" y="2560"/>
                    <a:pt x="652" y="2551"/>
                    <a:pt x="649" y="2543"/>
                  </a:cubicBezTo>
                  <a:cubicBezTo>
                    <a:pt x="648" y="2541"/>
                    <a:pt x="647" y="2539"/>
                    <a:pt x="646" y="2536"/>
                  </a:cubicBezTo>
                  <a:cubicBezTo>
                    <a:pt x="646" y="2535"/>
                    <a:pt x="647" y="2536"/>
                    <a:pt x="653" y="2536"/>
                  </a:cubicBezTo>
                  <a:cubicBezTo>
                    <a:pt x="654" y="2536"/>
                    <a:pt x="656" y="2535"/>
                    <a:pt x="657" y="2534"/>
                  </a:cubicBezTo>
                  <a:cubicBezTo>
                    <a:pt x="657" y="2537"/>
                    <a:pt x="657" y="2542"/>
                    <a:pt x="658" y="2546"/>
                  </a:cubicBezTo>
                  <a:cubicBezTo>
                    <a:pt x="660" y="2556"/>
                    <a:pt x="662" y="2567"/>
                    <a:pt x="663" y="2577"/>
                  </a:cubicBezTo>
                  <a:cubicBezTo>
                    <a:pt x="665" y="2584"/>
                    <a:pt x="665" y="2596"/>
                    <a:pt x="668" y="2602"/>
                  </a:cubicBezTo>
                  <a:cubicBezTo>
                    <a:pt x="670" y="2606"/>
                    <a:pt x="667" y="2609"/>
                    <a:pt x="664" y="2612"/>
                  </a:cubicBezTo>
                  <a:cubicBezTo>
                    <a:pt x="663" y="2612"/>
                    <a:pt x="663" y="2612"/>
                    <a:pt x="663" y="2612"/>
                  </a:cubicBezTo>
                  <a:cubicBezTo>
                    <a:pt x="663" y="2612"/>
                    <a:pt x="662" y="2611"/>
                    <a:pt x="662" y="2611"/>
                  </a:cubicBezTo>
                  <a:cubicBezTo>
                    <a:pt x="663" y="2597"/>
                    <a:pt x="659" y="2583"/>
                    <a:pt x="656" y="2568"/>
                  </a:cubicBezTo>
                  <a:close/>
                  <a:moveTo>
                    <a:pt x="689" y="2547"/>
                  </a:moveTo>
                  <a:cubicBezTo>
                    <a:pt x="690" y="2550"/>
                    <a:pt x="691" y="2553"/>
                    <a:pt x="692" y="2556"/>
                  </a:cubicBezTo>
                  <a:cubicBezTo>
                    <a:pt x="691" y="2557"/>
                    <a:pt x="691" y="2558"/>
                    <a:pt x="692" y="2559"/>
                  </a:cubicBezTo>
                  <a:cubicBezTo>
                    <a:pt x="693" y="2567"/>
                    <a:pt x="693" y="2577"/>
                    <a:pt x="698" y="2583"/>
                  </a:cubicBezTo>
                  <a:cubicBezTo>
                    <a:pt x="698" y="2583"/>
                    <a:pt x="698" y="2583"/>
                    <a:pt x="698" y="2583"/>
                  </a:cubicBezTo>
                  <a:cubicBezTo>
                    <a:pt x="698" y="2584"/>
                    <a:pt x="698" y="2585"/>
                    <a:pt x="698" y="2586"/>
                  </a:cubicBezTo>
                  <a:cubicBezTo>
                    <a:pt x="699" y="2588"/>
                    <a:pt x="700" y="2590"/>
                    <a:pt x="700" y="2593"/>
                  </a:cubicBezTo>
                  <a:cubicBezTo>
                    <a:pt x="697" y="2593"/>
                    <a:pt x="694" y="2594"/>
                    <a:pt x="691" y="2595"/>
                  </a:cubicBezTo>
                  <a:cubicBezTo>
                    <a:pt x="691" y="2585"/>
                    <a:pt x="689" y="2575"/>
                    <a:pt x="686" y="2566"/>
                  </a:cubicBezTo>
                  <a:cubicBezTo>
                    <a:pt x="684" y="2558"/>
                    <a:pt x="681" y="2549"/>
                    <a:pt x="676" y="2543"/>
                  </a:cubicBezTo>
                  <a:cubicBezTo>
                    <a:pt x="680" y="2542"/>
                    <a:pt x="684" y="2541"/>
                    <a:pt x="688" y="2541"/>
                  </a:cubicBezTo>
                  <a:cubicBezTo>
                    <a:pt x="688" y="2542"/>
                    <a:pt x="689" y="2543"/>
                    <a:pt x="689" y="2544"/>
                  </a:cubicBezTo>
                  <a:cubicBezTo>
                    <a:pt x="689" y="2545"/>
                    <a:pt x="689" y="2546"/>
                    <a:pt x="689" y="2547"/>
                  </a:cubicBezTo>
                  <a:close/>
                  <a:moveTo>
                    <a:pt x="677" y="2625"/>
                  </a:moveTo>
                  <a:cubicBezTo>
                    <a:pt x="677" y="2624"/>
                    <a:pt x="677" y="2623"/>
                    <a:pt x="676" y="2623"/>
                  </a:cubicBezTo>
                  <a:cubicBezTo>
                    <a:pt x="676" y="2622"/>
                    <a:pt x="677" y="2622"/>
                    <a:pt x="677" y="2622"/>
                  </a:cubicBezTo>
                  <a:cubicBezTo>
                    <a:pt x="680" y="2622"/>
                    <a:pt x="682" y="2619"/>
                    <a:pt x="682" y="2617"/>
                  </a:cubicBezTo>
                  <a:cubicBezTo>
                    <a:pt x="684" y="2613"/>
                    <a:pt x="685" y="2610"/>
                    <a:pt x="684" y="2606"/>
                  </a:cubicBezTo>
                  <a:cubicBezTo>
                    <a:pt x="691" y="2605"/>
                    <a:pt x="697" y="2604"/>
                    <a:pt x="704" y="2603"/>
                  </a:cubicBezTo>
                  <a:cubicBezTo>
                    <a:pt x="705" y="2604"/>
                    <a:pt x="706" y="2606"/>
                    <a:pt x="707" y="2608"/>
                  </a:cubicBezTo>
                  <a:cubicBezTo>
                    <a:pt x="709" y="2610"/>
                    <a:pt x="711" y="2609"/>
                    <a:pt x="712" y="2608"/>
                  </a:cubicBezTo>
                  <a:cubicBezTo>
                    <a:pt x="713" y="2607"/>
                    <a:pt x="713" y="2607"/>
                    <a:pt x="713" y="2607"/>
                  </a:cubicBezTo>
                  <a:cubicBezTo>
                    <a:pt x="715" y="2607"/>
                    <a:pt x="715" y="2604"/>
                    <a:pt x="714" y="2604"/>
                  </a:cubicBezTo>
                  <a:cubicBezTo>
                    <a:pt x="714" y="2603"/>
                    <a:pt x="714" y="2602"/>
                    <a:pt x="714" y="2601"/>
                  </a:cubicBezTo>
                  <a:cubicBezTo>
                    <a:pt x="714" y="2601"/>
                    <a:pt x="715" y="2601"/>
                    <a:pt x="715" y="2601"/>
                  </a:cubicBezTo>
                  <a:cubicBezTo>
                    <a:pt x="716" y="2601"/>
                    <a:pt x="717" y="2602"/>
                    <a:pt x="717" y="2602"/>
                  </a:cubicBezTo>
                  <a:cubicBezTo>
                    <a:pt x="723" y="2602"/>
                    <a:pt x="728" y="2602"/>
                    <a:pt x="733" y="2601"/>
                  </a:cubicBezTo>
                  <a:cubicBezTo>
                    <a:pt x="736" y="2600"/>
                    <a:pt x="739" y="2597"/>
                    <a:pt x="743" y="2597"/>
                  </a:cubicBezTo>
                  <a:cubicBezTo>
                    <a:pt x="750" y="2596"/>
                    <a:pt x="758" y="2595"/>
                    <a:pt x="761" y="2587"/>
                  </a:cubicBezTo>
                  <a:cubicBezTo>
                    <a:pt x="764" y="2580"/>
                    <a:pt x="760" y="2571"/>
                    <a:pt x="759" y="2564"/>
                  </a:cubicBezTo>
                  <a:cubicBezTo>
                    <a:pt x="756" y="2554"/>
                    <a:pt x="755" y="2544"/>
                    <a:pt x="751" y="2535"/>
                  </a:cubicBezTo>
                  <a:cubicBezTo>
                    <a:pt x="751" y="2533"/>
                    <a:pt x="751" y="2531"/>
                    <a:pt x="750" y="2529"/>
                  </a:cubicBezTo>
                  <a:cubicBezTo>
                    <a:pt x="750" y="2528"/>
                    <a:pt x="750" y="2527"/>
                    <a:pt x="749" y="2527"/>
                  </a:cubicBezTo>
                  <a:cubicBezTo>
                    <a:pt x="749" y="2527"/>
                    <a:pt x="749" y="2526"/>
                    <a:pt x="749" y="2525"/>
                  </a:cubicBezTo>
                  <a:cubicBezTo>
                    <a:pt x="749" y="2525"/>
                    <a:pt x="749" y="2525"/>
                    <a:pt x="749" y="2525"/>
                  </a:cubicBezTo>
                  <a:cubicBezTo>
                    <a:pt x="749" y="2525"/>
                    <a:pt x="749" y="2525"/>
                    <a:pt x="749" y="2524"/>
                  </a:cubicBezTo>
                  <a:cubicBezTo>
                    <a:pt x="749" y="2523"/>
                    <a:pt x="748" y="2521"/>
                    <a:pt x="747" y="2520"/>
                  </a:cubicBezTo>
                  <a:cubicBezTo>
                    <a:pt x="747" y="2519"/>
                    <a:pt x="747" y="2517"/>
                    <a:pt x="745" y="2517"/>
                  </a:cubicBezTo>
                  <a:cubicBezTo>
                    <a:pt x="735" y="2512"/>
                    <a:pt x="728" y="2519"/>
                    <a:pt x="717" y="2521"/>
                  </a:cubicBezTo>
                  <a:cubicBezTo>
                    <a:pt x="708" y="2522"/>
                    <a:pt x="699" y="2525"/>
                    <a:pt x="690" y="2527"/>
                  </a:cubicBezTo>
                  <a:cubicBezTo>
                    <a:pt x="688" y="2524"/>
                    <a:pt x="682" y="2525"/>
                    <a:pt x="682" y="2529"/>
                  </a:cubicBezTo>
                  <a:cubicBezTo>
                    <a:pt x="678" y="2530"/>
                    <a:pt x="674" y="2531"/>
                    <a:pt x="671" y="2532"/>
                  </a:cubicBezTo>
                  <a:cubicBezTo>
                    <a:pt x="670" y="2525"/>
                    <a:pt x="669" y="2519"/>
                    <a:pt x="664" y="2516"/>
                  </a:cubicBezTo>
                  <a:cubicBezTo>
                    <a:pt x="664" y="2515"/>
                    <a:pt x="663" y="2515"/>
                    <a:pt x="662" y="2515"/>
                  </a:cubicBezTo>
                  <a:cubicBezTo>
                    <a:pt x="661" y="2512"/>
                    <a:pt x="661" y="2510"/>
                    <a:pt x="660" y="2507"/>
                  </a:cubicBezTo>
                  <a:cubicBezTo>
                    <a:pt x="656" y="2495"/>
                    <a:pt x="653" y="2484"/>
                    <a:pt x="652" y="2471"/>
                  </a:cubicBezTo>
                  <a:cubicBezTo>
                    <a:pt x="652" y="2468"/>
                    <a:pt x="651" y="2465"/>
                    <a:pt x="651" y="2463"/>
                  </a:cubicBezTo>
                  <a:cubicBezTo>
                    <a:pt x="652" y="2462"/>
                    <a:pt x="654" y="2462"/>
                    <a:pt x="655" y="2462"/>
                  </a:cubicBezTo>
                  <a:cubicBezTo>
                    <a:pt x="655" y="2462"/>
                    <a:pt x="655" y="2462"/>
                    <a:pt x="655" y="2462"/>
                  </a:cubicBezTo>
                  <a:cubicBezTo>
                    <a:pt x="657" y="2461"/>
                    <a:pt x="658" y="2461"/>
                    <a:pt x="659" y="2460"/>
                  </a:cubicBezTo>
                  <a:cubicBezTo>
                    <a:pt x="660" y="2460"/>
                    <a:pt x="660" y="2460"/>
                    <a:pt x="661" y="2459"/>
                  </a:cubicBezTo>
                  <a:cubicBezTo>
                    <a:pt x="678" y="2452"/>
                    <a:pt x="696" y="2446"/>
                    <a:pt x="714" y="2443"/>
                  </a:cubicBezTo>
                  <a:cubicBezTo>
                    <a:pt x="724" y="2441"/>
                    <a:pt x="733" y="2442"/>
                    <a:pt x="742" y="2443"/>
                  </a:cubicBezTo>
                  <a:cubicBezTo>
                    <a:pt x="750" y="2443"/>
                    <a:pt x="759" y="2441"/>
                    <a:pt x="767" y="2443"/>
                  </a:cubicBezTo>
                  <a:cubicBezTo>
                    <a:pt x="772" y="2444"/>
                    <a:pt x="775" y="2484"/>
                    <a:pt x="776" y="2488"/>
                  </a:cubicBezTo>
                  <a:cubicBezTo>
                    <a:pt x="779" y="2507"/>
                    <a:pt x="781" y="2524"/>
                    <a:pt x="790" y="2541"/>
                  </a:cubicBezTo>
                  <a:cubicBezTo>
                    <a:pt x="794" y="2549"/>
                    <a:pt x="794" y="2557"/>
                    <a:pt x="797" y="2565"/>
                  </a:cubicBezTo>
                  <a:cubicBezTo>
                    <a:pt x="801" y="2575"/>
                    <a:pt x="805" y="2584"/>
                    <a:pt x="807" y="2594"/>
                  </a:cubicBezTo>
                  <a:cubicBezTo>
                    <a:pt x="809" y="2602"/>
                    <a:pt x="811" y="2611"/>
                    <a:pt x="811" y="2619"/>
                  </a:cubicBezTo>
                  <a:cubicBezTo>
                    <a:pt x="811" y="2624"/>
                    <a:pt x="809" y="2640"/>
                    <a:pt x="804" y="2642"/>
                  </a:cubicBezTo>
                  <a:cubicBezTo>
                    <a:pt x="768" y="2661"/>
                    <a:pt x="728" y="2661"/>
                    <a:pt x="689" y="2672"/>
                  </a:cubicBezTo>
                  <a:cubicBezTo>
                    <a:pt x="689" y="2672"/>
                    <a:pt x="688" y="2672"/>
                    <a:pt x="688" y="2672"/>
                  </a:cubicBezTo>
                  <a:cubicBezTo>
                    <a:pt x="686" y="2659"/>
                    <a:pt x="683" y="2646"/>
                    <a:pt x="681" y="2632"/>
                  </a:cubicBezTo>
                  <a:cubicBezTo>
                    <a:pt x="681" y="2629"/>
                    <a:pt x="679" y="2627"/>
                    <a:pt x="677" y="2625"/>
                  </a:cubicBezTo>
                  <a:close/>
                  <a:moveTo>
                    <a:pt x="703" y="2537"/>
                  </a:moveTo>
                  <a:cubicBezTo>
                    <a:pt x="708" y="2536"/>
                    <a:pt x="713" y="2534"/>
                    <a:pt x="719" y="2533"/>
                  </a:cubicBezTo>
                  <a:cubicBezTo>
                    <a:pt x="725" y="2532"/>
                    <a:pt x="731" y="2531"/>
                    <a:pt x="735" y="2529"/>
                  </a:cubicBezTo>
                  <a:cubicBezTo>
                    <a:pt x="736" y="2529"/>
                    <a:pt x="736" y="2529"/>
                    <a:pt x="736" y="2529"/>
                  </a:cubicBezTo>
                  <a:cubicBezTo>
                    <a:pt x="736" y="2530"/>
                    <a:pt x="736" y="2531"/>
                    <a:pt x="737" y="2533"/>
                  </a:cubicBezTo>
                  <a:cubicBezTo>
                    <a:pt x="737" y="2534"/>
                    <a:pt x="738" y="2536"/>
                    <a:pt x="739" y="2538"/>
                  </a:cubicBezTo>
                  <a:cubicBezTo>
                    <a:pt x="739" y="2538"/>
                    <a:pt x="740" y="2539"/>
                    <a:pt x="740" y="2540"/>
                  </a:cubicBezTo>
                  <a:cubicBezTo>
                    <a:pt x="741" y="2541"/>
                    <a:pt x="741" y="2543"/>
                    <a:pt x="742" y="2544"/>
                  </a:cubicBezTo>
                  <a:cubicBezTo>
                    <a:pt x="729" y="2545"/>
                    <a:pt x="715" y="2541"/>
                    <a:pt x="703" y="2544"/>
                  </a:cubicBezTo>
                  <a:cubicBezTo>
                    <a:pt x="703" y="2542"/>
                    <a:pt x="703" y="2539"/>
                    <a:pt x="703" y="2537"/>
                  </a:cubicBezTo>
                  <a:close/>
                  <a:moveTo>
                    <a:pt x="743" y="2561"/>
                  </a:moveTo>
                  <a:cubicBezTo>
                    <a:pt x="743" y="2561"/>
                    <a:pt x="743" y="2561"/>
                    <a:pt x="743" y="2561"/>
                  </a:cubicBezTo>
                  <a:cubicBezTo>
                    <a:pt x="741" y="2561"/>
                    <a:pt x="739" y="2562"/>
                    <a:pt x="737" y="2563"/>
                  </a:cubicBezTo>
                  <a:cubicBezTo>
                    <a:pt x="734" y="2565"/>
                    <a:pt x="732" y="2566"/>
                    <a:pt x="728" y="2567"/>
                  </a:cubicBezTo>
                  <a:cubicBezTo>
                    <a:pt x="723" y="2568"/>
                    <a:pt x="719" y="2573"/>
                    <a:pt x="714" y="2576"/>
                  </a:cubicBezTo>
                  <a:cubicBezTo>
                    <a:pt x="712" y="2568"/>
                    <a:pt x="711" y="2561"/>
                    <a:pt x="710" y="2554"/>
                  </a:cubicBezTo>
                  <a:cubicBezTo>
                    <a:pt x="721" y="2555"/>
                    <a:pt x="733" y="2557"/>
                    <a:pt x="745" y="2556"/>
                  </a:cubicBezTo>
                  <a:cubicBezTo>
                    <a:pt x="745" y="2557"/>
                    <a:pt x="746" y="2558"/>
                    <a:pt x="746" y="2560"/>
                  </a:cubicBezTo>
                  <a:cubicBezTo>
                    <a:pt x="745" y="2560"/>
                    <a:pt x="744" y="2560"/>
                    <a:pt x="743" y="2561"/>
                  </a:cubicBezTo>
                  <a:close/>
                  <a:moveTo>
                    <a:pt x="747" y="2570"/>
                  </a:moveTo>
                  <a:cubicBezTo>
                    <a:pt x="748" y="2570"/>
                    <a:pt x="748" y="2570"/>
                    <a:pt x="749" y="2570"/>
                  </a:cubicBezTo>
                  <a:cubicBezTo>
                    <a:pt x="750" y="2574"/>
                    <a:pt x="750" y="2578"/>
                    <a:pt x="751" y="2581"/>
                  </a:cubicBezTo>
                  <a:cubicBezTo>
                    <a:pt x="752" y="2587"/>
                    <a:pt x="741" y="2586"/>
                    <a:pt x="737" y="2586"/>
                  </a:cubicBezTo>
                  <a:cubicBezTo>
                    <a:pt x="736" y="2586"/>
                    <a:pt x="734" y="2588"/>
                    <a:pt x="732" y="2589"/>
                  </a:cubicBezTo>
                  <a:cubicBezTo>
                    <a:pt x="732" y="2587"/>
                    <a:pt x="731" y="2586"/>
                    <a:pt x="729" y="2586"/>
                  </a:cubicBezTo>
                  <a:cubicBezTo>
                    <a:pt x="726" y="2586"/>
                    <a:pt x="725" y="2586"/>
                    <a:pt x="722" y="2587"/>
                  </a:cubicBezTo>
                  <a:cubicBezTo>
                    <a:pt x="720" y="2589"/>
                    <a:pt x="716" y="2590"/>
                    <a:pt x="712" y="2591"/>
                  </a:cubicBezTo>
                  <a:cubicBezTo>
                    <a:pt x="712" y="2590"/>
                    <a:pt x="712" y="2590"/>
                    <a:pt x="712" y="2590"/>
                  </a:cubicBezTo>
                  <a:cubicBezTo>
                    <a:pt x="713" y="2589"/>
                    <a:pt x="713" y="2589"/>
                    <a:pt x="713" y="2588"/>
                  </a:cubicBezTo>
                  <a:cubicBezTo>
                    <a:pt x="713" y="2586"/>
                    <a:pt x="713" y="2585"/>
                    <a:pt x="713" y="2584"/>
                  </a:cubicBezTo>
                  <a:cubicBezTo>
                    <a:pt x="714" y="2584"/>
                    <a:pt x="715" y="2583"/>
                    <a:pt x="716" y="2582"/>
                  </a:cubicBezTo>
                  <a:cubicBezTo>
                    <a:pt x="720" y="2581"/>
                    <a:pt x="724" y="2579"/>
                    <a:pt x="728" y="2577"/>
                  </a:cubicBezTo>
                  <a:cubicBezTo>
                    <a:pt x="731" y="2575"/>
                    <a:pt x="734" y="2575"/>
                    <a:pt x="738" y="2574"/>
                  </a:cubicBezTo>
                  <a:cubicBezTo>
                    <a:pt x="741" y="2572"/>
                    <a:pt x="743" y="2571"/>
                    <a:pt x="747" y="2570"/>
                  </a:cubicBezTo>
                  <a:close/>
                  <a:moveTo>
                    <a:pt x="869" y="2472"/>
                  </a:moveTo>
                  <a:cubicBezTo>
                    <a:pt x="874" y="2504"/>
                    <a:pt x="883" y="2535"/>
                    <a:pt x="888" y="2566"/>
                  </a:cubicBezTo>
                  <a:cubicBezTo>
                    <a:pt x="890" y="2579"/>
                    <a:pt x="890" y="2593"/>
                    <a:pt x="892" y="2606"/>
                  </a:cubicBezTo>
                  <a:cubicBezTo>
                    <a:pt x="896" y="2629"/>
                    <a:pt x="898" y="2646"/>
                    <a:pt x="891" y="2668"/>
                  </a:cubicBezTo>
                  <a:cubicBezTo>
                    <a:pt x="887" y="2681"/>
                    <a:pt x="881" y="2694"/>
                    <a:pt x="877" y="2707"/>
                  </a:cubicBezTo>
                  <a:cubicBezTo>
                    <a:pt x="874" y="2716"/>
                    <a:pt x="867" y="2723"/>
                    <a:pt x="864" y="2732"/>
                  </a:cubicBezTo>
                  <a:cubicBezTo>
                    <a:pt x="828" y="2746"/>
                    <a:pt x="795" y="2760"/>
                    <a:pt x="758" y="2767"/>
                  </a:cubicBezTo>
                  <a:cubicBezTo>
                    <a:pt x="733" y="2772"/>
                    <a:pt x="709" y="2779"/>
                    <a:pt x="684" y="2785"/>
                  </a:cubicBezTo>
                  <a:cubicBezTo>
                    <a:pt x="690" y="2776"/>
                    <a:pt x="692" y="2765"/>
                    <a:pt x="697" y="2754"/>
                  </a:cubicBezTo>
                  <a:cubicBezTo>
                    <a:pt x="704" y="2739"/>
                    <a:pt x="696" y="2713"/>
                    <a:pt x="693" y="2698"/>
                  </a:cubicBezTo>
                  <a:cubicBezTo>
                    <a:pt x="692" y="2695"/>
                    <a:pt x="692" y="2692"/>
                    <a:pt x="691" y="2688"/>
                  </a:cubicBezTo>
                  <a:cubicBezTo>
                    <a:pt x="691" y="2688"/>
                    <a:pt x="692" y="2688"/>
                    <a:pt x="692" y="2688"/>
                  </a:cubicBezTo>
                  <a:cubicBezTo>
                    <a:pt x="718" y="2687"/>
                    <a:pt x="745" y="2681"/>
                    <a:pt x="770" y="2676"/>
                  </a:cubicBezTo>
                  <a:cubicBezTo>
                    <a:pt x="786" y="2673"/>
                    <a:pt x="813" y="2668"/>
                    <a:pt x="823" y="2654"/>
                  </a:cubicBezTo>
                  <a:cubicBezTo>
                    <a:pt x="833" y="2640"/>
                    <a:pt x="835" y="2620"/>
                    <a:pt x="833" y="2603"/>
                  </a:cubicBezTo>
                  <a:cubicBezTo>
                    <a:pt x="829" y="2581"/>
                    <a:pt x="823" y="2559"/>
                    <a:pt x="814" y="2537"/>
                  </a:cubicBezTo>
                  <a:cubicBezTo>
                    <a:pt x="804" y="2512"/>
                    <a:pt x="799" y="2487"/>
                    <a:pt x="795" y="2460"/>
                  </a:cubicBezTo>
                  <a:cubicBezTo>
                    <a:pt x="793" y="2444"/>
                    <a:pt x="792" y="2429"/>
                    <a:pt x="775" y="2421"/>
                  </a:cubicBezTo>
                  <a:cubicBezTo>
                    <a:pt x="769" y="2417"/>
                    <a:pt x="759" y="2419"/>
                    <a:pt x="751" y="2420"/>
                  </a:cubicBezTo>
                  <a:cubicBezTo>
                    <a:pt x="740" y="2421"/>
                    <a:pt x="728" y="2419"/>
                    <a:pt x="717" y="2420"/>
                  </a:cubicBezTo>
                  <a:cubicBezTo>
                    <a:pt x="693" y="2422"/>
                    <a:pt x="669" y="2431"/>
                    <a:pt x="648" y="2441"/>
                  </a:cubicBezTo>
                  <a:cubicBezTo>
                    <a:pt x="646" y="2424"/>
                    <a:pt x="643" y="2408"/>
                    <a:pt x="640" y="2392"/>
                  </a:cubicBezTo>
                  <a:cubicBezTo>
                    <a:pt x="636" y="2366"/>
                    <a:pt x="630" y="2341"/>
                    <a:pt x="624" y="2316"/>
                  </a:cubicBezTo>
                  <a:cubicBezTo>
                    <a:pt x="644" y="2314"/>
                    <a:pt x="664" y="2306"/>
                    <a:pt x="683" y="2300"/>
                  </a:cubicBezTo>
                  <a:cubicBezTo>
                    <a:pt x="704" y="2294"/>
                    <a:pt x="727" y="2289"/>
                    <a:pt x="741" y="2272"/>
                  </a:cubicBezTo>
                  <a:cubicBezTo>
                    <a:pt x="755" y="2255"/>
                    <a:pt x="755" y="2239"/>
                    <a:pt x="752" y="2218"/>
                  </a:cubicBezTo>
                  <a:cubicBezTo>
                    <a:pt x="750" y="2208"/>
                    <a:pt x="748" y="2200"/>
                    <a:pt x="742" y="2191"/>
                  </a:cubicBezTo>
                  <a:cubicBezTo>
                    <a:pt x="736" y="2183"/>
                    <a:pt x="736" y="2168"/>
                    <a:pt x="733" y="2158"/>
                  </a:cubicBezTo>
                  <a:cubicBezTo>
                    <a:pt x="726" y="2138"/>
                    <a:pt x="722" y="2118"/>
                    <a:pt x="718" y="2097"/>
                  </a:cubicBezTo>
                  <a:cubicBezTo>
                    <a:pt x="714" y="2080"/>
                    <a:pt x="704" y="2069"/>
                    <a:pt x="688" y="2065"/>
                  </a:cubicBezTo>
                  <a:cubicBezTo>
                    <a:pt x="668" y="2059"/>
                    <a:pt x="643" y="2063"/>
                    <a:pt x="623" y="2068"/>
                  </a:cubicBezTo>
                  <a:cubicBezTo>
                    <a:pt x="611" y="2071"/>
                    <a:pt x="600" y="2078"/>
                    <a:pt x="589" y="2084"/>
                  </a:cubicBezTo>
                  <a:cubicBezTo>
                    <a:pt x="582" y="2088"/>
                    <a:pt x="575" y="2090"/>
                    <a:pt x="568" y="2094"/>
                  </a:cubicBezTo>
                  <a:cubicBezTo>
                    <a:pt x="564" y="2080"/>
                    <a:pt x="558" y="2066"/>
                    <a:pt x="551" y="2055"/>
                  </a:cubicBezTo>
                  <a:cubicBezTo>
                    <a:pt x="541" y="2041"/>
                    <a:pt x="529" y="2033"/>
                    <a:pt x="515" y="2024"/>
                  </a:cubicBezTo>
                  <a:cubicBezTo>
                    <a:pt x="509" y="2020"/>
                    <a:pt x="503" y="2015"/>
                    <a:pt x="496" y="2011"/>
                  </a:cubicBezTo>
                  <a:cubicBezTo>
                    <a:pt x="519" y="2005"/>
                    <a:pt x="540" y="1996"/>
                    <a:pt x="563" y="1992"/>
                  </a:cubicBezTo>
                  <a:cubicBezTo>
                    <a:pt x="588" y="1987"/>
                    <a:pt x="613" y="1980"/>
                    <a:pt x="638" y="1975"/>
                  </a:cubicBezTo>
                  <a:cubicBezTo>
                    <a:pt x="638" y="1976"/>
                    <a:pt x="640" y="1977"/>
                    <a:pt x="641" y="1977"/>
                  </a:cubicBezTo>
                  <a:cubicBezTo>
                    <a:pt x="648" y="1978"/>
                    <a:pt x="651" y="1983"/>
                    <a:pt x="657" y="1985"/>
                  </a:cubicBezTo>
                  <a:cubicBezTo>
                    <a:pt x="663" y="1987"/>
                    <a:pt x="671" y="1987"/>
                    <a:pt x="677" y="1987"/>
                  </a:cubicBezTo>
                  <a:cubicBezTo>
                    <a:pt x="692" y="1989"/>
                    <a:pt x="706" y="1994"/>
                    <a:pt x="721" y="1998"/>
                  </a:cubicBezTo>
                  <a:cubicBezTo>
                    <a:pt x="725" y="2006"/>
                    <a:pt x="728" y="2013"/>
                    <a:pt x="731" y="2021"/>
                  </a:cubicBezTo>
                  <a:cubicBezTo>
                    <a:pt x="735" y="2049"/>
                    <a:pt x="739" y="2077"/>
                    <a:pt x="744" y="2104"/>
                  </a:cubicBezTo>
                  <a:cubicBezTo>
                    <a:pt x="764" y="2221"/>
                    <a:pt x="804" y="2333"/>
                    <a:pt x="861" y="2435"/>
                  </a:cubicBezTo>
                  <a:cubicBezTo>
                    <a:pt x="864" y="2447"/>
                    <a:pt x="866" y="2460"/>
                    <a:pt x="869" y="2472"/>
                  </a:cubicBezTo>
                  <a:close/>
                  <a:moveTo>
                    <a:pt x="2049" y="3161"/>
                  </a:moveTo>
                  <a:cubicBezTo>
                    <a:pt x="2054" y="3142"/>
                    <a:pt x="2064" y="3097"/>
                    <a:pt x="2067" y="3080"/>
                  </a:cubicBezTo>
                  <a:cubicBezTo>
                    <a:pt x="2070" y="3061"/>
                    <a:pt x="2070" y="3061"/>
                    <a:pt x="2070" y="3061"/>
                  </a:cubicBezTo>
                  <a:cubicBezTo>
                    <a:pt x="2080" y="3059"/>
                    <a:pt x="2080" y="3059"/>
                    <a:pt x="2080" y="3059"/>
                  </a:cubicBezTo>
                  <a:cubicBezTo>
                    <a:pt x="2086" y="3058"/>
                    <a:pt x="2096" y="3059"/>
                    <a:pt x="2103" y="3060"/>
                  </a:cubicBezTo>
                  <a:cubicBezTo>
                    <a:pt x="2112" y="3062"/>
                    <a:pt x="2118" y="3061"/>
                    <a:pt x="2126" y="3059"/>
                  </a:cubicBezTo>
                  <a:cubicBezTo>
                    <a:pt x="2128" y="3058"/>
                    <a:pt x="2131" y="3057"/>
                    <a:pt x="2133" y="3057"/>
                  </a:cubicBezTo>
                  <a:cubicBezTo>
                    <a:pt x="2133" y="3057"/>
                    <a:pt x="2134" y="3057"/>
                    <a:pt x="2135" y="3057"/>
                  </a:cubicBezTo>
                  <a:cubicBezTo>
                    <a:pt x="2138" y="3057"/>
                    <a:pt x="2140" y="3059"/>
                    <a:pt x="2140" y="3063"/>
                  </a:cubicBezTo>
                  <a:cubicBezTo>
                    <a:pt x="2140" y="3064"/>
                    <a:pt x="2152" y="3077"/>
                    <a:pt x="2167" y="3091"/>
                  </a:cubicBezTo>
                  <a:cubicBezTo>
                    <a:pt x="2193" y="3118"/>
                    <a:pt x="2193" y="3118"/>
                    <a:pt x="2193" y="3118"/>
                  </a:cubicBezTo>
                  <a:cubicBezTo>
                    <a:pt x="2193" y="3139"/>
                    <a:pt x="2193" y="3139"/>
                    <a:pt x="2193" y="3139"/>
                  </a:cubicBezTo>
                  <a:cubicBezTo>
                    <a:pt x="2192" y="3157"/>
                    <a:pt x="2190" y="3182"/>
                    <a:pt x="2189" y="3186"/>
                  </a:cubicBezTo>
                  <a:cubicBezTo>
                    <a:pt x="2189" y="3187"/>
                    <a:pt x="2188" y="3198"/>
                    <a:pt x="2188" y="3211"/>
                  </a:cubicBezTo>
                  <a:cubicBezTo>
                    <a:pt x="2186" y="3245"/>
                    <a:pt x="2186" y="3247"/>
                    <a:pt x="2183" y="3247"/>
                  </a:cubicBezTo>
                  <a:cubicBezTo>
                    <a:pt x="2181" y="3247"/>
                    <a:pt x="2175" y="3248"/>
                    <a:pt x="2169" y="3249"/>
                  </a:cubicBezTo>
                  <a:cubicBezTo>
                    <a:pt x="2152" y="3252"/>
                    <a:pt x="2146" y="3250"/>
                    <a:pt x="2137" y="3239"/>
                  </a:cubicBezTo>
                  <a:cubicBezTo>
                    <a:pt x="2128" y="3229"/>
                    <a:pt x="2104" y="3209"/>
                    <a:pt x="2069" y="3183"/>
                  </a:cubicBezTo>
                  <a:cubicBezTo>
                    <a:pt x="2051" y="3169"/>
                    <a:pt x="2048" y="3166"/>
                    <a:pt x="2049" y="3161"/>
                  </a:cubicBezTo>
                  <a:close/>
                  <a:moveTo>
                    <a:pt x="2048" y="3076"/>
                  </a:moveTo>
                  <a:cubicBezTo>
                    <a:pt x="2047" y="3083"/>
                    <a:pt x="2045" y="3092"/>
                    <a:pt x="2044" y="3096"/>
                  </a:cubicBezTo>
                  <a:cubicBezTo>
                    <a:pt x="2043" y="3100"/>
                    <a:pt x="2041" y="3111"/>
                    <a:pt x="2041" y="3121"/>
                  </a:cubicBezTo>
                  <a:cubicBezTo>
                    <a:pt x="2040" y="3132"/>
                    <a:pt x="2038" y="3141"/>
                    <a:pt x="2034" y="3146"/>
                  </a:cubicBezTo>
                  <a:cubicBezTo>
                    <a:pt x="2031" y="3150"/>
                    <a:pt x="2029" y="3155"/>
                    <a:pt x="2029" y="3156"/>
                  </a:cubicBezTo>
                  <a:cubicBezTo>
                    <a:pt x="2029" y="3158"/>
                    <a:pt x="2028" y="3159"/>
                    <a:pt x="2027" y="3158"/>
                  </a:cubicBezTo>
                  <a:cubicBezTo>
                    <a:pt x="2025" y="3157"/>
                    <a:pt x="2021" y="3159"/>
                    <a:pt x="2017" y="3162"/>
                  </a:cubicBezTo>
                  <a:cubicBezTo>
                    <a:pt x="2009" y="3169"/>
                    <a:pt x="1987" y="3179"/>
                    <a:pt x="1975" y="3181"/>
                  </a:cubicBezTo>
                  <a:cubicBezTo>
                    <a:pt x="1970" y="3182"/>
                    <a:pt x="1956" y="3185"/>
                    <a:pt x="1945" y="3187"/>
                  </a:cubicBezTo>
                  <a:cubicBezTo>
                    <a:pt x="1909" y="3195"/>
                    <a:pt x="1909" y="3195"/>
                    <a:pt x="1899" y="3189"/>
                  </a:cubicBezTo>
                  <a:cubicBezTo>
                    <a:pt x="1894" y="3186"/>
                    <a:pt x="1889" y="3182"/>
                    <a:pt x="1888" y="3181"/>
                  </a:cubicBezTo>
                  <a:cubicBezTo>
                    <a:pt x="1887" y="3180"/>
                    <a:pt x="1885" y="3178"/>
                    <a:pt x="1882" y="3177"/>
                  </a:cubicBezTo>
                  <a:cubicBezTo>
                    <a:pt x="1871" y="3170"/>
                    <a:pt x="1846" y="3152"/>
                    <a:pt x="1842" y="3149"/>
                  </a:cubicBezTo>
                  <a:cubicBezTo>
                    <a:pt x="1840" y="3147"/>
                    <a:pt x="1837" y="3144"/>
                    <a:pt x="1834" y="3143"/>
                  </a:cubicBezTo>
                  <a:cubicBezTo>
                    <a:pt x="1829" y="3140"/>
                    <a:pt x="1829" y="3137"/>
                    <a:pt x="1830" y="3113"/>
                  </a:cubicBezTo>
                  <a:cubicBezTo>
                    <a:pt x="1830" y="3098"/>
                    <a:pt x="1832" y="3077"/>
                    <a:pt x="1834" y="3066"/>
                  </a:cubicBezTo>
                  <a:cubicBezTo>
                    <a:pt x="1835" y="3055"/>
                    <a:pt x="1837" y="3040"/>
                    <a:pt x="1838" y="3033"/>
                  </a:cubicBezTo>
                  <a:cubicBezTo>
                    <a:pt x="1840" y="3020"/>
                    <a:pt x="1840" y="3020"/>
                    <a:pt x="1854" y="3015"/>
                  </a:cubicBezTo>
                  <a:cubicBezTo>
                    <a:pt x="1862" y="3013"/>
                    <a:pt x="1874" y="3009"/>
                    <a:pt x="1881" y="3006"/>
                  </a:cubicBezTo>
                  <a:cubicBezTo>
                    <a:pt x="1889" y="3003"/>
                    <a:pt x="1911" y="2995"/>
                    <a:pt x="1930" y="2989"/>
                  </a:cubicBezTo>
                  <a:cubicBezTo>
                    <a:pt x="1949" y="2983"/>
                    <a:pt x="1967" y="2976"/>
                    <a:pt x="1969" y="2974"/>
                  </a:cubicBezTo>
                  <a:cubicBezTo>
                    <a:pt x="1971" y="2973"/>
                    <a:pt x="1972" y="2973"/>
                    <a:pt x="1972" y="2973"/>
                  </a:cubicBezTo>
                  <a:cubicBezTo>
                    <a:pt x="1973" y="2973"/>
                    <a:pt x="1974" y="2973"/>
                    <a:pt x="1974" y="2975"/>
                  </a:cubicBezTo>
                  <a:cubicBezTo>
                    <a:pt x="1975" y="2976"/>
                    <a:pt x="1981" y="2984"/>
                    <a:pt x="1987" y="2991"/>
                  </a:cubicBezTo>
                  <a:cubicBezTo>
                    <a:pt x="1994" y="2998"/>
                    <a:pt x="1999" y="3006"/>
                    <a:pt x="1999" y="3008"/>
                  </a:cubicBezTo>
                  <a:cubicBezTo>
                    <a:pt x="1999" y="3013"/>
                    <a:pt x="2014" y="3027"/>
                    <a:pt x="2028" y="3038"/>
                  </a:cubicBezTo>
                  <a:cubicBezTo>
                    <a:pt x="2033" y="3041"/>
                    <a:pt x="2040" y="3048"/>
                    <a:pt x="2043" y="3053"/>
                  </a:cubicBezTo>
                  <a:cubicBezTo>
                    <a:pt x="2049" y="3061"/>
                    <a:pt x="2050" y="3063"/>
                    <a:pt x="2048" y="3076"/>
                  </a:cubicBezTo>
                  <a:close/>
                  <a:moveTo>
                    <a:pt x="1132" y="2749"/>
                  </a:moveTo>
                  <a:cubicBezTo>
                    <a:pt x="1146" y="2759"/>
                    <a:pt x="1159" y="2769"/>
                    <a:pt x="1173" y="2779"/>
                  </a:cubicBezTo>
                  <a:cubicBezTo>
                    <a:pt x="1173" y="2779"/>
                    <a:pt x="1173" y="2779"/>
                    <a:pt x="1173" y="2779"/>
                  </a:cubicBezTo>
                  <a:cubicBezTo>
                    <a:pt x="1171" y="2781"/>
                    <a:pt x="1169" y="2783"/>
                    <a:pt x="1169" y="2784"/>
                  </a:cubicBezTo>
                  <a:cubicBezTo>
                    <a:pt x="1169" y="2786"/>
                    <a:pt x="1168" y="2787"/>
                    <a:pt x="1166" y="2788"/>
                  </a:cubicBezTo>
                  <a:cubicBezTo>
                    <a:pt x="1164" y="2789"/>
                    <a:pt x="1160" y="2793"/>
                    <a:pt x="1157" y="2797"/>
                  </a:cubicBezTo>
                  <a:cubicBezTo>
                    <a:pt x="1152" y="2804"/>
                    <a:pt x="1152" y="2804"/>
                    <a:pt x="1152" y="2804"/>
                  </a:cubicBezTo>
                  <a:cubicBezTo>
                    <a:pt x="1145" y="2798"/>
                    <a:pt x="1145" y="2798"/>
                    <a:pt x="1145" y="2798"/>
                  </a:cubicBezTo>
                  <a:cubicBezTo>
                    <a:pt x="1141" y="2795"/>
                    <a:pt x="1133" y="2787"/>
                    <a:pt x="1128" y="2781"/>
                  </a:cubicBezTo>
                  <a:cubicBezTo>
                    <a:pt x="1115" y="2767"/>
                    <a:pt x="1115" y="2765"/>
                    <a:pt x="1127" y="2754"/>
                  </a:cubicBezTo>
                  <a:cubicBezTo>
                    <a:pt x="1129" y="2752"/>
                    <a:pt x="1131" y="2750"/>
                    <a:pt x="1132" y="2749"/>
                  </a:cubicBezTo>
                  <a:close/>
                  <a:moveTo>
                    <a:pt x="1097" y="2721"/>
                  </a:moveTo>
                  <a:cubicBezTo>
                    <a:pt x="1097" y="2722"/>
                    <a:pt x="1096" y="2722"/>
                    <a:pt x="1095" y="2723"/>
                  </a:cubicBezTo>
                  <a:cubicBezTo>
                    <a:pt x="1084" y="2733"/>
                    <a:pt x="1083" y="2732"/>
                    <a:pt x="1073" y="2716"/>
                  </a:cubicBezTo>
                  <a:cubicBezTo>
                    <a:pt x="1067" y="2707"/>
                    <a:pt x="1066" y="2704"/>
                    <a:pt x="1067" y="2699"/>
                  </a:cubicBezTo>
                  <a:cubicBezTo>
                    <a:pt x="1067" y="2697"/>
                    <a:pt x="1067" y="2696"/>
                    <a:pt x="1067" y="2696"/>
                  </a:cubicBezTo>
                  <a:cubicBezTo>
                    <a:pt x="1077" y="2704"/>
                    <a:pt x="1087" y="2713"/>
                    <a:pt x="1097" y="2721"/>
                  </a:cubicBezTo>
                  <a:close/>
                  <a:moveTo>
                    <a:pt x="1113" y="3027"/>
                  </a:moveTo>
                  <a:cubicBezTo>
                    <a:pt x="1101" y="3038"/>
                    <a:pt x="1087" y="3052"/>
                    <a:pt x="1083" y="3057"/>
                  </a:cubicBezTo>
                  <a:cubicBezTo>
                    <a:pt x="1078" y="3062"/>
                    <a:pt x="1072" y="3068"/>
                    <a:pt x="1069" y="3071"/>
                  </a:cubicBezTo>
                  <a:cubicBezTo>
                    <a:pt x="1056" y="3085"/>
                    <a:pt x="1026" y="3114"/>
                    <a:pt x="1012" y="3126"/>
                  </a:cubicBezTo>
                  <a:cubicBezTo>
                    <a:pt x="999" y="3138"/>
                    <a:pt x="995" y="3140"/>
                    <a:pt x="985" y="3144"/>
                  </a:cubicBezTo>
                  <a:cubicBezTo>
                    <a:pt x="970" y="3149"/>
                    <a:pt x="965" y="3150"/>
                    <a:pt x="956" y="3147"/>
                  </a:cubicBezTo>
                  <a:cubicBezTo>
                    <a:pt x="948" y="3144"/>
                    <a:pt x="939" y="3138"/>
                    <a:pt x="920" y="3116"/>
                  </a:cubicBezTo>
                  <a:cubicBezTo>
                    <a:pt x="905" y="3100"/>
                    <a:pt x="883" y="3074"/>
                    <a:pt x="850" y="3032"/>
                  </a:cubicBezTo>
                  <a:cubicBezTo>
                    <a:pt x="836" y="3015"/>
                    <a:pt x="818" y="2993"/>
                    <a:pt x="810" y="2985"/>
                  </a:cubicBezTo>
                  <a:cubicBezTo>
                    <a:pt x="796" y="2968"/>
                    <a:pt x="788" y="2954"/>
                    <a:pt x="784" y="2938"/>
                  </a:cubicBezTo>
                  <a:cubicBezTo>
                    <a:pt x="781" y="2929"/>
                    <a:pt x="782" y="2927"/>
                    <a:pt x="787" y="2916"/>
                  </a:cubicBezTo>
                  <a:cubicBezTo>
                    <a:pt x="792" y="2903"/>
                    <a:pt x="792" y="2903"/>
                    <a:pt x="792" y="2903"/>
                  </a:cubicBezTo>
                  <a:cubicBezTo>
                    <a:pt x="807" y="2891"/>
                    <a:pt x="807" y="2891"/>
                    <a:pt x="807" y="2891"/>
                  </a:cubicBezTo>
                  <a:cubicBezTo>
                    <a:pt x="826" y="2876"/>
                    <a:pt x="826" y="2876"/>
                    <a:pt x="839" y="2863"/>
                  </a:cubicBezTo>
                  <a:cubicBezTo>
                    <a:pt x="845" y="2856"/>
                    <a:pt x="864" y="2838"/>
                    <a:pt x="881" y="2823"/>
                  </a:cubicBezTo>
                  <a:cubicBezTo>
                    <a:pt x="910" y="2796"/>
                    <a:pt x="923" y="2782"/>
                    <a:pt x="931" y="2774"/>
                  </a:cubicBezTo>
                  <a:cubicBezTo>
                    <a:pt x="938" y="2765"/>
                    <a:pt x="980" y="2724"/>
                    <a:pt x="1004" y="2702"/>
                  </a:cubicBezTo>
                  <a:cubicBezTo>
                    <a:pt x="1011" y="2695"/>
                    <a:pt x="1024" y="2686"/>
                    <a:pt x="1037" y="2678"/>
                  </a:cubicBezTo>
                  <a:cubicBezTo>
                    <a:pt x="1043" y="2681"/>
                    <a:pt x="1050" y="2685"/>
                    <a:pt x="1057" y="2688"/>
                  </a:cubicBezTo>
                  <a:cubicBezTo>
                    <a:pt x="1055" y="2691"/>
                    <a:pt x="1053" y="2695"/>
                    <a:pt x="1053" y="2698"/>
                  </a:cubicBezTo>
                  <a:cubicBezTo>
                    <a:pt x="1053" y="2707"/>
                    <a:pt x="1065" y="2729"/>
                    <a:pt x="1070" y="2728"/>
                  </a:cubicBezTo>
                  <a:cubicBezTo>
                    <a:pt x="1071" y="2728"/>
                    <a:pt x="1073" y="2730"/>
                    <a:pt x="1075" y="2736"/>
                  </a:cubicBezTo>
                  <a:cubicBezTo>
                    <a:pt x="1076" y="2739"/>
                    <a:pt x="1078" y="2742"/>
                    <a:pt x="1079" y="2743"/>
                  </a:cubicBezTo>
                  <a:cubicBezTo>
                    <a:pt x="1080" y="2743"/>
                    <a:pt x="1080" y="2744"/>
                    <a:pt x="1080" y="2744"/>
                  </a:cubicBezTo>
                  <a:cubicBezTo>
                    <a:pt x="1082" y="2744"/>
                    <a:pt x="1086" y="2740"/>
                    <a:pt x="1086" y="2736"/>
                  </a:cubicBezTo>
                  <a:cubicBezTo>
                    <a:pt x="1087" y="2734"/>
                    <a:pt x="1087" y="2734"/>
                    <a:pt x="1090" y="2734"/>
                  </a:cubicBezTo>
                  <a:cubicBezTo>
                    <a:pt x="1092" y="2734"/>
                    <a:pt x="1097" y="2731"/>
                    <a:pt x="1101" y="2727"/>
                  </a:cubicBezTo>
                  <a:cubicBezTo>
                    <a:pt x="1102" y="2727"/>
                    <a:pt x="1102" y="2726"/>
                    <a:pt x="1103" y="2726"/>
                  </a:cubicBezTo>
                  <a:cubicBezTo>
                    <a:pt x="1110" y="2732"/>
                    <a:pt x="1118" y="2738"/>
                    <a:pt x="1125" y="2744"/>
                  </a:cubicBezTo>
                  <a:cubicBezTo>
                    <a:pt x="1124" y="2744"/>
                    <a:pt x="1124" y="2745"/>
                    <a:pt x="1123" y="2746"/>
                  </a:cubicBezTo>
                  <a:cubicBezTo>
                    <a:pt x="1103" y="2763"/>
                    <a:pt x="1101" y="2764"/>
                    <a:pt x="1117" y="2782"/>
                  </a:cubicBezTo>
                  <a:cubicBezTo>
                    <a:pt x="1119" y="2785"/>
                    <a:pt x="1122" y="2787"/>
                    <a:pt x="1125" y="2791"/>
                  </a:cubicBezTo>
                  <a:cubicBezTo>
                    <a:pt x="1135" y="2803"/>
                    <a:pt x="1145" y="2813"/>
                    <a:pt x="1147" y="2813"/>
                  </a:cubicBezTo>
                  <a:cubicBezTo>
                    <a:pt x="1150" y="2814"/>
                    <a:pt x="1151" y="2813"/>
                    <a:pt x="1159" y="2805"/>
                  </a:cubicBezTo>
                  <a:cubicBezTo>
                    <a:pt x="1170" y="2794"/>
                    <a:pt x="1169" y="2795"/>
                    <a:pt x="1176" y="2790"/>
                  </a:cubicBezTo>
                  <a:cubicBezTo>
                    <a:pt x="1179" y="2788"/>
                    <a:pt x="1181" y="2786"/>
                    <a:pt x="1182" y="2784"/>
                  </a:cubicBezTo>
                  <a:cubicBezTo>
                    <a:pt x="1187" y="2788"/>
                    <a:pt x="1192" y="2791"/>
                    <a:pt x="1197" y="2794"/>
                  </a:cubicBezTo>
                  <a:cubicBezTo>
                    <a:pt x="1208" y="2801"/>
                    <a:pt x="1219" y="2808"/>
                    <a:pt x="1230" y="2815"/>
                  </a:cubicBezTo>
                  <a:cubicBezTo>
                    <a:pt x="1230" y="2817"/>
                    <a:pt x="1229" y="2819"/>
                    <a:pt x="1228" y="2821"/>
                  </a:cubicBezTo>
                  <a:cubicBezTo>
                    <a:pt x="1226" y="2818"/>
                    <a:pt x="1223" y="2815"/>
                    <a:pt x="1220" y="2812"/>
                  </a:cubicBezTo>
                  <a:cubicBezTo>
                    <a:pt x="1207" y="2799"/>
                    <a:pt x="1205" y="2799"/>
                    <a:pt x="1194" y="2810"/>
                  </a:cubicBezTo>
                  <a:cubicBezTo>
                    <a:pt x="1189" y="2815"/>
                    <a:pt x="1185" y="2820"/>
                    <a:pt x="1184" y="2822"/>
                  </a:cubicBezTo>
                  <a:cubicBezTo>
                    <a:pt x="1183" y="2824"/>
                    <a:pt x="1181" y="2828"/>
                    <a:pt x="1178" y="2831"/>
                  </a:cubicBezTo>
                  <a:cubicBezTo>
                    <a:pt x="1176" y="2834"/>
                    <a:pt x="1174" y="2838"/>
                    <a:pt x="1174" y="2839"/>
                  </a:cubicBezTo>
                  <a:cubicBezTo>
                    <a:pt x="1174" y="2843"/>
                    <a:pt x="1182" y="2854"/>
                    <a:pt x="1197" y="2871"/>
                  </a:cubicBezTo>
                  <a:cubicBezTo>
                    <a:pt x="1198" y="2873"/>
                    <a:pt x="1200" y="2874"/>
                    <a:pt x="1201" y="2876"/>
                  </a:cubicBezTo>
                  <a:cubicBezTo>
                    <a:pt x="1201" y="2876"/>
                    <a:pt x="1201" y="2876"/>
                    <a:pt x="1201" y="2876"/>
                  </a:cubicBezTo>
                  <a:cubicBezTo>
                    <a:pt x="1190" y="2907"/>
                    <a:pt x="1173" y="2944"/>
                    <a:pt x="1159" y="2983"/>
                  </a:cubicBezTo>
                  <a:cubicBezTo>
                    <a:pt x="1157" y="2985"/>
                    <a:pt x="1154" y="2987"/>
                    <a:pt x="1151" y="2990"/>
                  </a:cubicBezTo>
                  <a:cubicBezTo>
                    <a:pt x="1142" y="2999"/>
                    <a:pt x="1125" y="3016"/>
                    <a:pt x="1113" y="3027"/>
                  </a:cubicBezTo>
                  <a:close/>
                  <a:moveTo>
                    <a:pt x="1203" y="2863"/>
                  </a:moveTo>
                  <a:cubicBezTo>
                    <a:pt x="1199" y="2859"/>
                    <a:pt x="1194" y="2852"/>
                    <a:pt x="1191" y="2848"/>
                  </a:cubicBezTo>
                  <a:cubicBezTo>
                    <a:pt x="1187" y="2844"/>
                    <a:pt x="1185" y="2840"/>
                    <a:pt x="1185" y="2838"/>
                  </a:cubicBezTo>
                  <a:cubicBezTo>
                    <a:pt x="1185" y="2836"/>
                    <a:pt x="1189" y="2831"/>
                    <a:pt x="1193" y="2825"/>
                  </a:cubicBezTo>
                  <a:cubicBezTo>
                    <a:pt x="1202" y="2815"/>
                    <a:pt x="1205" y="2814"/>
                    <a:pt x="1212" y="2821"/>
                  </a:cubicBezTo>
                  <a:cubicBezTo>
                    <a:pt x="1215" y="2825"/>
                    <a:pt x="1220" y="2829"/>
                    <a:pt x="1224" y="2833"/>
                  </a:cubicBezTo>
                  <a:cubicBezTo>
                    <a:pt x="1219" y="2845"/>
                    <a:pt x="1214" y="2858"/>
                    <a:pt x="1209" y="2871"/>
                  </a:cubicBezTo>
                  <a:cubicBezTo>
                    <a:pt x="1209" y="2872"/>
                    <a:pt x="1209" y="2872"/>
                    <a:pt x="1209" y="2872"/>
                  </a:cubicBezTo>
                  <a:lnTo>
                    <a:pt x="1203" y="2863"/>
                  </a:lnTo>
                  <a:close/>
                  <a:moveTo>
                    <a:pt x="1206" y="2880"/>
                  </a:moveTo>
                  <a:cubicBezTo>
                    <a:pt x="1204" y="2886"/>
                    <a:pt x="1202" y="2891"/>
                    <a:pt x="1200" y="2897"/>
                  </a:cubicBezTo>
                  <a:cubicBezTo>
                    <a:pt x="1199" y="2901"/>
                    <a:pt x="1198" y="2904"/>
                    <a:pt x="1196" y="2906"/>
                  </a:cubicBezTo>
                  <a:cubicBezTo>
                    <a:pt x="1197" y="2903"/>
                    <a:pt x="1199" y="2900"/>
                    <a:pt x="1200" y="2897"/>
                  </a:cubicBezTo>
                  <a:cubicBezTo>
                    <a:pt x="1201" y="2891"/>
                    <a:pt x="1202" y="2884"/>
                    <a:pt x="1203" y="2878"/>
                  </a:cubicBezTo>
                  <a:cubicBezTo>
                    <a:pt x="1204" y="2879"/>
                    <a:pt x="1205" y="2880"/>
                    <a:pt x="1206" y="2880"/>
                  </a:cubicBezTo>
                  <a:close/>
                  <a:moveTo>
                    <a:pt x="1597" y="3230"/>
                  </a:moveTo>
                  <a:cubicBezTo>
                    <a:pt x="1579" y="3275"/>
                    <a:pt x="1510" y="3313"/>
                    <a:pt x="1470" y="3344"/>
                  </a:cubicBezTo>
                  <a:cubicBezTo>
                    <a:pt x="1417" y="3386"/>
                    <a:pt x="1366" y="3430"/>
                    <a:pt x="1313" y="3471"/>
                  </a:cubicBezTo>
                  <a:cubicBezTo>
                    <a:pt x="1309" y="3474"/>
                    <a:pt x="1265" y="3515"/>
                    <a:pt x="1255" y="3513"/>
                  </a:cubicBezTo>
                  <a:cubicBezTo>
                    <a:pt x="1263" y="3508"/>
                    <a:pt x="1245" y="3442"/>
                    <a:pt x="1242" y="3428"/>
                  </a:cubicBezTo>
                  <a:cubicBezTo>
                    <a:pt x="1224" y="3337"/>
                    <a:pt x="1197" y="3246"/>
                    <a:pt x="1168" y="3155"/>
                  </a:cubicBezTo>
                  <a:cubicBezTo>
                    <a:pt x="1150" y="3101"/>
                    <a:pt x="1160" y="3069"/>
                    <a:pt x="1175" y="3019"/>
                  </a:cubicBezTo>
                  <a:cubicBezTo>
                    <a:pt x="1180" y="3003"/>
                    <a:pt x="1185" y="2987"/>
                    <a:pt x="1190" y="2971"/>
                  </a:cubicBezTo>
                  <a:cubicBezTo>
                    <a:pt x="1191" y="2970"/>
                    <a:pt x="1192" y="2969"/>
                    <a:pt x="1192" y="2969"/>
                  </a:cubicBezTo>
                  <a:cubicBezTo>
                    <a:pt x="1194" y="2962"/>
                    <a:pt x="1196" y="2956"/>
                    <a:pt x="1199" y="2949"/>
                  </a:cubicBezTo>
                  <a:cubicBezTo>
                    <a:pt x="1199" y="2949"/>
                    <a:pt x="1199" y="2949"/>
                    <a:pt x="1199" y="2948"/>
                  </a:cubicBezTo>
                  <a:cubicBezTo>
                    <a:pt x="1198" y="2949"/>
                    <a:pt x="1198" y="2949"/>
                    <a:pt x="1197" y="2950"/>
                  </a:cubicBezTo>
                  <a:cubicBezTo>
                    <a:pt x="1197" y="2950"/>
                    <a:pt x="1197" y="2950"/>
                    <a:pt x="1197" y="2950"/>
                  </a:cubicBezTo>
                  <a:cubicBezTo>
                    <a:pt x="1199" y="2943"/>
                    <a:pt x="1202" y="2935"/>
                    <a:pt x="1204" y="2928"/>
                  </a:cubicBezTo>
                  <a:cubicBezTo>
                    <a:pt x="1204" y="2927"/>
                    <a:pt x="1205" y="2925"/>
                    <a:pt x="1205" y="2924"/>
                  </a:cubicBezTo>
                  <a:cubicBezTo>
                    <a:pt x="1205" y="2922"/>
                    <a:pt x="1206" y="2921"/>
                    <a:pt x="1207" y="2920"/>
                  </a:cubicBezTo>
                  <a:cubicBezTo>
                    <a:pt x="1212" y="2903"/>
                    <a:pt x="1218" y="2887"/>
                    <a:pt x="1224" y="2870"/>
                  </a:cubicBezTo>
                  <a:cubicBezTo>
                    <a:pt x="1224" y="2869"/>
                    <a:pt x="1224" y="2868"/>
                    <a:pt x="1225" y="2867"/>
                  </a:cubicBezTo>
                  <a:cubicBezTo>
                    <a:pt x="1226" y="2862"/>
                    <a:pt x="1229" y="2858"/>
                    <a:pt x="1231" y="2854"/>
                  </a:cubicBezTo>
                  <a:cubicBezTo>
                    <a:pt x="1232" y="2851"/>
                    <a:pt x="1232" y="2848"/>
                    <a:pt x="1233" y="2845"/>
                  </a:cubicBezTo>
                  <a:cubicBezTo>
                    <a:pt x="1233" y="2845"/>
                    <a:pt x="1233" y="2845"/>
                    <a:pt x="1232" y="2846"/>
                  </a:cubicBezTo>
                  <a:cubicBezTo>
                    <a:pt x="1233" y="2843"/>
                    <a:pt x="1234" y="2841"/>
                    <a:pt x="1235" y="2839"/>
                  </a:cubicBezTo>
                  <a:cubicBezTo>
                    <a:pt x="1235" y="2839"/>
                    <a:pt x="1235" y="2839"/>
                    <a:pt x="1236" y="2838"/>
                  </a:cubicBezTo>
                  <a:cubicBezTo>
                    <a:pt x="1236" y="2838"/>
                    <a:pt x="1236" y="2838"/>
                    <a:pt x="1236" y="2838"/>
                  </a:cubicBezTo>
                  <a:cubicBezTo>
                    <a:pt x="1236" y="2837"/>
                    <a:pt x="1236" y="2837"/>
                    <a:pt x="1236" y="2836"/>
                  </a:cubicBezTo>
                  <a:cubicBezTo>
                    <a:pt x="1237" y="2832"/>
                    <a:pt x="1238" y="2829"/>
                    <a:pt x="1240" y="2825"/>
                  </a:cubicBezTo>
                  <a:cubicBezTo>
                    <a:pt x="1240" y="2825"/>
                    <a:pt x="1240" y="2826"/>
                    <a:pt x="1241" y="2826"/>
                  </a:cubicBezTo>
                  <a:cubicBezTo>
                    <a:pt x="1241" y="2825"/>
                    <a:pt x="1242" y="2823"/>
                    <a:pt x="1242" y="2822"/>
                  </a:cubicBezTo>
                  <a:cubicBezTo>
                    <a:pt x="1272" y="2839"/>
                    <a:pt x="1301" y="2854"/>
                    <a:pt x="1332" y="2867"/>
                  </a:cubicBezTo>
                  <a:cubicBezTo>
                    <a:pt x="1305" y="2943"/>
                    <a:pt x="1279" y="3019"/>
                    <a:pt x="1259" y="3098"/>
                  </a:cubicBezTo>
                  <a:cubicBezTo>
                    <a:pt x="1263" y="3092"/>
                    <a:pt x="1280" y="3059"/>
                    <a:pt x="1282" y="3052"/>
                  </a:cubicBezTo>
                  <a:cubicBezTo>
                    <a:pt x="1294" y="3018"/>
                    <a:pt x="1313" y="2937"/>
                    <a:pt x="1338" y="2874"/>
                  </a:cubicBezTo>
                  <a:cubicBezTo>
                    <a:pt x="1339" y="2878"/>
                    <a:pt x="1340" y="2881"/>
                    <a:pt x="1338" y="2885"/>
                  </a:cubicBezTo>
                  <a:cubicBezTo>
                    <a:pt x="1340" y="2881"/>
                    <a:pt x="1342" y="2877"/>
                    <a:pt x="1344" y="2872"/>
                  </a:cubicBezTo>
                  <a:cubicBezTo>
                    <a:pt x="1416" y="2903"/>
                    <a:pt x="1491" y="2926"/>
                    <a:pt x="1567" y="2942"/>
                  </a:cubicBezTo>
                  <a:cubicBezTo>
                    <a:pt x="1534" y="3023"/>
                    <a:pt x="1501" y="3105"/>
                    <a:pt x="1488" y="3191"/>
                  </a:cubicBezTo>
                  <a:cubicBezTo>
                    <a:pt x="1492" y="3185"/>
                    <a:pt x="1506" y="3139"/>
                    <a:pt x="1508" y="3132"/>
                  </a:cubicBezTo>
                  <a:cubicBezTo>
                    <a:pt x="1515" y="3096"/>
                    <a:pt x="1549" y="3024"/>
                    <a:pt x="1573" y="2975"/>
                  </a:cubicBezTo>
                  <a:cubicBezTo>
                    <a:pt x="1574" y="2979"/>
                    <a:pt x="1575" y="2982"/>
                    <a:pt x="1574" y="2985"/>
                  </a:cubicBezTo>
                  <a:cubicBezTo>
                    <a:pt x="1578" y="2976"/>
                    <a:pt x="1586" y="2959"/>
                    <a:pt x="1592" y="2947"/>
                  </a:cubicBezTo>
                  <a:cubicBezTo>
                    <a:pt x="1622" y="2953"/>
                    <a:pt x="1653" y="2957"/>
                    <a:pt x="1683" y="2961"/>
                  </a:cubicBezTo>
                  <a:cubicBezTo>
                    <a:pt x="1655" y="3039"/>
                    <a:pt x="1626" y="3155"/>
                    <a:pt x="1597" y="3230"/>
                  </a:cubicBezTo>
                  <a:close/>
                  <a:moveTo>
                    <a:pt x="1925" y="2970"/>
                  </a:moveTo>
                  <a:cubicBezTo>
                    <a:pt x="1918" y="2973"/>
                    <a:pt x="1909" y="2975"/>
                    <a:pt x="1900" y="2978"/>
                  </a:cubicBezTo>
                  <a:cubicBezTo>
                    <a:pt x="1890" y="2981"/>
                    <a:pt x="1879" y="2985"/>
                    <a:pt x="1876" y="2986"/>
                  </a:cubicBezTo>
                  <a:cubicBezTo>
                    <a:pt x="1873" y="2988"/>
                    <a:pt x="1867" y="2990"/>
                    <a:pt x="1862" y="2992"/>
                  </a:cubicBezTo>
                  <a:cubicBezTo>
                    <a:pt x="1845" y="2998"/>
                    <a:pt x="1838" y="2998"/>
                    <a:pt x="1824" y="2991"/>
                  </a:cubicBezTo>
                  <a:cubicBezTo>
                    <a:pt x="1817" y="2987"/>
                    <a:pt x="1807" y="2980"/>
                    <a:pt x="1803" y="2975"/>
                  </a:cubicBezTo>
                  <a:cubicBezTo>
                    <a:pt x="1797" y="2970"/>
                    <a:pt x="1797" y="2970"/>
                    <a:pt x="1797" y="2970"/>
                  </a:cubicBezTo>
                  <a:cubicBezTo>
                    <a:pt x="1840" y="2972"/>
                    <a:pt x="1883" y="2972"/>
                    <a:pt x="1925" y="2970"/>
                  </a:cubicBezTo>
                  <a:close/>
                  <a:moveTo>
                    <a:pt x="1846" y="3402"/>
                  </a:moveTo>
                  <a:cubicBezTo>
                    <a:pt x="1843" y="3408"/>
                    <a:pt x="1843" y="3408"/>
                    <a:pt x="1814" y="3388"/>
                  </a:cubicBezTo>
                  <a:cubicBezTo>
                    <a:pt x="1806" y="3383"/>
                    <a:pt x="1798" y="3378"/>
                    <a:pt x="1796" y="3378"/>
                  </a:cubicBezTo>
                  <a:cubicBezTo>
                    <a:pt x="1794" y="3378"/>
                    <a:pt x="1794" y="3377"/>
                    <a:pt x="1794" y="3376"/>
                  </a:cubicBezTo>
                  <a:cubicBezTo>
                    <a:pt x="1795" y="3374"/>
                    <a:pt x="1793" y="3373"/>
                    <a:pt x="1790" y="3372"/>
                  </a:cubicBezTo>
                  <a:cubicBezTo>
                    <a:pt x="1786" y="3372"/>
                    <a:pt x="1784" y="3370"/>
                    <a:pt x="1784" y="3368"/>
                  </a:cubicBezTo>
                  <a:cubicBezTo>
                    <a:pt x="1785" y="3366"/>
                    <a:pt x="1783" y="3365"/>
                    <a:pt x="1782" y="3365"/>
                  </a:cubicBezTo>
                  <a:cubicBezTo>
                    <a:pt x="1778" y="3365"/>
                    <a:pt x="1774" y="3359"/>
                    <a:pt x="1768" y="3347"/>
                  </a:cubicBezTo>
                  <a:cubicBezTo>
                    <a:pt x="1762" y="3337"/>
                    <a:pt x="1727" y="3284"/>
                    <a:pt x="1722" y="3279"/>
                  </a:cubicBezTo>
                  <a:cubicBezTo>
                    <a:pt x="1718" y="3274"/>
                    <a:pt x="1716" y="3263"/>
                    <a:pt x="1713" y="3232"/>
                  </a:cubicBezTo>
                  <a:cubicBezTo>
                    <a:pt x="1713" y="3227"/>
                    <a:pt x="1712" y="3222"/>
                    <a:pt x="1711" y="3219"/>
                  </a:cubicBezTo>
                  <a:cubicBezTo>
                    <a:pt x="1711" y="3217"/>
                    <a:pt x="1712" y="3215"/>
                    <a:pt x="1714" y="3216"/>
                  </a:cubicBezTo>
                  <a:cubicBezTo>
                    <a:pt x="1716" y="3216"/>
                    <a:pt x="1719" y="3216"/>
                    <a:pt x="1720" y="3214"/>
                  </a:cubicBezTo>
                  <a:cubicBezTo>
                    <a:pt x="1721" y="3213"/>
                    <a:pt x="1726" y="3209"/>
                    <a:pt x="1731" y="3206"/>
                  </a:cubicBezTo>
                  <a:cubicBezTo>
                    <a:pt x="1736" y="3202"/>
                    <a:pt x="1744" y="3196"/>
                    <a:pt x="1748" y="3192"/>
                  </a:cubicBezTo>
                  <a:cubicBezTo>
                    <a:pt x="1752" y="3188"/>
                    <a:pt x="1757" y="3185"/>
                    <a:pt x="1758" y="3186"/>
                  </a:cubicBezTo>
                  <a:cubicBezTo>
                    <a:pt x="1760" y="3186"/>
                    <a:pt x="1761" y="3185"/>
                    <a:pt x="1761" y="3183"/>
                  </a:cubicBezTo>
                  <a:cubicBezTo>
                    <a:pt x="1761" y="3178"/>
                    <a:pt x="1797" y="3154"/>
                    <a:pt x="1805" y="3154"/>
                  </a:cubicBezTo>
                  <a:cubicBezTo>
                    <a:pt x="1811" y="3154"/>
                    <a:pt x="1815" y="3156"/>
                    <a:pt x="1854" y="3185"/>
                  </a:cubicBezTo>
                  <a:cubicBezTo>
                    <a:pt x="1871" y="3197"/>
                    <a:pt x="1886" y="3207"/>
                    <a:pt x="1888" y="3208"/>
                  </a:cubicBezTo>
                  <a:cubicBezTo>
                    <a:pt x="1890" y="3208"/>
                    <a:pt x="1896" y="3212"/>
                    <a:pt x="1901" y="3215"/>
                  </a:cubicBezTo>
                  <a:cubicBezTo>
                    <a:pt x="1907" y="3221"/>
                    <a:pt x="1909" y="3224"/>
                    <a:pt x="1911" y="3236"/>
                  </a:cubicBezTo>
                  <a:cubicBezTo>
                    <a:pt x="1912" y="3243"/>
                    <a:pt x="1916" y="3258"/>
                    <a:pt x="1919" y="3268"/>
                  </a:cubicBezTo>
                  <a:cubicBezTo>
                    <a:pt x="1923" y="3278"/>
                    <a:pt x="1926" y="3291"/>
                    <a:pt x="1927" y="3297"/>
                  </a:cubicBezTo>
                  <a:cubicBezTo>
                    <a:pt x="1928" y="3303"/>
                    <a:pt x="1929" y="3311"/>
                    <a:pt x="1930" y="3314"/>
                  </a:cubicBezTo>
                  <a:cubicBezTo>
                    <a:pt x="1932" y="3319"/>
                    <a:pt x="1926" y="3326"/>
                    <a:pt x="1901" y="3351"/>
                  </a:cubicBezTo>
                  <a:cubicBezTo>
                    <a:pt x="1884" y="3369"/>
                    <a:pt x="1865" y="3386"/>
                    <a:pt x="1859" y="3390"/>
                  </a:cubicBezTo>
                  <a:cubicBezTo>
                    <a:pt x="1852" y="3394"/>
                    <a:pt x="1846" y="3399"/>
                    <a:pt x="1846" y="3402"/>
                  </a:cubicBezTo>
                  <a:close/>
                  <a:moveTo>
                    <a:pt x="2073" y="3445"/>
                  </a:moveTo>
                  <a:cubicBezTo>
                    <a:pt x="2044" y="3450"/>
                    <a:pt x="1949" y="3440"/>
                    <a:pt x="1919" y="3429"/>
                  </a:cubicBezTo>
                  <a:cubicBezTo>
                    <a:pt x="1909" y="3426"/>
                    <a:pt x="1892" y="3422"/>
                    <a:pt x="1883" y="3421"/>
                  </a:cubicBezTo>
                  <a:cubicBezTo>
                    <a:pt x="1873" y="3420"/>
                    <a:pt x="1864" y="3418"/>
                    <a:pt x="1863" y="3418"/>
                  </a:cubicBezTo>
                  <a:cubicBezTo>
                    <a:pt x="1861" y="3416"/>
                    <a:pt x="1930" y="3347"/>
                    <a:pt x="1935" y="3346"/>
                  </a:cubicBezTo>
                  <a:cubicBezTo>
                    <a:pt x="1937" y="3345"/>
                    <a:pt x="1940" y="3343"/>
                    <a:pt x="1942" y="3341"/>
                  </a:cubicBezTo>
                  <a:cubicBezTo>
                    <a:pt x="1944" y="3339"/>
                    <a:pt x="1946" y="3338"/>
                    <a:pt x="1949" y="3338"/>
                  </a:cubicBezTo>
                  <a:cubicBezTo>
                    <a:pt x="1955" y="3338"/>
                    <a:pt x="1962" y="3340"/>
                    <a:pt x="1970" y="3344"/>
                  </a:cubicBezTo>
                  <a:cubicBezTo>
                    <a:pt x="1974" y="3346"/>
                    <a:pt x="1982" y="3349"/>
                    <a:pt x="1987" y="3350"/>
                  </a:cubicBezTo>
                  <a:cubicBezTo>
                    <a:pt x="2015" y="3357"/>
                    <a:pt x="2054" y="3370"/>
                    <a:pt x="2057" y="3372"/>
                  </a:cubicBezTo>
                  <a:cubicBezTo>
                    <a:pt x="2059" y="3374"/>
                    <a:pt x="2062" y="3379"/>
                    <a:pt x="2062" y="3383"/>
                  </a:cubicBezTo>
                  <a:cubicBezTo>
                    <a:pt x="2063" y="3387"/>
                    <a:pt x="2068" y="3402"/>
                    <a:pt x="2073" y="3417"/>
                  </a:cubicBezTo>
                  <a:cubicBezTo>
                    <a:pt x="2083" y="3443"/>
                    <a:pt x="2083" y="3443"/>
                    <a:pt x="2083" y="3443"/>
                  </a:cubicBezTo>
                  <a:lnTo>
                    <a:pt x="2073" y="3445"/>
                  </a:lnTo>
                  <a:close/>
                  <a:moveTo>
                    <a:pt x="2231" y="3308"/>
                  </a:moveTo>
                  <a:cubicBezTo>
                    <a:pt x="2228" y="3313"/>
                    <a:pt x="2222" y="3323"/>
                    <a:pt x="2219" y="3332"/>
                  </a:cubicBezTo>
                  <a:cubicBezTo>
                    <a:pt x="2216" y="3341"/>
                    <a:pt x="2211" y="3350"/>
                    <a:pt x="2209" y="3352"/>
                  </a:cubicBezTo>
                  <a:cubicBezTo>
                    <a:pt x="2207" y="3354"/>
                    <a:pt x="2206" y="3356"/>
                    <a:pt x="2207" y="3356"/>
                  </a:cubicBezTo>
                  <a:cubicBezTo>
                    <a:pt x="2211" y="3356"/>
                    <a:pt x="2158" y="3418"/>
                    <a:pt x="2147" y="3425"/>
                  </a:cubicBezTo>
                  <a:cubicBezTo>
                    <a:pt x="2142" y="3428"/>
                    <a:pt x="2135" y="3430"/>
                    <a:pt x="2131" y="3430"/>
                  </a:cubicBezTo>
                  <a:cubicBezTo>
                    <a:pt x="2126" y="3430"/>
                    <a:pt x="2120" y="3432"/>
                    <a:pt x="2117" y="3434"/>
                  </a:cubicBezTo>
                  <a:cubicBezTo>
                    <a:pt x="2110" y="3440"/>
                    <a:pt x="2105" y="3439"/>
                    <a:pt x="2102" y="3431"/>
                  </a:cubicBezTo>
                  <a:cubicBezTo>
                    <a:pt x="2100" y="3427"/>
                    <a:pt x="2100" y="3423"/>
                    <a:pt x="2100" y="3423"/>
                  </a:cubicBezTo>
                  <a:cubicBezTo>
                    <a:pt x="2101" y="3422"/>
                    <a:pt x="2100" y="3421"/>
                    <a:pt x="2098" y="3420"/>
                  </a:cubicBezTo>
                  <a:cubicBezTo>
                    <a:pt x="2095" y="3417"/>
                    <a:pt x="2090" y="3406"/>
                    <a:pt x="2082" y="3383"/>
                  </a:cubicBezTo>
                  <a:cubicBezTo>
                    <a:pt x="2076" y="3365"/>
                    <a:pt x="2076" y="3365"/>
                    <a:pt x="2076" y="3365"/>
                  </a:cubicBezTo>
                  <a:cubicBezTo>
                    <a:pt x="2095" y="3342"/>
                    <a:pt x="2095" y="3342"/>
                    <a:pt x="2095" y="3342"/>
                  </a:cubicBezTo>
                  <a:cubicBezTo>
                    <a:pt x="2105" y="3330"/>
                    <a:pt x="2121" y="3310"/>
                    <a:pt x="2129" y="3299"/>
                  </a:cubicBezTo>
                  <a:cubicBezTo>
                    <a:pt x="2147" y="3275"/>
                    <a:pt x="2151" y="3272"/>
                    <a:pt x="2172" y="3270"/>
                  </a:cubicBezTo>
                  <a:cubicBezTo>
                    <a:pt x="2174" y="3270"/>
                    <a:pt x="2177" y="3269"/>
                    <a:pt x="2179" y="3269"/>
                  </a:cubicBezTo>
                  <a:cubicBezTo>
                    <a:pt x="2180" y="3269"/>
                    <a:pt x="2182" y="3269"/>
                    <a:pt x="2183" y="3269"/>
                  </a:cubicBezTo>
                  <a:cubicBezTo>
                    <a:pt x="2193" y="3269"/>
                    <a:pt x="2197" y="3273"/>
                    <a:pt x="2195" y="3279"/>
                  </a:cubicBezTo>
                  <a:cubicBezTo>
                    <a:pt x="2194" y="3284"/>
                    <a:pt x="2196" y="3285"/>
                    <a:pt x="2204" y="3287"/>
                  </a:cubicBezTo>
                  <a:cubicBezTo>
                    <a:pt x="2211" y="3288"/>
                    <a:pt x="2215" y="3290"/>
                    <a:pt x="2216" y="3294"/>
                  </a:cubicBezTo>
                  <a:cubicBezTo>
                    <a:pt x="2217" y="3299"/>
                    <a:pt x="2225" y="3303"/>
                    <a:pt x="2232" y="3300"/>
                  </a:cubicBezTo>
                  <a:cubicBezTo>
                    <a:pt x="2239" y="3298"/>
                    <a:pt x="2239" y="3299"/>
                    <a:pt x="2231" y="3308"/>
                  </a:cubicBezTo>
                  <a:close/>
                  <a:moveTo>
                    <a:pt x="2202" y="3006"/>
                  </a:moveTo>
                  <a:cubicBezTo>
                    <a:pt x="2213" y="3022"/>
                    <a:pt x="2213" y="3022"/>
                    <a:pt x="2213" y="3022"/>
                  </a:cubicBezTo>
                  <a:cubicBezTo>
                    <a:pt x="2218" y="3030"/>
                    <a:pt x="2229" y="3044"/>
                    <a:pt x="2236" y="3051"/>
                  </a:cubicBezTo>
                  <a:cubicBezTo>
                    <a:pt x="2243" y="3059"/>
                    <a:pt x="2249" y="3068"/>
                    <a:pt x="2249" y="3071"/>
                  </a:cubicBezTo>
                  <a:cubicBezTo>
                    <a:pt x="2249" y="3073"/>
                    <a:pt x="2250" y="3077"/>
                    <a:pt x="2252" y="3079"/>
                  </a:cubicBezTo>
                  <a:cubicBezTo>
                    <a:pt x="2256" y="3083"/>
                    <a:pt x="2253" y="3087"/>
                    <a:pt x="2238" y="3095"/>
                  </a:cubicBezTo>
                  <a:cubicBezTo>
                    <a:pt x="2231" y="3099"/>
                    <a:pt x="2223" y="3104"/>
                    <a:pt x="2218" y="3107"/>
                  </a:cubicBezTo>
                  <a:cubicBezTo>
                    <a:pt x="2211" y="3112"/>
                    <a:pt x="2211" y="3112"/>
                    <a:pt x="2211" y="3112"/>
                  </a:cubicBezTo>
                  <a:cubicBezTo>
                    <a:pt x="2205" y="3102"/>
                    <a:pt x="2205" y="3102"/>
                    <a:pt x="2205" y="3102"/>
                  </a:cubicBezTo>
                  <a:cubicBezTo>
                    <a:pt x="2202" y="3097"/>
                    <a:pt x="2192" y="3085"/>
                    <a:pt x="2183" y="3076"/>
                  </a:cubicBezTo>
                  <a:cubicBezTo>
                    <a:pt x="2156" y="3049"/>
                    <a:pt x="2148" y="3036"/>
                    <a:pt x="2158" y="3036"/>
                  </a:cubicBezTo>
                  <a:cubicBezTo>
                    <a:pt x="2160" y="3036"/>
                    <a:pt x="2162" y="3034"/>
                    <a:pt x="2163" y="3031"/>
                  </a:cubicBezTo>
                  <a:cubicBezTo>
                    <a:pt x="2163" y="3028"/>
                    <a:pt x="2172" y="3022"/>
                    <a:pt x="2183" y="3016"/>
                  </a:cubicBezTo>
                  <a:lnTo>
                    <a:pt x="2202" y="3006"/>
                  </a:lnTo>
                  <a:close/>
                  <a:moveTo>
                    <a:pt x="2459" y="3005"/>
                  </a:moveTo>
                  <a:cubicBezTo>
                    <a:pt x="2459" y="3005"/>
                    <a:pt x="2460" y="3005"/>
                    <a:pt x="2460" y="3004"/>
                  </a:cubicBezTo>
                  <a:cubicBezTo>
                    <a:pt x="2460" y="3003"/>
                    <a:pt x="2461" y="3003"/>
                    <a:pt x="2463" y="3002"/>
                  </a:cubicBezTo>
                  <a:cubicBezTo>
                    <a:pt x="2471" y="2998"/>
                    <a:pt x="2504" y="3016"/>
                    <a:pt x="2524" y="3036"/>
                  </a:cubicBezTo>
                  <a:cubicBezTo>
                    <a:pt x="2551" y="3062"/>
                    <a:pt x="2555" y="3067"/>
                    <a:pt x="2564" y="3081"/>
                  </a:cubicBezTo>
                  <a:cubicBezTo>
                    <a:pt x="2582" y="3109"/>
                    <a:pt x="2582" y="3108"/>
                    <a:pt x="2566" y="3099"/>
                  </a:cubicBezTo>
                  <a:cubicBezTo>
                    <a:pt x="2558" y="3094"/>
                    <a:pt x="2545" y="3086"/>
                    <a:pt x="2536" y="3081"/>
                  </a:cubicBezTo>
                  <a:cubicBezTo>
                    <a:pt x="2528" y="3077"/>
                    <a:pt x="2518" y="3070"/>
                    <a:pt x="2514" y="3068"/>
                  </a:cubicBezTo>
                  <a:cubicBezTo>
                    <a:pt x="2511" y="3065"/>
                    <a:pt x="2504" y="3060"/>
                    <a:pt x="2499" y="3056"/>
                  </a:cubicBezTo>
                  <a:cubicBezTo>
                    <a:pt x="2494" y="3053"/>
                    <a:pt x="2489" y="3048"/>
                    <a:pt x="2488" y="3045"/>
                  </a:cubicBezTo>
                  <a:cubicBezTo>
                    <a:pt x="2487" y="3043"/>
                    <a:pt x="2481" y="3037"/>
                    <a:pt x="2476" y="3033"/>
                  </a:cubicBezTo>
                  <a:cubicBezTo>
                    <a:pt x="2470" y="3028"/>
                    <a:pt x="2464" y="3020"/>
                    <a:pt x="2462" y="3014"/>
                  </a:cubicBezTo>
                  <a:cubicBezTo>
                    <a:pt x="2460" y="3010"/>
                    <a:pt x="2459" y="3007"/>
                    <a:pt x="2459" y="3005"/>
                  </a:cubicBezTo>
                  <a:close/>
                  <a:moveTo>
                    <a:pt x="2425" y="3067"/>
                  </a:moveTo>
                  <a:cubicBezTo>
                    <a:pt x="2429" y="3059"/>
                    <a:pt x="2431" y="3053"/>
                    <a:pt x="2434" y="3048"/>
                  </a:cubicBezTo>
                  <a:cubicBezTo>
                    <a:pt x="2440" y="3034"/>
                    <a:pt x="2442" y="3033"/>
                    <a:pt x="2445" y="3034"/>
                  </a:cubicBezTo>
                  <a:cubicBezTo>
                    <a:pt x="2448" y="3036"/>
                    <a:pt x="2450" y="3039"/>
                    <a:pt x="2450" y="3041"/>
                  </a:cubicBezTo>
                  <a:cubicBezTo>
                    <a:pt x="2450" y="3044"/>
                    <a:pt x="2452" y="3048"/>
                    <a:pt x="2456" y="3049"/>
                  </a:cubicBezTo>
                  <a:cubicBezTo>
                    <a:pt x="2459" y="3051"/>
                    <a:pt x="2466" y="3057"/>
                    <a:pt x="2470" y="3062"/>
                  </a:cubicBezTo>
                  <a:cubicBezTo>
                    <a:pt x="2475" y="3068"/>
                    <a:pt x="2483" y="3074"/>
                    <a:pt x="2488" y="3076"/>
                  </a:cubicBezTo>
                  <a:cubicBezTo>
                    <a:pt x="2494" y="3078"/>
                    <a:pt x="2499" y="3081"/>
                    <a:pt x="2498" y="3083"/>
                  </a:cubicBezTo>
                  <a:cubicBezTo>
                    <a:pt x="2498" y="3085"/>
                    <a:pt x="2505" y="3089"/>
                    <a:pt x="2514" y="3093"/>
                  </a:cubicBezTo>
                  <a:cubicBezTo>
                    <a:pt x="2522" y="3096"/>
                    <a:pt x="2535" y="3103"/>
                    <a:pt x="2541" y="3108"/>
                  </a:cubicBezTo>
                  <a:cubicBezTo>
                    <a:pt x="2547" y="3113"/>
                    <a:pt x="2559" y="3121"/>
                    <a:pt x="2567" y="3125"/>
                  </a:cubicBezTo>
                  <a:cubicBezTo>
                    <a:pt x="2574" y="3130"/>
                    <a:pt x="2582" y="3135"/>
                    <a:pt x="2584" y="3138"/>
                  </a:cubicBezTo>
                  <a:cubicBezTo>
                    <a:pt x="2586" y="3140"/>
                    <a:pt x="2590" y="3142"/>
                    <a:pt x="2594" y="3144"/>
                  </a:cubicBezTo>
                  <a:cubicBezTo>
                    <a:pt x="2602" y="3146"/>
                    <a:pt x="2608" y="3153"/>
                    <a:pt x="2613" y="3168"/>
                  </a:cubicBezTo>
                  <a:cubicBezTo>
                    <a:pt x="2615" y="3173"/>
                    <a:pt x="2619" y="3182"/>
                    <a:pt x="2622" y="3188"/>
                  </a:cubicBezTo>
                  <a:cubicBezTo>
                    <a:pt x="2625" y="3194"/>
                    <a:pt x="2628" y="3202"/>
                    <a:pt x="2628" y="3207"/>
                  </a:cubicBezTo>
                  <a:cubicBezTo>
                    <a:pt x="2629" y="3212"/>
                    <a:pt x="2630" y="3216"/>
                    <a:pt x="2629" y="3217"/>
                  </a:cubicBezTo>
                  <a:cubicBezTo>
                    <a:pt x="2623" y="3224"/>
                    <a:pt x="2620" y="3226"/>
                    <a:pt x="2611" y="3226"/>
                  </a:cubicBezTo>
                  <a:cubicBezTo>
                    <a:pt x="2589" y="3227"/>
                    <a:pt x="2528" y="3201"/>
                    <a:pt x="2516" y="3185"/>
                  </a:cubicBezTo>
                  <a:cubicBezTo>
                    <a:pt x="2514" y="3182"/>
                    <a:pt x="2508" y="3177"/>
                    <a:pt x="2504" y="3174"/>
                  </a:cubicBezTo>
                  <a:cubicBezTo>
                    <a:pt x="2499" y="3171"/>
                    <a:pt x="2492" y="3165"/>
                    <a:pt x="2487" y="3160"/>
                  </a:cubicBezTo>
                  <a:cubicBezTo>
                    <a:pt x="2483" y="3156"/>
                    <a:pt x="2477" y="3150"/>
                    <a:pt x="2474" y="3147"/>
                  </a:cubicBezTo>
                  <a:cubicBezTo>
                    <a:pt x="2470" y="3145"/>
                    <a:pt x="2462" y="3137"/>
                    <a:pt x="2454" y="3130"/>
                  </a:cubicBezTo>
                  <a:cubicBezTo>
                    <a:pt x="2430" y="3107"/>
                    <a:pt x="2422" y="3102"/>
                    <a:pt x="2417" y="3103"/>
                  </a:cubicBezTo>
                  <a:cubicBezTo>
                    <a:pt x="2414" y="3104"/>
                    <a:pt x="2411" y="3104"/>
                    <a:pt x="2411" y="3103"/>
                  </a:cubicBezTo>
                  <a:cubicBezTo>
                    <a:pt x="2411" y="3102"/>
                    <a:pt x="2417" y="3086"/>
                    <a:pt x="2425" y="3067"/>
                  </a:cubicBezTo>
                  <a:close/>
                  <a:moveTo>
                    <a:pt x="2536" y="3417"/>
                  </a:moveTo>
                  <a:cubicBezTo>
                    <a:pt x="2505" y="3426"/>
                    <a:pt x="2495" y="3423"/>
                    <a:pt x="2468" y="3400"/>
                  </a:cubicBezTo>
                  <a:cubicBezTo>
                    <a:pt x="2443" y="3378"/>
                    <a:pt x="2421" y="3347"/>
                    <a:pt x="2406" y="3316"/>
                  </a:cubicBezTo>
                  <a:cubicBezTo>
                    <a:pt x="2399" y="3300"/>
                    <a:pt x="2393" y="3286"/>
                    <a:pt x="2394" y="3285"/>
                  </a:cubicBezTo>
                  <a:cubicBezTo>
                    <a:pt x="2394" y="3284"/>
                    <a:pt x="2392" y="3276"/>
                    <a:pt x="2389" y="3267"/>
                  </a:cubicBezTo>
                  <a:cubicBezTo>
                    <a:pt x="2381" y="3247"/>
                    <a:pt x="2374" y="3219"/>
                    <a:pt x="2373" y="3201"/>
                  </a:cubicBezTo>
                  <a:cubicBezTo>
                    <a:pt x="2372" y="3193"/>
                    <a:pt x="2375" y="3182"/>
                    <a:pt x="2380" y="3172"/>
                  </a:cubicBezTo>
                  <a:cubicBezTo>
                    <a:pt x="2384" y="3164"/>
                    <a:pt x="2389" y="3156"/>
                    <a:pt x="2394" y="3152"/>
                  </a:cubicBezTo>
                  <a:cubicBezTo>
                    <a:pt x="2397" y="3148"/>
                    <a:pt x="2402" y="3143"/>
                    <a:pt x="2404" y="3141"/>
                  </a:cubicBezTo>
                  <a:cubicBezTo>
                    <a:pt x="2410" y="3132"/>
                    <a:pt x="2417" y="3132"/>
                    <a:pt x="2429" y="3143"/>
                  </a:cubicBezTo>
                  <a:cubicBezTo>
                    <a:pt x="2435" y="3148"/>
                    <a:pt x="2447" y="3159"/>
                    <a:pt x="2456" y="3166"/>
                  </a:cubicBezTo>
                  <a:cubicBezTo>
                    <a:pt x="2486" y="3192"/>
                    <a:pt x="2502" y="3212"/>
                    <a:pt x="2510" y="3234"/>
                  </a:cubicBezTo>
                  <a:cubicBezTo>
                    <a:pt x="2511" y="3238"/>
                    <a:pt x="2522" y="3256"/>
                    <a:pt x="2524" y="3256"/>
                  </a:cubicBezTo>
                  <a:cubicBezTo>
                    <a:pt x="2526" y="3258"/>
                    <a:pt x="2550" y="3305"/>
                    <a:pt x="2552" y="3314"/>
                  </a:cubicBezTo>
                  <a:cubicBezTo>
                    <a:pt x="2554" y="3318"/>
                    <a:pt x="2555" y="3335"/>
                    <a:pt x="2555" y="3352"/>
                  </a:cubicBezTo>
                  <a:cubicBezTo>
                    <a:pt x="2556" y="3391"/>
                    <a:pt x="2549" y="3413"/>
                    <a:pt x="2536" y="3417"/>
                  </a:cubicBezTo>
                  <a:close/>
                  <a:moveTo>
                    <a:pt x="2646" y="3238"/>
                  </a:moveTo>
                  <a:cubicBezTo>
                    <a:pt x="2635" y="3260"/>
                    <a:pt x="2635" y="3260"/>
                    <a:pt x="2635" y="3260"/>
                  </a:cubicBezTo>
                  <a:cubicBezTo>
                    <a:pt x="2630" y="3272"/>
                    <a:pt x="2621" y="3287"/>
                    <a:pt x="2617" y="3293"/>
                  </a:cubicBezTo>
                  <a:cubicBezTo>
                    <a:pt x="2612" y="3299"/>
                    <a:pt x="2603" y="3316"/>
                    <a:pt x="2595" y="3331"/>
                  </a:cubicBezTo>
                  <a:cubicBezTo>
                    <a:pt x="2581" y="3360"/>
                    <a:pt x="2581" y="3360"/>
                    <a:pt x="2580" y="3327"/>
                  </a:cubicBezTo>
                  <a:cubicBezTo>
                    <a:pt x="2579" y="3317"/>
                    <a:pt x="2578" y="3308"/>
                    <a:pt x="2576" y="3307"/>
                  </a:cubicBezTo>
                  <a:cubicBezTo>
                    <a:pt x="2575" y="3306"/>
                    <a:pt x="2572" y="3299"/>
                    <a:pt x="2569" y="3291"/>
                  </a:cubicBezTo>
                  <a:cubicBezTo>
                    <a:pt x="2564" y="3276"/>
                    <a:pt x="2548" y="3246"/>
                    <a:pt x="2540" y="3235"/>
                  </a:cubicBezTo>
                  <a:cubicBezTo>
                    <a:pt x="2537" y="3231"/>
                    <a:pt x="2536" y="3228"/>
                    <a:pt x="2536" y="3227"/>
                  </a:cubicBezTo>
                  <a:cubicBezTo>
                    <a:pt x="2537" y="3226"/>
                    <a:pt x="2539" y="3226"/>
                    <a:pt x="2543" y="3228"/>
                  </a:cubicBezTo>
                  <a:cubicBezTo>
                    <a:pt x="2597" y="3250"/>
                    <a:pt x="2612" y="3253"/>
                    <a:pt x="2634" y="3243"/>
                  </a:cubicBezTo>
                  <a:lnTo>
                    <a:pt x="2646" y="3238"/>
                  </a:lnTo>
                  <a:close/>
                  <a:moveTo>
                    <a:pt x="2720" y="2778"/>
                  </a:moveTo>
                  <a:cubicBezTo>
                    <a:pt x="2721" y="2787"/>
                    <a:pt x="2723" y="2795"/>
                    <a:pt x="2724" y="2795"/>
                  </a:cubicBezTo>
                  <a:cubicBezTo>
                    <a:pt x="2726" y="2796"/>
                    <a:pt x="2726" y="2798"/>
                    <a:pt x="2725" y="2800"/>
                  </a:cubicBezTo>
                  <a:cubicBezTo>
                    <a:pt x="2724" y="2802"/>
                    <a:pt x="2724" y="2806"/>
                    <a:pt x="2726" y="2809"/>
                  </a:cubicBezTo>
                  <a:cubicBezTo>
                    <a:pt x="2727" y="2812"/>
                    <a:pt x="2728" y="2820"/>
                    <a:pt x="2728" y="2826"/>
                  </a:cubicBezTo>
                  <a:cubicBezTo>
                    <a:pt x="2728" y="2833"/>
                    <a:pt x="2730" y="2849"/>
                    <a:pt x="2732" y="2863"/>
                  </a:cubicBezTo>
                  <a:cubicBezTo>
                    <a:pt x="2734" y="2877"/>
                    <a:pt x="2736" y="2890"/>
                    <a:pt x="2735" y="2891"/>
                  </a:cubicBezTo>
                  <a:cubicBezTo>
                    <a:pt x="2734" y="2893"/>
                    <a:pt x="2735" y="2896"/>
                    <a:pt x="2737" y="2898"/>
                  </a:cubicBezTo>
                  <a:cubicBezTo>
                    <a:pt x="2742" y="2905"/>
                    <a:pt x="2742" y="2948"/>
                    <a:pt x="2737" y="2969"/>
                  </a:cubicBezTo>
                  <a:cubicBezTo>
                    <a:pt x="2732" y="2988"/>
                    <a:pt x="2728" y="2994"/>
                    <a:pt x="2715" y="2999"/>
                  </a:cubicBezTo>
                  <a:cubicBezTo>
                    <a:pt x="2704" y="3003"/>
                    <a:pt x="2703" y="3003"/>
                    <a:pt x="2694" y="2996"/>
                  </a:cubicBezTo>
                  <a:cubicBezTo>
                    <a:pt x="2686" y="2989"/>
                    <a:pt x="2678" y="2980"/>
                    <a:pt x="2666" y="2962"/>
                  </a:cubicBezTo>
                  <a:cubicBezTo>
                    <a:pt x="2659" y="2953"/>
                    <a:pt x="2652" y="2935"/>
                    <a:pt x="2653" y="2931"/>
                  </a:cubicBezTo>
                  <a:cubicBezTo>
                    <a:pt x="2663" y="2902"/>
                    <a:pt x="2671" y="2896"/>
                    <a:pt x="2688" y="2906"/>
                  </a:cubicBezTo>
                  <a:cubicBezTo>
                    <a:pt x="2710" y="2920"/>
                    <a:pt x="2732" y="2905"/>
                    <a:pt x="2711" y="2889"/>
                  </a:cubicBezTo>
                  <a:cubicBezTo>
                    <a:pt x="2707" y="2886"/>
                    <a:pt x="2699" y="2880"/>
                    <a:pt x="2693" y="2876"/>
                  </a:cubicBezTo>
                  <a:cubicBezTo>
                    <a:pt x="2687" y="2871"/>
                    <a:pt x="2681" y="2868"/>
                    <a:pt x="2678" y="2869"/>
                  </a:cubicBezTo>
                  <a:cubicBezTo>
                    <a:pt x="2661" y="2873"/>
                    <a:pt x="2654" y="2877"/>
                    <a:pt x="2651" y="2882"/>
                  </a:cubicBezTo>
                  <a:cubicBezTo>
                    <a:pt x="2649" y="2886"/>
                    <a:pt x="2646" y="2890"/>
                    <a:pt x="2644" y="2892"/>
                  </a:cubicBezTo>
                  <a:cubicBezTo>
                    <a:pt x="2638" y="2897"/>
                    <a:pt x="2628" y="2923"/>
                    <a:pt x="2626" y="2936"/>
                  </a:cubicBezTo>
                  <a:cubicBezTo>
                    <a:pt x="2625" y="2947"/>
                    <a:pt x="2629" y="2978"/>
                    <a:pt x="2637" y="3008"/>
                  </a:cubicBezTo>
                  <a:cubicBezTo>
                    <a:pt x="2639" y="3019"/>
                    <a:pt x="2641" y="3029"/>
                    <a:pt x="2641" y="3030"/>
                  </a:cubicBezTo>
                  <a:cubicBezTo>
                    <a:pt x="2640" y="3032"/>
                    <a:pt x="2636" y="3030"/>
                    <a:pt x="2632" y="3026"/>
                  </a:cubicBezTo>
                  <a:cubicBezTo>
                    <a:pt x="2627" y="3022"/>
                    <a:pt x="2624" y="3021"/>
                    <a:pt x="2622" y="3023"/>
                  </a:cubicBezTo>
                  <a:cubicBezTo>
                    <a:pt x="2620" y="3025"/>
                    <a:pt x="2616" y="3026"/>
                    <a:pt x="2612" y="3026"/>
                  </a:cubicBezTo>
                  <a:cubicBezTo>
                    <a:pt x="2607" y="3025"/>
                    <a:pt x="2606" y="3027"/>
                    <a:pt x="2603" y="3035"/>
                  </a:cubicBezTo>
                  <a:cubicBezTo>
                    <a:pt x="2602" y="3040"/>
                    <a:pt x="2602" y="3049"/>
                    <a:pt x="2604" y="3054"/>
                  </a:cubicBezTo>
                  <a:cubicBezTo>
                    <a:pt x="2606" y="3059"/>
                    <a:pt x="2608" y="3065"/>
                    <a:pt x="2608" y="3067"/>
                  </a:cubicBezTo>
                  <a:cubicBezTo>
                    <a:pt x="2607" y="3070"/>
                    <a:pt x="2623" y="3079"/>
                    <a:pt x="2634" y="3082"/>
                  </a:cubicBezTo>
                  <a:cubicBezTo>
                    <a:pt x="2637" y="3082"/>
                    <a:pt x="2643" y="3082"/>
                    <a:pt x="2647" y="3081"/>
                  </a:cubicBezTo>
                  <a:cubicBezTo>
                    <a:pt x="2654" y="3079"/>
                    <a:pt x="2654" y="3080"/>
                    <a:pt x="2660" y="3099"/>
                  </a:cubicBezTo>
                  <a:cubicBezTo>
                    <a:pt x="2663" y="3111"/>
                    <a:pt x="2664" y="3121"/>
                    <a:pt x="2662" y="3122"/>
                  </a:cubicBezTo>
                  <a:cubicBezTo>
                    <a:pt x="2661" y="3123"/>
                    <a:pt x="2661" y="3124"/>
                    <a:pt x="2662" y="3125"/>
                  </a:cubicBezTo>
                  <a:cubicBezTo>
                    <a:pt x="2664" y="3126"/>
                    <a:pt x="2664" y="3128"/>
                    <a:pt x="2663" y="3130"/>
                  </a:cubicBezTo>
                  <a:cubicBezTo>
                    <a:pt x="2661" y="3134"/>
                    <a:pt x="2648" y="3134"/>
                    <a:pt x="2636" y="3130"/>
                  </a:cubicBezTo>
                  <a:cubicBezTo>
                    <a:pt x="2632" y="3129"/>
                    <a:pt x="2627" y="3128"/>
                    <a:pt x="2626" y="3129"/>
                  </a:cubicBezTo>
                  <a:cubicBezTo>
                    <a:pt x="2622" y="3130"/>
                    <a:pt x="2617" y="3123"/>
                    <a:pt x="2603" y="3097"/>
                  </a:cubicBezTo>
                  <a:cubicBezTo>
                    <a:pt x="2596" y="3085"/>
                    <a:pt x="2590" y="3075"/>
                    <a:pt x="2588" y="3075"/>
                  </a:cubicBezTo>
                  <a:cubicBezTo>
                    <a:pt x="2587" y="3074"/>
                    <a:pt x="2584" y="3069"/>
                    <a:pt x="2581" y="3063"/>
                  </a:cubicBezTo>
                  <a:cubicBezTo>
                    <a:pt x="2570" y="3042"/>
                    <a:pt x="2537" y="3012"/>
                    <a:pt x="2507" y="2996"/>
                  </a:cubicBezTo>
                  <a:cubicBezTo>
                    <a:pt x="2497" y="2990"/>
                    <a:pt x="2485" y="2983"/>
                    <a:pt x="2481" y="2981"/>
                  </a:cubicBezTo>
                  <a:cubicBezTo>
                    <a:pt x="2477" y="2978"/>
                    <a:pt x="2472" y="2977"/>
                    <a:pt x="2469" y="2977"/>
                  </a:cubicBezTo>
                  <a:cubicBezTo>
                    <a:pt x="2465" y="2978"/>
                    <a:pt x="2467" y="2973"/>
                    <a:pt x="2478" y="2950"/>
                  </a:cubicBezTo>
                  <a:cubicBezTo>
                    <a:pt x="2487" y="2931"/>
                    <a:pt x="2496" y="2910"/>
                    <a:pt x="2507" y="2887"/>
                  </a:cubicBezTo>
                  <a:cubicBezTo>
                    <a:pt x="2509" y="2875"/>
                    <a:pt x="2513" y="2864"/>
                    <a:pt x="2518" y="2853"/>
                  </a:cubicBezTo>
                  <a:cubicBezTo>
                    <a:pt x="2518" y="2853"/>
                    <a:pt x="2518" y="2852"/>
                    <a:pt x="2518" y="2852"/>
                  </a:cubicBezTo>
                  <a:cubicBezTo>
                    <a:pt x="2587" y="2825"/>
                    <a:pt x="2653" y="2793"/>
                    <a:pt x="2715" y="2755"/>
                  </a:cubicBezTo>
                  <a:cubicBezTo>
                    <a:pt x="2717" y="2764"/>
                    <a:pt x="2719" y="2773"/>
                    <a:pt x="2720" y="2778"/>
                  </a:cubicBezTo>
                  <a:close/>
                  <a:moveTo>
                    <a:pt x="3037" y="2448"/>
                  </a:moveTo>
                  <a:cubicBezTo>
                    <a:pt x="3037" y="2447"/>
                    <a:pt x="3038" y="2447"/>
                    <a:pt x="3038" y="2446"/>
                  </a:cubicBezTo>
                  <a:cubicBezTo>
                    <a:pt x="3038" y="2447"/>
                    <a:pt x="3038" y="2448"/>
                    <a:pt x="3037" y="2448"/>
                  </a:cubicBezTo>
                  <a:close/>
                  <a:moveTo>
                    <a:pt x="3036" y="2450"/>
                  </a:moveTo>
                  <a:cubicBezTo>
                    <a:pt x="3036" y="2450"/>
                    <a:pt x="3036" y="2451"/>
                    <a:pt x="3034" y="2452"/>
                  </a:cubicBezTo>
                  <a:cubicBezTo>
                    <a:pt x="3035" y="2451"/>
                    <a:pt x="3035" y="2450"/>
                    <a:pt x="3036" y="2450"/>
                  </a:cubicBezTo>
                  <a:cubicBezTo>
                    <a:pt x="3036" y="2450"/>
                    <a:pt x="3036" y="2450"/>
                    <a:pt x="3036" y="2450"/>
                  </a:cubicBezTo>
                  <a:close/>
                  <a:moveTo>
                    <a:pt x="2868" y="2718"/>
                  </a:moveTo>
                  <a:cubicBezTo>
                    <a:pt x="2867" y="2718"/>
                    <a:pt x="2863" y="2718"/>
                    <a:pt x="2860" y="2718"/>
                  </a:cubicBezTo>
                  <a:cubicBezTo>
                    <a:pt x="2855" y="2718"/>
                    <a:pt x="2853" y="2717"/>
                    <a:pt x="2851" y="2715"/>
                  </a:cubicBezTo>
                  <a:cubicBezTo>
                    <a:pt x="2845" y="2709"/>
                    <a:pt x="2843" y="2706"/>
                    <a:pt x="2842" y="2702"/>
                  </a:cubicBezTo>
                  <a:cubicBezTo>
                    <a:pt x="2841" y="2696"/>
                    <a:pt x="2842" y="2695"/>
                    <a:pt x="2844" y="2690"/>
                  </a:cubicBezTo>
                  <a:cubicBezTo>
                    <a:pt x="2847" y="2685"/>
                    <a:pt x="2848" y="2685"/>
                    <a:pt x="2853" y="2688"/>
                  </a:cubicBezTo>
                  <a:cubicBezTo>
                    <a:pt x="2855" y="2689"/>
                    <a:pt x="2856" y="2689"/>
                    <a:pt x="2856" y="2688"/>
                  </a:cubicBezTo>
                  <a:cubicBezTo>
                    <a:pt x="2857" y="2687"/>
                    <a:pt x="2858" y="2688"/>
                    <a:pt x="2858" y="2691"/>
                  </a:cubicBezTo>
                  <a:cubicBezTo>
                    <a:pt x="2858" y="2692"/>
                    <a:pt x="2859" y="2693"/>
                    <a:pt x="2861" y="2694"/>
                  </a:cubicBezTo>
                  <a:cubicBezTo>
                    <a:pt x="2863" y="2694"/>
                    <a:pt x="2863" y="2695"/>
                    <a:pt x="2862" y="2696"/>
                  </a:cubicBezTo>
                  <a:cubicBezTo>
                    <a:pt x="2862" y="2696"/>
                    <a:pt x="2863" y="2697"/>
                    <a:pt x="2866" y="2698"/>
                  </a:cubicBezTo>
                  <a:cubicBezTo>
                    <a:pt x="2869" y="2700"/>
                    <a:pt x="2870" y="2700"/>
                    <a:pt x="2869" y="2703"/>
                  </a:cubicBezTo>
                  <a:cubicBezTo>
                    <a:pt x="2869" y="2704"/>
                    <a:pt x="2869" y="2705"/>
                    <a:pt x="2870" y="2704"/>
                  </a:cubicBezTo>
                  <a:cubicBezTo>
                    <a:pt x="2871" y="2703"/>
                    <a:pt x="2872" y="2704"/>
                    <a:pt x="2873" y="2707"/>
                  </a:cubicBezTo>
                  <a:cubicBezTo>
                    <a:pt x="2874" y="2709"/>
                    <a:pt x="2875" y="2710"/>
                    <a:pt x="2875" y="2708"/>
                  </a:cubicBezTo>
                  <a:cubicBezTo>
                    <a:pt x="2875" y="2707"/>
                    <a:pt x="2875" y="2706"/>
                    <a:pt x="2876" y="2707"/>
                  </a:cubicBezTo>
                  <a:cubicBezTo>
                    <a:pt x="2877" y="2707"/>
                    <a:pt x="2878" y="2708"/>
                    <a:pt x="2878" y="2708"/>
                  </a:cubicBezTo>
                  <a:cubicBezTo>
                    <a:pt x="2878" y="2710"/>
                    <a:pt x="2870" y="2717"/>
                    <a:pt x="2868" y="2718"/>
                  </a:cubicBezTo>
                  <a:close/>
                  <a:moveTo>
                    <a:pt x="2918" y="2754"/>
                  </a:moveTo>
                  <a:cubicBezTo>
                    <a:pt x="2918" y="2756"/>
                    <a:pt x="2917" y="2757"/>
                    <a:pt x="2911" y="2759"/>
                  </a:cubicBezTo>
                  <a:cubicBezTo>
                    <a:pt x="2905" y="2762"/>
                    <a:pt x="2894" y="2761"/>
                    <a:pt x="2890" y="2759"/>
                  </a:cubicBezTo>
                  <a:cubicBezTo>
                    <a:pt x="2887" y="2756"/>
                    <a:pt x="2884" y="2749"/>
                    <a:pt x="2884" y="2742"/>
                  </a:cubicBezTo>
                  <a:cubicBezTo>
                    <a:pt x="2884" y="2734"/>
                    <a:pt x="2887" y="2727"/>
                    <a:pt x="2889" y="2726"/>
                  </a:cubicBezTo>
                  <a:cubicBezTo>
                    <a:pt x="2892" y="2725"/>
                    <a:pt x="2899" y="2731"/>
                    <a:pt x="2901" y="2735"/>
                  </a:cubicBezTo>
                  <a:cubicBezTo>
                    <a:pt x="2901" y="2736"/>
                    <a:pt x="2903" y="2737"/>
                    <a:pt x="2904" y="2737"/>
                  </a:cubicBezTo>
                  <a:cubicBezTo>
                    <a:pt x="2906" y="2738"/>
                    <a:pt x="2907" y="2738"/>
                    <a:pt x="2906" y="2739"/>
                  </a:cubicBezTo>
                  <a:cubicBezTo>
                    <a:pt x="2905" y="2741"/>
                    <a:pt x="2908" y="2745"/>
                    <a:pt x="2911" y="2745"/>
                  </a:cubicBezTo>
                  <a:cubicBezTo>
                    <a:pt x="2911" y="2744"/>
                    <a:pt x="2913" y="2746"/>
                    <a:pt x="2914" y="2747"/>
                  </a:cubicBezTo>
                  <a:cubicBezTo>
                    <a:pt x="2914" y="2749"/>
                    <a:pt x="2915" y="2750"/>
                    <a:pt x="2916" y="2749"/>
                  </a:cubicBezTo>
                  <a:cubicBezTo>
                    <a:pt x="2917" y="2748"/>
                    <a:pt x="2917" y="2749"/>
                    <a:pt x="2917" y="2750"/>
                  </a:cubicBezTo>
                  <a:cubicBezTo>
                    <a:pt x="2917" y="2752"/>
                    <a:pt x="2918" y="2753"/>
                    <a:pt x="2918" y="2752"/>
                  </a:cubicBezTo>
                  <a:cubicBezTo>
                    <a:pt x="2919" y="2752"/>
                    <a:pt x="2919" y="2752"/>
                    <a:pt x="2918" y="2754"/>
                  </a:cubicBezTo>
                  <a:close/>
                  <a:moveTo>
                    <a:pt x="2948" y="2795"/>
                  </a:moveTo>
                  <a:cubicBezTo>
                    <a:pt x="2947" y="2795"/>
                    <a:pt x="2945" y="2795"/>
                    <a:pt x="2945" y="2796"/>
                  </a:cubicBezTo>
                  <a:cubicBezTo>
                    <a:pt x="2944" y="2796"/>
                    <a:pt x="2941" y="2797"/>
                    <a:pt x="2939" y="2796"/>
                  </a:cubicBezTo>
                  <a:cubicBezTo>
                    <a:pt x="2934" y="2795"/>
                    <a:pt x="2933" y="2794"/>
                    <a:pt x="2930" y="2791"/>
                  </a:cubicBezTo>
                  <a:cubicBezTo>
                    <a:pt x="2925" y="2785"/>
                    <a:pt x="2925" y="2784"/>
                    <a:pt x="2927" y="2781"/>
                  </a:cubicBezTo>
                  <a:cubicBezTo>
                    <a:pt x="2929" y="2780"/>
                    <a:pt x="2929" y="2779"/>
                    <a:pt x="2928" y="2779"/>
                  </a:cubicBezTo>
                  <a:cubicBezTo>
                    <a:pt x="2926" y="2780"/>
                    <a:pt x="2925" y="2778"/>
                    <a:pt x="2927" y="2776"/>
                  </a:cubicBezTo>
                  <a:cubicBezTo>
                    <a:pt x="2928" y="2776"/>
                    <a:pt x="2929" y="2774"/>
                    <a:pt x="2928" y="2774"/>
                  </a:cubicBezTo>
                  <a:cubicBezTo>
                    <a:pt x="2928" y="2773"/>
                    <a:pt x="2929" y="2772"/>
                    <a:pt x="2930" y="2771"/>
                  </a:cubicBezTo>
                  <a:cubicBezTo>
                    <a:pt x="2931" y="2770"/>
                    <a:pt x="2932" y="2770"/>
                    <a:pt x="2933" y="2770"/>
                  </a:cubicBezTo>
                  <a:cubicBezTo>
                    <a:pt x="2933" y="2769"/>
                    <a:pt x="2937" y="2773"/>
                    <a:pt x="2941" y="2778"/>
                  </a:cubicBezTo>
                  <a:cubicBezTo>
                    <a:pt x="2947" y="2784"/>
                    <a:pt x="2949" y="2787"/>
                    <a:pt x="2949" y="2788"/>
                  </a:cubicBezTo>
                  <a:cubicBezTo>
                    <a:pt x="2948" y="2789"/>
                    <a:pt x="2949" y="2790"/>
                    <a:pt x="2950" y="2790"/>
                  </a:cubicBezTo>
                  <a:cubicBezTo>
                    <a:pt x="2951" y="2789"/>
                    <a:pt x="2952" y="2790"/>
                    <a:pt x="2953" y="2791"/>
                  </a:cubicBezTo>
                  <a:cubicBezTo>
                    <a:pt x="2954" y="2794"/>
                    <a:pt x="2952" y="2796"/>
                    <a:pt x="2948" y="2795"/>
                  </a:cubicBezTo>
                  <a:close/>
                  <a:moveTo>
                    <a:pt x="2978" y="2822"/>
                  </a:moveTo>
                  <a:cubicBezTo>
                    <a:pt x="2978" y="2821"/>
                    <a:pt x="2978" y="2820"/>
                    <a:pt x="2978" y="2820"/>
                  </a:cubicBezTo>
                  <a:cubicBezTo>
                    <a:pt x="2979" y="2819"/>
                    <a:pt x="2980" y="2819"/>
                    <a:pt x="2980" y="2820"/>
                  </a:cubicBezTo>
                  <a:cubicBezTo>
                    <a:pt x="2981" y="2820"/>
                    <a:pt x="2981" y="2821"/>
                    <a:pt x="2980" y="2822"/>
                  </a:cubicBezTo>
                  <a:cubicBezTo>
                    <a:pt x="2980" y="2822"/>
                    <a:pt x="2979" y="2822"/>
                    <a:pt x="2978" y="2822"/>
                  </a:cubicBezTo>
                  <a:close/>
                  <a:moveTo>
                    <a:pt x="2980" y="2827"/>
                  </a:moveTo>
                  <a:cubicBezTo>
                    <a:pt x="2980" y="2826"/>
                    <a:pt x="2979" y="2826"/>
                    <a:pt x="2980" y="2825"/>
                  </a:cubicBezTo>
                  <a:cubicBezTo>
                    <a:pt x="2980" y="2825"/>
                    <a:pt x="2981" y="2824"/>
                    <a:pt x="2982" y="2823"/>
                  </a:cubicBezTo>
                  <a:cubicBezTo>
                    <a:pt x="2982" y="2821"/>
                    <a:pt x="2983" y="2821"/>
                    <a:pt x="2984" y="2822"/>
                  </a:cubicBezTo>
                  <a:cubicBezTo>
                    <a:pt x="2986" y="2824"/>
                    <a:pt x="2983" y="2827"/>
                    <a:pt x="2980" y="2827"/>
                  </a:cubicBezTo>
                  <a:close/>
                  <a:moveTo>
                    <a:pt x="3025" y="2875"/>
                  </a:moveTo>
                  <a:cubicBezTo>
                    <a:pt x="3024" y="2875"/>
                    <a:pt x="3020" y="2874"/>
                    <a:pt x="3018" y="2873"/>
                  </a:cubicBezTo>
                  <a:cubicBezTo>
                    <a:pt x="3015" y="2872"/>
                    <a:pt x="3014" y="2872"/>
                    <a:pt x="3014" y="2868"/>
                  </a:cubicBezTo>
                  <a:cubicBezTo>
                    <a:pt x="3013" y="2864"/>
                    <a:pt x="3016" y="2861"/>
                    <a:pt x="3019" y="2864"/>
                  </a:cubicBezTo>
                  <a:cubicBezTo>
                    <a:pt x="3021" y="2867"/>
                    <a:pt x="3026" y="2871"/>
                    <a:pt x="3028" y="2872"/>
                  </a:cubicBezTo>
                  <a:cubicBezTo>
                    <a:pt x="3032" y="2873"/>
                    <a:pt x="3029" y="2877"/>
                    <a:pt x="3025" y="2875"/>
                  </a:cubicBezTo>
                  <a:close/>
                  <a:moveTo>
                    <a:pt x="3064" y="2925"/>
                  </a:moveTo>
                  <a:cubicBezTo>
                    <a:pt x="3057" y="2931"/>
                    <a:pt x="3042" y="2932"/>
                    <a:pt x="3039" y="2926"/>
                  </a:cubicBezTo>
                  <a:cubicBezTo>
                    <a:pt x="3037" y="2924"/>
                    <a:pt x="3037" y="2921"/>
                    <a:pt x="3039" y="2915"/>
                  </a:cubicBezTo>
                  <a:cubicBezTo>
                    <a:pt x="3042" y="2906"/>
                    <a:pt x="3045" y="2899"/>
                    <a:pt x="3046" y="2899"/>
                  </a:cubicBezTo>
                  <a:cubicBezTo>
                    <a:pt x="3046" y="2899"/>
                    <a:pt x="3051" y="2904"/>
                    <a:pt x="3057" y="2910"/>
                  </a:cubicBezTo>
                  <a:cubicBezTo>
                    <a:pt x="3068" y="2922"/>
                    <a:pt x="3068" y="2922"/>
                    <a:pt x="3068" y="2922"/>
                  </a:cubicBezTo>
                  <a:lnTo>
                    <a:pt x="3064" y="2925"/>
                  </a:lnTo>
                  <a:close/>
                  <a:moveTo>
                    <a:pt x="3107" y="2970"/>
                  </a:moveTo>
                  <a:cubicBezTo>
                    <a:pt x="3106" y="2970"/>
                    <a:pt x="3105" y="2970"/>
                    <a:pt x="3105" y="2971"/>
                  </a:cubicBezTo>
                  <a:cubicBezTo>
                    <a:pt x="3105" y="2971"/>
                    <a:pt x="3104" y="2972"/>
                    <a:pt x="3103" y="2971"/>
                  </a:cubicBezTo>
                  <a:cubicBezTo>
                    <a:pt x="3102" y="2971"/>
                    <a:pt x="3100" y="2971"/>
                    <a:pt x="3099" y="2972"/>
                  </a:cubicBezTo>
                  <a:cubicBezTo>
                    <a:pt x="3098" y="2973"/>
                    <a:pt x="3094" y="2974"/>
                    <a:pt x="3091" y="2974"/>
                  </a:cubicBezTo>
                  <a:cubicBezTo>
                    <a:pt x="3088" y="2974"/>
                    <a:pt x="3085" y="2975"/>
                    <a:pt x="3084" y="2975"/>
                  </a:cubicBezTo>
                  <a:cubicBezTo>
                    <a:pt x="3084" y="2975"/>
                    <a:pt x="3081" y="2975"/>
                    <a:pt x="3079" y="2974"/>
                  </a:cubicBezTo>
                  <a:cubicBezTo>
                    <a:pt x="3074" y="2972"/>
                    <a:pt x="3074" y="2972"/>
                    <a:pt x="3074" y="2972"/>
                  </a:cubicBezTo>
                  <a:cubicBezTo>
                    <a:pt x="3075" y="2967"/>
                    <a:pt x="3075" y="2967"/>
                    <a:pt x="3075" y="2967"/>
                  </a:cubicBezTo>
                  <a:cubicBezTo>
                    <a:pt x="3075" y="2965"/>
                    <a:pt x="3076" y="2960"/>
                    <a:pt x="3077" y="2956"/>
                  </a:cubicBezTo>
                  <a:cubicBezTo>
                    <a:pt x="3078" y="2947"/>
                    <a:pt x="3081" y="2940"/>
                    <a:pt x="3083" y="2940"/>
                  </a:cubicBezTo>
                  <a:cubicBezTo>
                    <a:pt x="3083" y="2940"/>
                    <a:pt x="3090" y="2946"/>
                    <a:pt x="3096" y="2954"/>
                  </a:cubicBezTo>
                  <a:cubicBezTo>
                    <a:pt x="3108" y="2966"/>
                    <a:pt x="3111" y="2971"/>
                    <a:pt x="3107" y="2970"/>
                  </a:cubicBezTo>
                  <a:close/>
                  <a:moveTo>
                    <a:pt x="3145" y="3006"/>
                  </a:moveTo>
                  <a:cubicBezTo>
                    <a:pt x="3143" y="3007"/>
                    <a:pt x="3142" y="3009"/>
                    <a:pt x="3142" y="3010"/>
                  </a:cubicBezTo>
                  <a:cubicBezTo>
                    <a:pt x="3142" y="3011"/>
                    <a:pt x="3141" y="3012"/>
                    <a:pt x="3139" y="3011"/>
                  </a:cubicBezTo>
                  <a:cubicBezTo>
                    <a:pt x="3138" y="3011"/>
                    <a:pt x="3137" y="3011"/>
                    <a:pt x="3137" y="3011"/>
                  </a:cubicBezTo>
                  <a:cubicBezTo>
                    <a:pt x="3138" y="3012"/>
                    <a:pt x="3135" y="3012"/>
                    <a:pt x="3130" y="3011"/>
                  </a:cubicBezTo>
                  <a:cubicBezTo>
                    <a:pt x="3123" y="3011"/>
                    <a:pt x="3122" y="3010"/>
                    <a:pt x="3120" y="3007"/>
                  </a:cubicBezTo>
                  <a:cubicBezTo>
                    <a:pt x="3117" y="3003"/>
                    <a:pt x="3116" y="2997"/>
                    <a:pt x="3119" y="2996"/>
                  </a:cubicBezTo>
                  <a:cubicBezTo>
                    <a:pt x="3120" y="2996"/>
                    <a:pt x="3120" y="2995"/>
                    <a:pt x="3119" y="2995"/>
                  </a:cubicBezTo>
                  <a:cubicBezTo>
                    <a:pt x="3118" y="2995"/>
                    <a:pt x="3118" y="2994"/>
                    <a:pt x="3120" y="2993"/>
                  </a:cubicBezTo>
                  <a:cubicBezTo>
                    <a:pt x="3122" y="2992"/>
                    <a:pt x="3123" y="2991"/>
                    <a:pt x="3122" y="2990"/>
                  </a:cubicBezTo>
                  <a:cubicBezTo>
                    <a:pt x="3120" y="2989"/>
                    <a:pt x="3123" y="2984"/>
                    <a:pt x="3126" y="2984"/>
                  </a:cubicBezTo>
                  <a:cubicBezTo>
                    <a:pt x="3127" y="2985"/>
                    <a:pt x="3128" y="2984"/>
                    <a:pt x="3128" y="2984"/>
                  </a:cubicBezTo>
                  <a:cubicBezTo>
                    <a:pt x="3128" y="2983"/>
                    <a:pt x="3133" y="2988"/>
                    <a:pt x="3138" y="2994"/>
                  </a:cubicBezTo>
                  <a:cubicBezTo>
                    <a:pt x="3147" y="3004"/>
                    <a:pt x="3147" y="3004"/>
                    <a:pt x="3145" y="3006"/>
                  </a:cubicBezTo>
                  <a:close/>
                  <a:moveTo>
                    <a:pt x="3164" y="3069"/>
                  </a:moveTo>
                  <a:cubicBezTo>
                    <a:pt x="3160" y="3065"/>
                    <a:pt x="3157" y="3044"/>
                    <a:pt x="3159" y="3044"/>
                  </a:cubicBezTo>
                  <a:cubicBezTo>
                    <a:pt x="3160" y="3044"/>
                    <a:pt x="3160" y="3042"/>
                    <a:pt x="3160" y="3040"/>
                  </a:cubicBezTo>
                  <a:cubicBezTo>
                    <a:pt x="3161" y="3039"/>
                    <a:pt x="3161" y="3037"/>
                    <a:pt x="3162" y="3037"/>
                  </a:cubicBezTo>
                  <a:cubicBezTo>
                    <a:pt x="3162" y="3037"/>
                    <a:pt x="3163" y="3036"/>
                    <a:pt x="3163" y="3035"/>
                  </a:cubicBezTo>
                  <a:cubicBezTo>
                    <a:pt x="3162" y="3033"/>
                    <a:pt x="3168" y="3029"/>
                    <a:pt x="3170" y="3030"/>
                  </a:cubicBezTo>
                  <a:cubicBezTo>
                    <a:pt x="3171" y="3030"/>
                    <a:pt x="3174" y="3035"/>
                    <a:pt x="3177" y="3040"/>
                  </a:cubicBezTo>
                  <a:cubicBezTo>
                    <a:pt x="3181" y="3045"/>
                    <a:pt x="3184" y="3051"/>
                    <a:pt x="3185" y="3052"/>
                  </a:cubicBezTo>
                  <a:cubicBezTo>
                    <a:pt x="3186" y="3053"/>
                    <a:pt x="3188" y="3055"/>
                    <a:pt x="3190" y="3057"/>
                  </a:cubicBezTo>
                  <a:cubicBezTo>
                    <a:pt x="3193" y="3061"/>
                    <a:pt x="3193" y="3061"/>
                    <a:pt x="3189" y="3064"/>
                  </a:cubicBezTo>
                  <a:cubicBezTo>
                    <a:pt x="3181" y="3071"/>
                    <a:pt x="3167" y="3074"/>
                    <a:pt x="3164" y="3069"/>
                  </a:cubicBezTo>
                  <a:close/>
                  <a:moveTo>
                    <a:pt x="3223" y="3096"/>
                  </a:moveTo>
                  <a:cubicBezTo>
                    <a:pt x="3223" y="3097"/>
                    <a:pt x="3222" y="3098"/>
                    <a:pt x="3221" y="3099"/>
                  </a:cubicBezTo>
                  <a:cubicBezTo>
                    <a:pt x="3217" y="3103"/>
                    <a:pt x="3205" y="3103"/>
                    <a:pt x="3203" y="3099"/>
                  </a:cubicBezTo>
                  <a:cubicBezTo>
                    <a:pt x="3202" y="3098"/>
                    <a:pt x="3201" y="3098"/>
                    <a:pt x="3201" y="3099"/>
                  </a:cubicBezTo>
                  <a:cubicBezTo>
                    <a:pt x="3200" y="3099"/>
                    <a:pt x="3197" y="3099"/>
                    <a:pt x="3195" y="3098"/>
                  </a:cubicBezTo>
                  <a:cubicBezTo>
                    <a:pt x="3190" y="3096"/>
                    <a:pt x="3188" y="3093"/>
                    <a:pt x="3190" y="3092"/>
                  </a:cubicBezTo>
                  <a:cubicBezTo>
                    <a:pt x="3190" y="3091"/>
                    <a:pt x="3191" y="3089"/>
                    <a:pt x="3191" y="3087"/>
                  </a:cubicBezTo>
                  <a:cubicBezTo>
                    <a:pt x="3191" y="3085"/>
                    <a:pt x="3192" y="3083"/>
                    <a:pt x="3194" y="3082"/>
                  </a:cubicBezTo>
                  <a:cubicBezTo>
                    <a:pt x="3195" y="3082"/>
                    <a:pt x="3196" y="3081"/>
                    <a:pt x="3195" y="3081"/>
                  </a:cubicBezTo>
                  <a:cubicBezTo>
                    <a:pt x="3194" y="3081"/>
                    <a:pt x="3194" y="3080"/>
                    <a:pt x="3194" y="3080"/>
                  </a:cubicBezTo>
                  <a:cubicBezTo>
                    <a:pt x="3195" y="3079"/>
                    <a:pt x="3196" y="3079"/>
                    <a:pt x="3196" y="3079"/>
                  </a:cubicBezTo>
                  <a:cubicBezTo>
                    <a:pt x="3197" y="3079"/>
                    <a:pt x="3199" y="3079"/>
                    <a:pt x="3200" y="3077"/>
                  </a:cubicBezTo>
                  <a:cubicBezTo>
                    <a:pt x="3202" y="3076"/>
                    <a:pt x="3203" y="3075"/>
                    <a:pt x="3203" y="3076"/>
                  </a:cubicBezTo>
                  <a:cubicBezTo>
                    <a:pt x="3204" y="3077"/>
                    <a:pt x="3205" y="3077"/>
                    <a:pt x="3206" y="3075"/>
                  </a:cubicBezTo>
                  <a:cubicBezTo>
                    <a:pt x="3207" y="3073"/>
                    <a:pt x="3208" y="3073"/>
                    <a:pt x="3209" y="3075"/>
                  </a:cubicBezTo>
                  <a:cubicBezTo>
                    <a:pt x="3210" y="3076"/>
                    <a:pt x="3211" y="3079"/>
                    <a:pt x="3213" y="3080"/>
                  </a:cubicBezTo>
                  <a:cubicBezTo>
                    <a:pt x="3214" y="3081"/>
                    <a:pt x="3214" y="3083"/>
                    <a:pt x="3214" y="3085"/>
                  </a:cubicBezTo>
                  <a:cubicBezTo>
                    <a:pt x="3214" y="3087"/>
                    <a:pt x="3214" y="3087"/>
                    <a:pt x="3216" y="3087"/>
                  </a:cubicBezTo>
                  <a:cubicBezTo>
                    <a:pt x="3218" y="3086"/>
                    <a:pt x="3224" y="3093"/>
                    <a:pt x="3223" y="3096"/>
                  </a:cubicBezTo>
                  <a:close/>
                  <a:moveTo>
                    <a:pt x="3244" y="3140"/>
                  </a:moveTo>
                  <a:cubicBezTo>
                    <a:pt x="3241" y="3141"/>
                    <a:pt x="3238" y="3141"/>
                    <a:pt x="3238" y="3142"/>
                  </a:cubicBezTo>
                  <a:cubicBezTo>
                    <a:pt x="3236" y="3143"/>
                    <a:pt x="3224" y="3139"/>
                    <a:pt x="3224" y="3137"/>
                  </a:cubicBezTo>
                  <a:cubicBezTo>
                    <a:pt x="3223" y="3130"/>
                    <a:pt x="3225" y="3122"/>
                    <a:pt x="3228" y="3121"/>
                  </a:cubicBezTo>
                  <a:cubicBezTo>
                    <a:pt x="3228" y="3121"/>
                    <a:pt x="3229" y="3120"/>
                    <a:pt x="3228" y="3120"/>
                  </a:cubicBezTo>
                  <a:cubicBezTo>
                    <a:pt x="3228" y="3119"/>
                    <a:pt x="3228" y="3118"/>
                    <a:pt x="3229" y="3118"/>
                  </a:cubicBezTo>
                  <a:cubicBezTo>
                    <a:pt x="3230" y="3117"/>
                    <a:pt x="3232" y="3116"/>
                    <a:pt x="3232" y="3114"/>
                  </a:cubicBezTo>
                  <a:cubicBezTo>
                    <a:pt x="3233" y="3112"/>
                    <a:pt x="3233" y="3112"/>
                    <a:pt x="3238" y="3117"/>
                  </a:cubicBezTo>
                  <a:cubicBezTo>
                    <a:pt x="3239" y="3117"/>
                    <a:pt x="3241" y="3119"/>
                    <a:pt x="3243" y="3119"/>
                  </a:cubicBezTo>
                  <a:cubicBezTo>
                    <a:pt x="3246" y="3120"/>
                    <a:pt x="3247" y="3121"/>
                    <a:pt x="3246" y="3122"/>
                  </a:cubicBezTo>
                  <a:cubicBezTo>
                    <a:pt x="3246" y="3123"/>
                    <a:pt x="3246" y="3123"/>
                    <a:pt x="3248" y="3123"/>
                  </a:cubicBezTo>
                  <a:cubicBezTo>
                    <a:pt x="3250" y="3124"/>
                    <a:pt x="3254" y="3127"/>
                    <a:pt x="3253" y="3129"/>
                  </a:cubicBezTo>
                  <a:cubicBezTo>
                    <a:pt x="3253" y="3130"/>
                    <a:pt x="3253" y="3131"/>
                    <a:pt x="3254" y="3132"/>
                  </a:cubicBezTo>
                  <a:cubicBezTo>
                    <a:pt x="3257" y="3135"/>
                    <a:pt x="3251" y="3140"/>
                    <a:pt x="3244" y="3140"/>
                  </a:cubicBezTo>
                  <a:close/>
                  <a:moveTo>
                    <a:pt x="3186" y="2407"/>
                  </a:moveTo>
                  <a:cubicBezTo>
                    <a:pt x="3186" y="2407"/>
                    <a:pt x="3187" y="2406"/>
                    <a:pt x="3188" y="2406"/>
                  </a:cubicBezTo>
                  <a:cubicBezTo>
                    <a:pt x="3189" y="2406"/>
                    <a:pt x="3190" y="2405"/>
                    <a:pt x="3191" y="2405"/>
                  </a:cubicBezTo>
                  <a:cubicBezTo>
                    <a:pt x="3191" y="2404"/>
                    <a:pt x="3193" y="2403"/>
                    <a:pt x="3195" y="2403"/>
                  </a:cubicBezTo>
                  <a:cubicBezTo>
                    <a:pt x="3198" y="2404"/>
                    <a:pt x="3199" y="2404"/>
                    <a:pt x="3201" y="2409"/>
                  </a:cubicBezTo>
                  <a:cubicBezTo>
                    <a:pt x="3204" y="2414"/>
                    <a:pt x="3205" y="2415"/>
                    <a:pt x="3206" y="2414"/>
                  </a:cubicBezTo>
                  <a:cubicBezTo>
                    <a:pt x="3209" y="2414"/>
                    <a:pt x="3215" y="2423"/>
                    <a:pt x="3214" y="2424"/>
                  </a:cubicBezTo>
                  <a:cubicBezTo>
                    <a:pt x="3213" y="2424"/>
                    <a:pt x="3214" y="2425"/>
                    <a:pt x="3215" y="2425"/>
                  </a:cubicBezTo>
                  <a:cubicBezTo>
                    <a:pt x="3216" y="2424"/>
                    <a:pt x="3217" y="2425"/>
                    <a:pt x="3216" y="2425"/>
                  </a:cubicBezTo>
                  <a:cubicBezTo>
                    <a:pt x="3215" y="2426"/>
                    <a:pt x="3217" y="2430"/>
                    <a:pt x="3219" y="2430"/>
                  </a:cubicBezTo>
                  <a:cubicBezTo>
                    <a:pt x="3221" y="2430"/>
                    <a:pt x="3227" y="2436"/>
                    <a:pt x="3226" y="2437"/>
                  </a:cubicBezTo>
                  <a:cubicBezTo>
                    <a:pt x="3225" y="2437"/>
                    <a:pt x="3228" y="2439"/>
                    <a:pt x="3231" y="2441"/>
                  </a:cubicBezTo>
                  <a:cubicBezTo>
                    <a:pt x="3238" y="2445"/>
                    <a:pt x="3240" y="2448"/>
                    <a:pt x="3239" y="2450"/>
                  </a:cubicBezTo>
                  <a:cubicBezTo>
                    <a:pt x="3239" y="2452"/>
                    <a:pt x="3239" y="2452"/>
                    <a:pt x="3241" y="2452"/>
                  </a:cubicBezTo>
                  <a:cubicBezTo>
                    <a:pt x="3242" y="2453"/>
                    <a:pt x="3246" y="2456"/>
                    <a:pt x="3249" y="2459"/>
                  </a:cubicBezTo>
                  <a:cubicBezTo>
                    <a:pt x="3252" y="2463"/>
                    <a:pt x="3257" y="2468"/>
                    <a:pt x="3259" y="2469"/>
                  </a:cubicBezTo>
                  <a:cubicBezTo>
                    <a:pt x="3268" y="2475"/>
                    <a:pt x="3288" y="2496"/>
                    <a:pt x="3287" y="2498"/>
                  </a:cubicBezTo>
                  <a:cubicBezTo>
                    <a:pt x="3287" y="2500"/>
                    <a:pt x="3294" y="2508"/>
                    <a:pt x="3296" y="2507"/>
                  </a:cubicBezTo>
                  <a:cubicBezTo>
                    <a:pt x="3298" y="2507"/>
                    <a:pt x="3299" y="2508"/>
                    <a:pt x="3300" y="2510"/>
                  </a:cubicBezTo>
                  <a:cubicBezTo>
                    <a:pt x="3301" y="2512"/>
                    <a:pt x="3304" y="2515"/>
                    <a:pt x="3305" y="2516"/>
                  </a:cubicBezTo>
                  <a:cubicBezTo>
                    <a:pt x="3308" y="2517"/>
                    <a:pt x="3308" y="2518"/>
                    <a:pt x="3308" y="2520"/>
                  </a:cubicBezTo>
                  <a:cubicBezTo>
                    <a:pt x="3307" y="2523"/>
                    <a:pt x="3307" y="2523"/>
                    <a:pt x="3309" y="2521"/>
                  </a:cubicBezTo>
                  <a:cubicBezTo>
                    <a:pt x="3311" y="2520"/>
                    <a:pt x="3314" y="2522"/>
                    <a:pt x="3312" y="2525"/>
                  </a:cubicBezTo>
                  <a:cubicBezTo>
                    <a:pt x="3311" y="2527"/>
                    <a:pt x="3313" y="2529"/>
                    <a:pt x="3316" y="2528"/>
                  </a:cubicBezTo>
                  <a:cubicBezTo>
                    <a:pt x="3317" y="2528"/>
                    <a:pt x="3318" y="2528"/>
                    <a:pt x="3317" y="2529"/>
                  </a:cubicBezTo>
                  <a:cubicBezTo>
                    <a:pt x="3317" y="2529"/>
                    <a:pt x="3317" y="2530"/>
                    <a:pt x="3317" y="2531"/>
                  </a:cubicBezTo>
                  <a:cubicBezTo>
                    <a:pt x="3318" y="2531"/>
                    <a:pt x="3318" y="2531"/>
                    <a:pt x="3319" y="2530"/>
                  </a:cubicBezTo>
                  <a:cubicBezTo>
                    <a:pt x="3319" y="2529"/>
                    <a:pt x="3320" y="2529"/>
                    <a:pt x="3321" y="2530"/>
                  </a:cubicBezTo>
                  <a:cubicBezTo>
                    <a:pt x="3322" y="2531"/>
                    <a:pt x="3322" y="2532"/>
                    <a:pt x="3321" y="2533"/>
                  </a:cubicBezTo>
                  <a:cubicBezTo>
                    <a:pt x="3320" y="2533"/>
                    <a:pt x="3320" y="2535"/>
                    <a:pt x="3323" y="2537"/>
                  </a:cubicBezTo>
                  <a:cubicBezTo>
                    <a:pt x="3324" y="2539"/>
                    <a:pt x="3326" y="2540"/>
                    <a:pt x="3326" y="2540"/>
                  </a:cubicBezTo>
                  <a:cubicBezTo>
                    <a:pt x="3327" y="2539"/>
                    <a:pt x="3330" y="2541"/>
                    <a:pt x="3333" y="2545"/>
                  </a:cubicBezTo>
                  <a:cubicBezTo>
                    <a:pt x="3335" y="2548"/>
                    <a:pt x="3339" y="2551"/>
                    <a:pt x="3340" y="2552"/>
                  </a:cubicBezTo>
                  <a:cubicBezTo>
                    <a:pt x="3340" y="2553"/>
                    <a:pt x="3342" y="2556"/>
                    <a:pt x="3343" y="2557"/>
                  </a:cubicBezTo>
                  <a:cubicBezTo>
                    <a:pt x="3344" y="2560"/>
                    <a:pt x="3345" y="2560"/>
                    <a:pt x="3345" y="2559"/>
                  </a:cubicBezTo>
                  <a:cubicBezTo>
                    <a:pt x="3346" y="2557"/>
                    <a:pt x="3350" y="2560"/>
                    <a:pt x="3350" y="2562"/>
                  </a:cubicBezTo>
                  <a:cubicBezTo>
                    <a:pt x="3350" y="2563"/>
                    <a:pt x="3352" y="2566"/>
                    <a:pt x="3355" y="2569"/>
                  </a:cubicBezTo>
                  <a:cubicBezTo>
                    <a:pt x="3365" y="2578"/>
                    <a:pt x="3365" y="2578"/>
                    <a:pt x="3363" y="2580"/>
                  </a:cubicBezTo>
                  <a:cubicBezTo>
                    <a:pt x="3362" y="2581"/>
                    <a:pt x="3361" y="2581"/>
                    <a:pt x="3362" y="2582"/>
                  </a:cubicBezTo>
                  <a:cubicBezTo>
                    <a:pt x="3363" y="2582"/>
                    <a:pt x="3364" y="2582"/>
                    <a:pt x="3365" y="2582"/>
                  </a:cubicBezTo>
                  <a:cubicBezTo>
                    <a:pt x="3366" y="2580"/>
                    <a:pt x="3367" y="2582"/>
                    <a:pt x="3367" y="2583"/>
                  </a:cubicBezTo>
                  <a:cubicBezTo>
                    <a:pt x="3366" y="2584"/>
                    <a:pt x="3367" y="2585"/>
                    <a:pt x="3370" y="2586"/>
                  </a:cubicBezTo>
                  <a:cubicBezTo>
                    <a:pt x="3373" y="2587"/>
                    <a:pt x="3373" y="2587"/>
                    <a:pt x="3372" y="2588"/>
                  </a:cubicBezTo>
                  <a:cubicBezTo>
                    <a:pt x="3371" y="2589"/>
                    <a:pt x="3371" y="2590"/>
                    <a:pt x="3372" y="2591"/>
                  </a:cubicBezTo>
                  <a:cubicBezTo>
                    <a:pt x="3374" y="2592"/>
                    <a:pt x="3375" y="2594"/>
                    <a:pt x="3376" y="2596"/>
                  </a:cubicBezTo>
                  <a:cubicBezTo>
                    <a:pt x="3377" y="2598"/>
                    <a:pt x="3378" y="2599"/>
                    <a:pt x="3380" y="2600"/>
                  </a:cubicBezTo>
                  <a:cubicBezTo>
                    <a:pt x="3381" y="2601"/>
                    <a:pt x="3383" y="2602"/>
                    <a:pt x="3384" y="2607"/>
                  </a:cubicBezTo>
                  <a:cubicBezTo>
                    <a:pt x="3386" y="2611"/>
                    <a:pt x="3386" y="2612"/>
                    <a:pt x="3389" y="2613"/>
                  </a:cubicBezTo>
                  <a:cubicBezTo>
                    <a:pt x="3393" y="2614"/>
                    <a:pt x="3395" y="2616"/>
                    <a:pt x="3392" y="2617"/>
                  </a:cubicBezTo>
                  <a:cubicBezTo>
                    <a:pt x="3390" y="2618"/>
                    <a:pt x="3391" y="2619"/>
                    <a:pt x="3394" y="2619"/>
                  </a:cubicBezTo>
                  <a:cubicBezTo>
                    <a:pt x="3395" y="2619"/>
                    <a:pt x="3396" y="2620"/>
                    <a:pt x="3397" y="2622"/>
                  </a:cubicBezTo>
                  <a:cubicBezTo>
                    <a:pt x="3398" y="2627"/>
                    <a:pt x="3401" y="2631"/>
                    <a:pt x="3403" y="2630"/>
                  </a:cubicBezTo>
                  <a:cubicBezTo>
                    <a:pt x="3406" y="2629"/>
                    <a:pt x="3434" y="2661"/>
                    <a:pt x="3431" y="2662"/>
                  </a:cubicBezTo>
                  <a:cubicBezTo>
                    <a:pt x="3430" y="2663"/>
                    <a:pt x="3431" y="2663"/>
                    <a:pt x="3433" y="2664"/>
                  </a:cubicBezTo>
                  <a:cubicBezTo>
                    <a:pt x="3434" y="2664"/>
                    <a:pt x="3436" y="2665"/>
                    <a:pt x="3436" y="2666"/>
                  </a:cubicBezTo>
                  <a:cubicBezTo>
                    <a:pt x="3436" y="2667"/>
                    <a:pt x="3437" y="2668"/>
                    <a:pt x="3439" y="2670"/>
                  </a:cubicBezTo>
                  <a:cubicBezTo>
                    <a:pt x="3442" y="2672"/>
                    <a:pt x="3449" y="2681"/>
                    <a:pt x="3449" y="2683"/>
                  </a:cubicBezTo>
                  <a:cubicBezTo>
                    <a:pt x="3449" y="2684"/>
                    <a:pt x="3448" y="2684"/>
                    <a:pt x="3447" y="2684"/>
                  </a:cubicBezTo>
                  <a:cubicBezTo>
                    <a:pt x="3445" y="2683"/>
                    <a:pt x="3445" y="2683"/>
                    <a:pt x="3446" y="2684"/>
                  </a:cubicBezTo>
                  <a:cubicBezTo>
                    <a:pt x="3446" y="2685"/>
                    <a:pt x="3447" y="2685"/>
                    <a:pt x="3449" y="2685"/>
                  </a:cubicBezTo>
                  <a:cubicBezTo>
                    <a:pt x="3451" y="2684"/>
                    <a:pt x="3460" y="2693"/>
                    <a:pt x="3461" y="2697"/>
                  </a:cubicBezTo>
                  <a:cubicBezTo>
                    <a:pt x="3462" y="2698"/>
                    <a:pt x="3462" y="2699"/>
                    <a:pt x="3464" y="2699"/>
                  </a:cubicBezTo>
                  <a:cubicBezTo>
                    <a:pt x="3466" y="2699"/>
                    <a:pt x="3469" y="2703"/>
                    <a:pt x="3469" y="2705"/>
                  </a:cubicBezTo>
                  <a:cubicBezTo>
                    <a:pt x="3469" y="2706"/>
                    <a:pt x="3470" y="2707"/>
                    <a:pt x="3471" y="2708"/>
                  </a:cubicBezTo>
                  <a:cubicBezTo>
                    <a:pt x="3473" y="2709"/>
                    <a:pt x="3481" y="2717"/>
                    <a:pt x="3480" y="2718"/>
                  </a:cubicBezTo>
                  <a:cubicBezTo>
                    <a:pt x="3480" y="2718"/>
                    <a:pt x="3480" y="2719"/>
                    <a:pt x="3481" y="2719"/>
                  </a:cubicBezTo>
                  <a:cubicBezTo>
                    <a:pt x="3484" y="2720"/>
                    <a:pt x="3493" y="2730"/>
                    <a:pt x="3492" y="2732"/>
                  </a:cubicBezTo>
                  <a:cubicBezTo>
                    <a:pt x="3492" y="2735"/>
                    <a:pt x="3494" y="2738"/>
                    <a:pt x="3495" y="2736"/>
                  </a:cubicBezTo>
                  <a:cubicBezTo>
                    <a:pt x="3499" y="2736"/>
                    <a:pt x="3499" y="2740"/>
                    <a:pt x="3503" y="2744"/>
                  </a:cubicBezTo>
                  <a:cubicBezTo>
                    <a:pt x="3504" y="2744"/>
                    <a:pt x="3507" y="2746"/>
                    <a:pt x="3509" y="2749"/>
                  </a:cubicBezTo>
                  <a:cubicBezTo>
                    <a:pt x="3512" y="2753"/>
                    <a:pt x="3516" y="2757"/>
                    <a:pt x="3518" y="2758"/>
                  </a:cubicBezTo>
                  <a:cubicBezTo>
                    <a:pt x="3522" y="2760"/>
                    <a:pt x="3523" y="2761"/>
                    <a:pt x="3523" y="2764"/>
                  </a:cubicBezTo>
                  <a:cubicBezTo>
                    <a:pt x="3524" y="2767"/>
                    <a:pt x="3525" y="2768"/>
                    <a:pt x="3530" y="2771"/>
                  </a:cubicBezTo>
                  <a:cubicBezTo>
                    <a:pt x="3533" y="2773"/>
                    <a:pt x="3536" y="2776"/>
                    <a:pt x="3537" y="2779"/>
                  </a:cubicBezTo>
                  <a:cubicBezTo>
                    <a:pt x="3539" y="2781"/>
                    <a:pt x="3540" y="2783"/>
                    <a:pt x="3541" y="2783"/>
                  </a:cubicBezTo>
                  <a:cubicBezTo>
                    <a:pt x="3542" y="2783"/>
                    <a:pt x="3543" y="2784"/>
                    <a:pt x="3543" y="2785"/>
                  </a:cubicBezTo>
                  <a:cubicBezTo>
                    <a:pt x="3544" y="2786"/>
                    <a:pt x="3544" y="2785"/>
                    <a:pt x="3546" y="2784"/>
                  </a:cubicBezTo>
                  <a:cubicBezTo>
                    <a:pt x="3547" y="2783"/>
                    <a:pt x="3548" y="2783"/>
                    <a:pt x="3548" y="2784"/>
                  </a:cubicBezTo>
                  <a:cubicBezTo>
                    <a:pt x="3549" y="2784"/>
                    <a:pt x="3549" y="2785"/>
                    <a:pt x="3548" y="2785"/>
                  </a:cubicBezTo>
                  <a:cubicBezTo>
                    <a:pt x="3546" y="2786"/>
                    <a:pt x="3546" y="2787"/>
                    <a:pt x="3553" y="2796"/>
                  </a:cubicBezTo>
                  <a:cubicBezTo>
                    <a:pt x="3560" y="2803"/>
                    <a:pt x="3564" y="2807"/>
                    <a:pt x="3566" y="2807"/>
                  </a:cubicBezTo>
                  <a:cubicBezTo>
                    <a:pt x="3567" y="2808"/>
                    <a:pt x="3569" y="2810"/>
                    <a:pt x="3570" y="2812"/>
                  </a:cubicBezTo>
                  <a:cubicBezTo>
                    <a:pt x="3572" y="2816"/>
                    <a:pt x="3572" y="2817"/>
                    <a:pt x="3573" y="2816"/>
                  </a:cubicBezTo>
                  <a:cubicBezTo>
                    <a:pt x="3574" y="2816"/>
                    <a:pt x="3575" y="2817"/>
                    <a:pt x="3575" y="2817"/>
                  </a:cubicBezTo>
                  <a:cubicBezTo>
                    <a:pt x="3576" y="2820"/>
                    <a:pt x="3581" y="2825"/>
                    <a:pt x="3582" y="2825"/>
                  </a:cubicBezTo>
                  <a:cubicBezTo>
                    <a:pt x="3583" y="2824"/>
                    <a:pt x="3583" y="2824"/>
                    <a:pt x="3583" y="2825"/>
                  </a:cubicBezTo>
                  <a:cubicBezTo>
                    <a:pt x="3582" y="2826"/>
                    <a:pt x="3584" y="2829"/>
                    <a:pt x="3586" y="2832"/>
                  </a:cubicBezTo>
                  <a:cubicBezTo>
                    <a:pt x="3590" y="2836"/>
                    <a:pt x="3590" y="2837"/>
                    <a:pt x="3588" y="2841"/>
                  </a:cubicBezTo>
                  <a:cubicBezTo>
                    <a:pt x="3586" y="2846"/>
                    <a:pt x="3584" y="2848"/>
                    <a:pt x="3561" y="2869"/>
                  </a:cubicBezTo>
                  <a:cubicBezTo>
                    <a:pt x="3539" y="2889"/>
                    <a:pt x="3535" y="2892"/>
                    <a:pt x="3533" y="2892"/>
                  </a:cubicBezTo>
                  <a:cubicBezTo>
                    <a:pt x="3531" y="2892"/>
                    <a:pt x="3530" y="2893"/>
                    <a:pt x="3529" y="2894"/>
                  </a:cubicBezTo>
                  <a:cubicBezTo>
                    <a:pt x="3528" y="2895"/>
                    <a:pt x="3525" y="2899"/>
                    <a:pt x="3521" y="2902"/>
                  </a:cubicBezTo>
                  <a:cubicBezTo>
                    <a:pt x="3518" y="2904"/>
                    <a:pt x="3516" y="2907"/>
                    <a:pt x="3516" y="2908"/>
                  </a:cubicBezTo>
                  <a:cubicBezTo>
                    <a:pt x="3517" y="2908"/>
                    <a:pt x="3516" y="2909"/>
                    <a:pt x="3514" y="2909"/>
                  </a:cubicBezTo>
                  <a:cubicBezTo>
                    <a:pt x="3512" y="2910"/>
                    <a:pt x="3511" y="2911"/>
                    <a:pt x="3511" y="2912"/>
                  </a:cubicBezTo>
                  <a:cubicBezTo>
                    <a:pt x="3511" y="2912"/>
                    <a:pt x="3509" y="2915"/>
                    <a:pt x="3506" y="2917"/>
                  </a:cubicBezTo>
                  <a:cubicBezTo>
                    <a:pt x="3502" y="2920"/>
                    <a:pt x="3500" y="2923"/>
                    <a:pt x="3500" y="2924"/>
                  </a:cubicBezTo>
                  <a:cubicBezTo>
                    <a:pt x="3499" y="2925"/>
                    <a:pt x="3498" y="2926"/>
                    <a:pt x="3497" y="2926"/>
                  </a:cubicBezTo>
                  <a:cubicBezTo>
                    <a:pt x="3494" y="2927"/>
                    <a:pt x="3484" y="2935"/>
                    <a:pt x="3482" y="2938"/>
                  </a:cubicBezTo>
                  <a:cubicBezTo>
                    <a:pt x="3481" y="2939"/>
                    <a:pt x="3473" y="2947"/>
                    <a:pt x="3464" y="2956"/>
                  </a:cubicBezTo>
                  <a:cubicBezTo>
                    <a:pt x="3455" y="2964"/>
                    <a:pt x="3441" y="2978"/>
                    <a:pt x="3432" y="2985"/>
                  </a:cubicBezTo>
                  <a:cubicBezTo>
                    <a:pt x="3424" y="2992"/>
                    <a:pt x="3417" y="3000"/>
                    <a:pt x="3416" y="3001"/>
                  </a:cubicBezTo>
                  <a:cubicBezTo>
                    <a:pt x="3415" y="3002"/>
                    <a:pt x="3410" y="3008"/>
                    <a:pt x="3404" y="3013"/>
                  </a:cubicBezTo>
                  <a:cubicBezTo>
                    <a:pt x="3399" y="3018"/>
                    <a:pt x="3394" y="3023"/>
                    <a:pt x="3393" y="3024"/>
                  </a:cubicBezTo>
                  <a:cubicBezTo>
                    <a:pt x="3393" y="3026"/>
                    <a:pt x="3391" y="3026"/>
                    <a:pt x="3390" y="3025"/>
                  </a:cubicBezTo>
                  <a:cubicBezTo>
                    <a:pt x="3389" y="3025"/>
                    <a:pt x="3387" y="3025"/>
                    <a:pt x="3385" y="3027"/>
                  </a:cubicBezTo>
                  <a:cubicBezTo>
                    <a:pt x="3384" y="3029"/>
                    <a:pt x="3381" y="3031"/>
                    <a:pt x="3379" y="3031"/>
                  </a:cubicBezTo>
                  <a:cubicBezTo>
                    <a:pt x="3377" y="3031"/>
                    <a:pt x="3374" y="3033"/>
                    <a:pt x="3372" y="3035"/>
                  </a:cubicBezTo>
                  <a:cubicBezTo>
                    <a:pt x="3363" y="3044"/>
                    <a:pt x="3352" y="3054"/>
                    <a:pt x="3351" y="3056"/>
                  </a:cubicBezTo>
                  <a:cubicBezTo>
                    <a:pt x="3351" y="3058"/>
                    <a:pt x="3350" y="3058"/>
                    <a:pt x="3349" y="3057"/>
                  </a:cubicBezTo>
                  <a:cubicBezTo>
                    <a:pt x="3349" y="3057"/>
                    <a:pt x="3347" y="3058"/>
                    <a:pt x="3344" y="3060"/>
                  </a:cubicBezTo>
                  <a:cubicBezTo>
                    <a:pt x="3342" y="3062"/>
                    <a:pt x="3339" y="3064"/>
                    <a:pt x="3338" y="3064"/>
                  </a:cubicBezTo>
                  <a:cubicBezTo>
                    <a:pt x="3336" y="3064"/>
                    <a:pt x="3333" y="3066"/>
                    <a:pt x="3334" y="3067"/>
                  </a:cubicBezTo>
                  <a:cubicBezTo>
                    <a:pt x="3335" y="3068"/>
                    <a:pt x="3303" y="3096"/>
                    <a:pt x="3301" y="3096"/>
                  </a:cubicBezTo>
                  <a:cubicBezTo>
                    <a:pt x="3299" y="3096"/>
                    <a:pt x="3298" y="3097"/>
                    <a:pt x="3299" y="3098"/>
                  </a:cubicBezTo>
                  <a:cubicBezTo>
                    <a:pt x="3300" y="3098"/>
                    <a:pt x="3300" y="3099"/>
                    <a:pt x="3300" y="3099"/>
                  </a:cubicBezTo>
                  <a:cubicBezTo>
                    <a:pt x="3299" y="3100"/>
                    <a:pt x="3298" y="3099"/>
                    <a:pt x="3298" y="3099"/>
                  </a:cubicBezTo>
                  <a:cubicBezTo>
                    <a:pt x="3297" y="3098"/>
                    <a:pt x="3297" y="3099"/>
                    <a:pt x="3296" y="3100"/>
                  </a:cubicBezTo>
                  <a:cubicBezTo>
                    <a:pt x="3296" y="3102"/>
                    <a:pt x="3274" y="3120"/>
                    <a:pt x="3269" y="3123"/>
                  </a:cubicBezTo>
                  <a:cubicBezTo>
                    <a:pt x="3264" y="3126"/>
                    <a:pt x="3264" y="3126"/>
                    <a:pt x="3264" y="3126"/>
                  </a:cubicBezTo>
                  <a:cubicBezTo>
                    <a:pt x="3254" y="3115"/>
                    <a:pt x="3254" y="3115"/>
                    <a:pt x="3254" y="3115"/>
                  </a:cubicBezTo>
                  <a:cubicBezTo>
                    <a:pt x="3244" y="3104"/>
                    <a:pt x="3241" y="3100"/>
                    <a:pt x="3243" y="3099"/>
                  </a:cubicBezTo>
                  <a:cubicBezTo>
                    <a:pt x="3245" y="3097"/>
                    <a:pt x="3243" y="3088"/>
                    <a:pt x="3240" y="3085"/>
                  </a:cubicBezTo>
                  <a:cubicBezTo>
                    <a:pt x="3239" y="3082"/>
                    <a:pt x="3238" y="3082"/>
                    <a:pt x="3235" y="3085"/>
                  </a:cubicBezTo>
                  <a:cubicBezTo>
                    <a:pt x="3233" y="3086"/>
                    <a:pt x="3231" y="3088"/>
                    <a:pt x="3230" y="3088"/>
                  </a:cubicBezTo>
                  <a:cubicBezTo>
                    <a:pt x="3229" y="3087"/>
                    <a:pt x="3215" y="3073"/>
                    <a:pt x="3216" y="3072"/>
                  </a:cubicBezTo>
                  <a:cubicBezTo>
                    <a:pt x="3217" y="3072"/>
                    <a:pt x="3217" y="3071"/>
                    <a:pt x="3216" y="3071"/>
                  </a:cubicBezTo>
                  <a:cubicBezTo>
                    <a:pt x="3216" y="3070"/>
                    <a:pt x="3214" y="3069"/>
                    <a:pt x="3213" y="3067"/>
                  </a:cubicBezTo>
                  <a:cubicBezTo>
                    <a:pt x="3212" y="3065"/>
                    <a:pt x="3212" y="3065"/>
                    <a:pt x="3214" y="3062"/>
                  </a:cubicBezTo>
                  <a:cubicBezTo>
                    <a:pt x="3222" y="3055"/>
                    <a:pt x="3222" y="3051"/>
                    <a:pt x="3217" y="3047"/>
                  </a:cubicBezTo>
                  <a:cubicBezTo>
                    <a:pt x="3214" y="3046"/>
                    <a:pt x="3213" y="3046"/>
                    <a:pt x="3210" y="3049"/>
                  </a:cubicBezTo>
                  <a:cubicBezTo>
                    <a:pt x="3208" y="3051"/>
                    <a:pt x="3205" y="3052"/>
                    <a:pt x="3204" y="3053"/>
                  </a:cubicBezTo>
                  <a:cubicBezTo>
                    <a:pt x="3202" y="3053"/>
                    <a:pt x="3192" y="3043"/>
                    <a:pt x="3192" y="3040"/>
                  </a:cubicBezTo>
                  <a:cubicBezTo>
                    <a:pt x="3192" y="3040"/>
                    <a:pt x="3190" y="3038"/>
                    <a:pt x="3188" y="3037"/>
                  </a:cubicBezTo>
                  <a:cubicBezTo>
                    <a:pt x="3185" y="3034"/>
                    <a:pt x="3182" y="3031"/>
                    <a:pt x="3180" y="3027"/>
                  </a:cubicBezTo>
                  <a:cubicBezTo>
                    <a:pt x="3179" y="3025"/>
                    <a:pt x="3177" y="3023"/>
                    <a:pt x="3176" y="3022"/>
                  </a:cubicBezTo>
                  <a:cubicBezTo>
                    <a:pt x="3175" y="3020"/>
                    <a:pt x="3174" y="3016"/>
                    <a:pt x="3174" y="3012"/>
                  </a:cubicBezTo>
                  <a:cubicBezTo>
                    <a:pt x="3174" y="3006"/>
                    <a:pt x="3174" y="3003"/>
                    <a:pt x="3171" y="3001"/>
                  </a:cubicBezTo>
                  <a:cubicBezTo>
                    <a:pt x="3170" y="2999"/>
                    <a:pt x="3168" y="2998"/>
                    <a:pt x="3168" y="2999"/>
                  </a:cubicBezTo>
                  <a:cubicBezTo>
                    <a:pt x="3167" y="3001"/>
                    <a:pt x="3160" y="3000"/>
                    <a:pt x="3157" y="2998"/>
                  </a:cubicBezTo>
                  <a:cubicBezTo>
                    <a:pt x="3152" y="2995"/>
                    <a:pt x="3145" y="2988"/>
                    <a:pt x="3145" y="2986"/>
                  </a:cubicBezTo>
                  <a:cubicBezTo>
                    <a:pt x="3146" y="2985"/>
                    <a:pt x="3145" y="2985"/>
                    <a:pt x="3143" y="2984"/>
                  </a:cubicBezTo>
                  <a:cubicBezTo>
                    <a:pt x="3139" y="2982"/>
                    <a:pt x="3136" y="2976"/>
                    <a:pt x="3136" y="2970"/>
                  </a:cubicBezTo>
                  <a:cubicBezTo>
                    <a:pt x="3136" y="2967"/>
                    <a:pt x="3136" y="2966"/>
                    <a:pt x="3138" y="2967"/>
                  </a:cubicBezTo>
                  <a:cubicBezTo>
                    <a:pt x="3139" y="2968"/>
                    <a:pt x="3140" y="2968"/>
                    <a:pt x="3141" y="2967"/>
                  </a:cubicBezTo>
                  <a:cubicBezTo>
                    <a:pt x="3142" y="2966"/>
                    <a:pt x="3141" y="2965"/>
                    <a:pt x="3138" y="2962"/>
                  </a:cubicBezTo>
                  <a:cubicBezTo>
                    <a:pt x="3136" y="2959"/>
                    <a:pt x="3133" y="2957"/>
                    <a:pt x="3133" y="2957"/>
                  </a:cubicBezTo>
                  <a:cubicBezTo>
                    <a:pt x="3133" y="2957"/>
                    <a:pt x="3131" y="2958"/>
                    <a:pt x="3130" y="2959"/>
                  </a:cubicBezTo>
                  <a:cubicBezTo>
                    <a:pt x="3129" y="2961"/>
                    <a:pt x="3126" y="2962"/>
                    <a:pt x="3124" y="2963"/>
                  </a:cubicBezTo>
                  <a:cubicBezTo>
                    <a:pt x="3121" y="2963"/>
                    <a:pt x="3120" y="2963"/>
                    <a:pt x="3118" y="2960"/>
                  </a:cubicBezTo>
                  <a:cubicBezTo>
                    <a:pt x="3117" y="2958"/>
                    <a:pt x="3116" y="2957"/>
                    <a:pt x="3114" y="2958"/>
                  </a:cubicBezTo>
                  <a:cubicBezTo>
                    <a:pt x="3112" y="2958"/>
                    <a:pt x="3112" y="2958"/>
                    <a:pt x="3113" y="2957"/>
                  </a:cubicBezTo>
                  <a:cubicBezTo>
                    <a:pt x="3114" y="2956"/>
                    <a:pt x="3113" y="2954"/>
                    <a:pt x="3106" y="2947"/>
                  </a:cubicBezTo>
                  <a:cubicBezTo>
                    <a:pt x="3102" y="2942"/>
                    <a:pt x="3097" y="2936"/>
                    <a:pt x="3096" y="2933"/>
                  </a:cubicBezTo>
                  <a:cubicBezTo>
                    <a:pt x="3093" y="2929"/>
                    <a:pt x="3093" y="2929"/>
                    <a:pt x="3090" y="2930"/>
                  </a:cubicBezTo>
                  <a:cubicBezTo>
                    <a:pt x="3088" y="2931"/>
                    <a:pt x="3088" y="2931"/>
                    <a:pt x="3090" y="2928"/>
                  </a:cubicBezTo>
                  <a:cubicBezTo>
                    <a:pt x="3092" y="2926"/>
                    <a:pt x="3092" y="2926"/>
                    <a:pt x="3090" y="2926"/>
                  </a:cubicBezTo>
                  <a:cubicBezTo>
                    <a:pt x="3089" y="2926"/>
                    <a:pt x="3089" y="2925"/>
                    <a:pt x="3092" y="2923"/>
                  </a:cubicBezTo>
                  <a:cubicBezTo>
                    <a:pt x="3096" y="2919"/>
                    <a:pt x="3096" y="2919"/>
                    <a:pt x="3096" y="2919"/>
                  </a:cubicBezTo>
                  <a:cubicBezTo>
                    <a:pt x="3092" y="2916"/>
                    <a:pt x="3092" y="2916"/>
                    <a:pt x="3092" y="2916"/>
                  </a:cubicBezTo>
                  <a:cubicBezTo>
                    <a:pt x="3089" y="2913"/>
                    <a:pt x="3087" y="2913"/>
                    <a:pt x="3080" y="2914"/>
                  </a:cubicBezTo>
                  <a:cubicBezTo>
                    <a:pt x="3078" y="2914"/>
                    <a:pt x="3077" y="2913"/>
                    <a:pt x="3069" y="2905"/>
                  </a:cubicBezTo>
                  <a:cubicBezTo>
                    <a:pt x="3065" y="2899"/>
                    <a:pt x="3060" y="2894"/>
                    <a:pt x="3058" y="2893"/>
                  </a:cubicBezTo>
                  <a:cubicBezTo>
                    <a:pt x="3053" y="2890"/>
                    <a:pt x="3053" y="2888"/>
                    <a:pt x="3058" y="2884"/>
                  </a:cubicBezTo>
                  <a:cubicBezTo>
                    <a:pt x="3061" y="2883"/>
                    <a:pt x="3062" y="2881"/>
                    <a:pt x="3061" y="2881"/>
                  </a:cubicBezTo>
                  <a:cubicBezTo>
                    <a:pt x="3061" y="2881"/>
                    <a:pt x="3060" y="2879"/>
                    <a:pt x="3060" y="2878"/>
                  </a:cubicBezTo>
                  <a:cubicBezTo>
                    <a:pt x="3060" y="2876"/>
                    <a:pt x="3060" y="2874"/>
                    <a:pt x="3059" y="2874"/>
                  </a:cubicBezTo>
                  <a:cubicBezTo>
                    <a:pt x="3058" y="2873"/>
                    <a:pt x="3057" y="2873"/>
                    <a:pt x="3056" y="2872"/>
                  </a:cubicBezTo>
                  <a:cubicBezTo>
                    <a:pt x="3056" y="2872"/>
                    <a:pt x="3054" y="2872"/>
                    <a:pt x="3052" y="2873"/>
                  </a:cubicBezTo>
                  <a:cubicBezTo>
                    <a:pt x="3050" y="2874"/>
                    <a:pt x="3048" y="2874"/>
                    <a:pt x="3048" y="2874"/>
                  </a:cubicBezTo>
                  <a:cubicBezTo>
                    <a:pt x="3047" y="2873"/>
                    <a:pt x="3045" y="2872"/>
                    <a:pt x="3043" y="2871"/>
                  </a:cubicBezTo>
                  <a:cubicBezTo>
                    <a:pt x="3041" y="2871"/>
                    <a:pt x="3037" y="2867"/>
                    <a:pt x="3030" y="2860"/>
                  </a:cubicBezTo>
                  <a:cubicBezTo>
                    <a:pt x="3020" y="2849"/>
                    <a:pt x="3020" y="2849"/>
                    <a:pt x="3021" y="2845"/>
                  </a:cubicBezTo>
                  <a:cubicBezTo>
                    <a:pt x="3021" y="2843"/>
                    <a:pt x="3022" y="2841"/>
                    <a:pt x="3022" y="2840"/>
                  </a:cubicBezTo>
                  <a:cubicBezTo>
                    <a:pt x="3023" y="2839"/>
                    <a:pt x="3021" y="2834"/>
                    <a:pt x="3017" y="2827"/>
                  </a:cubicBezTo>
                  <a:cubicBezTo>
                    <a:pt x="3015" y="2824"/>
                    <a:pt x="3015" y="2824"/>
                    <a:pt x="3011" y="2825"/>
                  </a:cubicBezTo>
                  <a:cubicBezTo>
                    <a:pt x="3005" y="2826"/>
                    <a:pt x="3000" y="2825"/>
                    <a:pt x="2997" y="2822"/>
                  </a:cubicBezTo>
                  <a:cubicBezTo>
                    <a:pt x="2995" y="2821"/>
                    <a:pt x="2994" y="2820"/>
                    <a:pt x="2993" y="2820"/>
                  </a:cubicBezTo>
                  <a:cubicBezTo>
                    <a:pt x="2993" y="2819"/>
                    <a:pt x="2992" y="2818"/>
                    <a:pt x="2992" y="2818"/>
                  </a:cubicBezTo>
                  <a:cubicBezTo>
                    <a:pt x="2991" y="2817"/>
                    <a:pt x="2989" y="2814"/>
                    <a:pt x="2986" y="2810"/>
                  </a:cubicBezTo>
                  <a:cubicBezTo>
                    <a:pt x="2981" y="2805"/>
                    <a:pt x="2981" y="2804"/>
                    <a:pt x="2982" y="2803"/>
                  </a:cubicBezTo>
                  <a:cubicBezTo>
                    <a:pt x="2982" y="2802"/>
                    <a:pt x="2983" y="2800"/>
                    <a:pt x="2984" y="2799"/>
                  </a:cubicBezTo>
                  <a:cubicBezTo>
                    <a:pt x="2985" y="2797"/>
                    <a:pt x="2986" y="2795"/>
                    <a:pt x="2987" y="2795"/>
                  </a:cubicBezTo>
                  <a:cubicBezTo>
                    <a:pt x="2988" y="2793"/>
                    <a:pt x="2988" y="2793"/>
                    <a:pt x="2987" y="2791"/>
                  </a:cubicBezTo>
                  <a:cubicBezTo>
                    <a:pt x="2986" y="2790"/>
                    <a:pt x="2985" y="2788"/>
                    <a:pt x="2985" y="2787"/>
                  </a:cubicBezTo>
                  <a:cubicBezTo>
                    <a:pt x="2986" y="2784"/>
                    <a:pt x="2979" y="2784"/>
                    <a:pt x="2974" y="2787"/>
                  </a:cubicBezTo>
                  <a:cubicBezTo>
                    <a:pt x="2971" y="2788"/>
                    <a:pt x="2969" y="2789"/>
                    <a:pt x="2967" y="2788"/>
                  </a:cubicBezTo>
                  <a:cubicBezTo>
                    <a:pt x="2966" y="2787"/>
                    <a:pt x="2965" y="2787"/>
                    <a:pt x="2964" y="2787"/>
                  </a:cubicBezTo>
                  <a:cubicBezTo>
                    <a:pt x="2963" y="2788"/>
                    <a:pt x="2940" y="2763"/>
                    <a:pt x="2940" y="2760"/>
                  </a:cubicBezTo>
                  <a:cubicBezTo>
                    <a:pt x="2940" y="2759"/>
                    <a:pt x="2940" y="2758"/>
                    <a:pt x="2941" y="2757"/>
                  </a:cubicBezTo>
                  <a:cubicBezTo>
                    <a:pt x="2944" y="2754"/>
                    <a:pt x="2939" y="2750"/>
                    <a:pt x="2934" y="2750"/>
                  </a:cubicBezTo>
                  <a:cubicBezTo>
                    <a:pt x="2929" y="2750"/>
                    <a:pt x="2929" y="2750"/>
                    <a:pt x="2921" y="2742"/>
                  </a:cubicBezTo>
                  <a:cubicBezTo>
                    <a:pt x="2917" y="2737"/>
                    <a:pt x="2913" y="2733"/>
                    <a:pt x="2912" y="2733"/>
                  </a:cubicBezTo>
                  <a:cubicBezTo>
                    <a:pt x="2912" y="2733"/>
                    <a:pt x="2908" y="2730"/>
                    <a:pt x="2904" y="2725"/>
                  </a:cubicBezTo>
                  <a:cubicBezTo>
                    <a:pt x="2896" y="2717"/>
                    <a:pt x="2896" y="2717"/>
                    <a:pt x="2897" y="2713"/>
                  </a:cubicBezTo>
                  <a:cubicBezTo>
                    <a:pt x="2897" y="2711"/>
                    <a:pt x="2899" y="2709"/>
                    <a:pt x="2900" y="2707"/>
                  </a:cubicBezTo>
                  <a:cubicBezTo>
                    <a:pt x="2902" y="2704"/>
                    <a:pt x="2902" y="2699"/>
                    <a:pt x="2900" y="2701"/>
                  </a:cubicBezTo>
                  <a:cubicBezTo>
                    <a:pt x="2900" y="2701"/>
                    <a:pt x="2898" y="2701"/>
                    <a:pt x="2897" y="2699"/>
                  </a:cubicBezTo>
                  <a:cubicBezTo>
                    <a:pt x="2894" y="2696"/>
                    <a:pt x="2888" y="2698"/>
                    <a:pt x="2887" y="2701"/>
                  </a:cubicBezTo>
                  <a:cubicBezTo>
                    <a:pt x="2885" y="2705"/>
                    <a:pt x="2884" y="2704"/>
                    <a:pt x="2877" y="2697"/>
                  </a:cubicBezTo>
                  <a:cubicBezTo>
                    <a:pt x="2874" y="2694"/>
                    <a:pt x="2870" y="2690"/>
                    <a:pt x="2868" y="2688"/>
                  </a:cubicBezTo>
                  <a:cubicBezTo>
                    <a:pt x="2866" y="2686"/>
                    <a:pt x="2863" y="2684"/>
                    <a:pt x="2861" y="2682"/>
                  </a:cubicBezTo>
                  <a:cubicBezTo>
                    <a:pt x="2859" y="2679"/>
                    <a:pt x="2859" y="2679"/>
                    <a:pt x="2865" y="2673"/>
                  </a:cubicBezTo>
                  <a:cubicBezTo>
                    <a:pt x="2868" y="2669"/>
                    <a:pt x="2872" y="2665"/>
                    <a:pt x="2873" y="2663"/>
                  </a:cubicBezTo>
                  <a:cubicBezTo>
                    <a:pt x="2876" y="2659"/>
                    <a:pt x="2919" y="2623"/>
                    <a:pt x="2923" y="2622"/>
                  </a:cubicBezTo>
                  <a:cubicBezTo>
                    <a:pt x="2924" y="2621"/>
                    <a:pt x="2924" y="2621"/>
                    <a:pt x="2924" y="2620"/>
                  </a:cubicBezTo>
                  <a:cubicBezTo>
                    <a:pt x="2923" y="2620"/>
                    <a:pt x="2924" y="2619"/>
                    <a:pt x="2926" y="2618"/>
                  </a:cubicBezTo>
                  <a:cubicBezTo>
                    <a:pt x="2934" y="2615"/>
                    <a:pt x="2937" y="2613"/>
                    <a:pt x="2943" y="2607"/>
                  </a:cubicBezTo>
                  <a:cubicBezTo>
                    <a:pt x="2946" y="2604"/>
                    <a:pt x="2950" y="2602"/>
                    <a:pt x="2950" y="2602"/>
                  </a:cubicBezTo>
                  <a:cubicBezTo>
                    <a:pt x="2951" y="2602"/>
                    <a:pt x="2952" y="2601"/>
                    <a:pt x="2952" y="2600"/>
                  </a:cubicBezTo>
                  <a:cubicBezTo>
                    <a:pt x="2952" y="2598"/>
                    <a:pt x="2953" y="2598"/>
                    <a:pt x="2954" y="2598"/>
                  </a:cubicBezTo>
                  <a:cubicBezTo>
                    <a:pt x="2957" y="2599"/>
                    <a:pt x="2971" y="2589"/>
                    <a:pt x="2971" y="2585"/>
                  </a:cubicBezTo>
                  <a:cubicBezTo>
                    <a:pt x="2972" y="2583"/>
                    <a:pt x="2972" y="2583"/>
                    <a:pt x="2973" y="2583"/>
                  </a:cubicBezTo>
                  <a:cubicBezTo>
                    <a:pt x="2974" y="2583"/>
                    <a:pt x="2974" y="2584"/>
                    <a:pt x="2974" y="2585"/>
                  </a:cubicBezTo>
                  <a:cubicBezTo>
                    <a:pt x="2973" y="2586"/>
                    <a:pt x="2974" y="2585"/>
                    <a:pt x="2976" y="2584"/>
                  </a:cubicBezTo>
                  <a:cubicBezTo>
                    <a:pt x="2977" y="2582"/>
                    <a:pt x="2980" y="2580"/>
                    <a:pt x="2982" y="2580"/>
                  </a:cubicBezTo>
                  <a:cubicBezTo>
                    <a:pt x="2984" y="2579"/>
                    <a:pt x="2985" y="2578"/>
                    <a:pt x="2985" y="2577"/>
                  </a:cubicBezTo>
                  <a:cubicBezTo>
                    <a:pt x="2985" y="2575"/>
                    <a:pt x="2986" y="2574"/>
                    <a:pt x="2989" y="2573"/>
                  </a:cubicBezTo>
                  <a:cubicBezTo>
                    <a:pt x="2992" y="2572"/>
                    <a:pt x="2993" y="2571"/>
                    <a:pt x="2994" y="2568"/>
                  </a:cubicBezTo>
                  <a:cubicBezTo>
                    <a:pt x="2995" y="2566"/>
                    <a:pt x="2996" y="2565"/>
                    <a:pt x="2997" y="2566"/>
                  </a:cubicBezTo>
                  <a:cubicBezTo>
                    <a:pt x="2998" y="2566"/>
                    <a:pt x="2999" y="2566"/>
                    <a:pt x="2998" y="2565"/>
                  </a:cubicBezTo>
                  <a:cubicBezTo>
                    <a:pt x="2998" y="2564"/>
                    <a:pt x="3000" y="2563"/>
                    <a:pt x="3003" y="2562"/>
                  </a:cubicBezTo>
                  <a:cubicBezTo>
                    <a:pt x="3006" y="2561"/>
                    <a:pt x="3007" y="2560"/>
                    <a:pt x="3006" y="2559"/>
                  </a:cubicBezTo>
                  <a:cubicBezTo>
                    <a:pt x="3006" y="2558"/>
                    <a:pt x="3006" y="2557"/>
                    <a:pt x="3008" y="2557"/>
                  </a:cubicBezTo>
                  <a:cubicBezTo>
                    <a:pt x="3011" y="2557"/>
                    <a:pt x="3016" y="2553"/>
                    <a:pt x="3016" y="2550"/>
                  </a:cubicBezTo>
                  <a:cubicBezTo>
                    <a:pt x="3015" y="2549"/>
                    <a:pt x="3016" y="2548"/>
                    <a:pt x="3016" y="2547"/>
                  </a:cubicBezTo>
                  <a:cubicBezTo>
                    <a:pt x="3017" y="2546"/>
                    <a:pt x="3018" y="2546"/>
                    <a:pt x="3019" y="2547"/>
                  </a:cubicBezTo>
                  <a:cubicBezTo>
                    <a:pt x="3019" y="2549"/>
                    <a:pt x="3020" y="2548"/>
                    <a:pt x="3024" y="2544"/>
                  </a:cubicBezTo>
                  <a:cubicBezTo>
                    <a:pt x="3026" y="2542"/>
                    <a:pt x="3029" y="2539"/>
                    <a:pt x="3030" y="2538"/>
                  </a:cubicBezTo>
                  <a:cubicBezTo>
                    <a:pt x="3031" y="2537"/>
                    <a:pt x="3032" y="2536"/>
                    <a:pt x="3033" y="2534"/>
                  </a:cubicBezTo>
                  <a:cubicBezTo>
                    <a:pt x="3033" y="2533"/>
                    <a:pt x="3034" y="2532"/>
                    <a:pt x="3035" y="2532"/>
                  </a:cubicBezTo>
                  <a:cubicBezTo>
                    <a:pt x="3037" y="2533"/>
                    <a:pt x="3040" y="2529"/>
                    <a:pt x="3039" y="2526"/>
                  </a:cubicBezTo>
                  <a:cubicBezTo>
                    <a:pt x="3039" y="2525"/>
                    <a:pt x="3040" y="2525"/>
                    <a:pt x="3041" y="2526"/>
                  </a:cubicBezTo>
                  <a:cubicBezTo>
                    <a:pt x="3042" y="2526"/>
                    <a:pt x="3045" y="2525"/>
                    <a:pt x="3054" y="2517"/>
                  </a:cubicBezTo>
                  <a:cubicBezTo>
                    <a:pt x="3061" y="2512"/>
                    <a:pt x="3068" y="2506"/>
                    <a:pt x="3071" y="2504"/>
                  </a:cubicBezTo>
                  <a:cubicBezTo>
                    <a:pt x="3074" y="2503"/>
                    <a:pt x="3078" y="2501"/>
                    <a:pt x="3080" y="2499"/>
                  </a:cubicBezTo>
                  <a:cubicBezTo>
                    <a:pt x="3082" y="2498"/>
                    <a:pt x="3084" y="2497"/>
                    <a:pt x="3084" y="2496"/>
                  </a:cubicBezTo>
                  <a:cubicBezTo>
                    <a:pt x="3084" y="2494"/>
                    <a:pt x="3115" y="2468"/>
                    <a:pt x="3116" y="2468"/>
                  </a:cubicBezTo>
                  <a:cubicBezTo>
                    <a:pt x="3117" y="2468"/>
                    <a:pt x="3119" y="2466"/>
                    <a:pt x="3120" y="2464"/>
                  </a:cubicBezTo>
                  <a:cubicBezTo>
                    <a:pt x="3123" y="2461"/>
                    <a:pt x="3124" y="2460"/>
                    <a:pt x="3125" y="2460"/>
                  </a:cubicBezTo>
                  <a:cubicBezTo>
                    <a:pt x="3126" y="2460"/>
                    <a:pt x="3127" y="2460"/>
                    <a:pt x="3126" y="2459"/>
                  </a:cubicBezTo>
                  <a:cubicBezTo>
                    <a:pt x="3126" y="2458"/>
                    <a:pt x="3127" y="2457"/>
                    <a:pt x="3129" y="2457"/>
                  </a:cubicBezTo>
                  <a:cubicBezTo>
                    <a:pt x="3133" y="2456"/>
                    <a:pt x="3144" y="2447"/>
                    <a:pt x="3144" y="2443"/>
                  </a:cubicBezTo>
                  <a:cubicBezTo>
                    <a:pt x="3144" y="2442"/>
                    <a:pt x="3145" y="2441"/>
                    <a:pt x="3146" y="2442"/>
                  </a:cubicBezTo>
                  <a:cubicBezTo>
                    <a:pt x="3146" y="2442"/>
                    <a:pt x="3149" y="2441"/>
                    <a:pt x="3152" y="2438"/>
                  </a:cubicBezTo>
                  <a:cubicBezTo>
                    <a:pt x="3154" y="2436"/>
                    <a:pt x="3157" y="2433"/>
                    <a:pt x="3159" y="2432"/>
                  </a:cubicBezTo>
                  <a:cubicBezTo>
                    <a:pt x="3160" y="2431"/>
                    <a:pt x="3162" y="2429"/>
                    <a:pt x="3164" y="2428"/>
                  </a:cubicBezTo>
                  <a:cubicBezTo>
                    <a:pt x="3167" y="2424"/>
                    <a:pt x="3169" y="2423"/>
                    <a:pt x="3179" y="2415"/>
                  </a:cubicBezTo>
                  <a:cubicBezTo>
                    <a:pt x="3183" y="2411"/>
                    <a:pt x="3187" y="2408"/>
                    <a:pt x="3186" y="2407"/>
                  </a:cubicBezTo>
                  <a:close/>
                  <a:moveTo>
                    <a:pt x="3140" y="2402"/>
                  </a:moveTo>
                  <a:cubicBezTo>
                    <a:pt x="3141" y="2400"/>
                    <a:pt x="3141" y="2399"/>
                    <a:pt x="3142" y="2399"/>
                  </a:cubicBezTo>
                  <a:cubicBezTo>
                    <a:pt x="3143" y="2400"/>
                    <a:pt x="3150" y="2394"/>
                    <a:pt x="3161" y="2385"/>
                  </a:cubicBezTo>
                  <a:cubicBezTo>
                    <a:pt x="3163" y="2383"/>
                    <a:pt x="3164" y="2383"/>
                    <a:pt x="3165" y="2385"/>
                  </a:cubicBezTo>
                  <a:cubicBezTo>
                    <a:pt x="3166" y="2386"/>
                    <a:pt x="3168" y="2388"/>
                    <a:pt x="3169" y="2389"/>
                  </a:cubicBezTo>
                  <a:cubicBezTo>
                    <a:pt x="3170" y="2389"/>
                    <a:pt x="3173" y="2391"/>
                    <a:pt x="3174" y="2393"/>
                  </a:cubicBezTo>
                  <a:cubicBezTo>
                    <a:pt x="3176" y="2394"/>
                    <a:pt x="3177" y="2396"/>
                    <a:pt x="3177" y="2397"/>
                  </a:cubicBezTo>
                  <a:cubicBezTo>
                    <a:pt x="3177" y="2398"/>
                    <a:pt x="3167" y="2407"/>
                    <a:pt x="3156" y="2417"/>
                  </a:cubicBezTo>
                  <a:cubicBezTo>
                    <a:pt x="3145" y="2427"/>
                    <a:pt x="3136" y="2435"/>
                    <a:pt x="3135" y="2436"/>
                  </a:cubicBezTo>
                  <a:cubicBezTo>
                    <a:pt x="3135" y="2437"/>
                    <a:pt x="3133" y="2439"/>
                    <a:pt x="3130" y="2440"/>
                  </a:cubicBezTo>
                  <a:cubicBezTo>
                    <a:pt x="3122" y="2445"/>
                    <a:pt x="3086" y="2473"/>
                    <a:pt x="3077" y="2482"/>
                  </a:cubicBezTo>
                  <a:cubicBezTo>
                    <a:pt x="3074" y="2486"/>
                    <a:pt x="3067" y="2490"/>
                    <a:pt x="3058" y="2497"/>
                  </a:cubicBezTo>
                  <a:cubicBezTo>
                    <a:pt x="3053" y="2500"/>
                    <a:pt x="3046" y="2506"/>
                    <a:pt x="3042" y="2510"/>
                  </a:cubicBezTo>
                  <a:cubicBezTo>
                    <a:pt x="3034" y="2516"/>
                    <a:pt x="3034" y="2516"/>
                    <a:pt x="3034" y="2516"/>
                  </a:cubicBezTo>
                  <a:cubicBezTo>
                    <a:pt x="3035" y="2512"/>
                    <a:pt x="3035" y="2512"/>
                    <a:pt x="3035" y="2512"/>
                  </a:cubicBezTo>
                  <a:cubicBezTo>
                    <a:pt x="3036" y="2506"/>
                    <a:pt x="3041" y="2500"/>
                    <a:pt x="3053" y="2488"/>
                  </a:cubicBezTo>
                  <a:cubicBezTo>
                    <a:pt x="3060" y="2482"/>
                    <a:pt x="3067" y="2476"/>
                    <a:pt x="3069" y="2473"/>
                  </a:cubicBezTo>
                  <a:cubicBezTo>
                    <a:pt x="3071" y="2471"/>
                    <a:pt x="3076" y="2466"/>
                    <a:pt x="3080" y="2462"/>
                  </a:cubicBezTo>
                  <a:cubicBezTo>
                    <a:pt x="3083" y="2459"/>
                    <a:pt x="3086" y="2455"/>
                    <a:pt x="3087" y="2454"/>
                  </a:cubicBezTo>
                  <a:cubicBezTo>
                    <a:pt x="3087" y="2452"/>
                    <a:pt x="3095" y="2444"/>
                    <a:pt x="3107" y="2433"/>
                  </a:cubicBezTo>
                  <a:cubicBezTo>
                    <a:pt x="3113" y="2427"/>
                    <a:pt x="3119" y="2422"/>
                    <a:pt x="3119" y="2422"/>
                  </a:cubicBezTo>
                  <a:cubicBezTo>
                    <a:pt x="3119" y="2421"/>
                    <a:pt x="3120" y="2420"/>
                    <a:pt x="3122" y="2419"/>
                  </a:cubicBezTo>
                  <a:cubicBezTo>
                    <a:pt x="3127" y="2417"/>
                    <a:pt x="3140" y="2405"/>
                    <a:pt x="3140" y="2402"/>
                  </a:cubicBezTo>
                  <a:close/>
                  <a:moveTo>
                    <a:pt x="3083" y="2418"/>
                  </a:moveTo>
                  <a:cubicBezTo>
                    <a:pt x="3085" y="2417"/>
                    <a:pt x="3086" y="2416"/>
                    <a:pt x="3086" y="2414"/>
                  </a:cubicBezTo>
                  <a:cubicBezTo>
                    <a:pt x="3085" y="2413"/>
                    <a:pt x="3087" y="2411"/>
                    <a:pt x="3091" y="2407"/>
                  </a:cubicBezTo>
                  <a:cubicBezTo>
                    <a:pt x="3094" y="2404"/>
                    <a:pt x="3100" y="2398"/>
                    <a:pt x="3103" y="2395"/>
                  </a:cubicBezTo>
                  <a:cubicBezTo>
                    <a:pt x="3106" y="2391"/>
                    <a:pt x="3110" y="2389"/>
                    <a:pt x="3111" y="2388"/>
                  </a:cubicBezTo>
                  <a:cubicBezTo>
                    <a:pt x="3111" y="2388"/>
                    <a:pt x="3114" y="2387"/>
                    <a:pt x="3116" y="2385"/>
                  </a:cubicBezTo>
                  <a:cubicBezTo>
                    <a:pt x="3120" y="2380"/>
                    <a:pt x="3123" y="2381"/>
                    <a:pt x="3129" y="2388"/>
                  </a:cubicBezTo>
                  <a:cubicBezTo>
                    <a:pt x="3132" y="2392"/>
                    <a:pt x="3132" y="2392"/>
                    <a:pt x="3132" y="2392"/>
                  </a:cubicBezTo>
                  <a:cubicBezTo>
                    <a:pt x="3125" y="2398"/>
                    <a:pt x="3125" y="2398"/>
                    <a:pt x="3125" y="2398"/>
                  </a:cubicBezTo>
                  <a:cubicBezTo>
                    <a:pt x="3114" y="2407"/>
                    <a:pt x="3093" y="2425"/>
                    <a:pt x="3090" y="2430"/>
                  </a:cubicBezTo>
                  <a:cubicBezTo>
                    <a:pt x="3087" y="2433"/>
                    <a:pt x="3076" y="2445"/>
                    <a:pt x="3073" y="2447"/>
                  </a:cubicBezTo>
                  <a:cubicBezTo>
                    <a:pt x="3072" y="2448"/>
                    <a:pt x="3069" y="2451"/>
                    <a:pt x="3067" y="2454"/>
                  </a:cubicBezTo>
                  <a:cubicBezTo>
                    <a:pt x="3064" y="2459"/>
                    <a:pt x="3049" y="2473"/>
                    <a:pt x="3030" y="2490"/>
                  </a:cubicBezTo>
                  <a:cubicBezTo>
                    <a:pt x="3026" y="2494"/>
                    <a:pt x="3022" y="2498"/>
                    <a:pt x="3022" y="2499"/>
                  </a:cubicBezTo>
                  <a:cubicBezTo>
                    <a:pt x="3022" y="2500"/>
                    <a:pt x="3020" y="2501"/>
                    <a:pt x="3018" y="2501"/>
                  </a:cubicBezTo>
                  <a:cubicBezTo>
                    <a:pt x="3012" y="2504"/>
                    <a:pt x="3006" y="2508"/>
                    <a:pt x="3006" y="2511"/>
                  </a:cubicBezTo>
                  <a:cubicBezTo>
                    <a:pt x="3006" y="2512"/>
                    <a:pt x="3004" y="2514"/>
                    <a:pt x="3003" y="2514"/>
                  </a:cubicBezTo>
                  <a:cubicBezTo>
                    <a:pt x="3000" y="2516"/>
                    <a:pt x="3000" y="2516"/>
                    <a:pt x="2999" y="2514"/>
                  </a:cubicBezTo>
                  <a:cubicBezTo>
                    <a:pt x="2999" y="2512"/>
                    <a:pt x="3000" y="2510"/>
                    <a:pt x="3003" y="2507"/>
                  </a:cubicBezTo>
                  <a:cubicBezTo>
                    <a:pt x="3006" y="2504"/>
                    <a:pt x="3008" y="2502"/>
                    <a:pt x="3008" y="2501"/>
                  </a:cubicBezTo>
                  <a:cubicBezTo>
                    <a:pt x="3009" y="2500"/>
                    <a:pt x="3011" y="2498"/>
                    <a:pt x="3013" y="2495"/>
                  </a:cubicBezTo>
                  <a:cubicBezTo>
                    <a:pt x="3015" y="2493"/>
                    <a:pt x="3017" y="2491"/>
                    <a:pt x="3017" y="2491"/>
                  </a:cubicBezTo>
                  <a:cubicBezTo>
                    <a:pt x="3017" y="2490"/>
                    <a:pt x="3019" y="2490"/>
                    <a:pt x="3020" y="2489"/>
                  </a:cubicBezTo>
                  <a:cubicBezTo>
                    <a:pt x="3022" y="2488"/>
                    <a:pt x="3023" y="2487"/>
                    <a:pt x="3024" y="2485"/>
                  </a:cubicBezTo>
                  <a:cubicBezTo>
                    <a:pt x="3024" y="2484"/>
                    <a:pt x="3025" y="2483"/>
                    <a:pt x="3025" y="2483"/>
                  </a:cubicBezTo>
                  <a:cubicBezTo>
                    <a:pt x="3026" y="2483"/>
                    <a:pt x="3027" y="2482"/>
                    <a:pt x="3026" y="2482"/>
                  </a:cubicBezTo>
                  <a:cubicBezTo>
                    <a:pt x="3026" y="2481"/>
                    <a:pt x="3028" y="2479"/>
                    <a:pt x="3030" y="2477"/>
                  </a:cubicBezTo>
                  <a:cubicBezTo>
                    <a:pt x="3033" y="2475"/>
                    <a:pt x="3036" y="2472"/>
                    <a:pt x="3036" y="2471"/>
                  </a:cubicBezTo>
                  <a:cubicBezTo>
                    <a:pt x="3036" y="2470"/>
                    <a:pt x="3038" y="2468"/>
                    <a:pt x="3040" y="2465"/>
                  </a:cubicBezTo>
                  <a:cubicBezTo>
                    <a:pt x="3048" y="2457"/>
                    <a:pt x="3051" y="2452"/>
                    <a:pt x="3051" y="2451"/>
                  </a:cubicBezTo>
                  <a:cubicBezTo>
                    <a:pt x="3051" y="2451"/>
                    <a:pt x="3053" y="2448"/>
                    <a:pt x="3057" y="2445"/>
                  </a:cubicBezTo>
                  <a:cubicBezTo>
                    <a:pt x="3060" y="2442"/>
                    <a:pt x="3063" y="2438"/>
                    <a:pt x="3064" y="2437"/>
                  </a:cubicBezTo>
                  <a:cubicBezTo>
                    <a:pt x="3064" y="2434"/>
                    <a:pt x="3068" y="2428"/>
                    <a:pt x="3069" y="2429"/>
                  </a:cubicBezTo>
                  <a:cubicBezTo>
                    <a:pt x="3070" y="2430"/>
                    <a:pt x="3075" y="2427"/>
                    <a:pt x="3077" y="2423"/>
                  </a:cubicBezTo>
                  <a:cubicBezTo>
                    <a:pt x="3079" y="2420"/>
                    <a:pt x="3081" y="2418"/>
                    <a:pt x="3083" y="2418"/>
                  </a:cubicBezTo>
                  <a:close/>
                  <a:moveTo>
                    <a:pt x="3075" y="2397"/>
                  </a:moveTo>
                  <a:cubicBezTo>
                    <a:pt x="3077" y="2400"/>
                    <a:pt x="3077" y="2400"/>
                    <a:pt x="3074" y="2405"/>
                  </a:cubicBezTo>
                  <a:cubicBezTo>
                    <a:pt x="3072" y="2409"/>
                    <a:pt x="3070" y="2410"/>
                    <a:pt x="3069" y="2411"/>
                  </a:cubicBezTo>
                  <a:cubicBezTo>
                    <a:pt x="3067" y="2411"/>
                    <a:pt x="3066" y="2411"/>
                    <a:pt x="3066" y="2412"/>
                  </a:cubicBezTo>
                  <a:cubicBezTo>
                    <a:pt x="3066" y="2414"/>
                    <a:pt x="3062" y="2418"/>
                    <a:pt x="3051" y="2428"/>
                  </a:cubicBezTo>
                  <a:cubicBezTo>
                    <a:pt x="3048" y="2432"/>
                    <a:pt x="3045" y="2436"/>
                    <a:pt x="3045" y="2437"/>
                  </a:cubicBezTo>
                  <a:cubicBezTo>
                    <a:pt x="3044" y="2439"/>
                    <a:pt x="3043" y="2441"/>
                    <a:pt x="3041" y="2442"/>
                  </a:cubicBezTo>
                  <a:cubicBezTo>
                    <a:pt x="3052" y="2426"/>
                    <a:pt x="3062" y="2410"/>
                    <a:pt x="3072" y="2393"/>
                  </a:cubicBezTo>
                  <a:cubicBezTo>
                    <a:pt x="3073" y="2394"/>
                    <a:pt x="3074" y="2395"/>
                    <a:pt x="3075" y="2397"/>
                  </a:cubicBezTo>
                  <a:close/>
                  <a:moveTo>
                    <a:pt x="3217" y="2040"/>
                  </a:moveTo>
                  <a:cubicBezTo>
                    <a:pt x="3218" y="2041"/>
                    <a:pt x="3218" y="2042"/>
                    <a:pt x="3218" y="2044"/>
                  </a:cubicBezTo>
                  <a:cubicBezTo>
                    <a:pt x="3217" y="2046"/>
                    <a:pt x="3215" y="2046"/>
                    <a:pt x="3214" y="2046"/>
                  </a:cubicBezTo>
                  <a:cubicBezTo>
                    <a:pt x="3213" y="2045"/>
                    <a:pt x="3213" y="2044"/>
                    <a:pt x="3214" y="2042"/>
                  </a:cubicBezTo>
                  <a:cubicBezTo>
                    <a:pt x="3214" y="2040"/>
                    <a:pt x="3216" y="2039"/>
                    <a:pt x="3217" y="2040"/>
                  </a:cubicBezTo>
                  <a:close/>
                  <a:moveTo>
                    <a:pt x="3228" y="2152"/>
                  </a:moveTo>
                  <a:cubicBezTo>
                    <a:pt x="3226" y="2151"/>
                    <a:pt x="3225" y="2150"/>
                    <a:pt x="3226" y="2149"/>
                  </a:cubicBezTo>
                  <a:cubicBezTo>
                    <a:pt x="3226" y="2148"/>
                    <a:pt x="3228" y="2147"/>
                    <a:pt x="3232" y="2146"/>
                  </a:cubicBezTo>
                  <a:cubicBezTo>
                    <a:pt x="3235" y="2145"/>
                    <a:pt x="3238" y="2145"/>
                    <a:pt x="3237" y="2146"/>
                  </a:cubicBezTo>
                  <a:cubicBezTo>
                    <a:pt x="3233" y="2151"/>
                    <a:pt x="3230" y="2153"/>
                    <a:pt x="3228" y="2152"/>
                  </a:cubicBezTo>
                  <a:close/>
                  <a:moveTo>
                    <a:pt x="3239" y="2171"/>
                  </a:moveTo>
                  <a:cubicBezTo>
                    <a:pt x="3239" y="2172"/>
                    <a:pt x="3238" y="2172"/>
                    <a:pt x="3236" y="2171"/>
                  </a:cubicBezTo>
                  <a:cubicBezTo>
                    <a:pt x="3235" y="2171"/>
                    <a:pt x="3235" y="2170"/>
                    <a:pt x="3235" y="2168"/>
                  </a:cubicBezTo>
                  <a:cubicBezTo>
                    <a:pt x="3236" y="2167"/>
                    <a:pt x="3237" y="2167"/>
                    <a:pt x="3238" y="2168"/>
                  </a:cubicBezTo>
                  <a:cubicBezTo>
                    <a:pt x="3240" y="2168"/>
                    <a:pt x="3240" y="2169"/>
                    <a:pt x="3239" y="2171"/>
                  </a:cubicBezTo>
                  <a:close/>
                  <a:moveTo>
                    <a:pt x="3334" y="2320"/>
                  </a:moveTo>
                  <a:cubicBezTo>
                    <a:pt x="3333" y="2320"/>
                    <a:pt x="3332" y="2319"/>
                    <a:pt x="3333" y="2317"/>
                  </a:cubicBezTo>
                  <a:cubicBezTo>
                    <a:pt x="3334" y="2316"/>
                    <a:pt x="3335" y="2314"/>
                    <a:pt x="3336" y="2315"/>
                  </a:cubicBezTo>
                  <a:cubicBezTo>
                    <a:pt x="3338" y="2316"/>
                    <a:pt x="3337" y="2320"/>
                    <a:pt x="3334" y="2320"/>
                  </a:cubicBezTo>
                  <a:close/>
                  <a:moveTo>
                    <a:pt x="3356" y="2279"/>
                  </a:moveTo>
                  <a:cubicBezTo>
                    <a:pt x="3355" y="2281"/>
                    <a:pt x="3352" y="2281"/>
                    <a:pt x="3349" y="2279"/>
                  </a:cubicBezTo>
                  <a:cubicBezTo>
                    <a:pt x="3346" y="2278"/>
                    <a:pt x="3345" y="2277"/>
                    <a:pt x="3345" y="2277"/>
                  </a:cubicBezTo>
                  <a:cubicBezTo>
                    <a:pt x="3345" y="2276"/>
                    <a:pt x="3347" y="2276"/>
                    <a:pt x="3352" y="2276"/>
                  </a:cubicBezTo>
                  <a:cubicBezTo>
                    <a:pt x="3356" y="2276"/>
                    <a:pt x="3357" y="2277"/>
                    <a:pt x="3356" y="2279"/>
                  </a:cubicBezTo>
                  <a:close/>
                  <a:moveTo>
                    <a:pt x="3410" y="2166"/>
                  </a:moveTo>
                  <a:cubicBezTo>
                    <a:pt x="3407" y="2163"/>
                    <a:pt x="3406" y="2161"/>
                    <a:pt x="3406" y="2160"/>
                  </a:cubicBezTo>
                  <a:cubicBezTo>
                    <a:pt x="3406" y="2159"/>
                    <a:pt x="3408" y="2159"/>
                    <a:pt x="3410" y="2160"/>
                  </a:cubicBezTo>
                  <a:cubicBezTo>
                    <a:pt x="3412" y="2162"/>
                    <a:pt x="3414" y="2165"/>
                    <a:pt x="3414" y="2166"/>
                  </a:cubicBezTo>
                  <a:cubicBezTo>
                    <a:pt x="3413" y="2168"/>
                    <a:pt x="3412" y="2168"/>
                    <a:pt x="3410" y="2166"/>
                  </a:cubicBezTo>
                  <a:close/>
                  <a:moveTo>
                    <a:pt x="3455" y="2090"/>
                  </a:moveTo>
                  <a:cubicBezTo>
                    <a:pt x="3451" y="2088"/>
                    <a:pt x="3448" y="2085"/>
                    <a:pt x="3448" y="2084"/>
                  </a:cubicBezTo>
                  <a:cubicBezTo>
                    <a:pt x="3448" y="2084"/>
                    <a:pt x="3448" y="2083"/>
                    <a:pt x="3448" y="2083"/>
                  </a:cubicBezTo>
                  <a:cubicBezTo>
                    <a:pt x="3449" y="2082"/>
                    <a:pt x="3451" y="2083"/>
                    <a:pt x="3455" y="2085"/>
                  </a:cubicBezTo>
                  <a:cubicBezTo>
                    <a:pt x="3459" y="2088"/>
                    <a:pt x="3462" y="2091"/>
                    <a:pt x="3462" y="2092"/>
                  </a:cubicBezTo>
                  <a:cubicBezTo>
                    <a:pt x="3462" y="2093"/>
                    <a:pt x="3459" y="2093"/>
                    <a:pt x="3455" y="2090"/>
                  </a:cubicBezTo>
                  <a:close/>
                  <a:moveTo>
                    <a:pt x="3476" y="2075"/>
                  </a:moveTo>
                  <a:cubicBezTo>
                    <a:pt x="3476" y="2076"/>
                    <a:pt x="3474" y="2076"/>
                    <a:pt x="3472" y="2075"/>
                  </a:cubicBezTo>
                  <a:cubicBezTo>
                    <a:pt x="3470" y="2074"/>
                    <a:pt x="3466" y="2073"/>
                    <a:pt x="3463" y="2073"/>
                  </a:cubicBezTo>
                  <a:cubicBezTo>
                    <a:pt x="3460" y="2072"/>
                    <a:pt x="3459" y="2071"/>
                    <a:pt x="3459" y="2070"/>
                  </a:cubicBezTo>
                  <a:cubicBezTo>
                    <a:pt x="3459" y="2070"/>
                    <a:pt x="3460" y="2070"/>
                    <a:pt x="3460" y="2069"/>
                  </a:cubicBezTo>
                  <a:cubicBezTo>
                    <a:pt x="3461" y="2068"/>
                    <a:pt x="3466" y="2069"/>
                    <a:pt x="3470" y="2070"/>
                  </a:cubicBezTo>
                  <a:cubicBezTo>
                    <a:pt x="3474" y="2072"/>
                    <a:pt x="3477" y="2074"/>
                    <a:pt x="3476" y="2075"/>
                  </a:cubicBezTo>
                  <a:close/>
                  <a:moveTo>
                    <a:pt x="3539" y="1971"/>
                  </a:moveTo>
                  <a:cubicBezTo>
                    <a:pt x="3536" y="1974"/>
                    <a:pt x="3533" y="1972"/>
                    <a:pt x="3534" y="1967"/>
                  </a:cubicBezTo>
                  <a:cubicBezTo>
                    <a:pt x="3535" y="1967"/>
                    <a:pt x="3535" y="1966"/>
                    <a:pt x="3535" y="1965"/>
                  </a:cubicBezTo>
                  <a:cubicBezTo>
                    <a:pt x="3536" y="1964"/>
                    <a:pt x="3537" y="1963"/>
                    <a:pt x="3537" y="1964"/>
                  </a:cubicBezTo>
                  <a:cubicBezTo>
                    <a:pt x="3538" y="1964"/>
                    <a:pt x="3540" y="1963"/>
                    <a:pt x="3541" y="1961"/>
                  </a:cubicBezTo>
                  <a:cubicBezTo>
                    <a:pt x="3542" y="1959"/>
                    <a:pt x="3544" y="1957"/>
                    <a:pt x="3545" y="1957"/>
                  </a:cubicBezTo>
                  <a:cubicBezTo>
                    <a:pt x="3548" y="1957"/>
                    <a:pt x="3543" y="1967"/>
                    <a:pt x="3539" y="1971"/>
                  </a:cubicBezTo>
                  <a:close/>
                  <a:moveTo>
                    <a:pt x="3220" y="2017"/>
                  </a:moveTo>
                  <a:cubicBezTo>
                    <a:pt x="3227" y="2020"/>
                    <a:pt x="3248" y="2019"/>
                    <a:pt x="3250" y="2015"/>
                  </a:cubicBezTo>
                  <a:cubicBezTo>
                    <a:pt x="3220" y="2007"/>
                    <a:pt x="3220" y="2007"/>
                    <a:pt x="3220" y="2007"/>
                  </a:cubicBezTo>
                  <a:cubicBezTo>
                    <a:pt x="3226" y="1977"/>
                    <a:pt x="3232" y="1983"/>
                    <a:pt x="3263" y="1996"/>
                  </a:cubicBezTo>
                  <a:cubicBezTo>
                    <a:pt x="3263" y="1997"/>
                    <a:pt x="3265" y="1996"/>
                    <a:pt x="3267" y="1994"/>
                  </a:cubicBezTo>
                  <a:cubicBezTo>
                    <a:pt x="3269" y="1991"/>
                    <a:pt x="3269" y="1989"/>
                    <a:pt x="3265" y="1985"/>
                  </a:cubicBezTo>
                  <a:cubicBezTo>
                    <a:pt x="3262" y="1981"/>
                    <a:pt x="3260" y="1979"/>
                    <a:pt x="3259" y="1979"/>
                  </a:cubicBezTo>
                  <a:cubicBezTo>
                    <a:pt x="3258" y="1979"/>
                    <a:pt x="3252" y="1977"/>
                    <a:pt x="3245" y="1974"/>
                  </a:cubicBezTo>
                  <a:cubicBezTo>
                    <a:pt x="3234" y="1969"/>
                    <a:pt x="3232" y="1968"/>
                    <a:pt x="3233" y="1964"/>
                  </a:cubicBezTo>
                  <a:cubicBezTo>
                    <a:pt x="3234" y="1956"/>
                    <a:pt x="3238" y="1956"/>
                    <a:pt x="3252" y="1965"/>
                  </a:cubicBezTo>
                  <a:cubicBezTo>
                    <a:pt x="3263" y="1972"/>
                    <a:pt x="3265" y="1972"/>
                    <a:pt x="3269" y="1970"/>
                  </a:cubicBezTo>
                  <a:cubicBezTo>
                    <a:pt x="3272" y="1968"/>
                    <a:pt x="3272" y="1966"/>
                    <a:pt x="3271" y="1963"/>
                  </a:cubicBezTo>
                  <a:cubicBezTo>
                    <a:pt x="3270" y="1960"/>
                    <a:pt x="3267" y="1958"/>
                    <a:pt x="3265" y="1957"/>
                  </a:cubicBezTo>
                  <a:cubicBezTo>
                    <a:pt x="3264" y="1957"/>
                    <a:pt x="3262" y="1956"/>
                    <a:pt x="3261" y="1955"/>
                  </a:cubicBezTo>
                  <a:cubicBezTo>
                    <a:pt x="3260" y="1953"/>
                    <a:pt x="3256" y="1950"/>
                    <a:pt x="3252" y="1948"/>
                  </a:cubicBezTo>
                  <a:cubicBezTo>
                    <a:pt x="3247" y="1946"/>
                    <a:pt x="3244" y="1943"/>
                    <a:pt x="3244" y="1941"/>
                  </a:cubicBezTo>
                  <a:cubicBezTo>
                    <a:pt x="3245" y="1938"/>
                    <a:pt x="3253" y="1940"/>
                    <a:pt x="3259" y="1946"/>
                  </a:cubicBezTo>
                  <a:cubicBezTo>
                    <a:pt x="3262" y="1948"/>
                    <a:pt x="3265" y="1949"/>
                    <a:pt x="3268" y="1949"/>
                  </a:cubicBezTo>
                  <a:cubicBezTo>
                    <a:pt x="3281" y="1947"/>
                    <a:pt x="3268" y="1929"/>
                    <a:pt x="3255" y="1930"/>
                  </a:cubicBezTo>
                  <a:cubicBezTo>
                    <a:pt x="3249" y="1930"/>
                    <a:pt x="3249" y="1930"/>
                    <a:pt x="3252" y="1925"/>
                  </a:cubicBezTo>
                  <a:cubicBezTo>
                    <a:pt x="3255" y="1918"/>
                    <a:pt x="3259" y="1918"/>
                    <a:pt x="3268" y="1925"/>
                  </a:cubicBezTo>
                  <a:cubicBezTo>
                    <a:pt x="3275" y="1930"/>
                    <a:pt x="3282" y="1930"/>
                    <a:pt x="3285" y="1924"/>
                  </a:cubicBezTo>
                  <a:cubicBezTo>
                    <a:pt x="3286" y="1921"/>
                    <a:pt x="3284" y="1919"/>
                    <a:pt x="3276" y="1913"/>
                  </a:cubicBezTo>
                  <a:cubicBezTo>
                    <a:pt x="3269" y="1909"/>
                    <a:pt x="3265" y="1905"/>
                    <a:pt x="3265" y="1905"/>
                  </a:cubicBezTo>
                  <a:cubicBezTo>
                    <a:pt x="3265" y="1905"/>
                    <a:pt x="3267" y="1902"/>
                    <a:pt x="3270" y="1900"/>
                  </a:cubicBezTo>
                  <a:cubicBezTo>
                    <a:pt x="3275" y="1895"/>
                    <a:pt x="3276" y="1895"/>
                    <a:pt x="3290" y="1902"/>
                  </a:cubicBezTo>
                  <a:cubicBezTo>
                    <a:pt x="3304" y="1908"/>
                    <a:pt x="3304" y="1908"/>
                    <a:pt x="3308" y="1903"/>
                  </a:cubicBezTo>
                  <a:cubicBezTo>
                    <a:pt x="3311" y="1900"/>
                    <a:pt x="3313" y="1895"/>
                    <a:pt x="3314" y="1891"/>
                  </a:cubicBezTo>
                  <a:cubicBezTo>
                    <a:pt x="3315" y="1888"/>
                    <a:pt x="3315" y="1886"/>
                    <a:pt x="3314" y="1887"/>
                  </a:cubicBezTo>
                  <a:cubicBezTo>
                    <a:pt x="3313" y="1890"/>
                    <a:pt x="3309" y="1888"/>
                    <a:pt x="3306" y="1884"/>
                  </a:cubicBezTo>
                  <a:cubicBezTo>
                    <a:pt x="3305" y="1881"/>
                    <a:pt x="3305" y="1880"/>
                    <a:pt x="3309" y="1878"/>
                  </a:cubicBezTo>
                  <a:cubicBezTo>
                    <a:pt x="3315" y="1874"/>
                    <a:pt x="3320" y="1877"/>
                    <a:pt x="3321" y="1882"/>
                  </a:cubicBezTo>
                  <a:cubicBezTo>
                    <a:pt x="3322" y="1885"/>
                    <a:pt x="3324" y="1887"/>
                    <a:pt x="3326" y="1888"/>
                  </a:cubicBezTo>
                  <a:cubicBezTo>
                    <a:pt x="3327" y="1889"/>
                    <a:pt x="3331" y="1894"/>
                    <a:pt x="3334" y="1899"/>
                  </a:cubicBezTo>
                  <a:cubicBezTo>
                    <a:pt x="3338" y="1907"/>
                    <a:pt x="3339" y="1908"/>
                    <a:pt x="3345" y="1908"/>
                  </a:cubicBezTo>
                  <a:cubicBezTo>
                    <a:pt x="3353" y="1908"/>
                    <a:pt x="3352" y="1902"/>
                    <a:pt x="3339" y="1886"/>
                  </a:cubicBezTo>
                  <a:cubicBezTo>
                    <a:pt x="3329" y="1872"/>
                    <a:pt x="3329" y="1869"/>
                    <a:pt x="3336" y="1866"/>
                  </a:cubicBezTo>
                  <a:cubicBezTo>
                    <a:pt x="3341" y="1864"/>
                    <a:pt x="3349" y="1868"/>
                    <a:pt x="3347" y="1872"/>
                  </a:cubicBezTo>
                  <a:cubicBezTo>
                    <a:pt x="3345" y="1875"/>
                    <a:pt x="3357" y="1890"/>
                    <a:pt x="3361" y="1890"/>
                  </a:cubicBezTo>
                  <a:cubicBezTo>
                    <a:pt x="3368" y="1891"/>
                    <a:pt x="3369" y="1884"/>
                    <a:pt x="3363" y="1875"/>
                  </a:cubicBezTo>
                  <a:cubicBezTo>
                    <a:pt x="3359" y="1870"/>
                    <a:pt x="3358" y="1865"/>
                    <a:pt x="3359" y="1863"/>
                  </a:cubicBezTo>
                  <a:cubicBezTo>
                    <a:pt x="3362" y="1857"/>
                    <a:pt x="3368" y="1863"/>
                    <a:pt x="3371" y="1874"/>
                  </a:cubicBezTo>
                  <a:cubicBezTo>
                    <a:pt x="3373" y="1882"/>
                    <a:pt x="3374" y="1884"/>
                    <a:pt x="3377" y="1883"/>
                  </a:cubicBezTo>
                  <a:cubicBezTo>
                    <a:pt x="3385" y="1881"/>
                    <a:pt x="3387" y="1877"/>
                    <a:pt x="3383" y="1867"/>
                  </a:cubicBezTo>
                  <a:cubicBezTo>
                    <a:pt x="3379" y="1859"/>
                    <a:pt x="3380" y="1855"/>
                    <a:pt x="3386" y="1858"/>
                  </a:cubicBezTo>
                  <a:cubicBezTo>
                    <a:pt x="3387" y="1858"/>
                    <a:pt x="3390" y="1865"/>
                    <a:pt x="3392" y="1871"/>
                  </a:cubicBezTo>
                  <a:cubicBezTo>
                    <a:pt x="3394" y="1878"/>
                    <a:pt x="3397" y="1883"/>
                    <a:pt x="3399" y="1884"/>
                  </a:cubicBezTo>
                  <a:cubicBezTo>
                    <a:pt x="3401" y="1884"/>
                    <a:pt x="3402" y="1884"/>
                    <a:pt x="3400" y="1882"/>
                  </a:cubicBezTo>
                  <a:cubicBezTo>
                    <a:pt x="3398" y="1882"/>
                    <a:pt x="3399" y="1878"/>
                    <a:pt x="3401" y="1874"/>
                  </a:cubicBezTo>
                  <a:cubicBezTo>
                    <a:pt x="3403" y="1870"/>
                    <a:pt x="3404" y="1865"/>
                    <a:pt x="3404" y="1863"/>
                  </a:cubicBezTo>
                  <a:cubicBezTo>
                    <a:pt x="3404" y="1859"/>
                    <a:pt x="3406" y="1858"/>
                    <a:pt x="3408" y="1857"/>
                  </a:cubicBezTo>
                  <a:cubicBezTo>
                    <a:pt x="3412" y="1856"/>
                    <a:pt x="3412" y="1857"/>
                    <a:pt x="3412" y="1863"/>
                  </a:cubicBezTo>
                  <a:cubicBezTo>
                    <a:pt x="3412" y="1871"/>
                    <a:pt x="3413" y="1875"/>
                    <a:pt x="3417" y="1875"/>
                  </a:cubicBezTo>
                  <a:cubicBezTo>
                    <a:pt x="3419" y="1875"/>
                    <a:pt x="3420" y="1878"/>
                    <a:pt x="3420" y="1880"/>
                  </a:cubicBezTo>
                  <a:cubicBezTo>
                    <a:pt x="3420" y="1884"/>
                    <a:pt x="3421" y="1884"/>
                    <a:pt x="3425" y="1882"/>
                  </a:cubicBezTo>
                  <a:cubicBezTo>
                    <a:pt x="3432" y="1879"/>
                    <a:pt x="3435" y="1874"/>
                    <a:pt x="3433" y="1868"/>
                  </a:cubicBezTo>
                  <a:cubicBezTo>
                    <a:pt x="3431" y="1862"/>
                    <a:pt x="3432" y="1862"/>
                    <a:pt x="3443" y="1866"/>
                  </a:cubicBezTo>
                  <a:cubicBezTo>
                    <a:pt x="3451" y="1869"/>
                    <a:pt x="3451" y="1869"/>
                    <a:pt x="3449" y="1874"/>
                  </a:cubicBezTo>
                  <a:cubicBezTo>
                    <a:pt x="3447" y="1876"/>
                    <a:pt x="3447" y="1881"/>
                    <a:pt x="3448" y="1884"/>
                  </a:cubicBezTo>
                  <a:cubicBezTo>
                    <a:pt x="3450" y="1888"/>
                    <a:pt x="3449" y="1892"/>
                    <a:pt x="3447" y="1897"/>
                  </a:cubicBezTo>
                  <a:cubicBezTo>
                    <a:pt x="3442" y="1905"/>
                    <a:pt x="3443" y="1908"/>
                    <a:pt x="3450" y="1910"/>
                  </a:cubicBezTo>
                  <a:cubicBezTo>
                    <a:pt x="3456" y="1911"/>
                    <a:pt x="3460" y="1903"/>
                    <a:pt x="3461" y="1891"/>
                  </a:cubicBezTo>
                  <a:cubicBezTo>
                    <a:pt x="3462" y="1886"/>
                    <a:pt x="3463" y="1883"/>
                    <a:pt x="3464" y="1882"/>
                  </a:cubicBezTo>
                  <a:cubicBezTo>
                    <a:pt x="3465" y="1882"/>
                    <a:pt x="3464" y="1881"/>
                    <a:pt x="3463" y="1881"/>
                  </a:cubicBezTo>
                  <a:cubicBezTo>
                    <a:pt x="3462" y="1880"/>
                    <a:pt x="3462" y="1878"/>
                    <a:pt x="3463" y="1876"/>
                  </a:cubicBezTo>
                  <a:cubicBezTo>
                    <a:pt x="3464" y="1873"/>
                    <a:pt x="3466" y="1873"/>
                    <a:pt x="3472" y="1875"/>
                  </a:cubicBezTo>
                  <a:cubicBezTo>
                    <a:pt x="3479" y="1877"/>
                    <a:pt x="3479" y="1877"/>
                    <a:pt x="3475" y="1885"/>
                  </a:cubicBezTo>
                  <a:cubicBezTo>
                    <a:pt x="3472" y="1891"/>
                    <a:pt x="3471" y="1902"/>
                    <a:pt x="3473" y="1903"/>
                  </a:cubicBezTo>
                  <a:cubicBezTo>
                    <a:pt x="3478" y="1905"/>
                    <a:pt x="3483" y="1902"/>
                    <a:pt x="3487" y="1894"/>
                  </a:cubicBezTo>
                  <a:cubicBezTo>
                    <a:pt x="3490" y="1888"/>
                    <a:pt x="3492" y="1886"/>
                    <a:pt x="3494" y="1887"/>
                  </a:cubicBezTo>
                  <a:cubicBezTo>
                    <a:pt x="3500" y="1890"/>
                    <a:pt x="3511" y="1888"/>
                    <a:pt x="3514" y="1883"/>
                  </a:cubicBezTo>
                  <a:cubicBezTo>
                    <a:pt x="3515" y="1880"/>
                    <a:pt x="3515" y="1878"/>
                    <a:pt x="3513" y="1877"/>
                  </a:cubicBezTo>
                  <a:cubicBezTo>
                    <a:pt x="3511" y="1876"/>
                    <a:pt x="3511" y="1873"/>
                    <a:pt x="3513" y="1869"/>
                  </a:cubicBezTo>
                  <a:cubicBezTo>
                    <a:pt x="3519" y="1857"/>
                    <a:pt x="3522" y="1853"/>
                    <a:pt x="3529" y="1850"/>
                  </a:cubicBezTo>
                  <a:cubicBezTo>
                    <a:pt x="3532" y="1848"/>
                    <a:pt x="3537" y="1844"/>
                    <a:pt x="3540" y="1841"/>
                  </a:cubicBezTo>
                  <a:cubicBezTo>
                    <a:pt x="3543" y="1837"/>
                    <a:pt x="3543" y="1836"/>
                    <a:pt x="3539" y="1832"/>
                  </a:cubicBezTo>
                  <a:cubicBezTo>
                    <a:pt x="3536" y="1830"/>
                    <a:pt x="3548" y="1836"/>
                    <a:pt x="3565" y="1845"/>
                  </a:cubicBezTo>
                  <a:cubicBezTo>
                    <a:pt x="3641" y="1882"/>
                    <a:pt x="3573" y="1859"/>
                    <a:pt x="3560" y="1882"/>
                  </a:cubicBezTo>
                  <a:cubicBezTo>
                    <a:pt x="3557" y="1887"/>
                    <a:pt x="3557" y="1888"/>
                    <a:pt x="3566" y="1891"/>
                  </a:cubicBezTo>
                  <a:cubicBezTo>
                    <a:pt x="3572" y="1895"/>
                    <a:pt x="3574" y="1904"/>
                    <a:pt x="3578" y="1906"/>
                  </a:cubicBezTo>
                  <a:cubicBezTo>
                    <a:pt x="3580" y="1907"/>
                    <a:pt x="3581" y="1908"/>
                    <a:pt x="3581" y="1909"/>
                  </a:cubicBezTo>
                  <a:cubicBezTo>
                    <a:pt x="3580" y="1910"/>
                    <a:pt x="3574" y="1909"/>
                    <a:pt x="3567" y="1908"/>
                  </a:cubicBezTo>
                  <a:cubicBezTo>
                    <a:pt x="3554" y="1905"/>
                    <a:pt x="3544" y="1907"/>
                    <a:pt x="3546" y="1911"/>
                  </a:cubicBezTo>
                  <a:cubicBezTo>
                    <a:pt x="3546" y="1912"/>
                    <a:pt x="3548" y="1912"/>
                    <a:pt x="3550" y="1911"/>
                  </a:cubicBezTo>
                  <a:cubicBezTo>
                    <a:pt x="3552" y="1909"/>
                    <a:pt x="3553" y="1910"/>
                    <a:pt x="3553" y="1911"/>
                  </a:cubicBezTo>
                  <a:cubicBezTo>
                    <a:pt x="3553" y="1913"/>
                    <a:pt x="3557" y="1916"/>
                    <a:pt x="3562" y="1918"/>
                  </a:cubicBezTo>
                  <a:cubicBezTo>
                    <a:pt x="3569" y="1921"/>
                    <a:pt x="3571" y="1922"/>
                    <a:pt x="3570" y="1925"/>
                  </a:cubicBezTo>
                  <a:cubicBezTo>
                    <a:pt x="3569" y="1926"/>
                    <a:pt x="3567" y="1927"/>
                    <a:pt x="3565" y="1926"/>
                  </a:cubicBezTo>
                  <a:cubicBezTo>
                    <a:pt x="3564" y="1925"/>
                    <a:pt x="3562" y="1925"/>
                    <a:pt x="3561" y="1927"/>
                  </a:cubicBezTo>
                  <a:cubicBezTo>
                    <a:pt x="3561" y="1928"/>
                    <a:pt x="3562" y="1929"/>
                    <a:pt x="3563" y="1930"/>
                  </a:cubicBezTo>
                  <a:cubicBezTo>
                    <a:pt x="3565" y="1931"/>
                    <a:pt x="3566" y="1932"/>
                    <a:pt x="3565" y="1934"/>
                  </a:cubicBezTo>
                  <a:cubicBezTo>
                    <a:pt x="3564" y="1935"/>
                    <a:pt x="3562" y="1934"/>
                    <a:pt x="3559" y="1931"/>
                  </a:cubicBezTo>
                  <a:cubicBezTo>
                    <a:pt x="3553" y="1926"/>
                    <a:pt x="3534" y="1916"/>
                    <a:pt x="3531" y="1917"/>
                  </a:cubicBezTo>
                  <a:cubicBezTo>
                    <a:pt x="3527" y="1919"/>
                    <a:pt x="3519" y="1929"/>
                    <a:pt x="3522" y="1931"/>
                  </a:cubicBezTo>
                  <a:cubicBezTo>
                    <a:pt x="3523" y="1931"/>
                    <a:pt x="3524" y="1931"/>
                    <a:pt x="3524" y="1929"/>
                  </a:cubicBezTo>
                  <a:cubicBezTo>
                    <a:pt x="3523" y="1926"/>
                    <a:pt x="3526" y="1927"/>
                    <a:pt x="3531" y="1934"/>
                  </a:cubicBezTo>
                  <a:cubicBezTo>
                    <a:pt x="3535" y="1939"/>
                    <a:pt x="3535" y="1941"/>
                    <a:pt x="3531" y="1942"/>
                  </a:cubicBezTo>
                  <a:cubicBezTo>
                    <a:pt x="3520" y="1946"/>
                    <a:pt x="3518" y="1962"/>
                    <a:pt x="3517" y="1963"/>
                  </a:cubicBezTo>
                  <a:cubicBezTo>
                    <a:pt x="3516" y="1962"/>
                    <a:pt x="3514" y="1961"/>
                    <a:pt x="3514" y="1963"/>
                  </a:cubicBezTo>
                  <a:cubicBezTo>
                    <a:pt x="3513" y="1964"/>
                    <a:pt x="3516" y="1966"/>
                    <a:pt x="3520" y="1967"/>
                  </a:cubicBezTo>
                  <a:cubicBezTo>
                    <a:pt x="3524" y="1969"/>
                    <a:pt x="3526" y="1971"/>
                    <a:pt x="3524" y="1971"/>
                  </a:cubicBezTo>
                  <a:cubicBezTo>
                    <a:pt x="3523" y="1972"/>
                    <a:pt x="3519" y="1972"/>
                    <a:pt x="3516" y="1970"/>
                  </a:cubicBezTo>
                  <a:cubicBezTo>
                    <a:pt x="3512" y="1968"/>
                    <a:pt x="3501" y="1969"/>
                    <a:pt x="3503" y="1971"/>
                  </a:cubicBezTo>
                  <a:cubicBezTo>
                    <a:pt x="3509" y="1981"/>
                    <a:pt x="3511" y="1982"/>
                    <a:pt x="3518" y="1984"/>
                  </a:cubicBezTo>
                  <a:cubicBezTo>
                    <a:pt x="3523" y="1986"/>
                    <a:pt x="3528" y="1987"/>
                    <a:pt x="3530" y="1986"/>
                  </a:cubicBezTo>
                  <a:cubicBezTo>
                    <a:pt x="3532" y="1986"/>
                    <a:pt x="3532" y="1987"/>
                    <a:pt x="3530" y="1991"/>
                  </a:cubicBezTo>
                  <a:cubicBezTo>
                    <a:pt x="3528" y="1995"/>
                    <a:pt x="3526" y="1997"/>
                    <a:pt x="3526" y="1997"/>
                  </a:cubicBezTo>
                  <a:cubicBezTo>
                    <a:pt x="3525" y="1997"/>
                    <a:pt x="3523" y="1995"/>
                    <a:pt x="3521" y="1992"/>
                  </a:cubicBezTo>
                  <a:cubicBezTo>
                    <a:pt x="3518" y="1989"/>
                    <a:pt x="3515" y="1987"/>
                    <a:pt x="3511" y="1987"/>
                  </a:cubicBezTo>
                  <a:cubicBezTo>
                    <a:pt x="3508" y="1987"/>
                    <a:pt x="3504" y="1986"/>
                    <a:pt x="3502" y="1985"/>
                  </a:cubicBezTo>
                  <a:cubicBezTo>
                    <a:pt x="3499" y="1984"/>
                    <a:pt x="3497" y="1986"/>
                    <a:pt x="3495" y="1989"/>
                  </a:cubicBezTo>
                  <a:cubicBezTo>
                    <a:pt x="3493" y="1993"/>
                    <a:pt x="3493" y="1994"/>
                    <a:pt x="3504" y="1999"/>
                  </a:cubicBezTo>
                  <a:cubicBezTo>
                    <a:pt x="3510" y="2001"/>
                    <a:pt x="3516" y="2003"/>
                    <a:pt x="3518" y="2003"/>
                  </a:cubicBezTo>
                  <a:cubicBezTo>
                    <a:pt x="3521" y="2002"/>
                    <a:pt x="3521" y="2003"/>
                    <a:pt x="3519" y="2008"/>
                  </a:cubicBezTo>
                  <a:cubicBezTo>
                    <a:pt x="3517" y="2012"/>
                    <a:pt x="3515" y="2014"/>
                    <a:pt x="3514" y="2013"/>
                  </a:cubicBezTo>
                  <a:cubicBezTo>
                    <a:pt x="3513" y="2013"/>
                    <a:pt x="3512" y="2012"/>
                    <a:pt x="3513" y="2011"/>
                  </a:cubicBezTo>
                  <a:cubicBezTo>
                    <a:pt x="3513" y="2010"/>
                    <a:pt x="3512" y="2008"/>
                    <a:pt x="3510" y="2007"/>
                  </a:cubicBezTo>
                  <a:cubicBezTo>
                    <a:pt x="3508" y="2006"/>
                    <a:pt x="3506" y="2006"/>
                    <a:pt x="3505" y="2008"/>
                  </a:cubicBezTo>
                  <a:cubicBezTo>
                    <a:pt x="3504" y="2011"/>
                    <a:pt x="3501" y="2011"/>
                    <a:pt x="3497" y="2009"/>
                  </a:cubicBezTo>
                  <a:cubicBezTo>
                    <a:pt x="3490" y="2006"/>
                    <a:pt x="3481" y="2008"/>
                    <a:pt x="3481" y="2013"/>
                  </a:cubicBezTo>
                  <a:cubicBezTo>
                    <a:pt x="3480" y="2017"/>
                    <a:pt x="3495" y="2025"/>
                    <a:pt x="3503" y="2024"/>
                  </a:cubicBezTo>
                  <a:cubicBezTo>
                    <a:pt x="3508" y="2023"/>
                    <a:pt x="3509" y="2023"/>
                    <a:pt x="3506" y="2028"/>
                  </a:cubicBezTo>
                  <a:cubicBezTo>
                    <a:pt x="3504" y="2032"/>
                    <a:pt x="3503" y="2032"/>
                    <a:pt x="3487" y="2025"/>
                  </a:cubicBezTo>
                  <a:cubicBezTo>
                    <a:pt x="3474" y="2019"/>
                    <a:pt x="3470" y="2018"/>
                    <a:pt x="3466" y="2020"/>
                  </a:cubicBezTo>
                  <a:cubicBezTo>
                    <a:pt x="3461" y="2022"/>
                    <a:pt x="3460" y="2025"/>
                    <a:pt x="3463" y="2030"/>
                  </a:cubicBezTo>
                  <a:cubicBezTo>
                    <a:pt x="3465" y="2033"/>
                    <a:pt x="3467" y="2034"/>
                    <a:pt x="3471" y="2034"/>
                  </a:cubicBezTo>
                  <a:cubicBezTo>
                    <a:pt x="3473" y="2033"/>
                    <a:pt x="3480" y="2036"/>
                    <a:pt x="3486" y="2038"/>
                  </a:cubicBezTo>
                  <a:cubicBezTo>
                    <a:pt x="3495" y="2043"/>
                    <a:pt x="3496" y="2044"/>
                    <a:pt x="3493" y="2048"/>
                  </a:cubicBezTo>
                  <a:cubicBezTo>
                    <a:pt x="3491" y="2051"/>
                    <a:pt x="3488" y="2051"/>
                    <a:pt x="3482" y="2050"/>
                  </a:cubicBezTo>
                  <a:cubicBezTo>
                    <a:pt x="3475" y="2048"/>
                    <a:pt x="3473" y="2049"/>
                    <a:pt x="3471" y="2052"/>
                  </a:cubicBezTo>
                  <a:cubicBezTo>
                    <a:pt x="3470" y="2055"/>
                    <a:pt x="3468" y="2056"/>
                    <a:pt x="3466" y="2054"/>
                  </a:cubicBezTo>
                  <a:cubicBezTo>
                    <a:pt x="3464" y="2053"/>
                    <a:pt x="3460" y="2054"/>
                    <a:pt x="3457" y="2056"/>
                  </a:cubicBezTo>
                  <a:cubicBezTo>
                    <a:pt x="3452" y="2060"/>
                    <a:pt x="3451" y="2061"/>
                    <a:pt x="3453" y="2065"/>
                  </a:cubicBezTo>
                  <a:cubicBezTo>
                    <a:pt x="3455" y="2068"/>
                    <a:pt x="3454" y="2069"/>
                    <a:pt x="3449" y="2070"/>
                  </a:cubicBezTo>
                  <a:cubicBezTo>
                    <a:pt x="3444" y="2071"/>
                    <a:pt x="3443" y="2072"/>
                    <a:pt x="3444" y="2076"/>
                  </a:cubicBezTo>
                  <a:cubicBezTo>
                    <a:pt x="3446" y="2080"/>
                    <a:pt x="3445" y="2081"/>
                    <a:pt x="3440" y="2082"/>
                  </a:cubicBezTo>
                  <a:cubicBezTo>
                    <a:pt x="3433" y="2083"/>
                    <a:pt x="3432" y="2089"/>
                    <a:pt x="3438" y="2094"/>
                  </a:cubicBezTo>
                  <a:cubicBezTo>
                    <a:pt x="3447" y="2102"/>
                    <a:pt x="3448" y="2103"/>
                    <a:pt x="3445" y="2105"/>
                  </a:cubicBezTo>
                  <a:cubicBezTo>
                    <a:pt x="3443" y="2107"/>
                    <a:pt x="3444" y="2108"/>
                    <a:pt x="3445" y="2109"/>
                  </a:cubicBezTo>
                  <a:cubicBezTo>
                    <a:pt x="3448" y="2110"/>
                    <a:pt x="3449" y="2109"/>
                    <a:pt x="3449" y="2106"/>
                  </a:cubicBezTo>
                  <a:cubicBezTo>
                    <a:pt x="3450" y="2104"/>
                    <a:pt x="3451" y="2102"/>
                    <a:pt x="3452" y="2103"/>
                  </a:cubicBezTo>
                  <a:cubicBezTo>
                    <a:pt x="3454" y="2104"/>
                    <a:pt x="3451" y="2112"/>
                    <a:pt x="3445" y="2122"/>
                  </a:cubicBezTo>
                  <a:cubicBezTo>
                    <a:pt x="3440" y="2130"/>
                    <a:pt x="3440" y="2130"/>
                    <a:pt x="3422" y="2114"/>
                  </a:cubicBezTo>
                  <a:cubicBezTo>
                    <a:pt x="3414" y="2107"/>
                    <a:pt x="3408" y="2106"/>
                    <a:pt x="3404" y="2113"/>
                  </a:cubicBezTo>
                  <a:cubicBezTo>
                    <a:pt x="3403" y="2116"/>
                    <a:pt x="3404" y="2117"/>
                    <a:pt x="3407" y="2119"/>
                  </a:cubicBezTo>
                  <a:cubicBezTo>
                    <a:pt x="3417" y="2122"/>
                    <a:pt x="3433" y="2135"/>
                    <a:pt x="3431" y="2138"/>
                  </a:cubicBezTo>
                  <a:cubicBezTo>
                    <a:pt x="3431" y="2140"/>
                    <a:pt x="3428" y="2140"/>
                    <a:pt x="3425" y="2138"/>
                  </a:cubicBezTo>
                  <a:cubicBezTo>
                    <a:pt x="3414" y="2132"/>
                    <a:pt x="3409" y="2133"/>
                    <a:pt x="3406" y="2138"/>
                  </a:cubicBezTo>
                  <a:cubicBezTo>
                    <a:pt x="3405" y="2142"/>
                    <a:pt x="3401" y="2144"/>
                    <a:pt x="3399" y="2144"/>
                  </a:cubicBezTo>
                  <a:cubicBezTo>
                    <a:pt x="3395" y="2144"/>
                    <a:pt x="3395" y="2145"/>
                    <a:pt x="3396" y="2148"/>
                  </a:cubicBezTo>
                  <a:cubicBezTo>
                    <a:pt x="3396" y="2151"/>
                    <a:pt x="3396" y="2152"/>
                    <a:pt x="3392" y="2153"/>
                  </a:cubicBezTo>
                  <a:cubicBezTo>
                    <a:pt x="3385" y="2155"/>
                    <a:pt x="3386" y="2158"/>
                    <a:pt x="3397" y="2170"/>
                  </a:cubicBezTo>
                  <a:cubicBezTo>
                    <a:pt x="3403" y="2175"/>
                    <a:pt x="3407" y="2181"/>
                    <a:pt x="3408" y="2182"/>
                  </a:cubicBezTo>
                  <a:cubicBezTo>
                    <a:pt x="3408" y="2183"/>
                    <a:pt x="3406" y="2185"/>
                    <a:pt x="3403" y="2187"/>
                  </a:cubicBezTo>
                  <a:cubicBezTo>
                    <a:pt x="3399" y="2190"/>
                    <a:pt x="3398" y="2190"/>
                    <a:pt x="3396" y="2187"/>
                  </a:cubicBezTo>
                  <a:cubicBezTo>
                    <a:pt x="3393" y="2183"/>
                    <a:pt x="3386" y="2182"/>
                    <a:pt x="3385" y="2185"/>
                  </a:cubicBezTo>
                  <a:cubicBezTo>
                    <a:pt x="3384" y="2186"/>
                    <a:pt x="3381" y="2184"/>
                    <a:pt x="3375" y="2181"/>
                  </a:cubicBezTo>
                  <a:cubicBezTo>
                    <a:pt x="3369" y="2176"/>
                    <a:pt x="3366" y="2175"/>
                    <a:pt x="3364" y="2177"/>
                  </a:cubicBezTo>
                  <a:cubicBezTo>
                    <a:pt x="3360" y="2181"/>
                    <a:pt x="3360" y="2191"/>
                    <a:pt x="3364" y="2193"/>
                  </a:cubicBezTo>
                  <a:cubicBezTo>
                    <a:pt x="3366" y="2194"/>
                    <a:pt x="3367" y="2194"/>
                    <a:pt x="3367" y="2193"/>
                  </a:cubicBezTo>
                  <a:cubicBezTo>
                    <a:pt x="3367" y="2192"/>
                    <a:pt x="3373" y="2194"/>
                    <a:pt x="3380" y="2197"/>
                  </a:cubicBezTo>
                  <a:cubicBezTo>
                    <a:pt x="3393" y="2203"/>
                    <a:pt x="3393" y="2203"/>
                    <a:pt x="3393" y="2203"/>
                  </a:cubicBezTo>
                  <a:cubicBezTo>
                    <a:pt x="3389" y="2211"/>
                    <a:pt x="3389" y="2211"/>
                    <a:pt x="3389" y="2211"/>
                  </a:cubicBezTo>
                  <a:cubicBezTo>
                    <a:pt x="3384" y="2219"/>
                    <a:pt x="3384" y="2219"/>
                    <a:pt x="3372" y="2212"/>
                  </a:cubicBezTo>
                  <a:cubicBezTo>
                    <a:pt x="3364" y="2208"/>
                    <a:pt x="3358" y="2208"/>
                    <a:pt x="3355" y="2213"/>
                  </a:cubicBezTo>
                  <a:cubicBezTo>
                    <a:pt x="3353" y="2216"/>
                    <a:pt x="3354" y="2218"/>
                    <a:pt x="3361" y="2221"/>
                  </a:cubicBezTo>
                  <a:cubicBezTo>
                    <a:pt x="3370" y="2226"/>
                    <a:pt x="3368" y="2229"/>
                    <a:pt x="3358" y="2225"/>
                  </a:cubicBezTo>
                  <a:cubicBezTo>
                    <a:pt x="3353" y="2223"/>
                    <a:pt x="3351" y="2223"/>
                    <a:pt x="3349" y="2226"/>
                  </a:cubicBezTo>
                  <a:cubicBezTo>
                    <a:pt x="3347" y="2230"/>
                    <a:pt x="3348" y="2231"/>
                    <a:pt x="3360" y="2236"/>
                  </a:cubicBezTo>
                  <a:cubicBezTo>
                    <a:pt x="3367" y="2240"/>
                    <a:pt x="3372" y="2243"/>
                    <a:pt x="3371" y="2244"/>
                  </a:cubicBezTo>
                  <a:cubicBezTo>
                    <a:pt x="3370" y="2246"/>
                    <a:pt x="3367" y="2245"/>
                    <a:pt x="3364" y="2243"/>
                  </a:cubicBezTo>
                  <a:cubicBezTo>
                    <a:pt x="3363" y="2242"/>
                    <a:pt x="3359" y="2241"/>
                    <a:pt x="3355" y="2241"/>
                  </a:cubicBezTo>
                  <a:cubicBezTo>
                    <a:pt x="3345" y="2240"/>
                    <a:pt x="3344" y="2246"/>
                    <a:pt x="3353" y="2251"/>
                  </a:cubicBezTo>
                  <a:cubicBezTo>
                    <a:pt x="3357" y="2254"/>
                    <a:pt x="3360" y="2257"/>
                    <a:pt x="3361" y="2260"/>
                  </a:cubicBezTo>
                  <a:cubicBezTo>
                    <a:pt x="3362" y="2266"/>
                    <a:pt x="3352" y="2264"/>
                    <a:pt x="3339" y="2254"/>
                  </a:cubicBezTo>
                  <a:cubicBezTo>
                    <a:pt x="3332" y="2250"/>
                    <a:pt x="3326" y="2246"/>
                    <a:pt x="3324" y="2246"/>
                  </a:cubicBezTo>
                  <a:cubicBezTo>
                    <a:pt x="3320" y="2245"/>
                    <a:pt x="3317" y="2250"/>
                    <a:pt x="3319" y="2253"/>
                  </a:cubicBezTo>
                  <a:cubicBezTo>
                    <a:pt x="3320" y="2254"/>
                    <a:pt x="3320" y="2256"/>
                    <a:pt x="3318" y="2258"/>
                  </a:cubicBezTo>
                  <a:cubicBezTo>
                    <a:pt x="3316" y="2260"/>
                    <a:pt x="3317" y="2261"/>
                    <a:pt x="3327" y="2265"/>
                  </a:cubicBezTo>
                  <a:cubicBezTo>
                    <a:pt x="3337" y="2269"/>
                    <a:pt x="3338" y="2270"/>
                    <a:pt x="3335" y="2271"/>
                  </a:cubicBezTo>
                  <a:cubicBezTo>
                    <a:pt x="3331" y="2272"/>
                    <a:pt x="3331" y="2273"/>
                    <a:pt x="3332" y="2276"/>
                  </a:cubicBezTo>
                  <a:cubicBezTo>
                    <a:pt x="3334" y="2278"/>
                    <a:pt x="3333" y="2279"/>
                    <a:pt x="3328" y="2278"/>
                  </a:cubicBezTo>
                  <a:cubicBezTo>
                    <a:pt x="3320" y="2277"/>
                    <a:pt x="3319" y="2279"/>
                    <a:pt x="3322" y="2287"/>
                  </a:cubicBezTo>
                  <a:cubicBezTo>
                    <a:pt x="3323" y="2292"/>
                    <a:pt x="3325" y="2293"/>
                    <a:pt x="3332" y="2295"/>
                  </a:cubicBezTo>
                  <a:cubicBezTo>
                    <a:pt x="3336" y="2296"/>
                    <a:pt x="3342" y="2298"/>
                    <a:pt x="3344" y="2298"/>
                  </a:cubicBezTo>
                  <a:cubicBezTo>
                    <a:pt x="3346" y="2298"/>
                    <a:pt x="3348" y="2299"/>
                    <a:pt x="3347" y="2300"/>
                  </a:cubicBezTo>
                  <a:cubicBezTo>
                    <a:pt x="3346" y="2303"/>
                    <a:pt x="3333" y="2302"/>
                    <a:pt x="3329" y="2299"/>
                  </a:cubicBezTo>
                  <a:cubicBezTo>
                    <a:pt x="3326" y="2297"/>
                    <a:pt x="3322" y="2297"/>
                    <a:pt x="3317" y="2299"/>
                  </a:cubicBezTo>
                  <a:cubicBezTo>
                    <a:pt x="3312" y="2300"/>
                    <a:pt x="3309" y="2302"/>
                    <a:pt x="3309" y="2302"/>
                  </a:cubicBezTo>
                  <a:cubicBezTo>
                    <a:pt x="3309" y="2303"/>
                    <a:pt x="3313" y="2305"/>
                    <a:pt x="3317" y="2308"/>
                  </a:cubicBezTo>
                  <a:cubicBezTo>
                    <a:pt x="3322" y="2311"/>
                    <a:pt x="3324" y="2314"/>
                    <a:pt x="3323" y="2317"/>
                  </a:cubicBezTo>
                  <a:cubicBezTo>
                    <a:pt x="3322" y="2320"/>
                    <a:pt x="3320" y="2319"/>
                    <a:pt x="3288" y="2301"/>
                  </a:cubicBezTo>
                  <a:cubicBezTo>
                    <a:pt x="3269" y="2290"/>
                    <a:pt x="3253" y="2280"/>
                    <a:pt x="3252" y="2279"/>
                  </a:cubicBezTo>
                  <a:cubicBezTo>
                    <a:pt x="3251" y="2277"/>
                    <a:pt x="3253" y="2272"/>
                    <a:pt x="3256" y="2266"/>
                  </a:cubicBezTo>
                  <a:cubicBezTo>
                    <a:pt x="3259" y="2262"/>
                    <a:pt x="3262" y="2256"/>
                    <a:pt x="3263" y="2255"/>
                  </a:cubicBezTo>
                  <a:cubicBezTo>
                    <a:pt x="3264" y="2253"/>
                    <a:pt x="3267" y="2248"/>
                    <a:pt x="3269" y="2244"/>
                  </a:cubicBezTo>
                  <a:cubicBezTo>
                    <a:pt x="3271" y="2240"/>
                    <a:pt x="3275" y="2233"/>
                    <a:pt x="3278" y="2229"/>
                  </a:cubicBezTo>
                  <a:cubicBezTo>
                    <a:pt x="3284" y="2220"/>
                    <a:pt x="3284" y="2216"/>
                    <a:pt x="3277" y="2212"/>
                  </a:cubicBezTo>
                  <a:cubicBezTo>
                    <a:pt x="3273" y="2209"/>
                    <a:pt x="3273" y="2208"/>
                    <a:pt x="3276" y="2206"/>
                  </a:cubicBezTo>
                  <a:cubicBezTo>
                    <a:pt x="3279" y="2204"/>
                    <a:pt x="3282" y="2202"/>
                    <a:pt x="3283" y="2200"/>
                  </a:cubicBezTo>
                  <a:cubicBezTo>
                    <a:pt x="3285" y="2199"/>
                    <a:pt x="3287" y="2198"/>
                    <a:pt x="3288" y="2198"/>
                  </a:cubicBezTo>
                  <a:cubicBezTo>
                    <a:pt x="3289" y="2199"/>
                    <a:pt x="3290" y="2198"/>
                    <a:pt x="3291" y="2197"/>
                  </a:cubicBezTo>
                  <a:cubicBezTo>
                    <a:pt x="3291" y="2196"/>
                    <a:pt x="3294" y="2194"/>
                    <a:pt x="3296" y="2194"/>
                  </a:cubicBezTo>
                  <a:cubicBezTo>
                    <a:pt x="3298" y="2194"/>
                    <a:pt x="3301" y="2191"/>
                    <a:pt x="3303" y="2189"/>
                  </a:cubicBezTo>
                  <a:cubicBezTo>
                    <a:pt x="3306" y="2185"/>
                    <a:pt x="3305" y="2183"/>
                    <a:pt x="3301" y="2181"/>
                  </a:cubicBezTo>
                  <a:cubicBezTo>
                    <a:pt x="3298" y="2178"/>
                    <a:pt x="3295" y="2178"/>
                    <a:pt x="3293" y="2180"/>
                  </a:cubicBezTo>
                  <a:cubicBezTo>
                    <a:pt x="3292" y="2182"/>
                    <a:pt x="3286" y="2185"/>
                    <a:pt x="3281" y="2187"/>
                  </a:cubicBezTo>
                  <a:cubicBezTo>
                    <a:pt x="3274" y="2190"/>
                    <a:pt x="3272" y="2190"/>
                    <a:pt x="3273" y="2187"/>
                  </a:cubicBezTo>
                  <a:cubicBezTo>
                    <a:pt x="3274" y="2185"/>
                    <a:pt x="3276" y="2184"/>
                    <a:pt x="3277" y="2185"/>
                  </a:cubicBezTo>
                  <a:cubicBezTo>
                    <a:pt x="3278" y="2186"/>
                    <a:pt x="3280" y="2184"/>
                    <a:pt x="3281" y="2181"/>
                  </a:cubicBezTo>
                  <a:cubicBezTo>
                    <a:pt x="3285" y="2170"/>
                    <a:pt x="3271" y="2167"/>
                    <a:pt x="3266" y="2177"/>
                  </a:cubicBezTo>
                  <a:cubicBezTo>
                    <a:pt x="3265" y="2179"/>
                    <a:pt x="3262" y="2182"/>
                    <a:pt x="3260" y="2182"/>
                  </a:cubicBezTo>
                  <a:cubicBezTo>
                    <a:pt x="3258" y="2183"/>
                    <a:pt x="3254" y="2185"/>
                    <a:pt x="3251" y="2186"/>
                  </a:cubicBezTo>
                  <a:cubicBezTo>
                    <a:pt x="3244" y="2189"/>
                    <a:pt x="3241" y="2186"/>
                    <a:pt x="3244" y="2181"/>
                  </a:cubicBezTo>
                  <a:cubicBezTo>
                    <a:pt x="3246" y="2176"/>
                    <a:pt x="3255" y="2174"/>
                    <a:pt x="3260" y="2176"/>
                  </a:cubicBezTo>
                  <a:cubicBezTo>
                    <a:pt x="3262" y="2177"/>
                    <a:pt x="3264" y="2177"/>
                    <a:pt x="3264" y="2175"/>
                  </a:cubicBezTo>
                  <a:cubicBezTo>
                    <a:pt x="3265" y="2174"/>
                    <a:pt x="3267" y="2172"/>
                    <a:pt x="3268" y="2170"/>
                  </a:cubicBezTo>
                  <a:cubicBezTo>
                    <a:pt x="3272" y="2167"/>
                    <a:pt x="3271" y="2160"/>
                    <a:pt x="3268" y="2158"/>
                  </a:cubicBezTo>
                  <a:cubicBezTo>
                    <a:pt x="3266" y="2157"/>
                    <a:pt x="3261" y="2158"/>
                    <a:pt x="3255" y="2159"/>
                  </a:cubicBezTo>
                  <a:cubicBezTo>
                    <a:pt x="3243" y="2161"/>
                    <a:pt x="3240" y="2160"/>
                    <a:pt x="3250" y="2155"/>
                  </a:cubicBezTo>
                  <a:cubicBezTo>
                    <a:pt x="3258" y="2152"/>
                    <a:pt x="3260" y="2148"/>
                    <a:pt x="3256" y="2143"/>
                  </a:cubicBezTo>
                  <a:cubicBezTo>
                    <a:pt x="3253" y="2141"/>
                    <a:pt x="3253" y="2139"/>
                    <a:pt x="3256" y="2135"/>
                  </a:cubicBezTo>
                  <a:cubicBezTo>
                    <a:pt x="3260" y="2131"/>
                    <a:pt x="3260" y="2129"/>
                    <a:pt x="3257" y="2127"/>
                  </a:cubicBezTo>
                  <a:cubicBezTo>
                    <a:pt x="3254" y="2124"/>
                    <a:pt x="3243" y="2121"/>
                    <a:pt x="3241" y="2123"/>
                  </a:cubicBezTo>
                  <a:cubicBezTo>
                    <a:pt x="3241" y="2124"/>
                    <a:pt x="3242" y="2124"/>
                    <a:pt x="3243" y="2124"/>
                  </a:cubicBezTo>
                  <a:cubicBezTo>
                    <a:pt x="3245" y="2124"/>
                    <a:pt x="3245" y="2125"/>
                    <a:pt x="3244" y="2127"/>
                  </a:cubicBezTo>
                  <a:cubicBezTo>
                    <a:pt x="3243" y="2130"/>
                    <a:pt x="3242" y="2130"/>
                    <a:pt x="3240" y="2126"/>
                  </a:cubicBezTo>
                  <a:cubicBezTo>
                    <a:pt x="3237" y="2122"/>
                    <a:pt x="3236" y="2122"/>
                    <a:pt x="3232" y="2123"/>
                  </a:cubicBezTo>
                  <a:cubicBezTo>
                    <a:pt x="3228" y="2124"/>
                    <a:pt x="3227" y="2125"/>
                    <a:pt x="3229" y="2128"/>
                  </a:cubicBezTo>
                  <a:cubicBezTo>
                    <a:pt x="3230" y="2130"/>
                    <a:pt x="3229" y="2132"/>
                    <a:pt x="3226" y="2136"/>
                  </a:cubicBezTo>
                  <a:cubicBezTo>
                    <a:pt x="3222" y="2140"/>
                    <a:pt x="3222" y="2140"/>
                    <a:pt x="3222" y="2140"/>
                  </a:cubicBezTo>
                  <a:cubicBezTo>
                    <a:pt x="3218" y="2126"/>
                    <a:pt x="3218" y="2126"/>
                    <a:pt x="3218" y="2126"/>
                  </a:cubicBezTo>
                  <a:cubicBezTo>
                    <a:pt x="3216" y="2119"/>
                    <a:pt x="3215" y="2112"/>
                    <a:pt x="3215" y="2111"/>
                  </a:cubicBezTo>
                  <a:cubicBezTo>
                    <a:pt x="3217" y="2108"/>
                    <a:pt x="3236" y="2106"/>
                    <a:pt x="3253" y="2105"/>
                  </a:cubicBezTo>
                  <a:cubicBezTo>
                    <a:pt x="3264" y="2105"/>
                    <a:pt x="3270" y="2104"/>
                    <a:pt x="3272" y="2101"/>
                  </a:cubicBezTo>
                  <a:cubicBezTo>
                    <a:pt x="3275" y="2095"/>
                    <a:pt x="3260" y="2091"/>
                    <a:pt x="3243" y="2092"/>
                  </a:cubicBezTo>
                  <a:cubicBezTo>
                    <a:pt x="3234" y="2093"/>
                    <a:pt x="3227" y="2092"/>
                    <a:pt x="3226" y="2091"/>
                  </a:cubicBezTo>
                  <a:cubicBezTo>
                    <a:pt x="3224" y="2087"/>
                    <a:pt x="3217" y="2088"/>
                    <a:pt x="3215" y="2092"/>
                  </a:cubicBezTo>
                  <a:cubicBezTo>
                    <a:pt x="3213" y="2096"/>
                    <a:pt x="3213" y="2096"/>
                    <a:pt x="3212" y="2091"/>
                  </a:cubicBezTo>
                  <a:cubicBezTo>
                    <a:pt x="3211" y="2080"/>
                    <a:pt x="3213" y="2077"/>
                    <a:pt x="3224" y="2077"/>
                  </a:cubicBezTo>
                  <a:cubicBezTo>
                    <a:pt x="3230" y="2077"/>
                    <a:pt x="3235" y="2077"/>
                    <a:pt x="3235" y="2078"/>
                  </a:cubicBezTo>
                  <a:cubicBezTo>
                    <a:pt x="3245" y="2081"/>
                    <a:pt x="3253" y="2076"/>
                    <a:pt x="3250" y="2069"/>
                  </a:cubicBezTo>
                  <a:cubicBezTo>
                    <a:pt x="3249" y="2067"/>
                    <a:pt x="3247" y="2066"/>
                    <a:pt x="3243" y="2065"/>
                  </a:cubicBezTo>
                  <a:cubicBezTo>
                    <a:pt x="3239" y="2065"/>
                    <a:pt x="3235" y="2064"/>
                    <a:pt x="3233" y="2063"/>
                  </a:cubicBezTo>
                  <a:cubicBezTo>
                    <a:pt x="3231" y="2062"/>
                    <a:pt x="3227" y="2062"/>
                    <a:pt x="3225" y="2062"/>
                  </a:cubicBezTo>
                  <a:cubicBezTo>
                    <a:pt x="3219" y="2064"/>
                    <a:pt x="3213" y="2063"/>
                    <a:pt x="3214" y="2060"/>
                  </a:cubicBezTo>
                  <a:cubicBezTo>
                    <a:pt x="3216" y="2057"/>
                    <a:pt x="3227" y="2055"/>
                    <a:pt x="3232" y="2058"/>
                  </a:cubicBezTo>
                  <a:cubicBezTo>
                    <a:pt x="3234" y="2059"/>
                    <a:pt x="3239" y="2059"/>
                    <a:pt x="3241" y="2058"/>
                  </a:cubicBezTo>
                  <a:cubicBezTo>
                    <a:pt x="3246" y="2056"/>
                    <a:pt x="3246" y="2055"/>
                    <a:pt x="3245" y="2052"/>
                  </a:cubicBezTo>
                  <a:cubicBezTo>
                    <a:pt x="3244" y="2048"/>
                    <a:pt x="3241" y="2046"/>
                    <a:pt x="3234" y="2044"/>
                  </a:cubicBezTo>
                  <a:cubicBezTo>
                    <a:pt x="3221" y="2039"/>
                    <a:pt x="3220" y="2038"/>
                    <a:pt x="3230" y="2038"/>
                  </a:cubicBezTo>
                  <a:cubicBezTo>
                    <a:pt x="3237" y="2038"/>
                    <a:pt x="3238" y="2037"/>
                    <a:pt x="3238" y="2031"/>
                  </a:cubicBezTo>
                  <a:cubicBezTo>
                    <a:pt x="3238" y="2023"/>
                    <a:pt x="3236" y="2021"/>
                    <a:pt x="3230" y="2023"/>
                  </a:cubicBezTo>
                  <a:cubicBezTo>
                    <a:pt x="3225" y="2025"/>
                    <a:pt x="3218" y="2025"/>
                    <a:pt x="3216" y="2023"/>
                  </a:cubicBezTo>
                  <a:cubicBezTo>
                    <a:pt x="3216" y="2021"/>
                    <a:pt x="3217" y="2019"/>
                    <a:pt x="3217" y="2017"/>
                  </a:cubicBezTo>
                  <a:cubicBezTo>
                    <a:pt x="3218" y="2017"/>
                    <a:pt x="3219" y="2016"/>
                    <a:pt x="3220" y="2017"/>
                  </a:cubicBezTo>
                  <a:close/>
                  <a:moveTo>
                    <a:pt x="3544" y="1390"/>
                  </a:moveTo>
                  <a:cubicBezTo>
                    <a:pt x="3544" y="1389"/>
                    <a:pt x="3544" y="1388"/>
                    <a:pt x="3544" y="1386"/>
                  </a:cubicBezTo>
                  <a:cubicBezTo>
                    <a:pt x="3544" y="1386"/>
                    <a:pt x="3545" y="1386"/>
                    <a:pt x="3545" y="1386"/>
                  </a:cubicBezTo>
                  <a:cubicBezTo>
                    <a:pt x="3544" y="1388"/>
                    <a:pt x="3544" y="1390"/>
                    <a:pt x="3544" y="1393"/>
                  </a:cubicBezTo>
                  <a:cubicBezTo>
                    <a:pt x="3544" y="1391"/>
                    <a:pt x="3544" y="1390"/>
                    <a:pt x="3544" y="1390"/>
                  </a:cubicBezTo>
                  <a:close/>
                  <a:moveTo>
                    <a:pt x="3544" y="1428"/>
                  </a:moveTo>
                  <a:cubicBezTo>
                    <a:pt x="3544" y="1427"/>
                    <a:pt x="3545" y="1425"/>
                    <a:pt x="3545" y="1423"/>
                  </a:cubicBezTo>
                  <a:cubicBezTo>
                    <a:pt x="3545" y="1427"/>
                    <a:pt x="3544" y="1431"/>
                    <a:pt x="3544" y="1434"/>
                  </a:cubicBezTo>
                  <a:cubicBezTo>
                    <a:pt x="3542" y="1443"/>
                    <a:pt x="3541" y="1446"/>
                    <a:pt x="3534" y="1457"/>
                  </a:cubicBezTo>
                  <a:cubicBezTo>
                    <a:pt x="3530" y="1464"/>
                    <a:pt x="3524" y="1472"/>
                    <a:pt x="3522" y="1475"/>
                  </a:cubicBezTo>
                  <a:cubicBezTo>
                    <a:pt x="3521" y="1476"/>
                    <a:pt x="3520" y="1477"/>
                    <a:pt x="3519" y="1478"/>
                  </a:cubicBezTo>
                  <a:cubicBezTo>
                    <a:pt x="3520" y="1477"/>
                    <a:pt x="3521" y="1475"/>
                    <a:pt x="3524" y="1472"/>
                  </a:cubicBezTo>
                  <a:cubicBezTo>
                    <a:pt x="3532" y="1462"/>
                    <a:pt x="3543" y="1438"/>
                    <a:pt x="3544" y="1428"/>
                  </a:cubicBezTo>
                  <a:close/>
                  <a:moveTo>
                    <a:pt x="3528" y="1425"/>
                  </a:moveTo>
                  <a:cubicBezTo>
                    <a:pt x="3528" y="1424"/>
                    <a:pt x="3528" y="1424"/>
                    <a:pt x="3528" y="1424"/>
                  </a:cubicBezTo>
                  <a:cubicBezTo>
                    <a:pt x="3529" y="1425"/>
                    <a:pt x="3530" y="1425"/>
                    <a:pt x="3530" y="1426"/>
                  </a:cubicBezTo>
                  <a:cubicBezTo>
                    <a:pt x="3529" y="1426"/>
                    <a:pt x="3529" y="1427"/>
                    <a:pt x="3529" y="1428"/>
                  </a:cubicBezTo>
                  <a:cubicBezTo>
                    <a:pt x="3529" y="1430"/>
                    <a:pt x="3529" y="1430"/>
                    <a:pt x="3529" y="1430"/>
                  </a:cubicBezTo>
                  <a:cubicBezTo>
                    <a:pt x="3529" y="1430"/>
                    <a:pt x="3529" y="1430"/>
                    <a:pt x="3529" y="1430"/>
                  </a:cubicBezTo>
                  <a:cubicBezTo>
                    <a:pt x="3529" y="1432"/>
                    <a:pt x="3528" y="1435"/>
                    <a:pt x="3526" y="1439"/>
                  </a:cubicBezTo>
                  <a:cubicBezTo>
                    <a:pt x="3525" y="1441"/>
                    <a:pt x="3524" y="1443"/>
                    <a:pt x="3523" y="1444"/>
                  </a:cubicBezTo>
                  <a:cubicBezTo>
                    <a:pt x="3522" y="1442"/>
                    <a:pt x="3520" y="1440"/>
                    <a:pt x="3518" y="1438"/>
                  </a:cubicBezTo>
                  <a:cubicBezTo>
                    <a:pt x="3517" y="1437"/>
                    <a:pt x="3517" y="1437"/>
                    <a:pt x="3517" y="1437"/>
                  </a:cubicBezTo>
                  <a:cubicBezTo>
                    <a:pt x="3516" y="1436"/>
                    <a:pt x="3516" y="1436"/>
                    <a:pt x="3516" y="1436"/>
                  </a:cubicBezTo>
                  <a:cubicBezTo>
                    <a:pt x="3519" y="1433"/>
                    <a:pt x="3519" y="1433"/>
                    <a:pt x="3519" y="1433"/>
                  </a:cubicBezTo>
                  <a:cubicBezTo>
                    <a:pt x="3522" y="1431"/>
                    <a:pt x="3527" y="1427"/>
                    <a:pt x="3528" y="1425"/>
                  </a:cubicBezTo>
                  <a:close/>
                  <a:moveTo>
                    <a:pt x="3375" y="1333"/>
                  </a:moveTo>
                  <a:cubicBezTo>
                    <a:pt x="3372" y="1331"/>
                    <a:pt x="3367" y="1325"/>
                    <a:pt x="3364" y="1321"/>
                  </a:cubicBezTo>
                  <a:cubicBezTo>
                    <a:pt x="3360" y="1316"/>
                    <a:pt x="3357" y="1312"/>
                    <a:pt x="3355" y="1312"/>
                  </a:cubicBezTo>
                  <a:cubicBezTo>
                    <a:pt x="3355" y="1311"/>
                    <a:pt x="3354" y="1310"/>
                    <a:pt x="3352" y="1308"/>
                  </a:cubicBezTo>
                  <a:cubicBezTo>
                    <a:pt x="3350" y="1307"/>
                    <a:pt x="3350" y="1307"/>
                    <a:pt x="3350" y="1307"/>
                  </a:cubicBezTo>
                  <a:cubicBezTo>
                    <a:pt x="3352" y="1306"/>
                    <a:pt x="3352" y="1306"/>
                    <a:pt x="3352" y="1306"/>
                  </a:cubicBezTo>
                  <a:cubicBezTo>
                    <a:pt x="3356" y="1306"/>
                    <a:pt x="3362" y="1304"/>
                    <a:pt x="3365" y="1303"/>
                  </a:cubicBezTo>
                  <a:cubicBezTo>
                    <a:pt x="3367" y="1302"/>
                    <a:pt x="3372" y="1302"/>
                    <a:pt x="3374" y="1301"/>
                  </a:cubicBezTo>
                  <a:cubicBezTo>
                    <a:pt x="3377" y="1301"/>
                    <a:pt x="3383" y="1300"/>
                    <a:pt x="3388" y="1299"/>
                  </a:cubicBezTo>
                  <a:cubicBezTo>
                    <a:pt x="3396" y="1298"/>
                    <a:pt x="3396" y="1298"/>
                    <a:pt x="3414" y="1306"/>
                  </a:cubicBezTo>
                  <a:cubicBezTo>
                    <a:pt x="3420" y="1309"/>
                    <a:pt x="3425" y="1311"/>
                    <a:pt x="3430" y="1314"/>
                  </a:cubicBezTo>
                  <a:cubicBezTo>
                    <a:pt x="3440" y="1319"/>
                    <a:pt x="3448" y="1324"/>
                    <a:pt x="3452" y="1328"/>
                  </a:cubicBezTo>
                  <a:cubicBezTo>
                    <a:pt x="3454" y="1330"/>
                    <a:pt x="3455" y="1332"/>
                    <a:pt x="3456" y="1332"/>
                  </a:cubicBezTo>
                  <a:cubicBezTo>
                    <a:pt x="3459" y="1338"/>
                    <a:pt x="3468" y="1352"/>
                    <a:pt x="3471" y="1355"/>
                  </a:cubicBezTo>
                  <a:cubicBezTo>
                    <a:pt x="3472" y="1356"/>
                    <a:pt x="3472" y="1356"/>
                    <a:pt x="3472" y="1356"/>
                  </a:cubicBezTo>
                  <a:cubicBezTo>
                    <a:pt x="3472" y="1356"/>
                    <a:pt x="3474" y="1359"/>
                    <a:pt x="3476" y="1361"/>
                  </a:cubicBezTo>
                  <a:cubicBezTo>
                    <a:pt x="3478" y="1364"/>
                    <a:pt x="3482" y="1368"/>
                    <a:pt x="3483" y="1370"/>
                  </a:cubicBezTo>
                  <a:cubicBezTo>
                    <a:pt x="3484" y="1371"/>
                    <a:pt x="3487" y="1374"/>
                    <a:pt x="3488" y="1377"/>
                  </a:cubicBezTo>
                  <a:cubicBezTo>
                    <a:pt x="3490" y="1381"/>
                    <a:pt x="3496" y="1388"/>
                    <a:pt x="3501" y="1393"/>
                  </a:cubicBezTo>
                  <a:cubicBezTo>
                    <a:pt x="3504" y="1396"/>
                    <a:pt x="3506" y="1398"/>
                    <a:pt x="3507" y="1400"/>
                  </a:cubicBezTo>
                  <a:cubicBezTo>
                    <a:pt x="3504" y="1398"/>
                    <a:pt x="3498" y="1396"/>
                    <a:pt x="3493" y="1392"/>
                  </a:cubicBezTo>
                  <a:cubicBezTo>
                    <a:pt x="3489" y="1389"/>
                    <a:pt x="3483" y="1385"/>
                    <a:pt x="3480" y="1383"/>
                  </a:cubicBezTo>
                  <a:cubicBezTo>
                    <a:pt x="3471" y="1377"/>
                    <a:pt x="3469" y="1376"/>
                    <a:pt x="3468" y="1373"/>
                  </a:cubicBezTo>
                  <a:cubicBezTo>
                    <a:pt x="3468" y="1372"/>
                    <a:pt x="3468" y="1371"/>
                    <a:pt x="3468" y="1370"/>
                  </a:cubicBezTo>
                  <a:cubicBezTo>
                    <a:pt x="3470" y="1367"/>
                    <a:pt x="3468" y="1363"/>
                    <a:pt x="3465" y="1362"/>
                  </a:cubicBezTo>
                  <a:cubicBezTo>
                    <a:pt x="3465" y="1360"/>
                    <a:pt x="3465" y="1359"/>
                    <a:pt x="3464" y="1358"/>
                  </a:cubicBezTo>
                  <a:cubicBezTo>
                    <a:pt x="3463" y="1357"/>
                    <a:pt x="3463" y="1357"/>
                    <a:pt x="3463" y="1357"/>
                  </a:cubicBezTo>
                  <a:cubicBezTo>
                    <a:pt x="3461" y="1356"/>
                    <a:pt x="3459" y="1356"/>
                    <a:pt x="3456" y="1358"/>
                  </a:cubicBezTo>
                  <a:cubicBezTo>
                    <a:pt x="3455" y="1359"/>
                    <a:pt x="3454" y="1360"/>
                    <a:pt x="3453" y="1362"/>
                  </a:cubicBezTo>
                  <a:cubicBezTo>
                    <a:pt x="3452" y="1361"/>
                    <a:pt x="3451" y="1359"/>
                    <a:pt x="3449" y="1357"/>
                  </a:cubicBezTo>
                  <a:cubicBezTo>
                    <a:pt x="3447" y="1354"/>
                    <a:pt x="3444" y="1350"/>
                    <a:pt x="3443" y="1349"/>
                  </a:cubicBezTo>
                  <a:cubicBezTo>
                    <a:pt x="3443" y="1348"/>
                    <a:pt x="3443" y="1346"/>
                    <a:pt x="3444" y="1344"/>
                  </a:cubicBezTo>
                  <a:cubicBezTo>
                    <a:pt x="3445" y="1341"/>
                    <a:pt x="3446" y="1337"/>
                    <a:pt x="3445" y="1335"/>
                  </a:cubicBezTo>
                  <a:cubicBezTo>
                    <a:pt x="3445" y="1334"/>
                    <a:pt x="3444" y="1333"/>
                    <a:pt x="3443" y="1331"/>
                  </a:cubicBezTo>
                  <a:cubicBezTo>
                    <a:pt x="3443" y="1331"/>
                    <a:pt x="3433" y="1322"/>
                    <a:pt x="3429" y="1326"/>
                  </a:cubicBezTo>
                  <a:cubicBezTo>
                    <a:pt x="3428" y="1327"/>
                    <a:pt x="3427" y="1329"/>
                    <a:pt x="3427" y="1331"/>
                  </a:cubicBezTo>
                  <a:cubicBezTo>
                    <a:pt x="3427" y="1333"/>
                    <a:pt x="3428" y="1335"/>
                    <a:pt x="3429" y="1336"/>
                  </a:cubicBezTo>
                  <a:cubicBezTo>
                    <a:pt x="3428" y="1336"/>
                    <a:pt x="3426" y="1334"/>
                    <a:pt x="3424" y="1332"/>
                  </a:cubicBezTo>
                  <a:cubicBezTo>
                    <a:pt x="3423" y="1330"/>
                    <a:pt x="3418" y="1326"/>
                    <a:pt x="3415" y="1324"/>
                  </a:cubicBezTo>
                  <a:cubicBezTo>
                    <a:pt x="3411" y="1322"/>
                    <a:pt x="3410" y="1322"/>
                    <a:pt x="3410" y="1319"/>
                  </a:cubicBezTo>
                  <a:cubicBezTo>
                    <a:pt x="3409" y="1314"/>
                    <a:pt x="3408" y="1312"/>
                    <a:pt x="3402" y="1308"/>
                  </a:cubicBezTo>
                  <a:cubicBezTo>
                    <a:pt x="3397" y="1305"/>
                    <a:pt x="3393" y="1304"/>
                    <a:pt x="3391" y="1307"/>
                  </a:cubicBezTo>
                  <a:cubicBezTo>
                    <a:pt x="3390" y="1308"/>
                    <a:pt x="3390" y="1311"/>
                    <a:pt x="3395" y="1315"/>
                  </a:cubicBezTo>
                  <a:cubicBezTo>
                    <a:pt x="3396" y="1316"/>
                    <a:pt x="3397" y="1317"/>
                    <a:pt x="3398" y="1317"/>
                  </a:cubicBezTo>
                  <a:cubicBezTo>
                    <a:pt x="3394" y="1318"/>
                    <a:pt x="3389" y="1318"/>
                    <a:pt x="3388" y="1317"/>
                  </a:cubicBezTo>
                  <a:cubicBezTo>
                    <a:pt x="3383" y="1315"/>
                    <a:pt x="3370" y="1314"/>
                    <a:pt x="3368" y="1318"/>
                  </a:cubicBezTo>
                  <a:cubicBezTo>
                    <a:pt x="3367" y="1320"/>
                    <a:pt x="3367" y="1322"/>
                    <a:pt x="3369" y="1324"/>
                  </a:cubicBezTo>
                  <a:cubicBezTo>
                    <a:pt x="3370" y="1325"/>
                    <a:pt x="3372" y="1326"/>
                    <a:pt x="3380" y="1327"/>
                  </a:cubicBezTo>
                  <a:cubicBezTo>
                    <a:pt x="3389" y="1327"/>
                    <a:pt x="3398" y="1330"/>
                    <a:pt x="3401" y="1333"/>
                  </a:cubicBezTo>
                  <a:cubicBezTo>
                    <a:pt x="3401" y="1333"/>
                    <a:pt x="3401" y="1333"/>
                    <a:pt x="3401" y="1333"/>
                  </a:cubicBezTo>
                  <a:cubicBezTo>
                    <a:pt x="3403" y="1337"/>
                    <a:pt x="3405" y="1337"/>
                    <a:pt x="3408" y="1336"/>
                  </a:cubicBezTo>
                  <a:cubicBezTo>
                    <a:pt x="3408" y="1336"/>
                    <a:pt x="3408" y="1336"/>
                    <a:pt x="3409" y="1337"/>
                  </a:cubicBezTo>
                  <a:cubicBezTo>
                    <a:pt x="3407" y="1338"/>
                    <a:pt x="3407" y="1338"/>
                    <a:pt x="3407" y="1338"/>
                  </a:cubicBezTo>
                  <a:cubicBezTo>
                    <a:pt x="3404" y="1338"/>
                    <a:pt x="3399" y="1341"/>
                    <a:pt x="3397" y="1343"/>
                  </a:cubicBezTo>
                  <a:cubicBezTo>
                    <a:pt x="3397" y="1344"/>
                    <a:pt x="3397" y="1344"/>
                    <a:pt x="3397" y="1344"/>
                  </a:cubicBezTo>
                  <a:cubicBezTo>
                    <a:pt x="3395" y="1344"/>
                    <a:pt x="3393" y="1345"/>
                    <a:pt x="3393" y="1347"/>
                  </a:cubicBezTo>
                  <a:cubicBezTo>
                    <a:pt x="3392" y="1350"/>
                    <a:pt x="3394" y="1355"/>
                    <a:pt x="3397" y="1356"/>
                  </a:cubicBezTo>
                  <a:cubicBezTo>
                    <a:pt x="3398" y="1357"/>
                    <a:pt x="3402" y="1358"/>
                    <a:pt x="3406" y="1353"/>
                  </a:cubicBezTo>
                  <a:cubicBezTo>
                    <a:pt x="3407" y="1352"/>
                    <a:pt x="3410" y="1350"/>
                    <a:pt x="3413" y="1350"/>
                  </a:cubicBezTo>
                  <a:cubicBezTo>
                    <a:pt x="3418" y="1350"/>
                    <a:pt x="3420" y="1349"/>
                    <a:pt x="3421" y="1348"/>
                  </a:cubicBezTo>
                  <a:cubicBezTo>
                    <a:pt x="3422" y="1348"/>
                    <a:pt x="3424" y="1349"/>
                    <a:pt x="3425" y="1350"/>
                  </a:cubicBezTo>
                  <a:cubicBezTo>
                    <a:pt x="3426" y="1352"/>
                    <a:pt x="3430" y="1356"/>
                    <a:pt x="3434" y="1359"/>
                  </a:cubicBezTo>
                  <a:cubicBezTo>
                    <a:pt x="3436" y="1361"/>
                    <a:pt x="3437" y="1362"/>
                    <a:pt x="3438" y="1364"/>
                  </a:cubicBezTo>
                  <a:cubicBezTo>
                    <a:pt x="3437" y="1364"/>
                    <a:pt x="3437" y="1364"/>
                    <a:pt x="3436" y="1365"/>
                  </a:cubicBezTo>
                  <a:cubicBezTo>
                    <a:pt x="3431" y="1367"/>
                    <a:pt x="3426" y="1373"/>
                    <a:pt x="3425" y="1377"/>
                  </a:cubicBezTo>
                  <a:cubicBezTo>
                    <a:pt x="3425" y="1380"/>
                    <a:pt x="3426" y="1381"/>
                    <a:pt x="3426" y="1382"/>
                  </a:cubicBezTo>
                  <a:cubicBezTo>
                    <a:pt x="3430" y="1385"/>
                    <a:pt x="3435" y="1382"/>
                    <a:pt x="3438" y="1380"/>
                  </a:cubicBezTo>
                  <a:cubicBezTo>
                    <a:pt x="3442" y="1377"/>
                    <a:pt x="3446" y="1375"/>
                    <a:pt x="3446" y="1375"/>
                  </a:cubicBezTo>
                  <a:cubicBezTo>
                    <a:pt x="3446" y="1375"/>
                    <a:pt x="3449" y="1376"/>
                    <a:pt x="3458" y="1384"/>
                  </a:cubicBezTo>
                  <a:cubicBezTo>
                    <a:pt x="3461" y="1386"/>
                    <a:pt x="3464" y="1389"/>
                    <a:pt x="3466" y="1391"/>
                  </a:cubicBezTo>
                  <a:cubicBezTo>
                    <a:pt x="3466" y="1391"/>
                    <a:pt x="3465" y="1391"/>
                    <a:pt x="3465" y="1392"/>
                  </a:cubicBezTo>
                  <a:cubicBezTo>
                    <a:pt x="3464" y="1392"/>
                    <a:pt x="3462" y="1393"/>
                    <a:pt x="3459" y="1395"/>
                  </a:cubicBezTo>
                  <a:cubicBezTo>
                    <a:pt x="3457" y="1396"/>
                    <a:pt x="3455" y="1397"/>
                    <a:pt x="3455" y="1397"/>
                  </a:cubicBezTo>
                  <a:cubicBezTo>
                    <a:pt x="3454" y="1397"/>
                    <a:pt x="3454" y="1397"/>
                    <a:pt x="3454" y="1397"/>
                  </a:cubicBezTo>
                  <a:cubicBezTo>
                    <a:pt x="3453" y="1398"/>
                    <a:pt x="3453" y="1398"/>
                    <a:pt x="3453" y="1398"/>
                  </a:cubicBezTo>
                  <a:cubicBezTo>
                    <a:pt x="3452" y="1398"/>
                    <a:pt x="3451" y="1399"/>
                    <a:pt x="3450" y="1404"/>
                  </a:cubicBezTo>
                  <a:cubicBezTo>
                    <a:pt x="3450" y="1409"/>
                    <a:pt x="3454" y="1413"/>
                    <a:pt x="3457" y="1412"/>
                  </a:cubicBezTo>
                  <a:cubicBezTo>
                    <a:pt x="3459" y="1412"/>
                    <a:pt x="3460" y="1411"/>
                    <a:pt x="3461" y="1409"/>
                  </a:cubicBezTo>
                  <a:cubicBezTo>
                    <a:pt x="3462" y="1409"/>
                    <a:pt x="3463" y="1408"/>
                    <a:pt x="3465" y="1407"/>
                  </a:cubicBezTo>
                  <a:cubicBezTo>
                    <a:pt x="3468" y="1406"/>
                    <a:pt x="3472" y="1404"/>
                    <a:pt x="3475" y="1402"/>
                  </a:cubicBezTo>
                  <a:cubicBezTo>
                    <a:pt x="3479" y="1400"/>
                    <a:pt x="3479" y="1400"/>
                    <a:pt x="3482" y="1402"/>
                  </a:cubicBezTo>
                  <a:cubicBezTo>
                    <a:pt x="3485" y="1404"/>
                    <a:pt x="3487" y="1405"/>
                    <a:pt x="3489" y="1407"/>
                  </a:cubicBezTo>
                  <a:cubicBezTo>
                    <a:pt x="3491" y="1409"/>
                    <a:pt x="3491" y="1410"/>
                    <a:pt x="3491" y="1410"/>
                  </a:cubicBezTo>
                  <a:cubicBezTo>
                    <a:pt x="3491" y="1411"/>
                    <a:pt x="3491" y="1412"/>
                    <a:pt x="3488" y="1413"/>
                  </a:cubicBezTo>
                  <a:cubicBezTo>
                    <a:pt x="3485" y="1415"/>
                    <a:pt x="3483" y="1417"/>
                    <a:pt x="3483" y="1420"/>
                  </a:cubicBezTo>
                  <a:cubicBezTo>
                    <a:pt x="3483" y="1423"/>
                    <a:pt x="3484" y="1425"/>
                    <a:pt x="3487" y="1426"/>
                  </a:cubicBezTo>
                  <a:cubicBezTo>
                    <a:pt x="3491" y="1426"/>
                    <a:pt x="3501" y="1417"/>
                    <a:pt x="3503" y="1414"/>
                  </a:cubicBezTo>
                  <a:cubicBezTo>
                    <a:pt x="3503" y="1414"/>
                    <a:pt x="3504" y="1414"/>
                    <a:pt x="3508" y="1415"/>
                  </a:cubicBezTo>
                  <a:cubicBezTo>
                    <a:pt x="3511" y="1417"/>
                    <a:pt x="3515" y="1418"/>
                    <a:pt x="3518" y="1419"/>
                  </a:cubicBezTo>
                  <a:cubicBezTo>
                    <a:pt x="3517" y="1419"/>
                    <a:pt x="3517" y="1419"/>
                    <a:pt x="3517" y="1419"/>
                  </a:cubicBezTo>
                  <a:cubicBezTo>
                    <a:pt x="3513" y="1419"/>
                    <a:pt x="3508" y="1421"/>
                    <a:pt x="3505" y="1423"/>
                  </a:cubicBezTo>
                  <a:cubicBezTo>
                    <a:pt x="3500" y="1426"/>
                    <a:pt x="3496" y="1428"/>
                    <a:pt x="3495" y="1428"/>
                  </a:cubicBezTo>
                  <a:cubicBezTo>
                    <a:pt x="3492" y="1426"/>
                    <a:pt x="3488" y="1428"/>
                    <a:pt x="3487" y="1428"/>
                  </a:cubicBezTo>
                  <a:cubicBezTo>
                    <a:pt x="3484" y="1429"/>
                    <a:pt x="3481" y="1428"/>
                    <a:pt x="3480" y="1426"/>
                  </a:cubicBezTo>
                  <a:cubicBezTo>
                    <a:pt x="3479" y="1423"/>
                    <a:pt x="3478" y="1422"/>
                    <a:pt x="3476" y="1422"/>
                  </a:cubicBezTo>
                  <a:cubicBezTo>
                    <a:pt x="3474" y="1423"/>
                    <a:pt x="3474" y="1423"/>
                    <a:pt x="3474" y="1423"/>
                  </a:cubicBezTo>
                  <a:cubicBezTo>
                    <a:pt x="3474" y="1423"/>
                    <a:pt x="3474" y="1423"/>
                    <a:pt x="3474" y="1423"/>
                  </a:cubicBezTo>
                  <a:cubicBezTo>
                    <a:pt x="3474" y="1423"/>
                    <a:pt x="3474" y="1423"/>
                    <a:pt x="3474" y="1423"/>
                  </a:cubicBezTo>
                  <a:cubicBezTo>
                    <a:pt x="3458" y="1416"/>
                    <a:pt x="3431" y="1401"/>
                    <a:pt x="3427" y="1395"/>
                  </a:cubicBezTo>
                  <a:cubicBezTo>
                    <a:pt x="3426" y="1394"/>
                    <a:pt x="3423" y="1392"/>
                    <a:pt x="3421" y="1390"/>
                  </a:cubicBezTo>
                  <a:cubicBezTo>
                    <a:pt x="3418" y="1388"/>
                    <a:pt x="3413" y="1381"/>
                    <a:pt x="3408" y="1374"/>
                  </a:cubicBezTo>
                  <a:cubicBezTo>
                    <a:pt x="3408" y="1374"/>
                    <a:pt x="3399" y="1361"/>
                    <a:pt x="3397" y="1359"/>
                  </a:cubicBezTo>
                  <a:cubicBezTo>
                    <a:pt x="3397" y="1359"/>
                    <a:pt x="3397" y="1359"/>
                    <a:pt x="3397" y="1359"/>
                  </a:cubicBezTo>
                  <a:cubicBezTo>
                    <a:pt x="3396" y="1358"/>
                    <a:pt x="3394" y="1356"/>
                    <a:pt x="3392" y="1353"/>
                  </a:cubicBezTo>
                  <a:cubicBezTo>
                    <a:pt x="3383" y="1342"/>
                    <a:pt x="3383" y="1342"/>
                    <a:pt x="3383" y="1342"/>
                  </a:cubicBezTo>
                  <a:cubicBezTo>
                    <a:pt x="3381" y="1340"/>
                    <a:pt x="3377" y="1335"/>
                    <a:pt x="3375" y="1333"/>
                  </a:cubicBezTo>
                  <a:close/>
                  <a:moveTo>
                    <a:pt x="3346" y="1722"/>
                  </a:moveTo>
                  <a:cubicBezTo>
                    <a:pt x="3345" y="1722"/>
                    <a:pt x="3344" y="1722"/>
                    <a:pt x="3344" y="1722"/>
                  </a:cubicBezTo>
                  <a:cubicBezTo>
                    <a:pt x="3344" y="1722"/>
                    <a:pt x="3344" y="1722"/>
                    <a:pt x="3344" y="1722"/>
                  </a:cubicBezTo>
                  <a:cubicBezTo>
                    <a:pt x="3345" y="1720"/>
                    <a:pt x="3345" y="1720"/>
                    <a:pt x="3345" y="1720"/>
                  </a:cubicBezTo>
                  <a:cubicBezTo>
                    <a:pt x="3345" y="1720"/>
                    <a:pt x="3345" y="1720"/>
                    <a:pt x="3345" y="1720"/>
                  </a:cubicBezTo>
                  <a:cubicBezTo>
                    <a:pt x="3346" y="1720"/>
                    <a:pt x="3346" y="1721"/>
                    <a:pt x="3346" y="1721"/>
                  </a:cubicBezTo>
                  <a:cubicBezTo>
                    <a:pt x="3346" y="1722"/>
                    <a:pt x="3346" y="1722"/>
                    <a:pt x="3346" y="1722"/>
                  </a:cubicBezTo>
                  <a:close/>
                  <a:moveTo>
                    <a:pt x="3351" y="1708"/>
                  </a:moveTo>
                  <a:cubicBezTo>
                    <a:pt x="3337" y="1701"/>
                    <a:pt x="3329" y="1698"/>
                    <a:pt x="3328" y="1698"/>
                  </a:cubicBezTo>
                  <a:cubicBezTo>
                    <a:pt x="3327" y="1698"/>
                    <a:pt x="3323" y="1696"/>
                    <a:pt x="3317" y="1694"/>
                  </a:cubicBezTo>
                  <a:cubicBezTo>
                    <a:pt x="3311" y="1692"/>
                    <a:pt x="3304" y="1689"/>
                    <a:pt x="3301" y="1688"/>
                  </a:cubicBezTo>
                  <a:cubicBezTo>
                    <a:pt x="3299" y="1688"/>
                    <a:pt x="3291" y="1685"/>
                    <a:pt x="3285" y="1683"/>
                  </a:cubicBezTo>
                  <a:cubicBezTo>
                    <a:pt x="3269" y="1678"/>
                    <a:pt x="3266" y="1677"/>
                    <a:pt x="3264" y="1675"/>
                  </a:cubicBezTo>
                  <a:cubicBezTo>
                    <a:pt x="3263" y="1674"/>
                    <a:pt x="3261" y="1672"/>
                    <a:pt x="3259" y="1671"/>
                  </a:cubicBezTo>
                  <a:cubicBezTo>
                    <a:pt x="3256" y="1668"/>
                    <a:pt x="3253" y="1657"/>
                    <a:pt x="3253" y="1648"/>
                  </a:cubicBezTo>
                  <a:cubicBezTo>
                    <a:pt x="3254" y="1645"/>
                    <a:pt x="3253" y="1640"/>
                    <a:pt x="3253" y="1637"/>
                  </a:cubicBezTo>
                  <a:cubicBezTo>
                    <a:pt x="3251" y="1623"/>
                    <a:pt x="3254" y="1608"/>
                    <a:pt x="3256" y="1594"/>
                  </a:cubicBezTo>
                  <a:cubicBezTo>
                    <a:pt x="3257" y="1587"/>
                    <a:pt x="3259" y="1579"/>
                    <a:pt x="3259" y="1572"/>
                  </a:cubicBezTo>
                  <a:cubicBezTo>
                    <a:pt x="3259" y="1571"/>
                    <a:pt x="3259" y="1571"/>
                    <a:pt x="3259" y="1571"/>
                  </a:cubicBezTo>
                  <a:cubicBezTo>
                    <a:pt x="3259" y="1570"/>
                    <a:pt x="3259" y="1569"/>
                    <a:pt x="3260" y="1569"/>
                  </a:cubicBezTo>
                  <a:cubicBezTo>
                    <a:pt x="3261" y="1566"/>
                    <a:pt x="3260" y="1555"/>
                    <a:pt x="3260" y="1554"/>
                  </a:cubicBezTo>
                  <a:cubicBezTo>
                    <a:pt x="3261" y="1546"/>
                    <a:pt x="3262" y="1536"/>
                    <a:pt x="3262" y="1526"/>
                  </a:cubicBezTo>
                  <a:cubicBezTo>
                    <a:pt x="3264" y="1503"/>
                    <a:pt x="3265" y="1476"/>
                    <a:pt x="3273" y="1456"/>
                  </a:cubicBezTo>
                  <a:cubicBezTo>
                    <a:pt x="3275" y="1452"/>
                    <a:pt x="3277" y="1445"/>
                    <a:pt x="3277" y="1442"/>
                  </a:cubicBezTo>
                  <a:cubicBezTo>
                    <a:pt x="3277" y="1439"/>
                    <a:pt x="3281" y="1426"/>
                    <a:pt x="3284" y="1422"/>
                  </a:cubicBezTo>
                  <a:cubicBezTo>
                    <a:pt x="3285" y="1420"/>
                    <a:pt x="3285" y="1420"/>
                    <a:pt x="3285" y="1420"/>
                  </a:cubicBezTo>
                  <a:cubicBezTo>
                    <a:pt x="3301" y="1396"/>
                    <a:pt x="3324" y="1362"/>
                    <a:pt x="3358" y="1367"/>
                  </a:cubicBezTo>
                  <a:cubicBezTo>
                    <a:pt x="3361" y="1368"/>
                    <a:pt x="3368" y="1370"/>
                    <a:pt x="3374" y="1371"/>
                  </a:cubicBezTo>
                  <a:cubicBezTo>
                    <a:pt x="3382" y="1373"/>
                    <a:pt x="3389" y="1375"/>
                    <a:pt x="3390" y="1375"/>
                  </a:cubicBezTo>
                  <a:cubicBezTo>
                    <a:pt x="3391" y="1376"/>
                    <a:pt x="3391" y="1376"/>
                    <a:pt x="3392" y="1377"/>
                  </a:cubicBezTo>
                  <a:cubicBezTo>
                    <a:pt x="3395" y="1380"/>
                    <a:pt x="3399" y="1387"/>
                    <a:pt x="3402" y="1392"/>
                  </a:cubicBezTo>
                  <a:cubicBezTo>
                    <a:pt x="3403" y="1394"/>
                    <a:pt x="3405" y="1397"/>
                    <a:pt x="3409" y="1401"/>
                  </a:cubicBezTo>
                  <a:cubicBezTo>
                    <a:pt x="3415" y="1407"/>
                    <a:pt x="3424" y="1414"/>
                    <a:pt x="3434" y="1421"/>
                  </a:cubicBezTo>
                  <a:cubicBezTo>
                    <a:pt x="3449" y="1431"/>
                    <a:pt x="3456" y="1434"/>
                    <a:pt x="3473" y="1440"/>
                  </a:cubicBezTo>
                  <a:cubicBezTo>
                    <a:pt x="3484" y="1444"/>
                    <a:pt x="3488" y="1444"/>
                    <a:pt x="3496" y="1443"/>
                  </a:cubicBezTo>
                  <a:cubicBezTo>
                    <a:pt x="3500" y="1442"/>
                    <a:pt x="3502" y="1443"/>
                    <a:pt x="3505" y="1445"/>
                  </a:cubicBezTo>
                  <a:cubicBezTo>
                    <a:pt x="3511" y="1450"/>
                    <a:pt x="3515" y="1459"/>
                    <a:pt x="3513" y="1461"/>
                  </a:cubicBezTo>
                  <a:cubicBezTo>
                    <a:pt x="3513" y="1462"/>
                    <a:pt x="3513" y="1462"/>
                    <a:pt x="3513" y="1462"/>
                  </a:cubicBezTo>
                  <a:cubicBezTo>
                    <a:pt x="3511" y="1463"/>
                    <a:pt x="3511" y="1463"/>
                    <a:pt x="3511" y="1463"/>
                  </a:cubicBezTo>
                  <a:cubicBezTo>
                    <a:pt x="3510" y="1463"/>
                    <a:pt x="3509" y="1465"/>
                    <a:pt x="3507" y="1468"/>
                  </a:cubicBezTo>
                  <a:cubicBezTo>
                    <a:pt x="3507" y="1470"/>
                    <a:pt x="3505" y="1474"/>
                    <a:pt x="3503" y="1476"/>
                  </a:cubicBezTo>
                  <a:cubicBezTo>
                    <a:pt x="3501" y="1479"/>
                    <a:pt x="3501" y="1479"/>
                    <a:pt x="3493" y="1476"/>
                  </a:cubicBezTo>
                  <a:cubicBezTo>
                    <a:pt x="3475" y="1471"/>
                    <a:pt x="3469" y="1470"/>
                    <a:pt x="3460" y="1471"/>
                  </a:cubicBezTo>
                  <a:cubicBezTo>
                    <a:pt x="3452" y="1472"/>
                    <a:pt x="3448" y="1474"/>
                    <a:pt x="3447" y="1478"/>
                  </a:cubicBezTo>
                  <a:cubicBezTo>
                    <a:pt x="3446" y="1479"/>
                    <a:pt x="3446" y="1481"/>
                    <a:pt x="3449" y="1484"/>
                  </a:cubicBezTo>
                  <a:cubicBezTo>
                    <a:pt x="3451" y="1486"/>
                    <a:pt x="3454" y="1487"/>
                    <a:pt x="3459" y="1485"/>
                  </a:cubicBezTo>
                  <a:cubicBezTo>
                    <a:pt x="3463" y="1484"/>
                    <a:pt x="3469" y="1485"/>
                    <a:pt x="3479" y="1488"/>
                  </a:cubicBezTo>
                  <a:cubicBezTo>
                    <a:pt x="3492" y="1491"/>
                    <a:pt x="3496" y="1493"/>
                    <a:pt x="3510" y="1501"/>
                  </a:cubicBezTo>
                  <a:cubicBezTo>
                    <a:pt x="3519" y="1506"/>
                    <a:pt x="3524" y="1510"/>
                    <a:pt x="3527" y="1513"/>
                  </a:cubicBezTo>
                  <a:cubicBezTo>
                    <a:pt x="3531" y="1517"/>
                    <a:pt x="3532" y="1520"/>
                    <a:pt x="3532" y="1525"/>
                  </a:cubicBezTo>
                  <a:cubicBezTo>
                    <a:pt x="3532" y="1535"/>
                    <a:pt x="3537" y="1538"/>
                    <a:pt x="3544" y="1534"/>
                  </a:cubicBezTo>
                  <a:cubicBezTo>
                    <a:pt x="3550" y="1531"/>
                    <a:pt x="3549" y="1529"/>
                    <a:pt x="3547" y="1519"/>
                  </a:cubicBezTo>
                  <a:cubicBezTo>
                    <a:pt x="3544" y="1509"/>
                    <a:pt x="3535" y="1497"/>
                    <a:pt x="3527" y="1493"/>
                  </a:cubicBezTo>
                  <a:cubicBezTo>
                    <a:pt x="3527" y="1493"/>
                    <a:pt x="3526" y="1492"/>
                    <a:pt x="3526" y="1492"/>
                  </a:cubicBezTo>
                  <a:cubicBezTo>
                    <a:pt x="3526" y="1492"/>
                    <a:pt x="3526" y="1492"/>
                    <a:pt x="3526" y="1492"/>
                  </a:cubicBezTo>
                  <a:cubicBezTo>
                    <a:pt x="3528" y="1491"/>
                    <a:pt x="3530" y="1487"/>
                    <a:pt x="3532" y="1485"/>
                  </a:cubicBezTo>
                  <a:cubicBezTo>
                    <a:pt x="3534" y="1483"/>
                    <a:pt x="3534" y="1482"/>
                    <a:pt x="3534" y="1482"/>
                  </a:cubicBezTo>
                  <a:cubicBezTo>
                    <a:pt x="3534" y="1482"/>
                    <a:pt x="3535" y="1482"/>
                    <a:pt x="3535" y="1483"/>
                  </a:cubicBezTo>
                  <a:cubicBezTo>
                    <a:pt x="3536" y="1484"/>
                    <a:pt x="3540" y="1487"/>
                    <a:pt x="3543" y="1489"/>
                  </a:cubicBezTo>
                  <a:cubicBezTo>
                    <a:pt x="3544" y="1490"/>
                    <a:pt x="3544" y="1490"/>
                    <a:pt x="3544" y="1490"/>
                  </a:cubicBezTo>
                  <a:cubicBezTo>
                    <a:pt x="3553" y="1497"/>
                    <a:pt x="3565" y="1504"/>
                    <a:pt x="3577" y="1507"/>
                  </a:cubicBezTo>
                  <a:cubicBezTo>
                    <a:pt x="3579" y="1507"/>
                    <a:pt x="3579" y="1507"/>
                    <a:pt x="3579" y="1507"/>
                  </a:cubicBezTo>
                  <a:cubicBezTo>
                    <a:pt x="3580" y="1506"/>
                    <a:pt x="3580" y="1506"/>
                    <a:pt x="3580" y="1506"/>
                  </a:cubicBezTo>
                  <a:cubicBezTo>
                    <a:pt x="3583" y="1503"/>
                    <a:pt x="3598" y="1512"/>
                    <a:pt x="3606" y="1517"/>
                  </a:cubicBezTo>
                  <a:cubicBezTo>
                    <a:pt x="3614" y="1522"/>
                    <a:pt x="3619" y="1525"/>
                    <a:pt x="3622" y="1525"/>
                  </a:cubicBezTo>
                  <a:cubicBezTo>
                    <a:pt x="3650" y="1542"/>
                    <a:pt x="3660" y="1577"/>
                    <a:pt x="3646" y="1616"/>
                  </a:cubicBezTo>
                  <a:cubicBezTo>
                    <a:pt x="3645" y="1618"/>
                    <a:pt x="3643" y="1622"/>
                    <a:pt x="3643" y="1626"/>
                  </a:cubicBezTo>
                  <a:cubicBezTo>
                    <a:pt x="3637" y="1644"/>
                    <a:pt x="3629" y="1659"/>
                    <a:pt x="3612" y="1677"/>
                  </a:cubicBezTo>
                  <a:cubicBezTo>
                    <a:pt x="3607" y="1682"/>
                    <a:pt x="3602" y="1688"/>
                    <a:pt x="3600" y="1690"/>
                  </a:cubicBezTo>
                  <a:cubicBezTo>
                    <a:pt x="3597" y="1694"/>
                    <a:pt x="3593" y="1697"/>
                    <a:pt x="3568" y="1716"/>
                  </a:cubicBezTo>
                  <a:cubicBezTo>
                    <a:pt x="3554" y="1728"/>
                    <a:pt x="3542" y="1732"/>
                    <a:pt x="3527" y="1737"/>
                  </a:cubicBezTo>
                  <a:cubicBezTo>
                    <a:pt x="3517" y="1740"/>
                    <a:pt x="3506" y="1744"/>
                    <a:pt x="3493" y="1751"/>
                  </a:cubicBezTo>
                  <a:cubicBezTo>
                    <a:pt x="3471" y="1764"/>
                    <a:pt x="3458" y="1769"/>
                    <a:pt x="3451" y="1767"/>
                  </a:cubicBezTo>
                  <a:cubicBezTo>
                    <a:pt x="3449" y="1767"/>
                    <a:pt x="3445" y="1766"/>
                    <a:pt x="3443" y="1766"/>
                  </a:cubicBezTo>
                  <a:cubicBezTo>
                    <a:pt x="3436" y="1765"/>
                    <a:pt x="3410" y="1753"/>
                    <a:pt x="3401" y="1747"/>
                  </a:cubicBezTo>
                  <a:cubicBezTo>
                    <a:pt x="3395" y="1744"/>
                    <a:pt x="3388" y="1738"/>
                    <a:pt x="3382" y="1730"/>
                  </a:cubicBezTo>
                  <a:cubicBezTo>
                    <a:pt x="3371" y="1718"/>
                    <a:pt x="3371" y="1718"/>
                    <a:pt x="3371" y="1718"/>
                  </a:cubicBezTo>
                  <a:lnTo>
                    <a:pt x="3351" y="17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108"/>
            <p:cNvSpPr/>
            <p:nvPr/>
          </p:nvSpPr>
          <p:spPr bwMode="auto">
            <a:xfrm>
              <a:off x="1130" y="1075"/>
              <a:ext cx="33" cy="31"/>
            </a:xfrm>
            <a:custGeom>
              <a:avLst/>
              <a:gdLst>
                <a:gd name="T0" fmla="*/ 33 w 60"/>
                <a:gd name="T1" fmla="*/ 50 h 57"/>
                <a:gd name="T2" fmla="*/ 35 w 60"/>
                <a:gd name="T3" fmla="*/ 54 h 57"/>
                <a:gd name="T4" fmla="*/ 43 w 60"/>
                <a:gd name="T5" fmla="*/ 56 h 57"/>
                <a:gd name="T6" fmla="*/ 55 w 60"/>
                <a:gd name="T7" fmla="*/ 23 h 57"/>
                <a:gd name="T8" fmla="*/ 40 w 60"/>
                <a:gd name="T9" fmla="*/ 16 h 57"/>
                <a:gd name="T10" fmla="*/ 34 w 60"/>
                <a:gd name="T11" fmla="*/ 12 h 57"/>
                <a:gd name="T12" fmla="*/ 20 w 60"/>
                <a:gd name="T13" fmla="*/ 2 h 57"/>
                <a:gd name="T14" fmla="*/ 12 w 60"/>
                <a:gd name="T15" fmla="*/ 6 h 57"/>
                <a:gd name="T16" fmla="*/ 7 w 60"/>
                <a:gd name="T17" fmla="*/ 28 h 57"/>
                <a:gd name="T18" fmla="*/ 12 w 60"/>
                <a:gd name="T19" fmla="*/ 24 h 57"/>
                <a:gd name="T20" fmla="*/ 22 w 60"/>
                <a:gd name="T21" fmla="*/ 10 h 57"/>
                <a:gd name="T22" fmla="*/ 24 w 60"/>
                <a:gd name="T23" fmla="*/ 17 h 57"/>
                <a:gd name="T24" fmla="*/ 37 w 60"/>
                <a:gd name="T25" fmla="*/ 26 h 57"/>
                <a:gd name="T26" fmla="*/ 46 w 60"/>
                <a:gd name="T27" fmla="*/ 36 h 57"/>
                <a:gd name="T28" fmla="*/ 33 w 60"/>
                <a:gd name="T29" fmla="*/ 5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57">
                  <a:moveTo>
                    <a:pt x="33" y="50"/>
                  </a:moveTo>
                  <a:cubicBezTo>
                    <a:pt x="31" y="51"/>
                    <a:pt x="32" y="52"/>
                    <a:pt x="35" y="54"/>
                  </a:cubicBezTo>
                  <a:cubicBezTo>
                    <a:pt x="38" y="56"/>
                    <a:pt x="41" y="57"/>
                    <a:pt x="43" y="56"/>
                  </a:cubicBezTo>
                  <a:cubicBezTo>
                    <a:pt x="50" y="55"/>
                    <a:pt x="60" y="29"/>
                    <a:pt x="55" y="23"/>
                  </a:cubicBezTo>
                  <a:cubicBezTo>
                    <a:pt x="53" y="19"/>
                    <a:pt x="46" y="16"/>
                    <a:pt x="40" y="16"/>
                  </a:cubicBezTo>
                  <a:cubicBezTo>
                    <a:pt x="35" y="17"/>
                    <a:pt x="35" y="16"/>
                    <a:pt x="34" y="12"/>
                  </a:cubicBezTo>
                  <a:cubicBezTo>
                    <a:pt x="34" y="3"/>
                    <a:pt x="28" y="0"/>
                    <a:pt x="20" y="2"/>
                  </a:cubicBezTo>
                  <a:cubicBezTo>
                    <a:pt x="18" y="2"/>
                    <a:pt x="15" y="4"/>
                    <a:pt x="12" y="6"/>
                  </a:cubicBezTo>
                  <a:cubicBezTo>
                    <a:pt x="4" y="12"/>
                    <a:pt x="0" y="27"/>
                    <a:pt x="7" y="28"/>
                  </a:cubicBezTo>
                  <a:cubicBezTo>
                    <a:pt x="11" y="28"/>
                    <a:pt x="13" y="27"/>
                    <a:pt x="12" y="24"/>
                  </a:cubicBezTo>
                  <a:cubicBezTo>
                    <a:pt x="11" y="21"/>
                    <a:pt x="19" y="10"/>
                    <a:pt x="22" y="10"/>
                  </a:cubicBezTo>
                  <a:cubicBezTo>
                    <a:pt x="24" y="9"/>
                    <a:pt x="25" y="11"/>
                    <a:pt x="24" y="17"/>
                  </a:cubicBezTo>
                  <a:cubicBezTo>
                    <a:pt x="23" y="23"/>
                    <a:pt x="28" y="27"/>
                    <a:pt x="37" y="26"/>
                  </a:cubicBezTo>
                  <a:cubicBezTo>
                    <a:pt x="47" y="24"/>
                    <a:pt x="48" y="26"/>
                    <a:pt x="46" y="36"/>
                  </a:cubicBezTo>
                  <a:cubicBezTo>
                    <a:pt x="44" y="44"/>
                    <a:pt x="41" y="47"/>
                    <a:pt x="33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109"/>
            <p:cNvSpPr>
              <a:spLocks noEditPoints="1"/>
            </p:cNvSpPr>
            <p:nvPr/>
          </p:nvSpPr>
          <p:spPr bwMode="auto">
            <a:xfrm>
              <a:off x="1185" y="1185"/>
              <a:ext cx="87" cy="75"/>
            </a:xfrm>
            <a:custGeom>
              <a:avLst/>
              <a:gdLst>
                <a:gd name="T0" fmla="*/ 90 w 162"/>
                <a:gd name="T1" fmla="*/ 50 h 139"/>
                <a:gd name="T2" fmla="*/ 83 w 162"/>
                <a:gd name="T3" fmla="*/ 42 h 139"/>
                <a:gd name="T4" fmla="*/ 74 w 162"/>
                <a:gd name="T5" fmla="*/ 0 h 139"/>
                <a:gd name="T6" fmla="*/ 40 w 162"/>
                <a:gd name="T7" fmla="*/ 20 h 139"/>
                <a:gd name="T8" fmla="*/ 2 w 162"/>
                <a:gd name="T9" fmla="*/ 37 h 139"/>
                <a:gd name="T10" fmla="*/ 65 w 162"/>
                <a:gd name="T11" fmla="*/ 72 h 139"/>
                <a:gd name="T12" fmla="*/ 65 w 162"/>
                <a:gd name="T13" fmla="*/ 80 h 139"/>
                <a:gd name="T14" fmla="*/ 67 w 162"/>
                <a:gd name="T15" fmla="*/ 118 h 139"/>
                <a:gd name="T16" fmla="*/ 85 w 162"/>
                <a:gd name="T17" fmla="*/ 131 h 139"/>
                <a:gd name="T18" fmla="*/ 109 w 162"/>
                <a:gd name="T19" fmla="*/ 131 h 139"/>
                <a:gd name="T20" fmla="*/ 117 w 162"/>
                <a:gd name="T21" fmla="*/ 129 h 139"/>
                <a:gd name="T22" fmla="*/ 120 w 162"/>
                <a:gd name="T23" fmla="*/ 128 h 139"/>
                <a:gd name="T24" fmla="*/ 126 w 162"/>
                <a:gd name="T25" fmla="*/ 125 h 139"/>
                <a:gd name="T26" fmla="*/ 129 w 162"/>
                <a:gd name="T27" fmla="*/ 124 h 139"/>
                <a:gd name="T28" fmla="*/ 146 w 162"/>
                <a:gd name="T29" fmla="*/ 116 h 139"/>
                <a:gd name="T30" fmla="*/ 136 w 162"/>
                <a:gd name="T31" fmla="*/ 42 h 139"/>
                <a:gd name="T32" fmla="*/ 76 w 162"/>
                <a:gd name="T33" fmla="*/ 65 h 139"/>
                <a:gd name="T34" fmla="*/ 79 w 162"/>
                <a:gd name="T35" fmla="*/ 61 h 139"/>
                <a:gd name="T36" fmla="*/ 78 w 162"/>
                <a:gd name="T37" fmla="*/ 67 h 139"/>
                <a:gd name="T38" fmla="*/ 40 w 162"/>
                <a:gd name="T39" fmla="*/ 49 h 139"/>
                <a:gd name="T40" fmla="*/ 53 w 162"/>
                <a:gd name="T41" fmla="*/ 25 h 139"/>
                <a:gd name="T42" fmla="*/ 62 w 162"/>
                <a:gd name="T43" fmla="*/ 24 h 139"/>
                <a:gd name="T44" fmla="*/ 63 w 162"/>
                <a:gd name="T45" fmla="*/ 35 h 139"/>
                <a:gd name="T46" fmla="*/ 59 w 162"/>
                <a:gd name="T47" fmla="*/ 36 h 139"/>
                <a:gd name="T48" fmla="*/ 60 w 162"/>
                <a:gd name="T49" fmla="*/ 42 h 139"/>
                <a:gd name="T50" fmla="*/ 37 w 162"/>
                <a:gd name="T51" fmla="*/ 40 h 139"/>
                <a:gd name="T52" fmla="*/ 55 w 162"/>
                <a:gd name="T53" fmla="*/ 48 h 139"/>
                <a:gd name="T54" fmla="*/ 40 w 162"/>
                <a:gd name="T55" fmla="*/ 49 h 139"/>
                <a:gd name="T56" fmla="*/ 57 w 162"/>
                <a:gd name="T57" fmla="*/ 59 h 139"/>
                <a:gd name="T58" fmla="*/ 58 w 162"/>
                <a:gd name="T59" fmla="*/ 62 h 139"/>
                <a:gd name="T60" fmla="*/ 149 w 162"/>
                <a:gd name="T61" fmla="*/ 77 h 139"/>
                <a:gd name="T62" fmla="*/ 137 w 162"/>
                <a:gd name="T63" fmla="*/ 102 h 139"/>
                <a:gd name="T64" fmla="*/ 127 w 162"/>
                <a:gd name="T65" fmla="*/ 102 h 139"/>
                <a:gd name="T66" fmla="*/ 119 w 162"/>
                <a:gd name="T67" fmla="*/ 106 h 139"/>
                <a:gd name="T68" fmla="*/ 109 w 162"/>
                <a:gd name="T69" fmla="*/ 109 h 139"/>
                <a:gd name="T70" fmla="*/ 90 w 162"/>
                <a:gd name="T71" fmla="*/ 117 h 139"/>
                <a:gd name="T72" fmla="*/ 74 w 162"/>
                <a:gd name="T73" fmla="*/ 96 h 139"/>
                <a:gd name="T74" fmla="*/ 92 w 162"/>
                <a:gd name="T75" fmla="*/ 86 h 139"/>
                <a:gd name="T76" fmla="*/ 93 w 162"/>
                <a:gd name="T77" fmla="*/ 101 h 139"/>
                <a:gd name="T78" fmla="*/ 101 w 162"/>
                <a:gd name="T79" fmla="*/ 96 h 139"/>
                <a:gd name="T80" fmla="*/ 118 w 162"/>
                <a:gd name="T81" fmla="*/ 72 h 139"/>
                <a:gd name="T82" fmla="*/ 99 w 162"/>
                <a:gd name="T83" fmla="*/ 75 h 139"/>
                <a:gd name="T84" fmla="*/ 128 w 162"/>
                <a:gd name="T85" fmla="*/ 4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2" h="139">
                  <a:moveTo>
                    <a:pt x="92" y="43"/>
                  </a:moveTo>
                  <a:cubicBezTo>
                    <a:pt x="91" y="46"/>
                    <a:pt x="90" y="49"/>
                    <a:pt x="90" y="50"/>
                  </a:cubicBezTo>
                  <a:cubicBezTo>
                    <a:pt x="90" y="50"/>
                    <a:pt x="89" y="52"/>
                    <a:pt x="88" y="54"/>
                  </a:cubicBezTo>
                  <a:cubicBezTo>
                    <a:pt x="86" y="56"/>
                    <a:pt x="86" y="55"/>
                    <a:pt x="83" y="42"/>
                  </a:cubicBezTo>
                  <a:cubicBezTo>
                    <a:pt x="81" y="30"/>
                    <a:pt x="80" y="18"/>
                    <a:pt x="79" y="6"/>
                  </a:cubicBezTo>
                  <a:cubicBezTo>
                    <a:pt x="79" y="4"/>
                    <a:pt x="75" y="0"/>
                    <a:pt x="74" y="0"/>
                  </a:cubicBezTo>
                  <a:cubicBezTo>
                    <a:pt x="70" y="2"/>
                    <a:pt x="73" y="20"/>
                    <a:pt x="67" y="13"/>
                  </a:cubicBezTo>
                  <a:cubicBezTo>
                    <a:pt x="56" y="3"/>
                    <a:pt x="50" y="12"/>
                    <a:pt x="40" y="20"/>
                  </a:cubicBezTo>
                  <a:cubicBezTo>
                    <a:pt x="27" y="31"/>
                    <a:pt x="21" y="34"/>
                    <a:pt x="11" y="33"/>
                  </a:cubicBezTo>
                  <a:cubicBezTo>
                    <a:pt x="3" y="32"/>
                    <a:pt x="0" y="34"/>
                    <a:pt x="2" y="37"/>
                  </a:cubicBezTo>
                  <a:cubicBezTo>
                    <a:pt x="14" y="47"/>
                    <a:pt x="28" y="48"/>
                    <a:pt x="39" y="61"/>
                  </a:cubicBezTo>
                  <a:cubicBezTo>
                    <a:pt x="45" y="65"/>
                    <a:pt x="57" y="72"/>
                    <a:pt x="65" y="72"/>
                  </a:cubicBezTo>
                  <a:cubicBezTo>
                    <a:pt x="67" y="71"/>
                    <a:pt x="69" y="71"/>
                    <a:pt x="69" y="71"/>
                  </a:cubicBezTo>
                  <a:cubicBezTo>
                    <a:pt x="70" y="72"/>
                    <a:pt x="67" y="75"/>
                    <a:pt x="65" y="80"/>
                  </a:cubicBezTo>
                  <a:cubicBezTo>
                    <a:pt x="61" y="85"/>
                    <a:pt x="60" y="89"/>
                    <a:pt x="60" y="94"/>
                  </a:cubicBezTo>
                  <a:cubicBezTo>
                    <a:pt x="61" y="103"/>
                    <a:pt x="65" y="114"/>
                    <a:pt x="67" y="118"/>
                  </a:cubicBezTo>
                  <a:cubicBezTo>
                    <a:pt x="75" y="127"/>
                    <a:pt x="77" y="129"/>
                    <a:pt x="80" y="129"/>
                  </a:cubicBezTo>
                  <a:cubicBezTo>
                    <a:pt x="82" y="130"/>
                    <a:pt x="84" y="131"/>
                    <a:pt x="85" y="131"/>
                  </a:cubicBezTo>
                  <a:cubicBezTo>
                    <a:pt x="87" y="133"/>
                    <a:pt x="94" y="133"/>
                    <a:pt x="100" y="131"/>
                  </a:cubicBezTo>
                  <a:cubicBezTo>
                    <a:pt x="106" y="129"/>
                    <a:pt x="108" y="129"/>
                    <a:pt x="109" y="131"/>
                  </a:cubicBezTo>
                  <a:cubicBezTo>
                    <a:pt x="109" y="133"/>
                    <a:pt x="111" y="135"/>
                    <a:pt x="113" y="136"/>
                  </a:cubicBezTo>
                  <a:cubicBezTo>
                    <a:pt x="118" y="139"/>
                    <a:pt x="120" y="135"/>
                    <a:pt x="117" y="129"/>
                  </a:cubicBezTo>
                  <a:cubicBezTo>
                    <a:pt x="116" y="126"/>
                    <a:pt x="116" y="125"/>
                    <a:pt x="117" y="125"/>
                  </a:cubicBezTo>
                  <a:cubicBezTo>
                    <a:pt x="118" y="125"/>
                    <a:pt x="120" y="127"/>
                    <a:pt x="120" y="128"/>
                  </a:cubicBezTo>
                  <a:cubicBezTo>
                    <a:pt x="120" y="129"/>
                    <a:pt x="122" y="130"/>
                    <a:pt x="124" y="130"/>
                  </a:cubicBezTo>
                  <a:cubicBezTo>
                    <a:pt x="126" y="129"/>
                    <a:pt x="127" y="128"/>
                    <a:pt x="126" y="125"/>
                  </a:cubicBezTo>
                  <a:cubicBezTo>
                    <a:pt x="125" y="121"/>
                    <a:pt x="125" y="121"/>
                    <a:pt x="125" y="121"/>
                  </a:cubicBezTo>
                  <a:cubicBezTo>
                    <a:pt x="129" y="124"/>
                    <a:pt x="129" y="124"/>
                    <a:pt x="129" y="124"/>
                  </a:cubicBezTo>
                  <a:cubicBezTo>
                    <a:pt x="133" y="128"/>
                    <a:pt x="138" y="127"/>
                    <a:pt x="138" y="124"/>
                  </a:cubicBezTo>
                  <a:cubicBezTo>
                    <a:pt x="138" y="122"/>
                    <a:pt x="142" y="119"/>
                    <a:pt x="146" y="116"/>
                  </a:cubicBezTo>
                  <a:cubicBezTo>
                    <a:pt x="158" y="109"/>
                    <a:pt x="162" y="97"/>
                    <a:pt x="160" y="77"/>
                  </a:cubicBezTo>
                  <a:cubicBezTo>
                    <a:pt x="159" y="57"/>
                    <a:pt x="155" y="51"/>
                    <a:pt x="136" y="42"/>
                  </a:cubicBezTo>
                  <a:cubicBezTo>
                    <a:pt x="123" y="36"/>
                    <a:pt x="102" y="29"/>
                    <a:pt x="92" y="43"/>
                  </a:cubicBezTo>
                  <a:close/>
                  <a:moveTo>
                    <a:pt x="76" y="65"/>
                  </a:moveTo>
                  <a:cubicBezTo>
                    <a:pt x="77" y="63"/>
                    <a:pt x="78" y="62"/>
                    <a:pt x="79" y="61"/>
                  </a:cubicBezTo>
                  <a:cubicBezTo>
                    <a:pt x="79" y="61"/>
                    <a:pt x="79" y="61"/>
                    <a:pt x="79" y="61"/>
                  </a:cubicBezTo>
                  <a:cubicBezTo>
                    <a:pt x="80" y="61"/>
                    <a:pt x="81" y="62"/>
                    <a:pt x="81" y="63"/>
                  </a:cubicBezTo>
                  <a:cubicBezTo>
                    <a:pt x="81" y="64"/>
                    <a:pt x="80" y="66"/>
                    <a:pt x="78" y="67"/>
                  </a:cubicBezTo>
                  <a:cubicBezTo>
                    <a:pt x="74" y="69"/>
                    <a:pt x="74" y="69"/>
                    <a:pt x="76" y="65"/>
                  </a:cubicBezTo>
                  <a:close/>
                  <a:moveTo>
                    <a:pt x="40" y="49"/>
                  </a:moveTo>
                  <a:cubicBezTo>
                    <a:pt x="31" y="44"/>
                    <a:pt x="12" y="42"/>
                    <a:pt x="38" y="35"/>
                  </a:cubicBezTo>
                  <a:cubicBezTo>
                    <a:pt x="42" y="31"/>
                    <a:pt x="48" y="29"/>
                    <a:pt x="53" y="25"/>
                  </a:cubicBezTo>
                  <a:cubicBezTo>
                    <a:pt x="55" y="23"/>
                    <a:pt x="56" y="23"/>
                    <a:pt x="57" y="22"/>
                  </a:cubicBezTo>
                  <a:cubicBezTo>
                    <a:pt x="59" y="22"/>
                    <a:pt x="60" y="23"/>
                    <a:pt x="62" y="24"/>
                  </a:cubicBezTo>
                  <a:cubicBezTo>
                    <a:pt x="67" y="25"/>
                    <a:pt x="68" y="26"/>
                    <a:pt x="68" y="32"/>
                  </a:cubicBezTo>
                  <a:cubicBezTo>
                    <a:pt x="70" y="42"/>
                    <a:pt x="68" y="43"/>
                    <a:pt x="63" y="35"/>
                  </a:cubicBezTo>
                  <a:cubicBezTo>
                    <a:pt x="59" y="27"/>
                    <a:pt x="56" y="25"/>
                    <a:pt x="55" y="29"/>
                  </a:cubicBezTo>
                  <a:cubicBezTo>
                    <a:pt x="55" y="30"/>
                    <a:pt x="56" y="33"/>
                    <a:pt x="59" y="36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57" y="43"/>
                    <a:pt x="54" y="43"/>
                    <a:pt x="50" y="40"/>
                  </a:cubicBezTo>
                  <a:cubicBezTo>
                    <a:pt x="45" y="37"/>
                    <a:pt x="39" y="37"/>
                    <a:pt x="37" y="40"/>
                  </a:cubicBezTo>
                  <a:cubicBezTo>
                    <a:pt x="36" y="41"/>
                    <a:pt x="45" y="47"/>
                    <a:pt x="48" y="46"/>
                  </a:cubicBezTo>
                  <a:cubicBezTo>
                    <a:pt x="49" y="46"/>
                    <a:pt x="52" y="47"/>
                    <a:pt x="55" y="48"/>
                  </a:cubicBezTo>
                  <a:cubicBezTo>
                    <a:pt x="61" y="50"/>
                    <a:pt x="61" y="50"/>
                    <a:pt x="57" y="52"/>
                  </a:cubicBezTo>
                  <a:cubicBezTo>
                    <a:pt x="52" y="55"/>
                    <a:pt x="48" y="55"/>
                    <a:pt x="40" y="49"/>
                  </a:cubicBezTo>
                  <a:close/>
                  <a:moveTo>
                    <a:pt x="58" y="62"/>
                  </a:moveTo>
                  <a:cubicBezTo>
                    <a:pt x="52" y="62"/>
                    <a:pt x="51" y="60"/>
                    <a:pt x="57" y="59"/>
                  </a:cubicBezTo>
                  <a:cubicBezTo>
                    <a:pt x="63" y="57"/>
                    <a:pt x="66" y="51"/>
                    <a:pt x="71" y="48"/>
                  </a:cubicBezTo>
                  <a:cubicBezTo>
                    <a:pt x="73" y="55"/>
                    <a:pt x="64" y="60"/>
                    <a:pt x="58" y="62"/>
                  </a:cubicBezTo>
                  <a:close/>
                  <a:moveTo>
                    <a:pt x="128" y="48"/>
                  </a:moveTo>
                  <a:cubicBezTo>
                    <a:pt x="143" y="57"/>
                    <a:pt x="147" y="62"/>
                    <a:pt x="149" y="77"/>
                  </a:cubicBezTo>
                  <a:cubicBezTo>
                    <a:pt x="150" y="86"/>
                    <a:pt x="150" y="90"/>
                    <a:pt x="148" y="94"/>
                  </a:cubicBezTo>
                  <a:cubicBezTo>
                    <a:pt x="145" y="101"/>
                    <a:pt x="140" y="104"/>
                    <a:pt x="137" y="102"/>
                  </a:cubicBezTo>
                  <a:cubicBezTo>
                    <a:pt x="135" y="101"/>
                    <a:pt x="133" y="101"/>
                    <a:pt x="132" y="102"/>
                  </a:cubicBezTo>
                  <a:cubicBezTo>
                    <a:pt x="131" y="103"/>
                    <a:pt x="129" y="103"/>
                    <a:pt x="127" y="102"/>
                  </a:cubicBezTo>
                  <a:cubicBezTo>
                    <a:pt x="124" y="100"/>
                    <a:pt x="124" y="101"/>
                    <a:pt x="124" y="104"/>
                  </a:cubicBezTo>
                  <a:cubicBezTo>
                    <a:pt x="124" y="110"/>
                    <a:pt x="121" y="111"/>
                    <a:pt x="119" y="106"/>
                  </a:cubicBezTo>
                  <a:cubicBezTo>
                    <a:pt x="118" y="100"/>
                    <a:pt x="112" y="101"/>
                    <a:pt x="112" y="107"/>
                  </a:cubicBezTo>
                  <a:cubicBezTo>
                    <a:pt x="112" y="110"/>
                    <a:pt x="111" y="110"/>
                    <a:pt x="109" y="109"/>
                  </a:cubicBezTo>
                  <a:cubicBezTo>
                    <a:pt x="106" y="108"/>
                    <a:pt x="105" y="108"/>
                    <a:pt x="104" y="112"/>
                  </a:cubicBezTo>
                  <a:cubicBezTo>
                    <a:pt x="103" y="116"/>
                    <a:pt x="101" y="117"/>
                    <a:pt x="90" y="117"/>
                  </a:cubicBezTo>
                  <a:cubicBezTo>
                    <a:pt x="82" y="117"/>
                    <a:pt x="75" y="113"/>
                    <a:pt x="74" y="109"/>
                  </a:cubicBezTo>
                  <a:cubicBezTo>
                    <a:pt x="73" y="107"/>
                    <a:pt x="73" y="101"/>
                    <a:pt x="74" y="96"/>
                  </a:cubicBezTo>
                  <a:cubicBezTo>
                    <a:pt x="75" y="81"/>
                    <a:pt x="83" y="72"/>
                    <a:pt x="90" y="77"/>
                  </a:cubicBezTo>
                  <a:cubicBezTo>
                    <a:pt x="92" y="78"/>
                    <a:pt x="92" y="80"/>
                    <a:pt x="92" y="86"/>
                  </a:cubicBezTo>
                  <a:cubicBezTo>
                    <a:pt x="91" y="90"/>
                    <a:pt x="91" y="94"/>
                    <a:pt x="92" y="95"/>
                  </a:cubicBezTo>
                  <a:cubicBezTo>
                    <a:pt x="93" y="96"/>
                    <a:pt x="93" y="99"/>
                    <a:pt x="93" y="101"/>
                  </a:cubicBezTo>
                  <a:cubicBezTo>
                    <a:pt x="92" y="104"/>
                    <a:pt x="92" y="105"/>
                    <a:pt x="95" y="104"/>
                  </a:cubicBezTo>
                  <a:cubicBezTo>
                    <a:pt x="98" y="103"/>
                    <a:pt x="100" y="101"/>
                    <a:pt x="101" y="96"/>
                  </a:cubicBezTo>
                  <a:cubicBezTo>
                    <a:pt x="102" y="86"/>
                    <a:pt x="105" y="82"/>
                    <a:pt x="114" y="79"/>
                  </a:cubicBezTo>
                  <a:cubicBezTo>
                    <a:pt x="123" y="77"/>
                    <a:pt x="124" y="75"/>
                    <a:pt x="118" y="72"/>
                  </a:cubicBezTo>
                  <a:cubicBezTo>
                    <a:pt x="112" y="70"/>
                    <a:pt x="108" y="70"/>
                    <a:pt x="105" y="74"/>
                  </a:cubicBezTo>
                  <a:cubicBezTo>
                    <a:pt x="103" y="76"/>
                    <a:pt x="101" y="76"/>
                    <a:pt x="99" y="75"/>
                  </a:cubicBezTo>
                  <a:cubicBezTo>
                    <a:pt x="94" y="73"/>
                    <a:pt x="94" y="67"/>
                    <a:pt x="98" y="55"/>
                  </a:cubicBezTo>
                  <a:cubicBezTo>
                    <a:pt x="104" y="39"/>
                    <a:pt x="115" y="41"/>
                    <a:pt x="128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110"/>
            <p:cNvSpPr/>
            <p:nvPr/>
          </p:nvSpPr>
          <p:spPr bwMode="auto">
            <a:xfrm>
              <a:off x="1218" y="1150"/>
              <a:ext cx="14" cy="35"/>
            </a:xfrm>
            <a:custGeom>
              <a:avLst/>
              <a:gdLst>
                <a:gd name="T0" fmla="*/ 2 w 26"/>
                <a:gd name="T1" fmla="*/ 0 h 64"/>
                <a:gd name="T2" fmla="*/ 2 w 26"/>
                <a:gd name="T3" fmla="*/ 0 h 64"/>
                <a:gd name="T4" fmla="*/ 2 w 26"/>
                <a:gd name="T5" fmla="*/ 4 h 64"/>
                <a:gd name="T6" fmla="*/ 2 w 26"/>
                <a:gd name="T7" fmla="*/ 11 h 64"/>
                <a:gd name="T8" fmla="*/ 5 w 26"/>
                <a:gd name="T9" fmla="*/ 21 h 64"/>
                <a:gd name="T10" fmla="*/ 14 w 26"/>
                <a:gd name="T11" fmla="*/ 39 h 64"/>
                <a:gd name="T12" fmla="*/ 20 w 26"/>
                <a:gd name="T13" fmla="*/ 57 h 64"/>
                <a:gd name="T14" fmla="*/ 25 w 26"/>
                <a:gd name="T15" fmla="*/ 63 h 64"/>
                <a:gd name="T16" fmla="*/ 22 w 26"/>
                <a:gd name="T17" fmla="*/ 41 h 64"/>
                <a:gd name="T18" fmla="*/ 11 w 26"/>
                <a:gd name="T19" fmla="*/ 10 h 64"/>
                <a:gd name="T20" fmla="*/ 2 w 26"/>
                <a:gd name="T2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64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2"/>
                    <a:pt x="2" y="4"/>
                  </a:cubicBezTo>
                  <a:cubicBezTo>
                    <a:pt x="3" y="6"/>
                    <a:pt x="3" y="9"/>
                    <a:pt x="2" y="11"/>
                  </a:cubicBezTo>
                  <a:cubicBezTo>
                    <a:pt x="0" y="13"/>
                    <a:pt x="1" y="14"/>
                    <a:pt x="5" y="21"/>
                  </a:cubicBezTo>
                  <a:cubicBezTo>
                    <a:pt x="8" y="25"/>
                    <a:pt x="12" y="33"/>
                    <a:pt x="14" y="39"/>
                  </a:cubicBezTo>
                  <a:cubicBezTo>
                    <a:pt x="16" y="45"/>
                    <a:pt x="19" y="54"/>
                    <a:pt x="20" y="57"/>
                  </a:cubicBezTo>
                  <a:cubicBezTo>
                    <a:pt x="22" y="61"/>
                    <a:pt x="24" y="64"/>
                    <a:pt x="25" y="63"/>
                  </a:cubicBezTo>
                  <a:cubicBezTo>
                    <a:pt x="26" y="62"/>
                    <a:pt x="25" y="54"/>
                    <a:pt x="22" y="41"/>
                  </a:cubicBezTo>
                  <a:cubicBezTo>
                    <a:pt x="18" y="23"/>
                    <a:pt x="16" y="18"/>
                    <a:pt x="11" y="10"/>
                  </a:cubicBezTo>
                  <a:cubicBezTo>
                    <a:pt x="7" y="3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111"/>
            <p:cNvSpPr/>
            <p:nvPr/>
          </p:nvSpPr>
          <p:spPr bwMode="auto">
            <a:xfrm>
              <a:off x="1161" y="1114"/>
              <a:ext cx="29" cy="44"/>
            </a:xfrm>
            <a:custGeom>
              <a:avLst/>
              <a:gdLst>
                <a:gd name="T0" fmla="*/ 28 w 53"/>
                <a:gd name="T1" fmla="*/ 70 h 82"/>
                <a:gd name="T2" fmla="*/ 10 w 53"/>
                <a:gd name="T3" fmla="*/ 72 h 82"/>
                <a:gd name="T4" fmla="*/ 3 w 53"/>
                <a:gd name="T5" fmla="*/ 70 h 82"/>
                <a:gd name="T6" fmla="*/ 10 w 53"/>
                <a:gd name="T7" fmla="*/ 78 h 82"/>
                <a:gd name="T8" fmla="*/ 24 w 53"/>
                <a:gd name="T9" fmla="*/ 80 h 82"/>
                <a:gd name="T10" fmla="*/ 51 w 53"/>
                <a:gd name="T11" fmla="*/ 51 h 82"/>
                <a:gd name="T12" fmla="*/ 33 w 53"/>
                <a:gd name="T13" fmla="*/ 38 h 82"/>
                <a:gd name="T14" fmla="*/ 33 w 53"/>
                <a:gd name="T15" fmla="*/ 34 h 82"/>
                <a:gd name="T16" fmla="*/ 34 w 53"/>
                <a:gd name="T17" fmla="*/ 25 h 82"/>
                <a:gd name="T18" fmla="*/ 20 w 53"/>
                <a:gd name="T19" fmla="*/ 11 h 82"/>
                <a:gd name="T20" fmla="*/ 17 w 53"/>
                <a:gd name="T21" fmla="*/ 8 h 82"/>
                <a:gd name="T22" fmla="*/ 7 w 53"/>
                <a:gd name="T23" fmla="*/ 1 h 82"/>
                <a:gd name="T24" fmla="*/ 15 w 53"/>
                <a:gd name="T25" fmla="*/ 16 h 82"/>
                <a:gd name="T26" fmla="*/ 20 w 53"/>
                <a:gd name="T27" fmla="*/ 30 h 82"/>
                <a:gd name="T28" fmla="*/ 17 w 53"/>
                <a:gd name="T29" fmla="*/ 34 h 82"/>
                <a:gd name="T30" fmla="*/ 25 w 53"/>
                <a:gd name="T31" fmla="*/ 44 h 82"/>
                <a:gd name="T32" fmla="*/ 39 w 53"/>
                <a:gd name="T33" fmla="*/ 52 h 82"/>
                <a:gd name="T34" fmla="*/ 28 w 53"/>
                <a:gd name="T35" fmla="*/ 7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2">
                  <a:moveTo>
                    <a:pt x="28" y="70"/>
                  </a:moveTo>
                  <a:cubicBezTo>
                    <a:pt x="23" y="75"/>
                    <a:pt x="16" y="76"/>
                    <a:pt x="10" y="72"/>
                  </a:cubicBezTo>
                  <a:cubicBezTo>
                    <a:pt x="7" y="71"/>
                    <a:pt x="4" y="70"/>
                    <a:pt x="3" y="70"/>
                  </a:cubicBezTo>
                  <a:cubicBezTo>
                    <a:pt x="0" y="70"/>
                    <a:pt x="4" y="74"/>
                    <a:pt x="10" y="78"/>
                  </a:cubicBezTo>
                  <a:cubicBezTo>
                    <a:pt x="16" y="81"/>
                    <a:pt x="19" y="82"/>
                    <a:pt x="24" y="80"/>
                  </a:cubicBezTo>
                  <a:cubicBezTo>
                    <a:pt x="38" y="77"/>
                    <a:pt x="53" y="60"/>
                    <a:pt x="51" y="51"/>
                  </a:cubicBezTo>
                  <a:cubicBezTo>
                    <a:pt x="49" y="47"/>
                    <a:pt x="37" y="37"/>
                    <a:pt x="33" y="38"/>
                  </a:cubicBezTo>
                  <a:cubicBezTo>
                    <a:pt x="32" y="38"/>
                    <a:pt x="32" y="36"/>
                    <a:pt x="33" y="34"/>
                  </a:cubicBezTo>
                  <a:cubicBezTo>
                    <a:pt x="34" y="32"/>
                    <a:pt x="34" y="28"/>
                    <a:pt x="34" y="25"/>
                  </a:cubicBezTo>
                  <a:cubicBezTo>
                    <a:pt x="32" y="21"/>
                    <a:pt x="25" y="13"/>
                    <a:pt x="20" y="11"/>
                  </a:cubicBezTo>
                  <a:cubicBezTo>
                    <a:pt x="19" y="11"/>
                    <a:pt x="18" y="9"/>
                    <a:pt x="17" y="8"/>
                  </a:cubicBezTo>
                  <a:cubicBezTo>
                    <a:pt x="17" y="5"/>
                    <a:pt x="9" y="0"/>
                    <a:pt x="7" y="1"/>
                  </a:cubicBezTo>
                  <a:cubicBezTo>
                    <a:pt x="4" y="2"/>
                    <a:pt x="7" y="9"/>
                    <a:pt x="15" y="16"/>
                  </a:cubicBezTo>
                  <a:cubicBezTo>
                    <a:pt x="24" y="23"/>
                    <a:pt x="25" y="28"/>
                    <a:pt x="20" y="30"/>
                  </a:cubicBezTo>
                  <a:cubicBezTo>
                    <a:pt x="19" y="31"/>
                    <a:pt x="17" y="33"/>
                    <a:pt x="17" y="34"/>
                  </a:cubicBezTo>
                  <a:cubicBezTo>
                    <a:pt x="16" y="36"/>
                    <a:pt x="22" y="44"/>
                    <a:pt x="25" y="44"/>
                  </a:cubicBezTo>
                  <a:cubicBezTo>
                    <a:pt x="26" y="43"/>
                    <a:pt x="38" y="50"/>
                    <a:pt x="39" y="52"/>
                  </a:cubicBezTo>
                  <a:cubicBezTo>
                    <a:pt x="39" y="54"/>
                    <a:pt x="32" y="67"/>
                    <a:pt x="28" y="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112"/>
            <p:cNvSpPr/>
            <p:nvPr/>
          </p:nvSpPr>
          <p:spPr bwMode="auto">
            <a:xfrm>
              <a:off x="1197" y="1145"/>
              <a:ext cx="31" cy="56"/>
            </a:xfrm>
            <a:custGeom>
              <a:avLst/>
              <a:gdLst>
                <a:gd name="T0" fmla="*/ 38 w 57"/>
                <a:gd name="T1" fmla="*/ 53 h 103"/>
                <a:gd name="T2" fmla="*/ 32 w 57"/>
                <a:gd name="T3" fmla="*/ 41 h 103"/>
                <a:gd name="T4" fmla="*/ 22 w 57"/>
                <a:gd name="T5" fmla="*/ 25 h 103"/>
                <a:gd name="T6" fmla="*/ 6 w 57"/>
                <a:gd name="T7" fmla="*/ 2 h 103"/>
                <a:gd name="T8" fmla="*/ 38 w 57"/>
                <a:gd name="T9" fmla="*/ 5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03">
                  <a:moveTo>
                    <a:pt x="38" y="53"/>
                  </a:moveTo>
                  <a:cubicBezTo>
                    <a:pt x="37" y="52"/>
                    <a:pt x="34" y="46"/>
                    <a:pt x="32" y="41"/>
                  </a:cubicBezTo>
                  <a:cubicBezTo>
                    <a:pt x="30" y="35"/>
                    <a:pt x="27" y="31"/>
                    <a:pt x="22" y="25"/>
                  </a:cubicBezTo>
                  <a:cubicBezTo>
                    <a:pt x="15" y="20"/>
                    <a:pt x="9" y="0"/>
                    <a:pt x="6" y="2"/>
                  </a:cubicBezTo>
                  <a:cubicBezTo>
                    <a:pt x="0" y="6"/>
                    <a:pt x="57" y="103"/>
                    <a:pt x="3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113"/>
            <p:cNvSpPr/>
            <p:nvPr/>
          </p:nvSpPr>
          <p:spPr bwMode="auto">
            <a:xfrm>
              <a:off x="1242" y="1188"/>
              <a:ext cx="8" cy="8"/>
            </a:xfrm>
            <a:custGeom>
              <a:avLst/>
              <a:gdLst>
                <a:gd name="T0" fmla="*/ 9 w 15"/>
                <a:gd name="T1" fmla="*/ 16 h 16"/>
                <a:gd name="T2" fmla="*/ 11 w 15"/>
                <a:gd name="T3" fmla="*/ 6 h 16"/>
                <a:gd name="T4" fmla="*/ 5 w 15"/>
                <a:gd name="T5" fmla="*/ 1 h 16"/>
                <a:gd name="T6" fmla="*/ 5 w 15"/>
                <a:gd name="T7" fmla="*/ 1 h 16"/>
                <a:gd name="T8" fmla="*/ 9 w 15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9" y="16"/>
                  </a:moveTo>
                  <a:cubicBezTo>
                    <a:pt x="14" y="15"/>
                    <a:pt x="15" y="13"/>
                    <a:pt x="11" y="6"/>
                  </a:cubicBezTo>
                  <a:cubicBezTo>
                    <a:pt x="9" y="2"/>
                    <a:pt x="7" y="0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0" y="3"/>
                    <a:pt x="4" y="16"/>
                    <a:pt x="9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114"/>
            <p:cNvSpPr>
              <a:spLocks noEditPoints="1"/>
            </p:cNvSpPr>
            <p:nvPr/>
          </p:nvSpPr>
          <p:spPr bwMode="auto">
            <a:xfrm>
              <a:off x="987" y="1035"/>
              <a:ext cx="324" cy="306"/>
            </a:xfrm>
            <a:custGeom>
              <a:avLst/>
              <a:gdLst>
                <a:gd name="T0" fmla="*/ 73 w 600"/>
                <a:gd name="T1" fmla="*/ 231 h 567"/>
                <a:gd name="T2" fmla="*/ 112 w 600"/>
                <a:gd name="T3" fmla="*/ 300 h 567"/>
                <a:gd name="T4" fmla="*/ 213 w 600"/>
                <a:gd name="T5" fmla="*/ 336 h 567"/>
                <a:gd name="T6" fmla="*/ 215 w 600"/>
                <a:gd name="T7" fmla="*/ 520 h 567"/>
                <a:gd name="T8" fmla="*/ 169 w 600"/>
                <a:gd name="T9" fmla="*/ 489 h 567"/>
                <a:gd name="T10" fmla="*/ 150 w 600"/>
                <a:gd name="T11" fmla="*/ 482 h 567"/>
                <a:gd name="T12" fmla="*/ 131 w 600"/>
                <a:gd name="T13" fmla="*/ 508 h 567"/>
                <a:gd name="T14" fmla="*/ 117 w 600"/>
                <a:gd name="T15" fmla="*/ 514 h 567"/>
                <a:gd name="T16" fmla="*/ 117 w 600"/>
                <a:gd name="T17" fmla="*/ 555 h 567"/>
                <a:gd name="T18" fmla="*/ 124 w 600"/>
                <a:gd name="T19" fmla="*/ 508 h 567"/>
                <a:gd name="T20" fmla="*/ 151 w 600"/>
                <a:gd name="T21" fmla="*/ 546 h 567"/>
                <a:gd name="T22" fmla="*/ 202 w 600"/>
                <a:gd name="T23" fmla="*/ 538 h 567"/>
                <a:gd name="T24" fmla="*/ 275 w 600"/>
                <a:gd name="T25" fmla="*/ 526 h 567"/>
                <a:gd name="T26" fmla="*/ 306 w 600"/>
                <a:gd name="T27" fmla="*/ 530 h 567"/>
                <a:gd name="T28" fmla="*/ 320 w 600"/>
                <a:gd name="T29" fmla="*/ 509 h 567"/>
                <a:gd name="T30" fmla="*/ 345 w 600"/>
                <a:gd name="T31" fmla="*/ 502 h 567"/>
                <a:gd name="T32" fmla="*/ 398 w 600"/>
                <a:gd name="T33" fmla="*/ 497 h 567"/>
                <a:gd name="T34" fmla="*/ 415 w 600"/>
                <a:gd name="T35" fmla="*/ 450 h 567"/>
                <a:gd name="T36" fmla="*/ 434 w 600"/>
                <a:gd name="T37" fmla="*/ 474 h 567"/>
                <a:gd name="T38" fmla="*/ 462 w 600"/>
                <a:gd name="T39" fmla="*/ 453 h 567"/>
                <a:gd name="T40" fmla="*/ 494 w 600"/>
                <a:gd name="T41" fmla="*/ 471 h 567"/>
                <a:gd name="T42" fmla="*/ 570 w 600"/>
                <a:gd name="T43" fmla="*/ 453 h 567"/>
                <a:gd name="T44" fmla="*/ 587 w 600"/>
                <a:gd name="T45" fmla="*/ 449 h 567"/>
                <a:gd name="T46" fmla="*/ 509 w 600"/>
                <a:gd name="T47" fmla="*/ 458 h 567"/>
                <a:gd name="T48" fmla="*/ 490 w 600"/>
                <a:gd name="T49" fmla="*/ 457 h 567"/>
                <a:gd name="T50" fmla="*/ 455 w 600"/>
                <a:gd name="T51" fmla="*/ 438 h 567"/>
                <a:gd name="T52" fmla="*/ 432 w 600"/>
                <a:gd name="T53" fmla="*/ 428 h 567"/>
                <a:gd name="T54" fmla="*/ 398 w 600"/>
                <a:gd name="T55" fmla="*/ 419 h 567"/>
                <a:gd name="T56" fmla="*/ 393 w 600"/>
                <a:gd name="T57" fmla="*/ 466 h 567"/>
                <a:gd name="T58" fmla="*/ 304 w 600"/>
                <a:gd name="T59" fmla="*/ 280 h 567"/>
                <a:gd name="T60" fmla="*/ 402 w 600"/>
                <a:gd name="T61" fmla="*/ 252 h 567"/>
                <a:gd name="T62" fmla="*/ 327 w 600"/>
                <a:gd name="T63" fmla="*/ 289 h 567"/>
                <a:gd name="T64" fmla="*/ 298 w 600"/>
                <a:gd name="T65" fmla="*/ 196 h 567"/>
                <a:gd name="T66" fmla="*/ 277 w 600"/>
                <a:gd name="T67" fmla="*/ 231 h 567"/>
                <a:gd name="T68" fmla="*/ 375 w 600"/>
                <a:gd name="T69" fmla="*/ 482 h 567"/>
                <a:gd name="T70" fmla="*/ 351 w 600"/>
                <a:gd name="T71" fmla="*/ 485 h 567"/>
                <a:gd name="T72" fmla="*/ 329 w 600"/>
                <a:gd name="T73" fmla="*/ 491 h 567"/>
                <a:gd name="T74" fmla="*/ 327 w 600"/>
                <a:gd name="T75" fmla="*/ 497 h 567"/>
                <a:gd name="T76" fmla="*/ 304 w 600"/>
                <a:gd name="T77" fmla="*/ 513 h 567"/>
                <a:gd name="T78" fmla="*/ 273 w 600"/>
                <a:gd name="T79" fmla="*/ 477 h 567"/>
                <a:gd name="T80" fmla="*/ 269 w 600"/>
                <a:gd name="T81" fmla="*/ 515 h 567"/>
                <a:gd name="T82" fmla="*/ 238 w 600"/>
                <a:gd name="T83" fmla="*/ 515 h 567"/>
                <a:gd name="T84" fmla="*/ 230 w 600"/>
                <a:gd name="T85" fmla="*/ 225 h 567"/>
                <a:gd name="T86" fmla="*/ 235 w 600"/>
                <a:gd name="T87" fmla="*/ 298 h 567"/>
                <a:gd name="T88" fmla="*/ 178 w 600"/>
                <a:gd name="T89" fmla="*/ 304 h 567"/>
                <a:gd name="T90" fmla="*/ 132 w 600"/>
                <a:gd name="T91" fmla="*/ 293 h 567"/>
                <a:gd name="T92" fmla="*/ 95 w 600"/>
                <a:gd name="T93" fmla="*/ 222 h 567"/>
                <a:gd name="T94" fmla="*/ 66 w 600"/>
                <a:gd name="T95" fmla="*/ 137 h 567"/>
                <a:gd name="T96" fmla="*/ 123 w 600"/>
                <a:gd name="T97" fmla="*/ 103 h 567"/>
                <a:gd name="T98" fmla="*/ 242 w 600"/>
                <a:gd name="T99" fmla="*/ 78 h 567"/>
                <a:gd name="T100" fmla="*/ 380 w 600"/>
                <a:gd name="T101" fmla="*/ 111 h 567"/>
                <a:gd name="T102" fmla="*/ 424 w 600"/>
                <a:gd name="T103" fmla="*/ 182 h 567"/>
                <a:gd name="T104" fmla="*/ 421 w 600"/>
                <a:gd name="T105" fmla="*/ 211 h 567"/>
                <a:gd name="T106" fmla="*/ 411 w 600"/>
                <a:gd name="T107" fmla="*/ 106 h 567"/>
                <a:gd name="T108" fmla="*/ 233 w 600"/>
                <a:gd name="T109" fmla="*/ 66 h 567"/>
                <a:gd name="T110" fmla="*/ 68 w 600"/>
                <a:gd name="T111" fmla="*/ 89 h 567"/>
                <a:gd name="T112" fmla="*/ 158 w 600"/>
                <a:gd name="T113" fmla="*/ 525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00" h="567">
                  <a:moveTo>
                    <a:pt x="36" y="200"/>
                  </a:moveTo>
                  <a:cubicBezTo>
                    <a:pt x="38" y="202"/>
                    <a:pt x="41" y="205"/>
                    <a:pt x="44" y="207"/>
                  </a:cubicBezTo>
                  <a:cubicBezTo>
                    <a:pt x="46" y="209"/>
                    <a:pt x="49" y="212"/>
                    <a:pt x="49" y="213"/>
                  </a:cubicBezTo>
                  <a:cubicBezTo>
                    <a:pt x="50" y="214"/>
                    <a:pt x="61" y="221"/>
                    <a:pt x="70" y="225"/>
                  </a:cubicBezTo>
                  <a:cubicBezTo>
                    <a:pt x="73" y="226"/>
                    <a:pt x="73" y="227"/>
                    <a:pt x="73" y="231"/>
                  </a:cubicBezTo>
                  <a:cubicBezTo>
                    <a:pt x="73" y="234"/>
                    <a:pt x="72" y="236"/>
                    <a:pt x="71" y="236"/>
                  </a:cubicBezTo>
                  <a:cubicBezTo>
                    <a:pt x="69" y="237"/>
                    <a:pt x="68" y="253"/>
                    <a:pt x="70" y="259"/>
                  </a:cubicBezTo>
                  <a:cubicBezTo>
                    <a:pt x="71" y="265"/>
                    <a:pt x="79" y="279"/>
                    <a:pt x="84" y="284"/>
                  </a:cubicBezTo>
                  <a:cubicBezTo>
                    <a:pt x="89" y="291"/>
                    <a:pt x="99" y="296"/>
                    <a:pt x="106" y="297"/>
                  </a:cubicBezTo>
                  <a:cubicBezTo>
                    <a:pt x="110" y="297"/>
                    <a:pt x="112" y="298"/>
                    <a:pt x="112" y="300"/>
                  </a:cubicBezTo>
                  <a:cubicBezTo>
                    <a:pt x="111" y="302"/>
                    <a:pt x="112" y="309"/>
                    <a:pt x="113" y="316"/>
                  </a:cubicBezTo>
                  <a:cubicBezTo>
                    <a:pt x="115" y="332"/>
                    <a:pt x="119" y="338"/>
                    <a:pt x="130" y="341"/>
                  </a:cubicBezTo>
                  <a:cubicBezTo>
                    <a:pt x="143" y="344"/>
                    <a:pt x="168" y="340"/>
                    <a:pt x="172" y="334"/>
                  </a:cubicBezTo>
                  <a:cubicBezTo>
                    <a:pt x="181" y="322"/>
                    <a:pt x="179" y="323"/>
                    <a:pt x="186" y="327"/>
                  </a:cubicBezTo>
                  <a:cubicBezTo>
                    <a:pt x="195" y="331"/>
                    <a:pt x="204" y="332"/>
                    <a:pt x="213" y="336"/>
                  </a:cubicBezTo>
                  <a:cubicBezTo>
                    <a:pt x="221" y="340"/>
                    <a:pt x="229" y="326"/>
                    <a:pt x="234" y="320"/>
                  </a:cubicBezTo>
                  <a:cubicBezTo>
                    <a:pt x="244" y="365"/>
                    <a:pt x="233" y="462"/>
                    <a:pt x="228" y="511"/>
                  </a:cubicBezTo>
                  <a:cubicBezTo>
                    <a:pt x="227" y="512"/>
                    <a:pt x="224" y="513"/>
                    <a:pt x="222" y="514"/>
                  </a:cubicBezTo>
                  <a:cubicBezTo>
                    <a:pt x="220" y="514"/>
                    <a:pt x="219" y="516"/>
                    <a:pt x="219" y="519"/>
                  </a:cubicBezTo>
                  <a:cubicBezTo>
                    <a:pt x="219" y="522"/>
                    <a:pt x="219" y="522"/>
                    <a:pt x="215" y="520"/>
                  </a:cubicBezTo>
                  <a:cubicBezTo>
                    <a:pt x="210" y="518"/>
                    <a:pt x="208" y="519"/>
                    <a:pt x="207" y="523"/>
                  </a:cubicBezTo>
                  <a:cubicBezTo>
                    <a:pt x="201" y="536"/>
                    <a:pt x="189" y="509"/>
                    <a:pt x="180" y="507"/>
                  </a:cubicBezTo>
                  <a:cubicBezTo>
                    <a:pt x="176" y="509"/>
                    <a:pt x="175" y="503"/>
                    <a:pt x="177" y="493"/>
                  </a:cubicBezTo>
                  <a:cubicBezTo>
                    <a:pt x="179" y="484"/>
                    <a:pt x="178" y="482"/>
                    <a:pt x="173" y="483"/>
                  </a:cubicBezTo>
                  <a:cubicBezTo>
                    <a:pt x="171" y="484"/>
                    <a:pt x="169" y="486"/>
                    <a:pt x="169" y="489"/>
                  </a:cubicBezTo>
                  <a:cubicBezTo>
                    <a:pt x="168" y="497"/>
                    <a:pt x="166" y="506"/>
                    <a:pt x="163" y="509"/>
                  </a:cubicBezTo>
                  <a:cubicBezTo>
                    <a:pt x="161" y="512"/>
                    <a:pt x="161" y="512"/>
                    <a:pt x="160" y="509"/>
                  </a:cubicBezTo>
                  <a:cubicBezTo>
                    <a:pt x="160" y="507"/>
                    <a:pt x="159" y="506"/>
                    <a:pt x="158" y="506"/>
                  </a:cubicBezTo>
                  <a:cubicBezTo>
                    <a:pt x="157" y="506"/>
                    <a:pt x="155" y="502"/>
                    <a:pt x="153" y="495"/>
                  </a:cubicBezTo>
                  <a:cubicBezTo>
                    <a:pt x="152" y="489"/>
                    <a:pt x="151" y="483"/>
                    <a:pt x="150" y="482"/>
                  </a:cubicBezTo>
                  <a:cubicBezTo>
                    <a:pt x="150" y="480"/>
                    <a:pt x="142" y="475"/>
                    <a:pt x="140" y="476"/>
                  </a:cubicBezTo>
                  <a:cubicBezTo>
                    <a:pt x="138" y="476"/>
                    <a:pt x="138" y="485"/>
                    <a:pt x="141" y="487"/>
                  </a:cubicBezTo>
                  <a:cubicBezTo>
                    <a:pt x="142" y="487"/>
                    <a:pt x="143" y="489"/>
                    <a:pt x="144" y="491"/>
                  </a:cubicBezTo>
                  <a:cubicBezTo>
                    <a:pt x="145" y="496"/>
                    <a:pt x="144" y="513"/>
                    <a:pt x="142" y="513"/>
                  </a:cubicBezTo>
                  <a:cubicBezTo>
                    <a:pt x="129" y="497"/>
                    <a:pt x="140" y="519"/>
                    <a:pt x="131" y="508"/>
                  </a:cubicBezTo>
                  <a:cubicBezTo>
                    <a:pt x="128" y="504"/>
                    <a:pt x="123" y="501"/>
                    <a:pt x="118" y="499"/>
                  </a:cubicBezTo>
                  <a:cubicBezTo>
                    <a:pt x="114" y="498"/>
                    <a:pt x="109" y="496"/>
                    <a:pt x="109" y="495"/>
                  </a:cubicBezTo>
                  <a:cubicBezTo>
                    <a:pt x="107" y="493"/>
                    <a:pt x="102" y="496"/>
                    <a:pt x="102" y="498"/>
                  </a:cubicBezTo>
                  <a:cubicBezTo>
                    <a:pt x="102" y="502"/>
                    <a:pt x="104" y="506"/>
                    <a:pt x="106" y="505"/>
                  </a:cubicBezTo>
                  <a:cubicBezTo>
                    <a:pt x="109" y="504"/>
                    <a:pt x="116" y="510"/>
                    <a:pt x="117" y="514"/>
                  </a:cubicBezTo>
                  <a:cubicBezTo>
                    <a:pt x="118" y="520"/>
                    <a:pt x="115" y="543"/>
                    <a:pt x="113" y="543"/>
                  </a:cubicBezTo>
                  <a:cubicBezTo>
                    <a:pt x="112" y="543"/>
                    <a:pt x="109" y="546"/>
                    <a:pt x="108" y="549"/>
                  </a:cubicBezTo>
                  <a:cubicBezTo>
                    <a:pt x="104" y="558"/>
                    <a:pt x="104" y="566"/>
                    <a:pt x="107" y="566"/>
                  </a:cubicBezTo>
                  <a:cubicBezTo>
                    <a:pt x="111" y="567"/>
                    <a:pt x="115" y="566"/>
                    <a:pt x="114" y="564"/>
                  </a:cubicBezTo>
                  <a:cubicBezTo>
                    <a:pt x="114" y="563"/>
                    <a:pt x="115" y="559"/>
                    <a:pt x="117" y="555"/>
                  </a:cubicBezTo>
                  <a:cubicBezTo>
                    <a:pt x="121" y="549"/>
                    <a:pt x="123" y="540"/>
                    <a:pt x="123" y="537"/>
                  </a:cubicBezTo>
                  <a:cubicBezTo>
                    <a:pt x="123" y="536"/>
                    <a:pt x="123" y="534"/>
                    <a:pt x="124" y="532"/>
                  </a:cubicBezTo>
                  <a:cubicBezTo>
                    <a:pt x="125" y="531"/>
                    <a:pt x="125" y="527"/>
                    <a:pt x="125" y="524"/>
                  </a:cubicBezTo>
                  <a:cubicBezTo>
                    <a:pt x="124" y="521"/>
                    <a:pt x="122" y="516"/>
                    <a:pt x="122" y="513"/>
                  </a:cubicBezTo>
                  <a:cubicBezTo>
                    <a:pt x="120" y="506"/>
                    <a:pt x="120" y="506"/>
                    <a:pt x="124" y="508"/>
                  </a:cubicBezTo>
                  <a:cubicBezTo>
                    <a:pt x="126" y="510"/>
                    <a:pt x="128" y="513"/>
                    <a:pt x="131" y="525"/>
                  </a:cubicBezTo>
                  <a:cubicBezTo>
                    <a:pt x="134" y="537"/>
                    <a:pt x="134" y="540"/>
                    <a:pt x="132" y="546"/>
                  </a:cubicBezTo>
                  <a:cubicBezTo>
                    <a:pt x="128" y="556"/>
                    <a:pt x="129" y="559"/>
                    <a:pt x="134" y="561"/>
                  </a:cubicBezTo>
                  <a:cubicBezTo>
                    <a:pt x="140" y="562"/>
                    <a:pt x="141" y="560"/>
                    <a:pt x="144" y="549"/>
                  </a:cubicBezTo>
                  <a:cubicBezTo>
                    <a:pt x="146" y="539"/>
                    <a:pt x="149" y="538"/>
                    <a:pt x="151" y="546"/>
                  </a:cubicBezTo>
                  <a:cubicBezTo>
                    <a:pt x="152" y="550"/>
                    <a:pt x="156" y="551"/>
                    <a:pt x="161" y="547"/>
                  </a:cubicBezTo>
                  <a:cubicBezTo>
                    <a:pt x="164" y="545"/>
                    <a:pt x="166" y="540"/>
                    <a:pt x="167" y="530"/>
                  </a:cubicBezTo>
                  <a:cubicBezTo>
                    <a:pt x="170" y="518"/>
                    <a:pt x="170" y="517"/>
                    <a:pt x="173" y="519"/>
                  </a:cubicBezTo>
                  <a:cubicBezTo>
                    <a:pt x="174" y="520"/>
                    <a:pt x="176" y="523"/>
                    <a:pt x="176" y="525"/>
                  </a:cubicBezTo>
                  <a:cubicBezTo>
                    <a:pt x="180" y="540"/>
                    <a:pt x="197" y="538"/>
                    <a:pt x="202" y="538"/>
                  </a:cubicBezTo>
                  <a:cubicBezTo>
                    <a:pt x="211" y="537"/>
                    <a:pt x="225" y="541"/>
                    <a:pt x="235" y="540"/>
                  </a:cubicBezTo>
                  <a:cubicBezTo>
                    <a:pt x="240" y="539"/>
                    <a:pt x="242" y="538"/>
                    <a:pt x="243" y="536"/>
                  </a:cubicBezTo>
                  <a:cubicBezTo>
                    <a:pt x="245" y="533"/>
                    <a:pt x="246" y="532"/>
                    <a:pt x="251" y="534"/>
                  </a:cubicBezTo>
                  <a:cubicBezTo>
                    <a:pt x="254" y="534"/>
                    <a:pt x="260" y="534"/>
                    <a:pt x="264" y="533"/>
                  </a:cubicBezTo>
                  <a:cubicBezTo>
                    <a:pt x="271" y="532"/>
                    <a:pt x="272" y="531"/>
                    <a:pt x="275" y="526"/>
                  </a:cubicBezTo>
                  <a:cubicBezTo>
                    <a:pt x="277" y="521"/>
                    <a:pt x="279" y="508"/>
                    <a:pt x="278" y="503"/>
                  </a:cubicBezTo>
                  <a:cubicBezTo>
                    <a:pt x="277" y="501"/>
                    <a:pt x="277" y="498"/>
                    <a:pt x="278" y="496"/>
                  </a:cubicBezTo>
                  <a:cubicBezTo>
                    <a:pt x="278" y="494"/>
                    <a:pt x="279" y="494"/>
                    <a:pt x="281" y="496"/>
                  </a:cubicBezTo>
                  <a:cubicBezTo>
                    <a:pt x="283" y="498"/>
                    <a:pt x="285" y="502"/>
                    <a:pt x="287" y="505"/>
                  </a:cubicBezTo>
                  <a:cubicBezTo>
                    <a:pt x="291" y="514"/>
                    <a:pt x="302" y="528"/>
                    <a:pt x="306" y="530"/>
                  </a:cubicBezTo>
                  <a:cubicBezTo>
                    <a:pt x="312" y="533"/>
                    <a:pt x="312" y="532"/>
                    <a:pt x="312" y="523"/>
                  </a:cubicBezTo>
                  <a:cubicBezTo>
                    <a:pt x="312" y="519"/>
                    <a:pt x="313" y="515"/>
                    <a:pt x="314" y="514"/>
                  </a:cubicBezTo>
                  <a:cubicBezTo>
                    <a:pt x="315" y="513"/>
                    <a:pt x="316" y="511"/>
                    <a:pt x="315" y="508"/>
                  </a:cubicBezTo>
                  <a:cubicBezTo>
                    <a:pt x="314" y="505"/>
                    <a:pt x="314" y="504"/>
                    <a:pt x="317" y="506"/>
                  </a:cubicBezTo>
                  <a:cubicBezTo>
                    <a:pt x="319" y="506"/>
                    <a:pt x="320" y="508"/>
                    <a:pt x="320" y="509"/>
                  </a:cubicBezTo>
                  <a:cubicBezTo>
                    <a:pt x="321" y="511"/>
                    <a:pt x="329" y="513"/>
                    <a:pt x="334" y="513"/>
                  </a:cubicBezTo>
                  <a:cubicBezTo>
                    <a:pt x="335" y="512"/>
                    <a:pt x="337" y="513"/>
                    <a:pt x="338" y="513"/>
                  </a:cubicBezTo>
                  <a:cubicBezTo>
                    <a:pt x="340" y="514"/>
                    <a:pt x="341" y="501"/>
                    <a:pt x="339" y="499"/>
                  </a:cubicBezTo>
                  <a:cubicBezTo>
                    <a:pt x="338" y="499"/>
                    <a:pt x="339" y="498"/>
                    <a:pt x="341" y="498"/>
                  </a:cubicBezTo>
                  <a:cubicBezTo>
                    <a:pt x="343" y="498"/>
                    <a:pt x="344" y="499"/>
                    <a:pt x="345" y="502"/>
                  </a:cubicBezTo>
                  <a:cubicBezTo>
                    <a:pt x="346" y="506"/>
                    <a:pt x="359" y="507"/>
                    <a:pt x="363" y="502"/>
                  </a:cubicBezTo>
                  <a:cubicBezTo>
                    <a:pt x="363" y="500"/>
                    <a:pt x="364" y="500"/>
                    <a:pt x="371" y="500"/>
                  </a:cubicBezTo>
                  <a:cubicBezTo>
                    <a:pt x="380" y="501"/>
                    <a:pt x="380" y="501"/>
                    <a:pt x="382" y="497"/>
                  </a:cubicBezTo>
                  <a:cubicBezTo>
                    <a:pt x="384" y="494"/>
                    <a:pt x="385" y="494"/>
                    <a:pt x="390" y="494"/>
                  </a:cubicBezTo>
                  <a:cubicBezTo>
                    <a:pt x="393" y="495"/>
                    <a:pt x="396" y="496"/>
                    <a:pt x="398" y="497"/>
                  </a:cubicBezTo>
                  <a:cubicBezTo>
                    <a:pt x="402" y="499"/>
                    <a:pt x="408" y="497"/>
                    <a:pt x="409" y="493"/>
                  </a:cubicBezTo>
                  <a:cubicBezTo>
                    <a:pt x="409" y="492"/>
                    <a:pt x="409" y="488"/>
                    <a:pt x="410" y="485"/>
                  </a:cubicBezTo>
                  <a:cubicBezTo>
                    <a:pt x="412" y="476"/>
                    <a:pt x="412" y="464"/>
                    <a:pt x="410" y="452"/>
                  </a:cubicBezTo>
                  <a:cubicBezTo>
                    <a:pt x="409" y="442"/>
                    <a:pt x="409" y="441"/>
                    <a:pt x="411" y="442"/>
                  </a:cubicBezTo>
                  <a:cubicBezTo>
                    <a:pt x="413" y="443"/>
                    <a:pt x="415" y="446"/>
                    <a:pt x="415" y="450"/>
                  </a:cubicBezTo>
                  <a:cubicBezTo>
                    <a:pt x="416" y="454"/>
                    <a:pt x="417" y="458"/>
                    <a:pt x="418" y="458"/>
                  </a:cubicBezTo>
                  <a:cubicBezTo>
                    <a:pt x="420" y="460"/>
                    <a:pt x="422" y="468"/>
                    <a:pt x="421" y="470"/>
                  </a:cubicBezTo>
                  <a:cubicBezTo>
                    <a:pt x="418" y="472"/>
                    <a:pt x="421" y="488"/>
                    <a:pt x="424" y="490"/>
                  </a:cubicBezTo>
                  <a:cubicBezTo>
                    <a:pt x="428" y="493"/>
                    <a:pt x="433" y="491"/>
                    <a:pt x="432" y="487"/>
                  </a:cubicBezTo>
                  <a:cubicBezTo>
                    <a:pt x="431" y="483"/>
                    <a:pt x="432" y="475"/>
                    <a:pt x="434" y="474"/>
                  </a:cubicBezTo>
                  <a:cubicBezTo>
                    <a:pt x="435" y="474"/>
                    <a:pt x="435" y="473"/>
                    <a:pt x="434" y="472"/>
                  </a:cubicBezTo>
                  <a:cubicBezTo>
                    <a:pt x="433" y="471"/>
                    <a:pt x="433" y="469"/>
                    <a:pt x="434" y="467"/>
                  </a:cubicBezTo>
                  <a:cubicBezTo>
                    <a:pt x="436" y="463"/>
                    <a:pt x="436" y="463"/>
                    <a:pt x="440" y="465"/>
                  </a:cubicBezTo>
                  <a:cubicBezTo>
                    <a:pt x="447" y="467"/>
                    <a:pt x="450" y="465"/>
                    <a:pt x="453" y="455"/>
                  </a:cubicBezTo>
                  <a:cubicBezTo>
                    <a:pt x="457" y="445"/>
                    <a:pt x="461" y="444"/>
                    <a:pt x="462" y="453"/>
                  </a:cubicBezTo>
                  <a:cubicBezTo>
                    <a:pt x="462" y="458"/>
                    <a:pt x="463" y="459"/>
                    <a:pt x="466" y="461"/>
                  </a:cubicBezTo>
                  <a:cubicBezTo>
                    <a:pt x="469" y="462"/>
                    <a:pt x="472" y="465"/>
                    <a:pt x="473" y="468"/>
                  </a:cubicBezTo>
                  <a:cubicBezTo>
                    <a:pt x="475" y="473"/>
                    <a:pt x="475" y="473"/>
                    <a:pt x="481" y="468"/>
                  </a:cubicBezTo>
                  <a:cubicBezTo>
                    <a:pt x="484" y="465"/>
                    <a:pt x="485" y="465"/>
                    <a:pt x="486" y="466"/>
                  </a:cubicBezTo>
                  <a:cubicBezTo>
                    <a:pt x="487" y="467"/>
                    <a:pt x="490" y="470"/>
                    <a:pt x="494" y="471"/>
                  </a:cubicBezTo>
                  <a:cubicBezTo>
                    <a:pt x="498" y="474"/>
                    <a:pt x="500" y="474"/>
                    <a:pt x="501" y="473"/>
                  </a:cubicBezTo>
                  <a:cubicBezTo>
                    <a:pt x="501" y="471"/>
                    <a:pt x="502" y="471"/>
                    <a:pt x="505" y="472"/>
                  </a:cubicBezTo>
                  <a:cubicBezTo>
                    <a:pt x="508" y="474"/>
                    <a:pt x="509" y="474"/>
                    <a:pt x="519" y="464"/>
                  </a:cubicBezTo>
                  <a:cubicBezTo>
                    <a:pt x="528" y="456"/>
                    <a:pt x="532" y="454"/>
                    <a:pt x="544" y="450"/>
                  </a:cubicBezTo>
                  <a:cubicBezTo>
                    <a:pt x="560" y="444"/>
                    <a:pt x="564" y="445"/>
                    <a:pt x="570" y="453"/>
                  </a:cubicBezTo>
                  <a:cubicBezTo>
                    <a:pt x="577" y="461"/>
                    <a:pt x="586" y="462"/>
                    <a:pt x="591" y="456"/>
                  </a:cubicBezTo>
                  <a:cubicBezTo>
                    <a:pt x="593" y="454"/>
                    <a:pt x="596" y="452"/>
                    <a:pt x="596" y="453"/>
                  </a:cubicBezTo>
                  <a:cubicBezTo>
                    <a:pt x="597" y="453"/>
                    <a:pt x="598" y="451"/>
                    <a:pt x="599" y="448"/>
                  </a:cubicBezTo>
                  <a:cubicBezTo>
                    <a:pt x="600" y="440"/>
                    <a:pt x="596" y="438"/>
                    <a:pt x="592" y="444"/>
                  </a:cubicBezTo>
                  <a:cubicBezTo>
                    <a:pt x="591" y="447"/>
                    <a:pt x="589" y="449"/>
                    <a:pt x="587" y="449"/>
                  </a:cubicBezTo>
                  <a:cubicBezTo>
                    <a:pt x="586" y="450"/>
                    <a:pt x="580" y="446"/>
                    <a:pt x="574" y="442"/>
                  </a:cubicBezTo>
                  <a:cubicBezTo>
                    <a:pt x="562" y="434"/>
                    <a:pt x="562" y="434"/>
                    <a:pt x="562" y="434"/>
                  </a:cubicBezTo>
                  <a:cubicBezTo>
                    <a:pt x="542" y="441"/>
                    <a:pt x="542" y="441"/>
                    <a:pt x="542" y="441"/>
                  </a:cubicBezTo>
                  <a:cubicBezTo>
                    <a:pt x="526" y="446"/>
                    <a:pt x="522" y="448"/>
                    <a:pt x="519" y="451"/>
                  </a:cubicBezTo>
                  <a:cubicBezTo>
                    <a:pt x="516" y="454"/>
                    <a:pt x="512" y="457"/>
                    <a:pt x="509" y="458"/>
                  </a:cubicBezTo>
                  <a:cubicBezTo>
                    <a:pt x="505" y="459"/>
                    <a:pt x="504" y="459"/>
                    <a:pt x="505" y="458"/>
                  </a:cubicBezTo>
                  <a:cubicBezTo>
                    <a:pt x="506" y="457"/>
                    <a:pt x="506" y="456"/>
                    <a:pt x="504" y="456"/>
                  </a:cubicBezTo>
                  <a:cubicBezTo>
                    <a:pt x="503" y="456"/>
                    <a:pt x="501" y="456"/>
                    <a:pt x="501" y="457"/>
                  </a:cubicBezTo>
                  <a:cubicBezTo>
                    <a:pt x="501" y="458"/>
                    <a:pt x="499" y="460"/>
                    <a:pt x="497" y="461"/>
                  </a:cubicBezTo>
                  <a:cubicBezTo>
                    <a:pt x="494" y="463"/>
                    <a:pt x="493" y="462"/>
                    <a:pt x="490" y="457"/>
                  </a:cubicBezTo>
                  <a:cubicBezTo>
                    <a:pt x="486" y="450"/>
                    <a:pt x="481" y="449"/>
                    <a:pt x="479" y="455"/>
                  </a:cubicBezTo>
                  <a:cubicBezTo>
                    <a:pt x="478" y="457"/>
                    <a:pt x="476" y="458"/>
                    <a:pt x="474" y="459"/>
                  </a:cubicBezTo>
                  <a:cubicBezTo>
                    <a:pt x="471" y="459"/>
                    <a:pt x="470" y="458"/>
                    <a:pt x="469" y="453"/>
                  </a:cubicBezTo>
                  <a:cubicBezTo>
                    <a:pt x="469" y="449"/>
                    <a:pt x="466" y="444"/>
                    <a:pt x="464" y="441"/>
                  </a:cubicBezTo>
                  <a:cubicBezTo>
                    <a:pt x="460" y="437"/>
                    <a:pt x="459" y="436"/>
                    <a:pt x="455" y="438"/>
                  </a:cubicBezTo>
                  <a:cubicBezTo>
                    <a:pt x="452" y="440"/>
                    <a:pt x="449" y="444"/>
                    <a:pt x="446" y="448"/>
                  </a:cubicBezTo>
                  <a:cubicBezTo>
                    <a:pt x="444" y="452"/>
                    <a:pt x="442" y="455"/>
                    <a:pt x="441" y="454"/>
                  </a:cubicBezTo>
                  <a:cubicBezTo>
                    <a:pt x="441" y="454"/>
                    <a:pt x="440" y="450"/>
                    <a:pt x="441" y="445"/>
                  </a:cubicBezTo>
                  <a:cubicBezTo>
                    <a:pt x="441" y="433"/>
                    <a:pt x="441" y="431"/>
                    <a:pt x="436" y="428"/>
                  </a:cubicBezTo>
                  <a:cubicBezTo>
                    <a:pt x="434" y="425"/>
                    <a:pt x="433" y="425"/>
                    <a:pt x="432" y="428"/>
                  </a:cubicBezTo>
                  <a:cubicBezTo>
                    <a:pt x="431" y="430"/>
                    <a:pt x="430" y="433"/>
                    <a:pt x="430" y="436"/>
                  </a:cubicBezTo>
                  <a:cubicBezTo>
                    <a:pt x="431" y="447"/>
                    <a:pt x="431" y="456"/>
                    <a:pt x="428" y="459"/>
                  </a:cubicBezTo>
                  <a:cubicBezTo>
                    <a:pt x="425" y="463"/>
                    <a:pt x="425" y="463"/>
                    <a:pt x="425" y="463"/>
                  </a:cubicBezTo>
                  <a:cubicBezTo>
                    <a:pt x="425" y="456"/>
                    <a:pt x="425" y="456"/>
                    <a:pt x="425" y="456"/>
                  </a:cubicBezTo>
                  <a:cubicBezTo>
                    <a:pt x="423" y="444"/>
                    <a:pt x="410" y="426"/>
                    <a:pt x="398" y="419"/>
                  </a:cubicBezTo>
                  <a:cubicBezTo>
                    <a:pt x="390" y="415"/>
                    <a:pt x="387" y="416"/>
                    <a:pt x="388" y="421"/>
                  </a:cubicBezTo>
                  <a:cubicBezTo>
                    <a:pt x="388" y="424"/>
                    <a:pt x="390" y="426"/>
                    <a:pt x="393" y="427"/>
                  </a:cubicBezTo>
                  <a:cubicBezTo>
                    <a:pt x="397" y="429"/>
                    <a:pt x="399" y="431"/>
                    <a:pt x="400" y="436"/>
                  </a:cubicBezTo>
                  <a:cubicBezTo>
                    <a:pt x="402" y="444"/>
                    <a:pt x="404" y="466"/>
                    <a:pt x="404" y="468"/>
                  </a:cubicBezTo>
                  <a:cubicBezTo>
                    <a:pt x="403" y="470"/>
                    <a:pt x="396" y="469"/>
                    <a:pt x="393" y="466"/>
                  </a:cubicBezTo>
                  <a:cubicBezTo>
                    <a:pt x="393" y="466"/>
                    <a:pt x="392" y="467"/>
                    <a:pt x="393" y="469"/>
                  </a:cubicBezTo>
                  <a:cubicBezTo>
                    <a:pt x="394" y="473"/>
                    <a:pt x="393" y="473"/>
                    <a:pt x="391" y="470"/>
                  </a:cubicBezTo>
                  <a:cubicBezTo>
                    <a:pt x="390" y="469"/>
                    <a:pt x="385" y="466"/>
                    <a:pt x="380" y="464"/>
                  </a:cubicBezTo>
                  <a:cubicBezTo>
                    <a:pt x="327" y="429"/>
                    <a:pt x="305" y="347"/>
                    <a:pt x="291" y="287"/>
                  </a:cubicBezTo>
                  <a:cubicBezTo>
                    <a:pt x="288" y="270"/>
                    <a:pt x="293" y="267"/>
                    <a:pt x="304" y="280"/>
                  </a:cubicBezTo>
                  <a:cubicBezTo>
                    <a:pt x="311" y="289"/>
                    <a:pt x="317" y="293"/>
                    <a:pt x="334" y="299"/>
                  </a:cubicBezTo>
                  <a:cubicBezTo>
                    <a:pt x="350" y="305"/>
                    <a:pt x="358" y="292"/>
                    <a:pt x="365" y="277"/>
                  </a:cubicBezTo>
                  <a:cubicBezTo>
                    <a:pt x="367" y="274"/>
                    <a:pt x="367" y="274"/>
                    <a:pt x="372" y="275"/>
                  </a:cubicBezTo>
                  <a:cubicBezTo>
                    <a:pt x="382" y="277"/>
                    <a:pt x="394" y="275"/>
                    <a:pt x="400" y="270"/>
                  </a:cubicBezTo>
                  <a:cubicBezTo>
                    <a:pt x="406" y="265"/>
                    <a:pt x="407" y="255"/>
                    <a:pt x="402" y="252"/>
                  </a:cubicBezTo>
                  <a:cubicBezTo>
                    <a:pt x="399" y="250"/>
                    <a:pt x="396" y="252"/>
                    <a:pt x="392" y="259"/>
                  </a:cubicBezTo>
                  <a:cubicBezTo>
                    <a:pt x="387" y="267"/>
                    <a:pt x="373" y="267"/>
                    <a:pt x="367" y="259"/>
                  </a:cubicBezTo>
                  <a:cubicBezTo>
                    <a:pt x="362" y="252"/>
                    <a:pt x="352" y="258"/>
                    <a:pt x="355" y="266"/>
                  </a:cubicBezTo>
                  <a:cubicBezTo>
                    <a:pt x="356" y="270"/>
                    <a:pt x="355" y="273"/>
                    <a:pt x="351" y="280"/>
                  </a:cubicBezTo>
                  <a:cubicBezTo>
                    <a:pt x="344" y="290"/>
                    <a:pt x="338" y="292"/>
                    <a:pt x="327" y="289"/>
                  </a:cubicBezTo>
                  <a:cubicBezTo>
                    <a:pt x="316" y="286"/>
                    <a:pt x="307" y="277"/>
                    <a:pt x="302" y="266"/>
                  </a:cubicBezTo>
                  <a:cubicBezTo>
                    <a:pt x="299" y="257"/>
                    <a:pt x="297" y="255"/>
                    <a:pt x="291" y="257"/>
                  </a:cubicBezTo>
                  <a:cubicBezTo>
                    <a:pt x="289" y="257"/>
                    <a:pt x="288" y="257"/>
                    <a:pt x="288" y="256"/>
                  </a:cubicBezTo>
                  <a:cubicBezTo>
                    <a:pt x="288" y="255"/>
                    <a:pt x="288" y="249"/>
                    <a:pt x="288" y="243"/>
                  </a:cubicBezTo>
                  <a:cubicBezTo>
                    <a:pt x="286" y="228"/>
                    <a:pt x="291" y="205"/>
                    <a:pt x="298" y="196"/>
                  </a:cubicBezTo>
                  <a:cubicBezTo>
                    <a:pt x="300" y="192"/>
                    <a:pt x="304" y="189"/>
                    <a:pt x="305" y="189"/>
                  </a:cubicBezTo>
                  <a:cubicBezTo>
                    <a:pt x="307" y="188"/>
                    <a:pt x="308" y="186"/>
                    <a:pt x="309" y="184"/>
                  </a:cubicBezTo>
                  <a:cubicBezTo>
                    <a:pt x="310" y="181"/>
                    <a:pt x="309" y="180"/>
                    <a:pt x="306" y="179"/>
                  </a:cubicBezTo>
                  <a:cubicBezTo>
                    <a:pt x="304" y="178"/>
                    <a:pt x="302" y="178"/>
                    <a:pt x="300" y="178"/>
                  </a:cubicBezTo>
                  <a:cubicBezTo>
                    <a:pt x="292" y="180"/>
                    <a:pt x="277" y="215"/>
                    <a:pt x="277" y="231"/>
                  </a:cubicBezTo>
                  <a:cubicBezTo>
                    <a:pt x="277" y="241"/>
                    <a:pt x="278" y="260"/>
                    <a:pt x="280" y="276"/>
                  </a:cubicBezTo>
                  <a:cubicBezTo>
                    <a:pt x="294" y="351"/>
                    <a:pt x="312" y="437"/>
                    <a:pt x="382" y="476"/>
                  </a:cubicBezTo>
                  <a:cubicBezTo>
                    <a:pt x="392" y="481"/>
                    <a:pt x="394" y="484"/>
                    <a:pt x="386" y="482"/>
                  </a:cubicBezTo>
                  <a:cubicBezTo>
                    <a:pt x="383" y="481"/>
                    <a:pt x="380" y="481"/>
                    <a:pt x="379" y="482"/>
                  </a:cubicBezTo>
                  <a:cubicBezTo>
                    <a:pt x="378" y="483"/>
                    <a:pt x="376" y="483"/>
                    <a:pt x="375" y="482"/>
                  </a:cubicBezTo>
                  <a:cubicBezTo>
                    <a:pt x="374" y="481"/>
                    <a:pt x="374" y="481"/>
                    <a:pt x="374" y="485"/>
                  </a:cubicBezTo>
                  <a:cubicBezTo>
                    <a:pt x="375" y="488"/>
                    <a:pt x="375" y="489"/>
                    <a:pt x="371" y="490"/>
                  </a:cubicBezTo>
                  <a:cubicBezTo>
                    <a:pt x="369" y="491"/>
                    <a:pt x="367" y="490"/>
                    <a:pt x="365" y="487"/>
                  </a:cubicBezTo>
                  <a:cubicBezTo>
                    <a:pt x="363" y="484"/>
                    <a:pt x="361" y="484"/>
                    <a:pt x="358" y="485"/>
                  </a:cubicBezTo>
                  <a:cubicBezTo>
                    <a:pt x="356" y="486"/>
                    <a:pt x="353" y="486"/>
                    <a:pt x="351" y="485"/>
                  </a:cubicBezTo>
                  <a:cubicBezTo>
                    <a:pt x="344" y="481"/>
                    <a:pt x="345" y="486"/>
                    <a:pt x="351" y="490"/>
                  </a:cubicBezTo>
                  <a:cubicBezTo>
                    <a:pt x="355" y="493"/>
                    <a:pt x="356" y="494"/>
                    <a:pt x="354" y="494"/>
                  </a:cubicBezTo>
                  <a:cubicBezTo>
                    <a:pt x="353" y="495"/>
                    <a:pt x="350" y="493"/>
                    <a:pt x="347" y="490"/>
                  </a:cubicBezTo>
                  <a:cubicBezTo>
                    <a:pt x="340" y="485"/>
                    <a:pt x="335" y="484"/>
                    <a:pt x="333" y="489"/>
                  </a:cubicBezTo>
                  <a:cubicBezTo>
                    <a:pt x="332" y="491"/>
                    <a:pt x="331" y="492"/>
                    <a:pt x="329" y="491"/>
                  </a:cubicBezTo>
                  <a:cubicBezTo>
                    <a:pt x="327" y="490"/>
                    <a:pt x="326" y="488"/>
                    <a:pt x="326" y="488"/>
                  </a:cubicBezTo>
                  <a:cubicBezTo>
                    <a:pt x="326" y="487"/>
                    <a:pt x="325" y="486"/>
                    <a:pt x="324" y="485"/>
                  </a:cubicBezTo>
                  <a:cubicBezTo>
                    <a:pt x="322" y="484"/>
                    <a:pt x="321" y="484"/>
                    <a:pt x="321" y="488"/>
                  </a:cubicBezTo>
                  <a:cubicBezTo>
                    <a:pt x="322" y="490"/>
                    <a:pt x="322" y="492"/>
                    <a:pt x="323" y="492"/>
                  </a:cubicBezTo>
                  <a:cubicBezTo>
                    <a:pt x="324" y="492"/>
                    <a:pt x="325" y="495"/>
                    <a:pt x="327" y="497"/>
                  </a:cubicBezTo>
                  <a:cubicBezTo>
                    <a:pt x="328" y="501"/>
                    <a:pt x="328" y="503"/>
                    <a:pt x="326" y="503"/>
                  </a:cubicBezTo>
                  <a:cubicBezTo>
                    <a:pt x="321" y="501"/>
                    <a:pt x="313" y="493"/>
                    <a:pt x="310" y="487"/>
                  </a:cubicBezTo>
                  <a:cubicBezTo>
                    <a:pt x="309" y="484"/>
                    <a:pt x="304" y="484"/>
                    <a:pt x="302" y="488"/>
                  </a:cubicBezTo>
                  <a:cubicBezTo>
                    <a:pt x="300" y="490"/>
                    <a:pt x="301" y="492"/>
                    <a:pt x="303" y="497"/>
                  </a:cubicBezTo>
                  <a:cubicBezTo>
                    <a:pt x="303" y="497"/>
                    <a:pt x="305" y="510"/>
                    <a:pt x="304" y="513"/>
                  </a:cubicBezTo>
                  <a:cubicBezTo>
                    <a:pt x="303" y="516"/>
                    <a:pt x="299" y="510"/>
                    <a:pt x="299" y="510"/>
                  </a:cubicBezTo>
                  <a:cubicBezTo>
                    <a:pt x="296" y="508"/>
                    <a:pt x="292" y="502"/>
                    <a:pt x="289" y="498"/>
                  </a:cubicBezTo>
                  <a:cubicBezTo>
                    <a:pt x="286" y="493"/>
                    <a:pt x="283" y="488"/>
                    <a:pt x="282" y="487"/>
                  </a:cubicBezTo>
                  <a:cubicBezTo>
                    <a:pt x="281" y="487"/>
                    <a:pt x="280" y="484"/>
                    <a:pt x="279" y="481"/>
                  </a:cubicBezTo>
                  <a:cubicBezTo>
                    <a:pt x="277" y="478"/>
                    <a:pt x="276" y="477"/>
                    <a:pt x="273" y="477"/>
                  </a:cubicBezTo>
                  <a:cubicBezTo>
                    <a:pt x="271" y="477"/>
                    <a:pt x="269" y="479"/>
                    <a:pt x="269" y="480"/>
                  </a:cubicBezTo>
                  <a:cubicBezTo>
                    <a:pt x="269" y="481"/>
                    <a:pt x="269" y="484"/>
                    <a:pt x="269" y="486"/>
                  </a:cubicBezTo>
                  <a:cubicBezTo>
                    <a:pt x="269" y="488"/>
                    <a:pt x="269" y="493"/>
                    <a:pt x="270" y="498"/>
                  </a:cubicBezTo>
                  <a:cubicBezTo>
                    <a:pt x="272" y="504"/>
                    <a:pt x="272" y="507"/>
                    <a:pt x="270" y="510"/>
                  </a:cubicBezTo>
                  <a:cubicBezTo>
                    <a:pt x="269" y="511"/>
                    <a:pt x="268" y="514"/>
                    <a:pt x="269" y="515"/>
                  </a:cubicBezTo>
                  <a:cubicBezTo>
                    <a:pt x="269" y="517"/>
                    <a:pt x="268" y="518"/>
                    <a:pt x="266" y="519"/>
                  </a:cubicBezTo>
                  <a:cubicBezTo>
                    <a:pt x="264" y="519"/>
                    <a:pt x="261" y="521"/>
                    <a:pt x="259" y="523"/>
                  </a:cubicBezTo>
                  <a:cubicBezTo>
                    <a:pt x="256" y="527"/>
                    <a:pt x="256" y="527"/>
                    <a:pt x="245" y="523"/>
                  </a:cubicBezTo>
                  <a:cubicBezTo>
                    <a:pt x="236" y="520"/>
                    <a:pt x="236" y="520"/>
                    <a:pt x="236" y="520"/>
                  </a:cubicBezTo>
                  <a:cubicBezTo>
                    <a:pt x="238" y="515"/>
                    <a:pt x="238" y="515"/>
                    <a:pt x="238" y="515"/>
                  </a:cubicBezTo>
                  <a:cubicBezTo>
                    <a:pt x="239" y="512"/>
                    <a:pt x="240" y="504"/>
                    <a:pt x="240" y="495"/>
                  </a:cubicBezTo>
                  <a:cubicBezTo>
                    <a:pt x="241" y="435"/>
                    <a:pt x="254" y="376"/>
                    <a:pt x="247" y="315"/>
                  </a:cubicBezTo>
                  <a:cubicBezTo>
                    <a:pt x="246" y="310"/>
                    <a:pt x="245" y="303"/>
                    <a:pt x="245" y="300"/>
                  </a:cubicBezTo>
                  <a:cubicBezTo>
                    <a:pt x="246" y="297"/>
                    <a:pt x="243" y="281"/>
                    <a:pt x="239" y="265"/>
                  </a:cubicBezTo>
                  <a:cubicBezTo>
                    <a:pt x="235" y="248"/>
                    <a:pt x="231" y="230"/>
                    <a:pt x="230" y="225"/>
                  </a:cubicBezTo>
                  <a:cubicBezTo>
                    <a:pt x="229" y="217"/>
                    <a:pt x="228" y="215"/>
                    <a:pt x="224" y="212"/>
                  </a:cubicBezTo>
                  <a:cubicBezTo>
                    <a:pt x="218" y="208"/>
                    <a:pt x="217" y="210"/>
                    <a:pt x="219" y="220"/>
                  </a:cubicBezTo>
                  <a:cubicBezTo>
                    <a:pt x="219" y="224"/>
                    <a:pt x="221" y="233"/>
                    <a:pt x="222" y="239"/>
                  </a:cubicBezTo>
                  <a:cubicBezTo>
                    <a:pt x="223" y="246"/>
                    <a:pt x="227" y="262"/>
                    <a:pt x="230" y="275"/>
                  </a:cubicBezTo>
                  <a:cubicBezTo>
                    <a:pt x="235" y="298"/>
                    <a:pt x="235" y="298"/>
                    <a:pt x="235" y="298"/>
                  </a:cubicBezTo>
                  <a:cubicBezTo>
                    <a:pt x="231" y="305"/>
                    <a:pt x="231" y="305"/>
                    <a:pt x="231" y="305"/>
                  </a:cubicBezTo>
                  <a:cubicBezTo>
                    <a:pt x="229" y="308"/>
                    <a:pt x="225" y="314"/>
                    <a:pt x="222" y="317"/>
                  </a:cubicBezTo>
                  <a:cubicBezTo>
                    <a:pt x="216" y="325"/>
                    <a:pt x="215" y="325"/>
                    <a:pt x="201" y="321"/>
                  </a:cubicBezTo>
                  <a:cubicBezTo>
                    <a:pt x="192" y="319"/>
                    <a:pt x="191" y="318"/>
                    <a:pt x="186" y="310"/>
                  </a:cubicBezTo>
                  <a:cubicBezTo>
                    <a:pt x="183" y="305"/>
                    <a:pt x="181" y="304"/>
                    <a:pt x="178" y="304"/>
                  </a:cubicBezTo>
                  <a:cubicBezTo>
                    <a:pt x="174" y="306"/>
                    <a:pt x="170" y="311"/>
                    <a:pt x="171" y="313"/>
                  </a:cubicBezTo>
                  <a:cubicBezTo>
                    <a:pt x="172" y="314"/>
                    <a:pt x="168" y="319"/>
                    <a:pt x="164" y="323"/>
                  </a:cubicBezTo>
                  <a:cubicBezTo>
                    <a:pt x="155" y="331"/>
                    <a:pt x="155" y="331"/>
                    <a:pt x="146" y="331"/>
                  </a:cubicBezTo>
                  <a:cubicBezTo>
                    <a:pt x="128" y="331"/>
                    <a:pt x="125" y="330"/>
                    <a:pt x="123" y="320"/>
                  </a:cubicBezTo>
                  <a:cubicBezTo>
                    <a:pt x="121" y="314"/>
                    <a:pt x="127" y="297"/>
                    <a:pt x="132" y="293"/>
                  </a:cubicBezTo>
                  <a:cubicBezTo>
                    <a:pt x="137" y="290"/>
                    <a:pt x="136" y="284"/>
                    <a:pt x="131" y="281"/>
                  </a:cubicBezTo>
                  <a:cubicBezTo>
                    <a:pt x="128" y="280"/>
                    <a:pt x="125" y="280"/>
                    <a:pt x="117" y="283"/>
                  </a:cubicBezTo>
                  <a:cubicBezTo>
                    <a:pt x="99" y="288"/>
                    <a:pt x="92" y="285"/>
                    <a:pt x="85" y="267"/>
                  </a:cubicBezTo>
                  <a:cubicBezTo>
                    <a:pt x="77" y="247"/>
                    <a:pt x="78" y="236"/>
                    <a:pt x="91" y="228"/>
                  </a:cubicBezTo>
                  <a:cubicBezTo>
                    <a:pt x="95" y="226"/>
                    <a:pt x="96" y="224"/>
                    <a:pt x="95" y="222"/>
                  </a:cubicBezTo>
                  <a:cubicBezTo>
                    <a:pt x="93" y="218"/>
                    <a:pt x="89" y="216"/>
                    <a:pt x="82" y="216"/>
                  </a:cubicBezTo>
                  <a:cubicBezTo>
                    <a:pt x="75" y="217"/>
                    <a:pt x="59" y="210"/>
                    <a:pt x="52" y="202"/>
                  </a:cubicBezTo>
                  <a:cubicBezTo>
                    <a:pt x="35" y="184"/>
                    <a:pt x="38" y="183"/>
                    <a:pt x="34" y="173"/>
                  </a:cubicBezTo>
                  <a:cubicBezTo>
                    <a:pt x="25" y="154"/>
                    <a:pt x="46" y="146"/>
                    <a:pt x="58" y="135"/>
                  </a:cubicBezTo>
                  <a:cubicBezTo>
                    <a:pt x="66" y="137"/>
                    <a:pt x="66" y="137"/>
                    <a:pt x="66" y="137"/>
                  </a:cubicBezTo>
                  <a:cubicBezTo>
                    <a:pt x="75" y="139"/>
                    <a:pt x="76" y="138"/>
                    <a:pt x="75" y="129"/>
                  </a:cubicBezTo>
                  <a:cubicBezTo>
                    <a:pt x="67" y="111"/>
                    <a:pt x="66" y="112"/>
                    <a:pt x="83" y="88"/>
                  </a:cubicBezTo>
                  <a:cubicBezTo>
                    <a:pt x="89" y="79"/>
                    <a:pt x="92" y="78"/>
                    <a:pt x="98" y="76"/>
                  </a:cubicBezTo>
                  <a:cubicBezTo>
                    <a:pt x="109" y="73"/>
                    <a:pt x="111" y="83"/>
                    <a:pt x="113" y="92"/>
                  </a:cubicBezTo>
                  <a:cubicBezTo>
                    <a:pt x="115" y="100"/>
                    <a:pt x="118" y="104"/>
                    <a:pt x="123" y="103"/>
                  </a:cubicBezTo>
                  <a:cubicBezTo>
                    <a:pt x="128" y="101"/>
                    <a:pt x="129" y="98"/>
                    <a:pt x="127" y="89"/>
                  </a:cubicBezTo>
                  <a:cubicBezTo>
                    <a:pt x="117" y="56"/>
                    <a:pt x="197" y="63"/>
                    <a:pt x="213" y="69"/>
                  </a:cubicBezTo>
                  <a:cubicBezTo>
                    <a:pt x="220" y="73"/>
                    <a:pt x="227" y="78"/>
                    <a:pt x="229" y="79"/>
                  </a:cubicBezTo>
                  <a:cubicBezTo>
                    <a:pt x="232" y="82"/>
                    <a:pt x="233" y="82"/>
                    <a:pt x="237" y="80"/>
                  </a:cubicBezTo>
                  <a:cubicBezTo>
                    <a:pt x="239" y="79"/>
                    <a:pt x="242" y="78"/>
                    <a:pt x="242" y="78"/>
                  </a:cubicBezTo>
                  <a:cubicBezTo>
                    <a:pt x="257" y="50"/>
                    <a:pt x="285" y="7"/>
                    <a:pt x="305" y="57"/>
                  </a:cubicBezTo>
                  <a:cubicBezTo>
                    <a:pt x="306" y="65"/>
                    <a:pt x="306" y="65"/>
                    <a:pt x="308" y="64"/>
                  </a:cubicBezTo>
                  <a:cubicBezTo>
                    <a:pt x="314" y="64"/>
                    <a:pt x="321" y="60"/>
                    <a:pt x="328" y="56"/>
                  </a:cubicBezTo>
                  <a:cubicBezTo>
                    <a:pt x="349" y="46"/>
                    <a:pt x="369" y="57"/>
                    <a:pt x="381" y="75"/>
                  </a:cubicBezTo>
                  <a:cubicBezTo>
                    <a:pt x="387" y="84"/>
                    <a:pt x="387" y="98"/>
                    <a:pt x="380" y="111"/>
                  </a:cubicBezTo>
                  <a:cubicBezTo>
                    <a:pt x="378" y="114"/>
                    <a:pt x="378" y="117"/>
                    <a:pt x="378" y="118"/>
                  </a:cubicBezTo>
                  <a:cubicBezTo>
                    <a:pt x="380" y="122"/>
                    <a:pt x="389" y="119"/>
                    <a:pt x="392" y="114"/>
                  </a:cubicBezTo>
                  <a:cubicBezTo>
                    <a:pt x="395" y="110"/>
                    <a:pt x="395" y="110"/>
                    <a:pt x="395" y="110"/>
                  </a:cubicBezTo>
                  <a:cubicBezTo>
                    <a:pt x="405" y="114"/>
                    <a:pt x="405" y="114"/>
                    <a:pt x="405" y="114"/>
                  </a:cubicBezTo>
                  <a:cubicBezTo>
                    <a:pt x="428" y="122"/>
                    <a:pt x="433" y="163"/>
                    <a:pt x="424" y="182"/>
                  </a:cubicBezTo>
                  <a:cubicBezTo>
                    <a:pt x="420" y="188"/>
                    <a:pt x="418" y="190"/>
                    <a:pt x="415" y="190"/>
                  </a:cubicBezTo>
                  <a:cubicBezTo>
                    <a:pt x="408" y="191"/>
                    <a:pt x="406" y="196"/>
                    <a:pt x="410" y="202"/>
                  </a:cubicBezTo>
                  <a:cubicBezTo>
                    <a:pt x="411" y="205"/>
                    <a:pt x="413" y="210"/>
                    <a:pt x="414" y="214"/>
                  </a:cubicBezTo>
                  <a:cubicBezTo>
                    <a:pt x="415" y="219"/>
                    <a:pt x="416" y="220"/>
                    <a:pt x="419" y="219"/>
                  </a:cubicBezTo>
                  <a:cubicBezTo>
                    <a:pt x="421" y="219"/>
                    <a:pt x="422" y="217"/>
                    <a:pt x="421" y="211"/>
                  </a:cubicBezTo>
                  <a:cubicBezTo>
                    <a:pt x="420" y="203"/>
                    <a:pt x="421" y="201"/>
                    <a:pt x="428" y="197"/>
                  </a:cubicBezTo>
                  <a:cubicBezTo>
                    <a:pt x="430" y="195"/>
                    <a:pt x="432" y="192"/>
                    <a:pt x="433" y="190"/>
                  </a:cubicBezTo>
                  <a:cubicBezTo>
                    <a:pt x="434" y="188"/>
                    <a:pt x="435" y="185"/>
                    <a:pt x="436" y="183"/>
                  </a:cubicBezTo>
                  <a:cubicBezTo>
                    <a:pt x="441" y="167"/>
                    <a:pt x="434" y="135"/>
                    <a:pt x="427" y="119"/>
                  </a:cubicBezTo>
                  <a:cubicBezTo>
                    <a:pt x="423" y="112"/>
                    <a:pt x="421" y="110"/>
                    <a:pt x="411" y="106"/>
                  </a:cubicBezTo>
                  <a:cubicBezTo>
                    <a:pt x="405" y="104"/>
                    <a:pt x="399" y="102"/>
                    <a:pt x="398" y="101"/>
                  </a:cubicBezTo>
                  <a:cubicBezTo>
                    <a:pt x="396" y="101"/>
                    <a:pt x="395" y="99"/>
                    <a:pt x="395" y="91"/>
                  </a:cubicBezTo>
                  <a:cubicBezTo>
                    <a:pt x="389" y="53"/>
                    <a:pt x="360" y="36"/>
                    <a:pt x="328" y="45"/>
                  </a:cubicBezTo>
                  <a:cubicBezTo>
                    <a:pt x="318" y="48"/>
                    <a:pt x="317" y="47"/>
                    <a:pt x="316" y="44"/>
                  </a:cubicBezTo>
                  <a:cubicBezTo>
                    <a:pt x="287" y="0"/>
                    <a:pt x="253" y="35"/>
                    <a:pt x="233" y="66"/>
                  </a:cubicBezTo>
                  <a:cubicBezTo>
                    <a:pt x="232" y="67"/>
                    <a:pt x="218" y="60"/>
                    <a:pt x="209" y="55"/>
                  </a:cubicBezTo>
                  <a:cubicBezTo>
                    <a:pt x="183" y="43"/>
                    <a:pt x="147" y="51"/>
                    <a:pt x="126" y="67"/>
                  </a:cubicBezTo>
                  <a:cubicBezTo>
                    <a:pt x="121" y="70"/>
                    <a:pt x="119" y="69"/>
                    <a:pt x="114" y="67"/>
                  </a:cubicBezTo>
                  <a:cubicBezTo>
                    <a:pt x="106" y="63"/>
                    <a:pt x="101" y="62"/>
                    <a:pt x="96" y="63"/>
                  </a:cubicBezTo>
                  <a:cubicBezTo>
                    <a:pt x="89" y="65"/>
                    <a:pt x="75" y="78"/>
                    <a:pt x="68" y="89"/>
                  </a:cubicBezTo>
                  <a:cubicBezTo>
                    <a:pt x="57" y="108"/>
                    <a:pt x="56" y="112"/>
                    <a:pt x="58" y="118"/>
                  </a:cubicBezTo>
                  <a:cubicBezTo>
                    <a:pt x="52" y="140"/>
                    <a:pt x="0" y="139"/>
                    <a:pt x="30" y="191"/>
                  </a:cubicBezTo>
                  <a:cubicBezTo>
                    <a:pt x="33" y="194"/>
                    <a:pt x="35" y="197"/>
                    <a:pt x="36" y="200"/>
                  </a:cubicBezTo>
                  <a:close/>
                  <a:moveTo>
                    <a:pt x="152" y="525"/>
                  </a:moveTo>
                  <a:cubicBezTo>
                    <a:pt x="145" y="480"/>
                    <a:pt x="156" y="516"/>
                    <a:pt x="158" y="525"/>
                  </a:cubicBezTo>
                  <a:cubicBezTo>
                    <a:pt x="155" y="546"/>
                    <a:pt x="151" y="535"/>
                    <a:pt x="152" y="5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115"/>
            <p:cNvSpPr/>
            <p:nvPr/>
          </p:nvSpPr>
          <p:spPr bwMode="auto">
            <a:xfrm>
              <a:off x="1228" y="1147"/>
              <a:ext cx="16" cy="36"/>
            </a:xfrm>
            <a:custGeom>
              <a:avLst/>
              <a:gdLst>
                <a:gd name="T0" fmla="*/ 1 w 31"/>
                <a:gd name="T1" fmla="*/ 4 h 67"/>
                <a:gd name="T2" fmla="*/ 7 w 31"/>
                <a:gd name="T3" fmla="*/ 13 h 67"/>
                <a:gd name="T4" fmla="*/ 12 w 31"/>
                <a:gd name="T5" fmla="*/ 29 h 67"/>
                <a:gd name="T6" fmla="*/ 19 w 31"/>
                <a:gd name="T7" fmla="*/ 49 h 67"/>
                <a:gd name="T8" fmla="*/ 25 w 31"/>
                <a:gd name="T9" fmla="*/ 64 h 67"/>
                <a:gd name="T10" fmla="*/ 30 w 31"/>
                <a:gd name="T11" fmla="*/ 62 h 67"/>
                <a:gd name="T12" fmla="*/ 19 w 31"/>
                <a:gd name="T13" fmla="*/ 18 h 67"/>
                <a:gd name="T14" fmla="*/ 14 w 31"/>
                <a:gd name="T15" fmla="*/ 11 h 67"/>
                <a:gd name="T16" fmla="*/ 12 w 31"/>
                <a:gd name="T17" fmla="*/ 9 h 67"/>
                <a:gd name="T18" fmla="*/ 2 w 31"/>
                <a:gd name="T19" fmla="*/ 1 h 67"/>
                <a:gd name="T20" fmla="*/ 1 w 31"/>
                <a:gd name="T21" fmla="*/ 2 h 67"/>
                <a:gd name="T22" fmla="*/ 1 w 31"/>
                <a:gd name="T23" fmla="*/ 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67">
                  <a:moveTo>
                    <a:pt x="1" y="4"/>
                  </a:moveTo>
                  <a:cubicBezTo>
                    <a:pt x="3" y="4"/>
                    <a:pt x="5" y="9"/>
                    <a:pt x="7" y="13"/>
                  </a:cubicBezTo>
                  <a:cubicBezTo>
                    <a:pt x="8" y="18"/>
                    <a:pt x="11" y="25"/>
                    <a:pt x="12" y="29"/>
                  </a:cubicBezTo>
                  <a:cubicBezTo>
                    <a:pt x="14" y="33"/>
                    <a:pt x="17" y="42"/>
                    <a:pt x="19" y="49"/>
                  </a:cubicBezTo>
                  <a:cubicBezTo>
                    <a:pt x="21" y="56"/>
                    <a:pt x="24" y="63"/>
                    <a:pt x="25" y="64"/>
                  </a:cubicBezTo>
                  <a:cubicBezTo>
                    <a:pt x="26" y="67"/>
                    <a:pt x="31" y="65"/>
                    <a:pt x="30" y="62"/>
                  </a:cubicBezTo>
                  <a:cubicBezTo>
                    <a:pt x="29" y="58"/>
                    <a:pt x="22" y="29"/>
                    <a:pt x="19" y="18"/>
                  </a:cubicBezTo>
                  <a:cubicBezTo>
                    <a:pt x="18" y="12"/>
                    <a:pt x="16" y="11"/>
                    <a:pt x="14" y="11"/>
                  </a:cubicBezTo>
                  <a:cubicBezTo>
                    <a:pt x="13" y="12"/>
                    <a:pt x="12" y="11"/>
                    <a:pt x="12" y="9"/>
                  </a:cubicBezTo>
                  <a:cubicBezTo>
                    <a:pt x="13" y="6"/>
                    <a:pt x="4" y="0"/>
                    <a:pt x="2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116"/>
            <p:cNvSpPr/>
            <p:nvPr/>
          </p:nvSpPr>
          <p:spPr bwMode="auto">
            <a:xfrm>
              <a:off x="1053" y="1101"/>
              <a:ext cx="47" cy="67"/>
            </a:xfrm>
            <a:custGeom>
              <a:avLst/>
              <a:gdLst>
                <a:gd name="T0" fmla="*/ 68 w 88"/>
                <a:gd name="T1" fmla="*/ 13 h 124"/>
                <a:gd name="T2" fmla="*/ 75 w 88"/>
                <a:gd name="T3" fmla="*/ 25 h 124"/>
                <a:gd name="T4" fmla="*/ 81 w 88"/>
                <a:gd name="T5" fmla="*/ 34 h 124"/>
                <a:gd name="T6" fmla="*/ 74 w 88"/>
                <a:gd name="T7" fmla="*/ 8 h 124"/>
                <a:gd name="T8" fmla="*/ 53 w 88"/>
                <a:gd name="T9" fmla="*/ 2 h 124"/>
                <a:gd name="T10" fmla="*/ 49 w 88"/>
                <a:gd name="T11" fmla="*/ 3 h 124"/>
                <a:gd name="T12" fmla="*/ 32 w 88"/>
                <a:gd name="T13" fmla="*/ 17 h 124"/>
                <a:gd name="T14" fmla="*/ 24 w 88"/>
                <a:gd name="T15" fmla="*/ 24 h 124"/>
                <a:gd name="T16" fmla="*/ 9 w 88"/>
                <a:gd name="T17" fmla="*/ 54 h 124"/>
                <a:gd name="T18" fmla="*/ 6 w 88"/>
                <a:gd name="T19" fmla="*/ 66 h 124"/>
                <a:gd name="T20" fmla="*/ 4 w 88"/>
                <a:gd name="T21" fmla="*/ 88 h 124"/>
                <a:gd name="T22" fmla="*/ 34 w 88"/>
                <a:gd name="T23" fmla="*/ 124 h 124"/>
                <a:gd name="T24" fmla="*/ 43 w 88"/>
                <a:gd name="T25" fmla="*/ 122 h 124"/>
                <a:gd name="T26" fmla="*/ 37 w 88"/>
                <a:gd name="T27" fmla="*/ 114 h 124"/>
                <a:gd name="T28" fmla="*/ 22 w 88"/>
                <a:gd name="T29" fmla="*/ 103 h 124"/>
                <a:gd name="T30" fmla="*/ 11 w 88"/>
                <a:gd name="T31" fmla="*/ 78 h 124"/>
                <a:gd name="T32" fmla="*/ 19 w 88"/>
                <a:gd name="T33" fmla="*/ 72 h 124"/>
                <a:gd name="T34" fmla="*/ 22 w 88"/>
                <a:gd name="T35" fmla="*/ 60 h 124"/>
                <a:gd name="T36" fmla="*/ 35 w 88"/>
                <a:gd name="T37" fmla="*/ 37 h 124"/>
                <a:gd name="T38" fmla="*/ 43 w 88"/>
                <a:gd name="T39" fmla="*/ 37 h 124"/>
                <a:gd name="T40" fmla="*/ 42 w 88"/>
                <a:gd name="T41" fmla="*/ 30 h 124"/>
                <a:gd name="T42" fmla="*/ 68 w 88"/>
                <a:gd name="T43" fmla="*/ 1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8" h="124">
                  <a:moveTo>
                    <a:pt x="68" y="13"/>
                  </a:moveTo>
                  <a:cubicBezTo>
                    <a:pt x="70" y="15"/>
                    <a:pt x="73" y="20"/>
                    <a:pt x="75" y="25"/>
                  </a:cubicBezTo>
                  <a:cubicBezTo>
                    <a:pt x="78" y="32"/>
                    <a:pt x="79" y="34"/>
                    <a:pt x="81" y="34"/>
                  </a:cubicBezTo>
                  <a:cubicBezTo>
                    <a:pt x="88" y="32"/>
                    <a:pt x="85" y="18"/>
                    <a:pt x="74" y="8"/>
                  </a:cubicBezTo>
                  <a:cubicBezTo>
                    <a:pt x="68" y="2"/>
                    <a:pt x="63" y="0"/>
                    <a:pt x="53" y="2"/>
                  </a:cubicBezTo>
                  <a:cubicBezTo>
                    <a:pt x="51" y="2"/>
                    <a:pt x="50" y="2"/>
                    <a:pt x="49" y="3"/>
                  </a:cubicBezTo>
                  <a:cubicBezTo>
                    <a:pt x="40" y="5"/>
                    <a:pt x="35" y="10"/>
                    <a:pt x="32" y="17"/>
                  </a:cubicBezTo>
                  <a:cubicBezTo>
                    <a:pt x="30" y="23"/>
                    <a:pt x="29" y="24"/>
                    <a:pt x="24" y="24"/>
                  </a:cubicBezTo>
                  <a:cubicBezTo>
                    <a:pt x="12" y="26"/>
                    <a:pt x="5" y="40"/>
                    <a:pt x="9" y="54"/>
                  </a:cubicBezTo>
                  <a:cubicBezTo>
                    <a:pt x="11" y="61"/>
                    <a:pt x="10" y="62"/>
                    <a:pt x="6" y="66"/>
                  </a:cubicBezTo>
                  <a:cubicBezTo>
                    <a:pt x="1" y="72"/>
                    <a:pt x="0" y="78"/>
                    <a:pt x="4" y="88"/>
                  </a:cubicBezTo>
                  <a:cubicBezTo>
                    <a:pt x="9" y="103"/>
                    <a:pt x="25" y="122"/>
                    <a:pt x="34" y="124"/>
                  </a:cubicBezTo>
                  <a:cubicBezTo>
                    <a:pt x="39" y="124"/>
                    <a:pt x="39" y="124"/>
                    <a:pt x="43" y="122"/>
                  </a:cubicBezTo>
                  <a:cubicBezTo>
                    <a:pt x="48" y="119"/>
                    <a:pt x="46" y="116"/>
                    <a:pt x="37" y="114"/>
                  </a:cubicBezTo>
                  <a:cubicBezTo>
                    <a:pt x="29" y="112"/>
                    <a:pt x="27" y="111"/>
                    <a:pt x="22" y="103"/>
                  </a:cubicBezTo>
                  <a:cubicBezTo>
                    <a:pt x="14" y="93"/>
                    <a:pt x="10" y="83"/>
                    <a:pt x="11" y="78"/>
                  </a:cubicBezTo>
                  <a:cubicBezTo>
                    <a:pt x="12" y="74"/>
                    <a:pt x="14" y="73"/>
                    <a:pt x="19" y="72"/>
                  </a:cubicBezTo>
                  <a:cubicBezTo>
                    <a:pt x="27" y="70"/>
                    <a:pt x="27" y="68"/>
                    <a:pt x="22" y="60"/>
                  </a:cubicBezTo>
                  <a:cubicBezTo>
                    <a:pt x="10" y="45"/>
                    <a:pt x="20" y="27"/>
                    <a:pt x="35" y="37"/>
                  </a:cubicBezTo>
                  <a:cubicBezTo>
                    <a:pt x="40" y="40"/>
                    <a:pt x="41" y="40"/>
                    <a:pt x="43" y="37"/>
                  </a:cubicBezTo>
                  <a:cubicBezTo>
                    <a:pt x="44" y="34"/>
                    <a:pt x="44" y="33"/>
                    <a:pt x="42" y="30"/>
                  </a:cubicBezTo>
                  <a:cubicBezTo>
                    <a:pt x="33" y="16"/>
                    <a:pt x="55" y="2"/>
                    <a:pt x="68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117"/>
            <p:cNvSpPr>
              <a:spLocks noEditPoints="1"/>
            </p:cNvSpPr>
            <p:nvPr/>
          </p:nvSpPr>
          <p:spPr bwMode="auto">
            <a:xfrm>
              <a:off x="1930" y="938"/>
              <a:ext cx="282" cy="255"/>
            </a:xfrm>
            <a:custGeom>
              <a:avLst/>
              <a:gdLst>
                <a:gd name="T0" fmla="*/ 32 w 522"/>
                <a:gd name="T1" fmla="*/ 128 h 474"/>
                <a:gd name="T2" fmla="*/ 122 w 522"/>
                <a:gd name="T3" fmla="*/ 159 h 474"/>
                <a:gd name="T4" fmla="*/ 153 w 522"/>
                <a:gd name="T5" fmla="*/ 208 h 474"/>
                <a:gd name="T6" fmla="*/ 174 w 522"/>
                <a:gd name="T7" fmla="*/ 247 h 474"/>
                <a:gd name="T8" fmla="*/ 196 w 522"/>
                <a:gd name="T9" fmla="*/ 282 h 474"/>
                <a:gd name="T10" fmla="*/ 231 w 522"/>
                <a:gd name="T11" fmla="*/ 334 h 474"/>
                <a:gd name="T12" fmla="*/ 260 w 522"/>
                <a:gd name="T13" fmla="*/ 382 h 474"/>
                <a:gd name="T14" fmla="*/ 285 w 522"/>
                <a:gd name="T15" fmla="*/ 417 h 474"/>
                <a:gd name="T16" fmla="*/ 332 w 522"/>
                <a:gd name="T17" fmla="*/ 448 h 474"/>
                <a:gd name="T18" fmla="*/ 294 w 522"/>
                <a:gd name="T19" fmla="*/ 359 h 474"/>
                <a:gd name="T20" fmla="*/ 266 w 522"/>
                <a:gd name="T21" fmla="*/ 316 h 474"/>
                <a:gd name="T22" fmla="*/ 195 w 522"/>
                <a:gd name="T23" fmla="*/ 209 h 474"/>
                <a:gd name="T24" fmla="*/ 157 w 522"/>
                <a:gd name="T25" fmla="*/ 152 h 474"/>
                <a:gd name="T26" fmla="*/ 186 w 522"/>
                <a:gd name="T27" fmla="*/ 146 h 474"/>
                <a:gd name="T28" fmla="*/ 212 w 522"/>
                <a:gd name="T29" fmla="*/ 163 h 474"/>
                <a:gd name="T30" fmla="*/ 253 w 522"/>
                <a:gd name="T31" fmla="*/ 178 h 474"/>
                <a:gd name="T32" fmla="*/ 302 w 522"/>
                <a:gd name="T33" fmla="*/ 200 h 474"/>
                <a:gd name="T34" fmla="*/ 348 w 522"/>
                <a:gd name="T35" fmla="*/ 221 h 474"/>
                <a:gd name="T36" fmla="*/ 383 w 522"/>
                <a:gd name="T37" fmla="*/ 236 h 474"/>
                <a:gd name="T38" fmla="*/ 407 w 522"/>
                <a:gd name="T39" fmla="*/ 247 h 474"/>
                <a:gd name="T40" fmla="*/ 443 w 522"/>
                <a:gd name="T41" fmla="*/ 263 h 474"/>
                <a:gd name="T42" fmla="*/ 509 w 522"/>
                <a:gd name="T43" fmla="*/ 266 h 474"/>
                <a:gd name="T44" fmla="*/ 470 w 522"/>
                <a:gd name="T45" fmla="*/ 219 h 474"/>
                <a:gd name="T46" fmla="*/ 422 w 522"/>
                <a:gd name="T47" fmla="*/ 206 h 474"/>
                <a:gd name="T48" fmla="*/ 380 w 522"/>
                <a:gd name="T49" fmla="*/ 192 h 474"/>
                <a:gd name="T50" fmla="*/ 335 w 522"/>
                <a:gd name="T51" fmla="*/ 174 h 474"/>
                <a:gd name="T52" fmla="*/ 278 w 522"/>
                <a:gd name="T53" fmla="*/ 150 h 474"/>
                <a:gd name="T54" fmla="*/ 201 w 522"/>
                <a:gd name="T55" fmla="*/ 118 h 474"/>
                <a:gd name="T56" fmla="*/ 172 w 522"/>
                <a:gd name="T57" fmla="*/ 45 h 474"/>
                <a:gd name="T58" fmla="*/ 123 w 522"/>
                <a:gd name="T59" fmla="*/ 7 h 474"/>
                <a:gd name="T60" fmla="*/ 58 w 522"/>
                <a:gd name="T61" fmla="*/ 23 h 474"/>
                <a:gd name="T62" fmla="*/ 4 w 522"/>
                <a:gd name="T63" fmla="*/ 26 h 474"/>
                <a:gd name="T64" fmla="*/ 83 w 522"/>
                <a:gd name="T65" fmla="*/ 148 h 474"/>
                <a:gd name="T66" fmla="*/ 88 w 522"/>
                <a:gd name="T67" fmla="*/ 109 h 474"/>
                <a:gd name="T68" fmla="*/ 199 w 522"/>
                <a:gd name="T69" fmla="*/ 127 h 474"/>
                <a:gd name="T70" fmla="*/ 297 w 522"/>
                <a:gd name="T71" fmla="*/ 170 h 474"/>
                <a:gd name="T72" fmla="*/ 378 w 522"/>
                <a:gd name="T73" fmla="*/ 203 h 474"/>
                <a:gd name="T74" fmla="*/ 455 w 522"/>
                <a:gd name="T75" fmla="*/ 234 h 474"/>
                <a:gd name="T76" fmla="*/ 419 w 522"/>
                <a:gd name="T77" fmla="*/ 240 h 474"/>
                <a:gd name="T78" fmla="*/ 316 w 522"/>
                <a:gd name="T79" fmla="*/ 194 h 474"/>
                <a:gd name="T80" fmla="*/ 224 w 522"/>
                <a:gd name="T81" fmla="*/ 153 h 474"/>
                <a:gd name="T82" fmla="*/ 133 w 522"/>
                <a:gd name="T83" fmla="*/ 110 h 474"/>
                <a:gd name="T84" fmla="*/ 174 w 522"/>
                <a:gd name="T85" fmla="*/ 202 h 474"/>
                <a:gd name="T86" fmla="*/ 265 w 522"/>
                <a:gd name="T87" fmla="*/ 336 h 474"/>
                <a:gd name="T88" fmla="*/ 309 w 522"/>
                <a:gd name="T89" fmla="*/ 411 h 474"/>
                <a:gd name="T90" fmla="*/ 288 w 522"/>
                <a:gd name="T91" fmla="*/ 401 h 474"/>
                <a:gd name="T92" fmla="*/ 262 w 522"/>
                <a:gd name="T93" fmla="*/ 363 h 474"/>
                <a:gd name="T94" fmla="*/ 230 w 522"/>
                <a:gd name="T95" fmla="*/ 313 h 474"/>
                <a:gd name="T96" fmla="*/ 200 w 522"/>
                <a:gd name="T97" fmla="*/ 264 h 474"/>
                <a:gd name="T98" fmla="*/ 179 w 522"/>
                <a:gd name="T99" fmla="*/ 226 h 474"/>
                <a:gd name="T100" fmla="*/ 146 w 522"/>
                <a:gd name="T101" fmla="*/ 170 h 474"/>
                <a:gd name="T102" fmla="*/ 111 w 522"/>
                <a:gd name="T103" fmla="*/ 111 h 474"/>
                <a:gd name="T104" fmla="*/ 164 w 522"/>
                <a:gd name="T105" fmla="*/ 110 h 474"/>
                <a:gd name="T106" fmla="*/ 148 w 522"/>
                <a:gd name="T107" fmla="*/ 31 h 474"/>
                <a:gd name="T108" fmla="*/ 128 w 522"/>
                <a:gd name="T109" fmla="*/ 77 h 474"/>
                <a:gd name="T110" fmla="*/ 31 w 522"/>
                <a:gd name="T111" fmla="*/ 21 h 474"/>
                <a:gd name="T112" fmla="*/ 96 w 522"/>
                <a:gd name="T113" fmla="*/ 91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22" h="474">
                  <a:moveTo>
                    <a:pt x="6" y="43"/>
                  </a:moveTo>
                  <a:cubicBezTo>
                    <a:pt x="9" y="43"/>
                    <a:pt x="31" y="59"/>
                    <a:pt x="34" y="63"/>
                  </a:cubicBezTo>
                  <a:cubicBezTo>
                    <a:pt x="36" y="65"/>
                    <a:pt x="35" y="66"/>
                    <a:pt x="31" y="73"/>
                  </a:cubicBezTo>
                  <a:cubicBezTo>
                    <a:pt x="24" y="82"/>
                    <a:pt x="23" y="89"/>
                    <a:pt x="26" y="107"/>
                  </a:cubicBezTo>
                  <a:cubicBezTo>
                    <a:pt x="27" y="118"/>
                    <a:pt x="28" y="122"/>
                    <a:pt x="32" y="128"/>
                  </a:cubicBezTo>
                  <a:cubicBezTo>
                    <a:pt x="43" y="142"/>
                    <a:pt x="43" y="142"/>
                    <a:pt x="65" y="153"/>
                  </a:cubicBezTo>
                  <a:cubicBezTo>
                    <a:pt x="72" y="157"/>
                    <a:pt x="82" y="159"/>
                    <a:pt x="93" y="160"/>
                  </a:cubicBezTo>
                  <a:cubicBezTo>
                    <a:pt x="98" y="161"/>
                    <a:pt x="102" y="160"/>
                    <a:pt x="108" y="157"/>
                  </a:cubicBezTo>
                  <a:cubicBezTo>
                    <a:pt x="115" y="153"/>
                    <a:pt x="117" y="153"/>
                    <a:pt x="119" y="155"/>
                  </a:cubicBezTo>
                  <a:cubicBezTo>
                    <a:pt x="121" y="156"/>
                    <a:pt x="122" y="158"/>
                    <a:pt x="122" y="159"/>
                  </a:cubicBezTo>
                  <a:cubicBezTo>
                    <a:pt x="122" y="160"/>
                    <a:pt x="123" y="161"/>
                    <a:pt x="125" y="163"/>
                  </a:cubicBezTo>
                  <a:cubicBezTo>
                    <a:pt x="128" y="166"/>
                    <a:pt x="134" y="173"/>
                    <a:pt x="135" y="177"/>
                  </a:cubicBezTo>
                  <a:cubicBezTo>
                    <a:pt x="136" y="181"/>
                    <a:pt x="143" y="194"/>
                    <a:pt x="145" y="195"/>
                  </a:cubicBezTo>
                  <a:cubicBezTo>
                    <a:pt x="146" y="196"/>
                    <a:pt x="147" y="198"/>
                    <a:pt x="148" y="200"/>
                  </a:cubicBezTo>
                  <a:cubicBezTo>
                    <a:pt x="149" y="202"/>
                    <a:pt x="151" y="206"/>
                    <a:pt x="153" y="208"/>
                  </a:cubicBezTo>
                  <a:cubicBezTo>
                    <a:pt x="155" y="210"/>
                    <a:pt x="157" y="213"/>
                    <a:pt x="157" y="215"/>
                  </a:cubicBezTo>
                  <a:cubicBezTo>
                    <a:pt x="157" y="216"/>
                    <a:pt x="158" y="219"/>
                    <a:pt x="160" y="221"/>
                  </a:cubicBezTo>
                  <a:cubicBezTo>
                    <a:pt x="161" y="223"/>
                    <a:pt x="164" y="228"/>
                    <a:pt x="165" y="232"/>
                  </a:cubicBezTo>
                  <a:cubicBezTo>
                    <a:pt x="167" y="237"/>
                    <a:pt x="168" y="240"/>
                    <a:pt x="170" y="241"/>
                  </a:cubicBezTo>
                  <a:cubicBezTo>
                    <a:pt x="172" y="241"/>
                    <a:pt x="174" y="244"/>
                    <a:pt x="174" y="247"/>
                  </a:cubicBezTo>
                  <a:cubicBezTo>
                    <a:pt x="175" y="250"/>
                    <a:pt x="177" y="254"/>
                    <a:pt x="178" y="255"/>
                  </a:cubicBezTo>
                  <a:cubicBezTo>
                    <a:pt x="179" y="256"/>
                    <a:pt x="181" y="258"/>
                    <a:pt x="183" y="261"/>
                  </a:cubicBezTo>
                  <a:cubicBezTo>
                    <a:pt x="187" y="270"/>
                    <a:pt x="190" y="274"/>
                    <a:pt x="192" y="274"/>
                  </a:cubicBezTo>
                  <a:cubicBezTo>
                    <a:pt x="193" y="274"/>
                    <a:pt x="193" y="275"/>
                    <a:pt x="193" y="277"/>
                  </a:cubicBezTo>
                  <a:cubicBezTo>
                    <a:pt x="193" y="279"/>
                    <a:pt x="195" y="281"/>
                    <a:pt x="196" y="282"/>
                  </a:cubicBezTo>
                  <a:cubicBezTo>
                    <a:pt x="199" y="284"/>
                    <a:pt x="201" y="288"/>
                    <a:pt x="209" y="302"/>
                  </a:cubicBezTo>
                  <a:cubicBezTo>
                    <a:pt x="211" y="306"/>
                    <a:pt x="214" y="311"/>
                    <a:pt x="215" y="312"/>
                  </a:cubicBezTo>
                  <a:cubicBezTo>
                    <a:pt x="217" y="313"/>
                    <a:pt x="218" y="315"/>
                    <a:pt x="218" y="315"/>
                  </a:cubicBezTo>
                  <a:cubicBezTo>
                    <a:pt x="218" y="318"/>
                    <a:pt x="226" y="330"/>
                    <a:pt x="229" y="331"/>
                  </a:cubicBezTo>
                  <a:cubicBezTo>
                    <a:pt x="231" y="332"/>
                    <a:pt x="232" y="333"/>
                    <a:pt x="231" y="334"/>
                  </a:cubicBezTo>
                  <a:cubicBezTo>
                    <a:pt x="230" y="335"/>
                    <a:pt x="231" y="337"/>
                    <a:pt x="232" y="338"/>
                  </a:cubicBezTo>
                  <a:cubicBezTo>
                    <a:pt x="235" y="342"/>
                    <a:pt x="243" y="354"/>
                    <a:pt x="243" y="356"/>
                  </a:cubicBezTo>
                  <a:cubicBezTo>
                    <a:pt x="243" y="356"/>
                    <a:pt x="245" y="359"/>
                    <a:pt x="248" y="361"/>
                  </a:cubicBezTo>
                  <a:cubicBezTo>
                    <a:pt x="251" y="364"/>
                    <a:pt x="253" y="366"/>
                    <a:pt x="252" y="367"/>
                  </a:cubicBezTo>
                  <a:cubicBezTo>
                    <a:pt x="252" y="369"/>
                    <a:pt x="257" y="380"/>
                    <a:pt x="260" y="382"/>
                  </a:cubicBezTo>
                  <a:cubicBezTo>
                    <a:pt x="262" y="383"/>
                    <a:pt x="263" y="386"/>
                    <a:pt x="263" y="387"/>
                  </a:cubicBezTo>
                  <a:cubicBezTo>
                    <a:pt x="263" y="389"/>
                    <a:pt x="264" y="391"/>
                    <a:pt x="266" y="391"/>
                  </a:cubicBezTo>
                  <a:cubicBezTo>
                    <a:pt x="268" y="392"/>
                    <a:pt x="270" y="395"/>
                    <a:pt x="272" y="400"/>
                  </a:cubicBezTo>
                  <a:cubicBezTo>
                    <a:pt x="274" y="405"/>
                    <a:pt x="276" y="408"/>
                    <a:pt x="280" y="411"/>
                  </a:cubicBezTo>
                  <a:cubicBezTo>
                    <a:pt x="283" y="414"/>
                    <a:pt x="285" y="416"/>
                    <a:pt x="285" y="417"/>
                  </a:cubicBezTo>
                  <a:cubicBezTo>
                    <a:pt x="284" y="419"/>
                    <a:pt x="285" y="421"/>
                    <a:pt x="293" y="430"/>
                  </a:cubicBezTo>
                  <a:cubicBezTo>
                    <a:pt x="295" y="433"/>
                    <a:pt x="301" y="441"/>
                    <a:pt x="307" y="449"/>
                  </a:cubicBezTo>
                  <a:cubicBezTo>
                    <a:pt x="319" y="468"/>
                    <a:pt x="327" y="474"/>
                    <a:pt x="332" y="470"/>
                  </a:cubicBezTo>
                  <a:cubicBezTo>
                    <a:pt x="335" y="468"/>
                    <a:pt x="336" y="467"/>
                    <a:pt x="334" y="458"/>
                  </a:cubicBezTo>
                  <a:cubicBezTo>
                    <a:pt x="334" y="453"/>
                    <a:pt x="333" y="448"/>
                    <a:pt x="332" y="448"/>
                  </a:cubicBezTo>
                  <a:cubicBezTo>
                    <a:pt x="332" y="448"/>
                    <a:pt x="331" y="439"/>
                    <a:pt x="329" y="429"/>
                  </a:cubicBezTo>
                  <a:cubicBezTo>
                    <a:pt x="326" y="409"/>
                    <a:pt x="323" y="400"/>
                    <a:pt x="317" y="395"/>
                  </a:cubicBezTo>
                  <a:cubicBezTo>
                    <a:pt x="313" y="392"/>
                    <a:pt x="310" y="388"/>
                    <a:pt x="304" y="375"/>
                  </a:cubicBezTo>
                  <a:cubicBezTo>
                    <a:pt x="302" y="371"/>
                    <a:pt x="299" y="366"/>
                    <a:pt x="297" y="364"/>
                  </a:cubicBezTo>
                  <a:cubicBezTo>
                    <a:pt x="296" y="362"/>
                    <a:pt x="294" y="360"/>
                    <a:pt x="294" y="359"/>
                  </a:cubicBezTo>
                  <a:cubicBezTo>
                    <a:pt x="294" y="358"/>
                    <a:pt x="292" y="355"/>
                    <a:pt x="290" y="353"/>
                  </a:cubicBezTo>
                  <a:cubicBezTo>
                    <a:pt x="288" y="351"/>
                    <a:pt x="287" y="348"/>
                    <a:pt x="287" y="347"/>
                  </a:cubicBezTo>
                  <a:cubicBezTo>
                    <a:pt x="286" y="346"/>
                    <a:pt x="285" y="343"/>
                    <a:pt x="283" y="341"/>
                  </a:cubicBezTo>
                  <a:cubicBezTo>
                    <a:pt x="281" y="339"/>
                    <a:pt x="279" y="336"/>
                    <a:pt x="278" y="335"/>
                  </a:cubicBezTo>
                  <a:cubicBezTo>
                    <a:pt x="277" y="332"/>
                    <a:pt x="273" y="326"/>
                    <a:pt x="266" y="316"/>
                  </a:cubicBezTo>
                  <a:cubicBezTo>
                    <a:pt x="263" y="311"/>
                    <a:pt x="257" y="303"/>
                    <a:pt x="254" y="298"/>
                  </a:cubicBezTo>
                  <a:cubicBezTo>
                    <a:pt x="251" y="293"/>
                    <a:pt x="247" y="288"/>
                    <a:pt x="247" y="288"/>
                  </a:cubicBezTo>
                  <a:cubicBezTo>
                    <a:pt x="246" y="287"/>
                    <a:pt x="244" y="284"/>
                    <a:pt x="242" y="280"/>
                  </a:cubicBezTo>
                  <a:cubicBezTo>
                    <a:pt x="238" y="272"/>
                    <a:pt x="231" y="261"/>
                    <a:pt x="218" y="243"/>
                  </a:cubicBezTo>
                  <a:cubicBezTo>
                    <a:pt x="209" y="231"/>
                    <a:pt x="200" y="218"/>
                    <a:pt x="195" y="209"/>
                  </a:cubicBezTo>
                  <a:cubicBezTo>
                    <a:pt x="194" y="207"/>
                    <a:pt x="190" y="202"/>
                    <a:pt x="187" y="198"/>
                  </a:cubicBezTo>
                  <a:cubicBezTo>
                    <a:pt x="184" y="195"/>
                    <a:pt x="180" y="189"/>
                    <a:pt x="178" y="186"/>
                  </a:cubicBezTo>
                  <a:cubicBezTo>
                    <a:pt x="177" y="182"/>
                    <a:pt x="175" y="179"/>
                    <a:pt x="175" y="179"/>
                  </a:cubicBezTo>
                  <a:cubicBezTo>
                    <a:pt x="174" y="178"/>
                    <a:pt x="171" y="174"/>
                    <a:pt x="167" y="168"/>
                  </a:cubicBezTo>
                  <a:cubicBezTo>
                    <a:pt x="164" y="162"/>
                    <a:pt x="159" y="155"/>
                    <a:pt x="157" y="152"/>
                  </a:cubicBezTo>
                  <a:cubicBezTo>
                    <a:pt x="153" y="144"/>
                    <a:pt x="145" y="127"/>
                    <a:pt x="146" y="126"/>
                  </a:cubicBezTo>
                  <a:cubicBezTo>
                    <a:pt x="147" y="126"/>
                    <a:pt x="152" y="128"/>
                    <a:pt x="158" y="132"/>
                  </a:cubicBezTo>
                  <a:cubicBezTo>
                    <a:pt x="164" y="135"/>
                    <a:pt x="170" y="138"/>
                    <a:pt x="172" y="138"/>
                  </a:cubicBezTo>
                  <a:cubicBezTo>
                    <a:pt x="175" y="138"/>
                    <a:pt x="175" y="139"/>
                    <a:pt x="175" y="140"/>
                  </a:cubicBezTo>
                  <a:cubicBezTo>
                    <a:pt x="174" y="142"/>
                    <a:pt x="183" y="147"/>
                    <a:pt x="186" y="146"/>
                  </a:cubicBezTo>
                  <a:cubicBezTo>
                    <a:pt x="187" y="146"/>
                    <a:pt x="188" y="147"/>
                    <a:pt x="189" y="149"/>
                  </a:cubicBezTo>
                  <a:cubicBezTo>
                    <a:pt x="189" y="150"/>
                    <a:pt x="191" y="152"/>
                    <a:pt x="192" y="152"/>
                  </a:cubicBezTo>
                  <a:cubicBezTo>
                    <a:pt x="193" y="152"/>
                    <a:pt x="195" y="153"/>
                    <a:pt x="195" y="154"/>
                  </a:cubicBezTo>
                  <a:cubicBezTo>
                    <a:pt x="195" y="154"/>
                    <a:pt x="199" y="156"/>
                    <a:pt x="203" y="158"/>
                  </a:cubicBezTo>
                  <a:cubicBezTo>
                    <a:pt x="207" y="160"/>
                    <a:pt x="211" y="162"/>
                    <a:pt x="212" y="163"/>
                  </a:cubicBezTo>
                  <a:cubicBezTo>
                    <a:pt x="213" y="164"/>
                    <a:pt x="216" y="165"/>
                    <a:pt x="219" y="166"/>
                  </a:cubicBezTo>
                  <a:cubicBezTo>
                    <a:pt x="222" y="166"/>
                    <a:pt x="225" y="167"/>
                    <a:pt x="226" y="168"/>
                  </a:cubicBezTo>
                  <a:cubicBezTo>
                    <a:pt x="227" y="168"/>
                    <a:pt x="232" y="170"/>
                    <a:pt x="237" y="171"/>
                  </a:cubicBezTo>
                  <a:cubicBezTo>
                    <a:pt x="244" y="172"/>
                    <a:pt x="247" y="173"/>
                    <a:pt x="247" y="175"/>
                  </a:cubicBezTo>
                  <a:cubicBezTo>
                    <a:pt x="248" y="177"/>
                    <a:pt x="250" y="178"/>
                    <a:pt x="253" y="178"/>
                  </a:cubicBezTo>
                  <a:cubicBezTo>
                    <a:pt x="255" y="178"/>
                    <a:pt x="257" y="179"/>
                    <a:pt x="258" y="180"/>
                  </a:cubicBezTo>
                  <a:cubicBezTo>
                    <a:pt x="259" y="181"/>
                    <a:pt x="263" y="184"/>
                    <a:pt x="268" y="185"/>
                  </a:cubicBezTo>
                  <a:cubicBezTo>
                    <a:pt x="272" y="187"/>
                    <a:pt x="280" y="190"/>
                    <a:pt x="284" y="192"/>
                  </a:cubicBezTo>
                  <a:cubicBezTo>
                    <a:pt x="289" y="195"/>
                    <a:pt x="294" y="197"/>
                    <a:pt x="296" y="198"/>
                  </a:cubicBezTo>
                  <a:cubicBezTo>
                    <a:pt x="298" y="198"/>
                    <a:pt x="301" y="199"/>
                    <a:pt x="302" y="200"/>
                  </a:cubicBezTo>
                  <a:cubicBezTo>
                    <a:pt x="303" y="200"/>
                    <a:pt x="309" y="202"/>
                    <a:pt x="314" y="204"/>
                  </a:cubicBezTo>
                  <a:cubicBezTo>
                    <a:pt x="320" y="206"/>
                    <a:pt x="327" y="209"/>
                    <a:pt x="330" y="211"/>
                  </a:cubicBezTo>
                  <a:cubicBezTo>
                    <a:pt x="333" y="214"/>
                    <a:pt x="335" y="215"/>
                    <a:pt x="336" y="214"/>
                  </a:cubicBezTo>
                  <a:cubicBezTo>
                    <a:pt x="336" y="213"/>
                    <a:pt x="338" y="214"/>
                    <a:pt x="341" y="217"/>
                  </a:cubicBezTo>
                  <a:cubicBezTo>
                    <a:pt x="343" y="219"/>
                    <a:pt x="346" y="221"/>
                    <a:pt x="348" y="221"/>
                  </a:cubicBezTo>
                  <a:cubicBezTo>
                    <a:pt x="350" y="221"/>
                    <a:pt x="356" y="223"/>
                    <a:pt x="361" y="226"/>
                  </a:cubicBezTo>
                  <a:cubicBezTo>
                    <a:pt x="366" y="229"/>
                    <a:pt x="371" y="231"/>
                    <a:pt x="373" y="232"/>
                  </a:cubicBezTo>
                  <a:cubicBezTo>
                    <a:pt x="374" y="232"/>
                    <a:pt x="376" y="233"/>
                    <a:pt x="377" y="234"/>
                  </a:cubicBezTo>
                  <a:cubicBezTo>
                    <a:pt x="377" y="235"/>
                    <a:pt x="378" y="236"/>
                    <a:pt x="379" y="235"/>
                  </a:cubicBezTo>
                  <a:cubicBezTo>
                    <a:pt x="379" y="234"/>
                    <a:pt x="381" y="235"/>
                    <a:pt x="383" y="236"/>
                  </a:cubicBezTo>
                  <a:cubicBezTo>
                    <a:pt x="384" y="237"/>
                    <a:pt x="386" y="238"/>
                    <a:pt x="387" y="237"/>
                  </a:cubicBezTo>
                  <a:cubicBezTo>
                    <a:pt x="388" y="237"/>
                    <a:pt x="390" y="238"/>
                    <a:pt x="391" y="240"/>
                  </a:cubicBezTo>
                  <a:cubicBezTo>
                    <a:pt x="392" y="241"/>
                    <a:pt x="394" y="242"/>
                    <a:pt x="395" y="242"/>
                  </a:cubicBezTo>
                  <a:cubicBezTo>
                    <a:pt x="396" y="241"/>
                    <a:pt x="398" y="242"/>
                    <a:pt x="399" y="244"/>
                  </a:cubicBezTo>
                  <a:cubicBezTo>
                    <a:pt x="400" y="246"/>
                    <a:pt x="403" y="247"/>
                    <a:pt x="407" y="247"/>
                  </a:cubicBezTo>
                  <a:cubicBezTo>
                    <a:pt x="410" y="248"/>
                    <a:pt x="413" y="249"/>
                    <a:pt x="416" y="252"/>
                  </a:cubicBezTo>
                  <a:cubicBezTo>
                    <a:pt x="419" y="255"/>
                    <a:pt x="421" y="255"/>
                    <a:pt x="424" y="255"/>
                  </a:cubicBezTo>
                  <a:cubicBezTo>
                    <a:pt x="426" y="255"/>
                    <a:pt x="429" y="256"/>
                    <a:pt x="433" y="258"/>
                  </a:cubicBezTo>
                  <a:cubicBezTo>
                    <a:pt x="435" y="260"/>
                    <a:pt x="438" y="262"/>
                    <a:pt x="439" y="261"/>
                  </a:cubicBezTo>
                  <a:cubicBezTo>
                    <a:pt x="439" y="260"/>
                    <a:pt x="441" y="261"/>
                    <a:pt x="443" y="263"/>
                  </a:cubicBezTo>
                  <a:cubicBezTo>
                    <a:pt x="445" y="264"/>
                    <a:pt x="448" y="265"/>
                    <a:pt x="451" y="264"/>
                  </a:cubicBezTo>
                  <a:cubicBezTo>
                    <a:pt x="457" y="263"/>
                    <a:pt x="460" y="259"/>
                    <a:pt x="460" y="254"/>
                  </a:cubicBezTo>
                  <a:cubicBezTo>
                    <a:pt x="460" y="250"/>
                    <a:pt x="460" y="250"/>
                    <a:pt x="464" y="250"/>
                  </a:cubicBezTo>
                  <a:cubicBezTo>
                    <a:pt x="468" y="250"/>
                    <a:pt x="484" y="256"/>
                    <a:pt x="495" y="262"/>
                  </a:cubicBezTo>
                  <a:cubicBezTo>
                    <a:pt x="502" y="266"/>
                    <a:pt x="505" y="267"/>
                    <a:pt x="509" y="266"/>
                  </a:cubicBezTo>
                  <a:cubicBezTo>
                    <a:pt x="518" y="264"/>
                    <a:pt x="522" y="255"/>
                    <a:pt x="519" y="247"/>
                  </a:cubicBezTo>
                  <a:cubicBezTo>
                    <a:pt x="517" y="242"/>
                    <a:pt x="516" y="241"/>
                    <a:pt x="511" y="239"/>
                  </a:cubicBezTo>
                  <a:cubicBezTo>
                    <a:pt x="508" y="238"/>
                    <a:pt x="502" y="235"/>
                    <a:pt x="498" y="233"/>
                  </a:cubicBezTo>
                  <a:cubicBezTo>
                    <a:pt x="484" y="225"/>
                    <a:pt x="482" y="224"/>
                    <a:pt x="479" y="223"/>
                  </a:cubicBezTo>
                  <a:cubicBezTo>
                    <a:pt x="478" y="222"/>
                    <a:pt x="474" y="221"/>
                    <a:pt x="470" y="219"/>
                  </a:cubicBezTo>
                  <a:cubicBezTo>
                    <a:pt x="464" y="216"/>
                    <a:pt x="458" y="214"/>
                    <a:pt x="447" y="212"/>
                  </a:cubicBezTo>
                  <a:cubicBezTo>
                    <a:pt x="443" y="211"/>
                    <a:pt x="440" y="210"/>
                    <a:pt x="439" y="209"/>
                  </a:cubicBezTo>
                  <a:cubicBezTo>
                    <a:pt x="438" y="208"/>
                    <a:pt x="435" y="208"/>
                    <a:pt x="432" y="209"/>
                  </a:cubicBezTo>
                  <a:cubicBezTo>
                    <a:pt x="429" y="209"/>
                    <a:pt x="427" y="209"/>
                    <a:pt x="426" y="208"/>
                  </a:cubicBezTo>
                  <a:cubicBezTo>
                    <a:pt x="425" y="207"/>
                    <a:pt x="423" y="206"/>
                    <a:pt x="422" y="206"/>
                  </a:cubicBezTo>
                  <a:cubicBezTo>
                    <a:pt x="420" y="206"/>
                    <a:pt x="415" y="204"/>
                    <a:pt x="412" y="203"/>
                  </a:cubicBezTo>
                  <a:cubicBezTo>
                    <a:pt x="409" y="201"/>
                    <a:pt x="404" y="200"/>
                    <a:pt x="401" y="199"/>
                  </a:cubicBezTo>
                  <a:cubicBezTo>
                    <a:pt x="398" y="198"/>
                    <a:pt x="394" y="197"/>
                    <a:pt x="391" y="195"/>
                  </a:cubicBezTo>
                  <a:cubicBezTo>
                    <a:pt x="388" y="194"/>
                    <a:pt x="385" y="193"/>
                    <a:pt x="383" y="193"/>
                  </a:cubicBezTo>
                  <a:cubicBezTo>
                    <a:pt x="382" y="193"/>
                    <a:pt x="380" y="193"/>
                    <a:pt x="380" y="192"/>
                  </a:cubicBezTo>
                  <a:cubicBezTo>
                    <a:pt x="379" y="191"/>
                    <a:pt x="377" y="190"/>
                    <a:pt x="375" y="190"/>
                  </a:cubicBezTo>
                  <a:cubicBezTo>
                    <a:pt x="373" y="189"/>
                    <a:pt x="368" y="188"/>
                    <a:pt x="365" y="186"/>
                  </a:cubicBezTo>
                  <a:cubicBezTo>
                    <a:pt x="362" y="184"/>
                    <a:pt x="358" y="183"/>
                    <a:pt x="356" y="182"/>
                  </a:cubicBezTo>
                  <a:cubicBezTo>
                    <a:pt x="353" y="182"/>
                    <a:pt x="348" y="180"/>
                    <a:pt x="344" y="178"/>
                  </a:cubicBezTo>
                  <a:cubicBezTo>
                    <a:pt x="340" y="176"/>
                    <a:pt x="336" y="174"/>
                    <a:pt x="335" y="174"/>
                  </a:cubicBezTo>
                  <a:cubicBezTo>
                    <a:pt x="333" y="174"/>
                    <a:pt x="331" y="173"/>
                    <a:pt x="329" y="171"/>
                  </a:cubicBezTo>
                  <a:cubicBezTo>
                    <a:pt x="327" y="170"/>
                    <a:pt x="324" y="168"/>
                    <a:pt x="323" y="168"/>
                  </a:cubicBezTo>
                  <a:cubicBezTo>
                    <a:pt x="321" y="168"/>
                    <a:pt x="315" y="166"/>
                    <a:pt x="304" y="162"/>
                  </a:cubicBezTo>
                  <a:cubicBezTo>
                    <a:pt x="301" y="160"/>
                    <a:pt x="295" y="158"/>
                    <a:pt x="292" y="156"/>
                  </a:cubicBezTo>
                  <a:cubicBezTo>
                    <a:pt x="288" y="155"/>
                    <a:pt x="282" y="152"/>
                    <a:pt x="278" y="150"/>
                  </a:cubicBezTo>
                  <a:cubicBezTo>
                    <a:pt x="270" y="145"/>
                    <a:pt x="255" y="139"/>
                    <a:pt x="251" y="139"/>
                  </a:cubicBezTo>
                  <a:cubicBezTo>
                    <a:pt x="249" y="139"/>
                    <a:pt x="246" y="138"/>
                    <a:pt x="244" y="137"/>
                  </a:cubicBezTo>
                  <a:cubicBezTo>
                    <a:pt x="241" y="134"/>
                    <a:pt x="225" y="127"/>
                    <a:pt x="222" y="127"/>
                  </a:cubicBezTo>
                  <a:cubicBezTo>
                    <a:pt x="221" y="127"/>
                    <a:pt x="217" y="125"/>
                    <a:pt x="213" y="124"/>
                  </a:cubicBezTo>
                  <a:cubicBezTo>
                    <a:pt x="209" y="122"/>
                    <a:pt x="203" y="119"/>
                    <a:pt x="201" y="118"/>
                  </a:cubicBezTo>
                  <a:cubicBezTo>
                    <a:pt x="194" y="114"/>
                    <a:pt x="176" y="104"/>
                    <a:pt x="171" y="100"/>
                  </a:cubicBezTo>
                  <a:cubicBezTo>
                    <a:pt x="166" y="97"/>
                    <a:pt x="166" y="97"/>
                    <a:pt x="166" y="97"/>
                  </a:cubicBezTo>
                  <a:cubicBezTo>
                    <a:pt x="170" y="86"/>
                    <a:pt x="170" y="86"/>
                    <a:pt x="170" y="86"/>
                  </a:cubicBezTo>
                  <a:cubicBezTo>
                    <a:pt x="172" y="80"/>
                    <a:pt x="174" y="73"/>
                    <a:pt x="175" y="71"/>
                  </a:cubicBezTo>
                  <a:cubicBezTo>
                    <a:pt x="176" y="66"/>
                    <a:pt x="174" y="47"/>
                    <a:pt x="172" y="45"/>
                  </a:cubicBezTo>
                  <a:cubicBezTo>
                    <a:pt x="171" y="44"/>
                    <a:pt x="170" y="42"/>
                    <a:pt x="169" y="39"/>
                  </a:cubicBezTo>
                  <a:cubicBezTo>
                    <a:pt x="168" y="33"/>
                    <a:pt x="147" y="14"/>
                    <a:pt x="139" y="11"/>
                  </a:cubicBezTo>
                  <a:cubicBezTo>
                    <a:pt x="137" y="10"/>
                    <a:pt x="133" y="9"/>
                    <a:pt x="132" y="8"/>
                  </a:cubicBezTo>
                  <a:cubicBezTo>
                    <a:pt x="131" y="7"/>
                    <a:pt x="129" y="7"/>
                    <a:pt x="128" y="7"/>
                  </a:cubicBezTo>
                  <a:cubicBezTo>
                    <a:pt x="126" y="8"/>
                    <a:pt x="124" y="7"/>
                    <a:pt x="123" y="7"/>
                  </a:cubicBezTo>
                  <a:cubicBezTo>
                    <a:pt x="122" y="6"/>
                    <a:pt x="119" y="6"/>
                    <a:pt x="116" y="6"/>
                  </a:cubicBezTo>
                  <a:cubicBezTo>
                    <a:pt x="113" y="6"/>
                    <a:pt x="109" y="6"/>
                    <a:pt x="106" y="5"/>
                  </a:cubicBezTo>
                  <a:cubicBezTo>
                    <a:pt x="101" y="4"/>
                    <a:pt x="85" y="13"/>
                    <a:pt x="72" y="25"/>
                  </a:cubicBezTo>
                  <a:cubicBezTo>
                    <a:pt x="70" y="26"/>
                    <a:pt x="68" y="28"/>
                    <a:pt x="67" y="28"/>
                  </a:cubicBezTo>
                  <a:cubicBezTo>
                    <a:pt x="67" y="28"/>
                    <a:pt x="63" y="26"/>
                    <a:pt x="58" y="23"/>
                  </a:cubicBezTo>
                  <a:cubicBezTo>
                    <a:pt x="54" y="20"/>
                    <a:pt x="50" y="18"/>
                    <a:pt x="49" y="18"/>
                  </a:cubicBezTo>
                  <a:cubicBezTo>
                    <a:pt x="48" y="18"/>
                    <a:pt x="44" y="15"/>
                    <a:pt x="40" y="11"/>
                  </a:cubicBezTo>
                  <a:cubicBezTo>
                    <a:pt x="31" y="1"/>
                    <a:pt x="27" y="0"/>
                    <a:pt x="19" y="9"/>
                  </a:cubicBezTo>
                  <a:cubicBezTo>
                    <a:pt x="16" y="12"/>
                    <a:pt x="11" y="16"/>
                    <a:pt x="8" y="18"/>
                  </a:cubicBezTo>
                  <a:cubicBezTo>
                    <a:pt x="4" y="21"/>
                    <a:pt x="4" y="22"/>
                    <a:pt x="4" y="26"/>
                  </a:cubicBezTo>
                  <a:cubicBezTo>
                    <a:pt x="4" y="29"/>
                    <a:pt x="3" y="33"/>
                    <a:pt x="2" y="34"/>
                  </a:cubicBezTo>
                  <a:cubicBezTo>
                    <a:pt x="0" y="37"/>
                    <a:pt x="2" y="42"/>
                    <a:pt x="6" y="43"/>
                  </a:cubicBezTo>
                  <a:close/>
                  <a:moveTo>
                    <a:pt x="106" y="144"/>
                  </a:moveTo>
                  <a:cubicBezTo>
                    <a:pt x="104" y="147"/>
                    <a:pt x="97" y="150"/>
                    <a:pt x="92" y="149"/>
                  </a:cubicBezTo>
                  <a:cubicBezTo>
                    <a:pt x="90" y="149"/>
                    <a:pt x="86" y="148"/>
                    <a:pt x="83" y="148"/>
                  </a:cubicBezTo>
                  <a:cubicBezTo>
                    <a:pt x="62" y="146"/>
                    <a:pt x="43" y="126"/>
                    <a:pt x="40" y="103"/>
                  </a:cubicBezTo>
                  <a:cubicBezTo>
                    <a:pt x="39" y="98"/>
                    <a:pt x="40" y="93"/>
                    <a:pt x="43" y="86"/>
                  </a:cubicBezTo>
                  <a:cubicBezTo>
                    <a:pt x="45" y="80"/>
                    <a:pt x="47" y="75"/>
                    <a:pt x="47" y="75"/>
                  </a:cubicBezTo>
                  <a:cubicBezTo>
                    <a:pt x="48" y="75"/>
                    <a:pt x="57" y="82"/>
                    <a:pt x="68" y="90"/>
                  </a:cubicBezTo>
                  <a:cubicBezTo>
                    <a:pt x="86" y="104"/>
                    <a:pt x="87" y="105"/>
                    <a:pt x="88" y="109"/>
                  </a:cubicBezTo>
                  <a:cubicBezTo>
                    <a:pt x="88" y="112"/>
                    <a:pt x="90" y="115"/>
                    <a:pt x="92" y="116"/>
                  </a:cubicBezTo>
                  <a:cubicBezTo>
                    <a:pt x="95" y="118"/>
                    <a:pt x="102" y="129"/>
                    <a:pt x="106" y="138"/>
                  </a:cubicBezTo>
                  <a:cubicBezTo>
                    <a:pt x="107" y="140"/>
                    <a:pt x="107" y="142"/>
                    <a:pt x="106" y="144"/>
                  </a:cubicBezTo>
                  <a:close/>
                  <a:moveTo>
                    <a:pt x="179" y="118"/>
                  </a:moveTo>
                  <a:cubicBezTo>
                    <a:pt x="186" y="121"/>
                    <a:pt x="195" y="125"/>
                    <a:pt x="199" y="127"/>
                  </a:cubicBezTo>
                  <a:cubicBezTo>
                    <a:pt x="202" y="130"/>
                    <a:pt x="207" y="132"/>
                    <a:pt x="209" y="132"/>
                  </a:cubicBezTo>
                  <a:cubicBezTo>
                    <a:pt x="211" y="132"/>
                    <a:pt x="218" y="136"/>
                    <a:pt x="226" y="140"/>
                  </a:cubicBezTo>
                  <a:cubicBezTo>
                    <a:pt x="234" y="143"/>
                    <a:pt x="246" y="149"/>
                    <a:pt x="253" y="151"/>
                  </a:cubicBezTo>
                  <a:cubicBezTo>
                    <a:pt x="259" y="154"/>
                    <a:pt x="270" y="158"/>
                    <a:pt x="276" y="161"/>
                  </a:cubicBezTo>
                  <a:cubicBezTo>
                    <a:pt x="282" y="164"/>
                    <a:pt x="291" y="168"/>
                    <a:pt x="297" y="170"/>
                  </a:cubicBezTo>
                  <a:cubicBezTo>
                    <a:pt x="306" y="173"/>
                    <a:pt x="324" y="181"/>
                    <a:pt x="343" y="190"/>
                  </a:cubicBezTo>
                  <a:cubicBezTo>
                    <a:pt x="347" y="192"/>
                    <a:pt x="352" y="194"/>
                    <a:pt x="353" y="194"/>
                  </a:cubicBezTo>
                  <a:cubicBezTo>
                    <a:pt x="354" y="194"/>
                    <a:pt x="357" y="195"/>
                    <a:pt x="360" y="197"/>
                  </a:cubicBezTo>
                  <a:cubicBezTo>
                    <a:pt x="364" y="199"/>
                    <a:pt x="367" y="200"/>
                    <a:pt x="368" y="200"/>
                  </a:cubicBezTo>
                  <a:cubicBezTo>
                    <a:pt x="369" y="200"/>
                    <a:pt x="373" y="202"/>
                    <a:pt x="378" y="203"/>
                  </a:cubicBezTo>
                  <a:cubicBezTo>
                    <a:pt x="382" y="205"/>
                    <a:pt x="387" y="206"/>
                    <a:pt x="388" y="206"/>
                  </a:cubicBezTo>
                  <a:cubicBezTo>
                    <a:pt x="391" y="205"/>
                    <a:pt x="408" y="211"/>
                    <a:pt x="412" y="214"/>
                  </a:cubicBezTo>
                  <a:cubicBezTo>
                    <a:pt x="413" y="215"/>
                    <a:pt x="417" y="216"/>
                    <a:pt x="421" y="217"/>
                  </a:cubicBezTo>
                  <a:cubicBezTo>
                    <a:pt x="436" y="220"/>
                    <a:pt x="439" y="220"/>
                    <a:pt x="447" y="224"/>
                  </a:cubicBezTo>
                  <a:cubicBezTo>
                    <a:pt x="457" y="229"/>
                    <a:pt x="458" y="230"/>
                    <a:pt x="455" y="234"/>
                  </a:cubicBezTo>
                  <a:cubicBezTo>
                    <a:pt x="453" y="236"/>
                    <a:pt x="451" y="240"/>
                    <a:pt x="450" y="244"/>
                  </a:cubicBezTo>
                  <a:cubicBezTo>
                    <a:pt x="447" y="251"/>
                    <a:pt x="447" y="251"/>
                    <a:pt x="444" y="251"/>
                  </a:cubicBezTo>
                  <a:cubicBezTo>
                    <a:pt x="442" y="251"/>
                    <a:pt x="439" y="250"/>
                    <a:pt x="437" y="249"/>
                  </a:cubicBezTo>
                  <a:cubicBezTo>
                    <a:pt x="435" y="247"/>
                    <a:pt x="432" y="246"/>
                    <a:pt x="430" y="245"/>
                  </a:cubicBezTo>
                  <a:cubicBezTo>
                    <a:pt x="428" y="244"/>
                    <a:pt x="424" y="242"/>
                    <a:pt x="419" y="240"/>
                  </a:cubicBezTo>
                  <a:cubicBezTo>
                    <a:pt x="410" y="236"/>
                    <a:pt x="403" y="233"/>
                    <a:pt x="395" y="229"/>
                  </a:cubicBezTo>
                  <a:cubicBezTo>
                    <a:pt x="391" y="228"/>
                    <a:pt x="386" y="226"/>
                    <a:pt x="384" y="225"/>
                  </a:cubicBezTo>
                  <a:cubicBezTo>
                    <a:pt x="379" y="222"/>
                    <a:pt x="368" y="217"/>
                    <a:pt x="366" y="217"/>
                  </a:cubicBezTo>
                  <a:cubicBezTo>
                    <a:pt x="365" y="217"/>
                    <a:pt x="363" y="216"/>
                    <a:pt x="362" y="215"/>
                  </a:cubicBezTo>
                  <a:cubicBezTo>
                    <a:pt x="357" y="213"/>
                    <a:pt x="330" y="200"/>
                    <a:pt x="316" y="194"/>
                  </a:cubicBezTo>
                  <a:cubicBezTo>
                    <a:pt x="309" y="191"/>
                    <a:pt x="299" y="186"/>
                    <a:pt x="295" y="184"/>
                  </a:cubicBezTo>
                  <a:cubicBezTo>
                    <a:pt x="291" y="182"/>
                    <a:pt x="282" y="178"/>
                    <a:pt x="275" y="175"/>
                  </a:cubicBezTo>
                  <a:cubicBezTo>
                    <a:pt x="269" y="173"/>
                    <a:pt x="261" y="169"/>
                    <a:pt x="256" y="167"/>
                  </a:cubicBezTo>
                  <a:cubicBezTo>
                    <a:pt x="252" y="164"/>
                    <a:pt x="243" y="161"/>
                    <a:pt x="237" y="158"/>
                  </a:cubicBezTo>
                  <a:cubicBezTo>
                    <a:pt x="231" y="156"/>
                    <a:pt x="225" y="154"/>
                    <a:pt x="224" y="153"/>
                  </a:cubicBezTo>
                  <a:cubicBezTo>
                    <a:pt x="224" y="152"/>
                    <a:pt x="221" y="152"/>
                    <a:pt x="219" y="151"/>
                  </a:cubicBezTo>
                  <a:cubicBezTo>
                    <a:pt x="214" y="150"/>
                    <a:pt x="209" y="148"/>
                    <a:pt x="199" y="143"/>
                  </a:cubicBezTo>
                  <a:cubicBezTo>
                    <a:pt x="195" y="141"/>
                    <a:pt x="187" y="136"/>
                    <a:pt x="181" y="133"/>
                  </a:cubicBezTo>
                  <a:cubicBezTo>
                    <a:pt x="175" y="130"/>
                    <a:pt x="167" y="125"/>
                    <a:pt x="162" y="122"/>
                  </a:cubicBezTo>
                  <a:cubicBezTo>
                    <a:pt x="152" y="116"/>
                    <a:pt x="138" y="109"/>
                    <a:pt x="133" y="110"/>
                  </a:cubicBezTo>
                  <a:cubicBezTo>
                    <a:pt x="123" y="110"/>
                    <a:pt x="120" y="115"/>
                    <a:pt x="127" y="125"/>
                  </a:cubicBezTo>
                  <a:cubicBezTo>
                    <a:pt x="130" y="129"/>
                    <a:pt x="133" y="133"/>
                    <a:pt x="133" y="134"/>
                  </a:cubicBezTo>
                  <a:cubicBezTo>
                    <a:pt x="134" y="135"/>
                    <a:pt x="140" y="146"/>
                    <a:pt x="147" y="158"/>
                  </a:cubicBezTo>
                  <a:cubicBezTo>
                    <a:pt x="154" y="170"/>
                    <a:pt x="162" y="183"/>
                    <a:pt x="164" y="187"/>
                  </a:cubicBezTo>
                  <a:cubicBezTo>
                    <a:pt x="166" y="191"/>
                    <a:pt x="171" y="198"/>
                    <a:pt x="174" y="202"/>
                  </a:cubicBezTo>
                  <a:cubicBezTo>
                    <a:pt x="181" y="211"/>
                    <a:pt x="203" y="244"/>
                    <a:pt x="239" y="298"/>
                  </a:cubicBezTo>
                  <a:cubicBezTo>
                    <a:pt x="243" y="304"/>
                    <a:pt x="248" y="310"/>
                    <a:pt x="250" y="312"/>
                  </a:cubicBezTo>
                  <a:cubicBezTo>
                    <a:pt x="252" y="314"/>
                    <a:pt x="253" y="318"/>
                    <a:pt x="254" y="320"/>
                  </a:cubicBezTo>
                  <a:cubicBezTo>
                    <a:pt x="254" y="322"/>
                    <a:pt x="256" y="325"/>
                    <a:pt x="258" y="326"/>
                  </a:cubicBezTo>
                  <a:cubicBezTo>
                    <a:pt x="260" y="328"/>
                    <a:pt x="263" y="332"/>
                    <a:pt x="265" y="336"/>
                  </a:cubicBezTo>
                  <a:cubicBezTo>
                    <a:pt x="269" y="343"/>
                    <a:pt x="277" y="357"/>
                    <a:pt x="282" y="365"/>
                  </a:cubicBezTo>
                  <a:cubicBezTo>
                    <a:pt x="284" y="368"/>
                    <a:pt x="287" y="372"/>
                    <a:pt x="288" y="374"/>
                  </a:cubicBezTo>
                  <a:cubicBezTo>
                    <a:pt x="288" y="375"/>
                    <a:pt x="290" y="378"/>
                    <a:pt x="291" y="380"/>
                  </a:cubicBezTo>
                  <a:cubicBezTo>
                    <a:pt x="292" y="381"/>
                    <a:pt x="296" y="389"/>
                    <a:pt x="300" y="396"/>
                  </a:cubicBezTo>
                  <a:cubicBezTo>
                    <a:pt x="304" y="403"/>
                    <a:pt x="308" y="410"/>
                    <a:pt x="309" y="411"/>
                  </a:cubicBezTo>
                  <a:cubicBezTo>
                    <a:pt x="310" y="412"/>
                    <a:pt x="312" y="416"/>
                    <a:pt x="313" y="420"/>
                  </a:cubicBezTo>
                  <a:cubicBezTo>
                    <a:pt x="314" y="424"/>
                    <a:pt x="316" y="431"/>
                    <a:pt x="317" y="435"/>
                  </a:cubicBezTo>
                  <a:cubicBezTo>
                    <a:pt x="318" y="438"/>
                    <a:pt x="319" y="442"/>
                    <a:pt x="318" y="443"/>
                  </a:cubicBezTo>
                  <a:cubicBezTo>
                    <a:pt x="316" y="444"/>
                    <a:pt x="308" y="435"/>
                    <a:pt x="305" y="428"/>
                  </a:cubicBezTo>
                  <a:cubicBezTo>
                    <a:pt x="302" y="422"/>
                    <a:pt x="292" y="407"/>
                    <a:pt x="288" y="401"/>
                  </a:cubicBezTo>
                  <a:cubicBezTo>
                    <a:pt x="286" y="399"/>
                    <a:pt x="284" y="395"/>
                    <a:pt x="283" y="393"/>
                  </a:cubicBezTo>
                  <a:cubicBezTo>
                    <a:pt x="282" y="391"/>
                    <a:pt x="280" y="389"/>
                    <a:pt x="279" y="388"/>
                  </a:cubicBezTo>
                  <a:cubicBezTo>
                    <a:pt x="278" y="387"/>
                    <a:pt x="275" y="382"/>
                    <a:pt x="271" y="377"/>
                  </a:cubicBezTo>
                  <a:cubicBezTo>
                    <a:pt x="268" y="372"/>
                    <a:pt x="264" y="367"/>
                    <a:pt x="263" y="366"/>
                  </a:cubicBezTo>
                  <a:cubicBezTo>
                    <a:pt x="262" y="365"/>
                    <a:pt x="261" y="364"/>
                    <a:pt x="262" y="363"/>
                  </a:cubicBezTo>
                  <a:cubicBezTo>
                    <a:pt x="262" y="363"/>
                    <a:pt x="261" y="360"/>
                    <a:pt x="259" y="358"/>
                  </a:cubicBezTo>
                  <a:cubicBezTo>
                    <a:pt x="257" y="355"/>
                    <a:pt x="254" y="350"/>
                    <a:pt x="252" y="347"/>
                  </a:cubicBezTo>
                  <a:cubicBezTo>
                    <a:pt x="250" y="344"/>
                    <a:pt x="246" y="338"/>
                    <a:pt x="243" y="334"/>
                  </a:cubicBezTo>
                  <a:cubicBezTo>
                    <a:pt x="240" y="331"/>
                    <a:pt x="237" y="325"/>
                    <a:pt x="235" y="321"/>
                  </a:cubicBezTo>
                  <a:cubicBezTo>
                    <a:pt x="233" y="317"/>
                    <a:pt x="231" y="313"/>
                    <a:pt x="230" y="313"/>
                  </a:cubicBezTo>
                  <a:cubicBezTo>
                    <a:pt x="228" y="313"/>
                    <a:pt x="228" y="311"/>
                    <a:pt x="228" y="310"/>
                  </a:cubicBezTo>
                  <a:cubicBezTo>
                    <a:pt x="228" y="309"/>
                    <a:pt x="227" y="308"/>
                    <a:pt x="225" y="307"/>
                  </a:cubicBezTo>
                  <a:cubicBezTo>
                    <a:pt x="224" y="305"/>
                    <a:pt x="223" y="304"/>
                    <a:pt x="222" y="302"/>
                  </a:cubicBezTo>
                  <a:cubicBezTo>
                    <a:pt x="222" y="300"/>
                    <a:pt x="207" y="273"/>
                    <a:pt x="205" y="272"/>
                  </a:cubicBezTo>
                  <a:cubicBezTo>
                    <a:pt x="204" y="271"/>
                    <a:pt x="202" y="268"/>
                    <a:pt x="200" y="264"/>
                  </a:cubicBezTo>
                  <a:cubicBezTo>
                    <a:pt x="198" y="260"/>
                    <a:pt x="196" y="257"/>
                    <a:pt x="196" y="257"/>
                  </a:cubicBezTo>
                  <a:cubicBezTo>
                    <a:pt x="195" y="257"/>
                    <a:pt x="194" y="255"/>
                    <a:pt x="194" y="254"/>
                  </a:cubicBezTo>
                  <a:cubicBezTo>
                    <a:pt x="194" y="252"/>
                    <a:pt x="192" y="248"/>
                    <a:pt x="190" y="245"/>
                  </a:cubicBezTo>
                  <a:cubicBezTo>
                    <a:pt x="188" y="242"/>
                    <a:pt x="185" y="237"/>
                    <a:pt x="183" y="233"/>
                  </a:cubicBezTo>
                  <a:cubicBezTo>
                    <a:pt x="182" y="230"/>
                    <a:pt x="180" y="226"/>
                    <a:pt x="179" y="226"/>
                  </a:cubicBezTo>
                  <a:cubicBezTo>
                    <a:pt x="178" y="224"/>
                    <a:pt x="173" y="217"/>
                    <a:pt x="170" y="211"/>
                  </a:cubicBezTo>
                  <a:cubicBezTo>
                    <a:pt x="170" y="210"/>
                    <a:pt x="169" y="208"/>
                    <a:pt x="168" y="207"/>
                  </a:cubicBezTo>
                  <a:cubicBezTo>
                    <a:pt x="167" y="207"/>
                    <a:pt x="166" y="206"/>
                    <a:pt x="167" y="205"/>
                  </a:cubicBezTo>
                  <a:cubicBezTo>
                    <a:pt x="168" y="204"/>
                    <a:pt x="164" y="196"/>
                    <a:pt x="160" y="193"/>
                  </a:cubicBezTo>
                  <a:cubicBezTo>
                    <a:pt x="156" y="190"/>
                    <a:pt x="154" y="186"/>
                    <a:pt x="146" y="170"/>
                  </a:cubicBezTo>
                  <a:cubicBezTo>
                    <a:pt x="140" y="158"/>
                    <a:pt x="135" y="150"/>
                    <a:pt x="132" y="149"/>
                  </a:cubicBezTo>
                  <a:cubicBezTo>
                    <a:pt x="130" y="148"/>
                    <a:pt x="129" y="147"/>
                    <a:pt x="129" y="145"/>
                  </a:cubicBezTo>
                  <a:cubicBezTo>
                    <a:pt x="129" y="144"/>
                    <a:pt x="126" y="139"/>
                    <a:pt x="124" y="135"/>
                  </a:cubicBezTo>
                  <a:cubicBezTo>
                    <a:pt x="122" y="132"/>
                    <a:pt x="118" y="126"/>
                    <a:pt x="117" y="123"/>
                  </a:cubicBezTo>
                  <a:cubicBezTo>
                    <a:pt x="115" y="121"/>
                    <a:pt x="112" y="115"/>
                    <a:pt x="111" y="111"/>
                  </a:cubicBezTo>
                  <a:cubicBezTo>
                    <a:pt x="109" y="104"/>
                    <a:pt x="111" y="97"/>
                    <a:pt x="118" y="93"/>
                  </a:cubicBezTo>
                  <a:cubicBezTo>
                    <a:pt x="121" y="90"/>
                    <a:pt x="123" y="90"/>
                    <a:pt x="129" y="93"/>
                  </a:cubicBezTo>
                  <a:cubicBezTo>
                    <a:pt x="133" y="95"/>
                    <a:pt x="140" y="99"/>
                    <a:pt x="145" y="103"/>
                  </a:cubicBezTo>
                  <a:cubicBezTo>
                    <a:pt x="152" y="108"/>
                    <a:pt x="154" y="109"/>
                    <a:pt x="157" y="109"/>
                  </a:cubicBezTo>
                  <a:cubicBezTo>
                    <a:pt x="160" y="108"/>
                    <a:pt x="163" y="109"/>
                    <a:pt x="164" y="110"/>
                  </a:cubicBezTo>
                  <a:cubicBezTo>
                    <a:pt x="166" y="111"/>
                    <a:pt x="173" y="115"/>
                    <a:pt x="179" y="118"/>
                  </a:cubicBezTo>
                  <a:close/>
                  <a:moveTo>
                    <a:pt x="83" y="32"/>
                  </a:moveTo>
                  <a:cubicBezTo>
                    <a:pt x="85" y="29"/>
                    <a:pt x="90" y="24"/>
                    <a:pt x="94" y="22"/>
                  </a:cubicBezTo>
                  <a:cubicBezTo>
                    <a:pt x="102" y="16"/>
                    <a:pt x="113" y="14"/>
                    <a:pt x="125" y="17"/>
                  </a:cubicBezTo>
                  <a:cubicBezTo>
                    <a:pt x="130" y="19"/>
                    <a:pt x="134" y="21"/>
                    <a:pt x="148" y="31"/>
                  </a:cubicBezTo>
                  <a:cubicBezTo>
                    <a:pt x="149" y="32"/>
                    <a:pt x="153" y="37"/>
                    <a:pt x="155" y="42"/>
                  </a:cubicBezTo>
                  <a:cubicBezTo>
                    <a:pt x="162" y="53"/>
                    <a:pt x="164" y="68"/>
                    <a:pt x="160" y="77"/>
                  </a:cubicBezTo>
                  <a:cubicBezTo>
                    <a:pt x="158" y="80"/>
                    <a:pt x="157" y="84"/>
                    <a:pt x="156" y="85"/>
                  </a:cubicBezTo>
                  <a:cubicBezTo>
                    <a:pt x="154" y="91"/>
                    <a:pt x="146" y="91"/>
                    <a:pt x="133" y="83"/>
                  </a:cubicBezTo>
                  <a:cubicBezTo>
                    <a:pt x="128" y="80"/>
                    <a:pt x="127" y="79"/>
                    <a:pt x="128" y="77"/>
                  </a:cubicBezTo>
                  <a:cubicBezTo>
                    <a:pt x="130" y="75"/>
                    <a:pt x="128" y="73"/>
                    <a:pt x="104" y="56"/>
                  </a:cubicBezTo>
                  <a:cubicBezTo>
                    <a:pt x="79" y="37"/>
                    <a:pt x="79" y="37"/>
                    <a:pt x="79" y="37"/>
                  </a:cubicBezTo>
                  <a:lnTo>
                    <a:pt x="83" y="32"/>
                  </a:lnTo>
                  <a:close/>
                  <a:moveTo>
                    <a:pt x="27" y="26"/>
                  </a:moveTo>
                  <a:cubicBezTo>
                    <a:pt x="31" y="21"/>
                    <a:pt x="31" y="21"/>
                    <a:pt x="31" y="2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72" y="53"/>
                    <a:pt x="88" y="65"/>
                    <a:pt x="93" y="68"/>
                  </a:cubicBezTo>
                  <a:cubicBezTo>
                    <a:pt x="101" y="73"/>
                    <a:pt x="103" y="76"/>
                    <a:pt x="104" y="79"/>
                  </a:cubicBezTo>
                  <a:cubicBezTo>
                    <a:pt x="105" y="82"/>
                    <a:pt x="105" y="84"/>
                    <a:pt x="105" y="85"/>
                  </a:cubicBezTo>
                  <a:cubicBezTo>
                    <a:pt x="102" y="88"/>
                    <a:pt x="98" y="91"/>
                    <a:pt x="96" y="91"/>
                  </a:cubicBezTo>
                  <a:cubicBezTo>
                    <a:pt x="95" y="91"/>
                    <a:pt x="74" y="77"/>
                    <a:pt x="64" y="69"/>
                  </a:cubicBezTo>
                  <a:cubicBezTo>
                    <a:pt x="63" y="68"/>
                    <a:pt x="58" y="64"/>
                    <a:pt x="54" y="61"/>
                  </a:cubicBezTo>
                  <a:cubicBezTo>
                    <a:pt x="19" y="35"/>
                    <a:pt x="20" y="35"/>
                    <a:pt x="27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118"/>
            <p:cNvSpPr>
              <a:spLocks noEditPoints="1"/>
            </p:cNvSpPr>
            <p:nvPr/>
          </p:nvSpPr>
          <p:spPr bwMode="auto">
            <a:xfrm>
              <a:off x="618" y="1307"/>
              <a:ext cx="184" cy="263"/>
            </a:xfrm>
            <a:custGeom>
              <a:avLst/>
              <a:gdLst>
                <a:gd name="T0" fmla="*/ 88 w 341"/>
                <a:gd name="T1" fmla="*/ 460 h 487"/>
                <a:gd name="T2" fmla="*/ 207 w 341"/>
                <a:gd name="T3" fmla="*/ 477 h 487"/>
                <a:gd name="T4" fmla="*/ 273 w 341"/>
                <a:gd name="T5" fmla="*/ 486 h 487"/>
                <a:gd name="T6" fmla="*/ 305 w 341"/>
                <a:gd name="T7" fmla="*/ 326 h 487"/>
                <a:gd name="T8" fmla="*/ 327 w 341"/>
                <a:gd name="T9" fmla="*/ 179 h 487"/>
                <a:gd name="T10" fmla="*/ 295 w 341"/>
                <a:gd name="T11" fmla="*/ 59 h 487"/>
                <a:gd name="T12" fmla="*/ 193 w 341"/>
                <a:gd name="T13" fmla="*/ 33 h 487"/>
                <a:gd name="T14" fmla="*/ 87 w 341"/>
                <a:gd name="T15" fmla="*/ 1 h 487"/>
                <a:gd name="T16" fmla="*/ 85 w 341"/>
                <a:gd name="T17" fmla="*/ 9 h 487"/>
                <a:gd name="T18" fmla="*/ 70 w 341"/>
                <a:gd name="T19" fmla="*/ 59 h 487"/>
                <a:gd name="T20" fmla="*/ 103 w 341"/>
                <a:gd name="T21" fmla="*/ 80 h 487"/>
                <a:gd name="T22" fmla="*/ 94 w 341"/>
                <a:gd name="T23" fmla="*/ 92 h 487"/>
                <a:gd name="T24" fmla="*/ 68 w 341"/>
                <a:gd name="T25" fmla="*/ 95 h 487"/>
                <a:gd name="T26" fmla="*/ 66 w 341"/>
                <a:gd name="T27" fmla="*/ 124 h 487"/>
                <a:gd name="T28" fmla="*/ 52 w 341"/>
                <a:gd name="T29" fmla="*/ 152 h 487"/>
                <a:gd name="T30" fmla="*/ 52 w 341"/>
                <a:gd name="T31" fmla="*/ 181 h 487"/>
                <a:gd name="T32" fmla="*/ 102 w 341"/>
                <a:gd name="T33" fmla="*/ 186 h 487"/>
                <a:gd name="T34" fmla="*/ 43 w 341"/>
                <a:gd name="T35" fmla="*/ 192 h 487"/>
                <a:gd name="T36" fmla="*/ 35 w 341"/>
                <a:gd name="T37" fmla="*/ 232 h 487"/>
                <a:gd name="T38" fmla="*/ 56 w 341"/>
                <a:gd name="T39" fmla="*/ 268 h 487"/>
                <a:gd name="T40" fmla="*/ 58 w 341"/>
                <a:gd name="T41" fmla="*/ 287 h 487"/>
                <a:gd name="T42" fmla="*/ 24 w 341"/>
                <a:gd name="T43" fmla="*/ 293 h 487"/>
                <a:gd name="T44" fmla="*/ 19 w 341"/>
                <a:gd name="T45" fmla="*/ 331 h 487"/>
                <a:gd name="T46" fmla="*/ 48 w 341"/>
                <a:gd name="T47" fmla="*/ 345 h 487"/>
                <a:gd name="T48" fmla="*/ 28 w 341"/>
                <a:gd name="T49" fmla="*/ 363 h 487"/>
                <a:gd name="T50" fmla="*/ 19 w 341"/>
                <a:gd name="T51" fmla="*/ 364 h 487"/>
                <a:gd name="T52" fmla="*/ 5 w 341"/>
                <a:gd name="T53" fmla="*/ 424 h 487"/>
                <a:gd name="T54" fmla="*/ 4 w 341"/>
                <a:gd name="T55" fmla="*/ 445 h 487"/>
                <a:gd name="T56" fmla="*/ 34 w 341"/>
                <a:gd name="T57" fmla="*/ 371 h 487"/>
                <a:gd name="T58" fmla="*/ 79 w 341"/>
                <a:gd name="T59" fmla="*/ 354 h 487"/>
                <a:gd name="T60" fmla="*/ 27 w 341"/>
                <a:gd name="T61" fmla="*/ 340 h 487"/>
                <a:gd name="T62" fmla="*/ 31 w 341"/>
                <a:gd name="T63" fmla="*/ 312 h 487"/>
                <a:gd name="T64" fmla="*/ 32 w 341"/>
                <a:gd name="T65" fmla="*/ 288 h 487"/>
                <a:gd name="T66" fmla="*/ 80 w 341"/>
                <a:gd name="T67" fmla="*/ 289 h 487"/>
                <a:gd name="T68" fmla="*/ 36 w 341"/>
                <a:gd name="T69" fmla="*/ 257 h 487"/>
                <a:gd name="T70" fmla="*/ 42 w 341"/>
                <a:gd name="T71" fmla="*/ 229 h 487"/>
                <a:gd name="T72" fmla="*/ 48 w 341"/>
                <a:gd name="T73" fmla="*/ 199 h 487"/>
                <a:gd name="T74" fmla="*/ 85 w 341"/>
                <a:gd name="T75" fmla="*/ 165 h 487"/>
                <a:gd name="T76" fmla="*/ 60 w 341"/>
                <a:gd name="T77" fmla="*/ 154 h 487"/>
                <a:gd name="T78" fmla="*/ 68 w 341"/>
                <a:gd name="T79" fmla="*/ 135 h 487"/>
                <a:gd name="T80" fmla="*/ 73 w 341"/>
                <a:gd name="T81" fmla="*/ 101 h 487"/>
                <a:gd name="T82" fmla="*/ 96 w 341"/>
                <a:gd name="T83" fmla="*/ 101 h 487"/>
                <a:gd name="T84" fmla="*/ 89 w 341"/>
                <a:gd name="T85" fmla="*/ 67 h 487"/>
                <a:gd name="T86" fmla="*/ 85 w 341"/>
                <a:gd name="T87" fmla="*/ 34 h 487"/>
                <a:gd name="T88" fmla="*/ 142 w 341"/>
                <a:gd name="T89" fmla="*/ 21 h 487"/>
                <a:gd name="T90" fmla="*/ 265 w 341"/>
                <a:gd name="T91" fmla="*/ 61 h 487"/>
                <a:gd name="T92" fmla="*/ 333 w 341"/>
                <a:gd name="T93" fmla="*/ 101 h 487"/>
                <a:gd name="T94" fmla="*/ 312 w 341"/>
                <a:gd name="T95" fmla="*/ 225 h 487"/>
                <a:gd name="T96" fmla="*/ 296 w 341"/>
                <a:gd name="T97" fmla="*/ 347 h 487"/>
                <a:gd name="T98" fmla="*/ 268 w 341"/>
                <a:gd name="T99" fmla="*/ 480 h 487"/>
                <a:gd name="T100" fmla="*/ 175 w 341"/>
                <a:gd name="T101" fmla="*/ 468 h 487"/>
                <a:gd name="T102" fmla="*/ 57 w 341"/>
                <a:gd name="T103" fmla="*/ 449 h 487"/>
                <a:gd name="T104" fmla="*/ 14 w 341"/>
                <a:gd name="T105" fmla="*/ 438 h 487"/>
                <a:gd name="T106" fmla="*/ 13 w 341"/>
                <a:gd name="T107" fmla="*/ 427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41" h="487">
                  <a:moveTo>
                    <a:pt x="4" y="445"/>
                  </a:moveTo>
                  <a:cubicBezTo>
                    <a:pt x="14" y="443"/>
                    <a:pt x="24" y="449"/>
                    <a:pt x="33" y="451"/>
                  </a:cubicBezTo>
                  <a:cubicBezTo>
                    <a:pt x="42" y="452"/>
                    <a:pt x="51" y="454"/>
                    <a:pt x="59" y="455"/>
                  </a:cubicBezTo>
                  <a:cubicBezTo>
                    <a:pt x="69" y="456"/>
                    <a:pt x="78" y="459"/>
                    <a:pt x="88" y="460"/>
                  </a:cubicBezTo>
                  <a:cubicBezTo>
                    <a:pt x="99" y="462"/>
                    <a:pt x="110" y="463"/>
                    <a:pt x="121" y="465"/>
                  </a:cubicBezTo>
                  <a:cubicBezTo>
                    <a:pt x="130" y="467"/>
                    <a:pt x="139" y="467"/>
                    <a:pt x="148" y="468"/>
                  </a:cubicBezTo>
                  <a:cubicBezTo>
                    <a:pt x="158" y="470"/>
                    <a:pt x="167" y="473"/>
                    <a:pt x="177" y="475"/>
                  </a:cubicBezTo>
                  <a:cubicBezTo>
                    <a:pt x="187" y="477"/>
                    <a:pt x="197" y="475"/>
                    <a:pt x="207" y="477"/>
                  </a:cubicBezTo>
                  <a:cubicBezTo>
                    <a:pt x="218" y="479"/>
                    <a:pt x="226" y="484"/>
                    <a:pt x="238" y="483"/>
                  </a:cubicBezTo>
                  <a:cubicBezTo>
                    <a:pt x="238" y="483"/>
                    <a:pt x="239" y="482"/>
                    <a:pt x="239" y="482"/>
                  </a:cubicBezTo>
                  <a:cubicBezTo>
                    <a:pt x="242" y="482"/>
                    <a:pt x="245" y="482"/>
                    <a:pt x="248" y="483"/>
                  </a:cubicBezTo>
                  <a:cubicBezTo>
                    <a:pt x="256" y="484"/>
                    <a:pt x="265" y="487"/>
                    <a:pt x="273" y="486"/>
                  </a:cubicBezTo>
                  <a:cubicBezTo>
                    <a:pt x="293" y="486"/>
                    <a:pt x="295" y="454"/>
                    <a:pt x="297" y="440"/>
                  </a:cubicBezTo>
                  <a:cubicBezTo>
                    <a:pt x="299" y="429"/>
                    <a:pt x="300" y="419"/>
                    <a:pt x="301" y="408"/>
                  </a:cubicBezTo>
                  <a:cubicBezTo>
                    <a:pt x="301" y="395"/>
                    <a:pt x="304" y="382"/>
                    <a:pt x="303" y="369"/>
                  </a:cubicBezTo>
                  <a:cubicBezTo>
                    <a:pt x="303" y="355"/>
                    <a:pt x="303" y="341"/>
                    <a:pt x="305" y="326"/>
                  </a:cubicBezTo>
                  <a:cubicBezTo>
                    <a:pt x="307" y="312"/>
                    <a:pt x="307" y="297"/>
                    <a:pt x="310" y="283"/>
                  </a:cubicBezTo>
                  <a:cubicBezTo>
                    <a:pt x="313" y="273"/>
                    <a:pt x="311" y="263"/>
                    <a:pt x="315" y="253"/>
                  </a:cubicBezTo>
                  <a:cubicBezTo>
                    <a:pt x="319" y="242"/>
                    <a:pt x="318" y="230"/>
                    <a:pt x="321" y="218"/>
                  </a:cubicBezTo>
                  <a:cubicBezTo>
                    <a:pt x="324" y="205"/>
                    <a:pt x="324" y="192"/>
                    <a:pt x="327" y="179"/>
                  </a:cubicBezTo>
                  <a:cubicBezTo>
                    <a:pt x="329" y="166"/>
                    <a:pt x="331" y="154"/>
                    <a:pt x="333" y="141"/>
                  </a:cubicBezTo>
                  <a:cubicBezTo>
                    <a:pt x="337" y="119"/>
                    <a:pt x="341" y="99"/>
                    <a:pt x="338" y="76"/>
                  </a:cubicBezTo>
                  <a:cubicBezTo>
                    <a:pt x="337" y="68"/>
                    <a:pt x="331" y="66"/>
                    <a:pt x="325" y="64"/>
                  </a:cubicBezTo>
                  <a:cubicBezTo>
                    <a:pt x="314" y="61"/>
                    <a:pt x="305" y="57"/>
                    <a:pt x="295" y="59"/>
                  </a:cubicBezTo>
                  <a:cubicBezTo>
                    <a:pt x="294" y="60"/>
                    <a:pt x="294" y="60"/>
                    <a:pt x="294" y="60"/>
                  </a:cubicBezTo>
                  <a:cubicBezTo>
                    <a:pt x="287" y="58"/>
                    <a:pt x="280" y="56"/>
                    <a:pt x="273" y="55"/>
                  </a:cubicBezTo>
                  <a:cubicBezTo>
                    <a:pt x="263" y="54"/>
                    <a:pt x="254" y="49"/>
                    <a:pt x="244" y="47"/>
                  </a:cubicBezTo>
                  <a:cubicBezTo>
                    <a:pt x="227" y="42"/>
                    <a:pt x="210" y="38"/>
                    <a:pt x="193" y="33"/>
                  </a:cubicBezTo>
                  <a:cubicBezTo>
                    <a:pt x="174" y="28"/>
                    <a:pt x="157" y="20"/>
                    <a:pt x="139" y="12"/>
                  </a:cubicBezTo>
                  <a:cubicBezTo>
                    <a:pt x="132" y="9"/>
                    <a:pt x="124" y="7"/>
                    <a:pt x="116" y="5"/>
                  </a:cubicBezTo>
                  <a:cubicBezTo>
                    <a:pt x="107" y="3"/>
                    <a:pt x="98" y="0"/>
                    <a:pt x="89" y="0"/>
                  </a:cubicBezTo>
                  <a:cubicBezTo>
                    <a:pt x="89" y="0"/>
                    <a:pt x="88" y="1"/>
                    <a:pt x="87" y="1"/>
                  </a:cubicBezTo>
                  <a:cubicBezTo>
                    <a:pt x="87" y="2"/>
                    <a:pt x="87" y="2"/>
                    <a:pt x="87" y="3"/>
                  </a:cubicBezTo>
                  <a:cubicBezTo>
                    <a:pt x="87" y="3"/>
                    <a:pt x="87" y="4"/>
                    <a:pt x="87" y="4"/>
                  </a:cubicBezTo>
                  <a:cubicBezTo>
                    <a:pt x="87" y="4"/>
                    <a:pt x="87" y="4"/>
                    <a:pt x="87" y="5"/>
                  </a:cubicBezTo>
                  <a:cubicBezTo>
                    <a:pt x="87" y="6"/>
                    <a:pt x="86" y="8"/>
                    <a:pt x="85" y="9"/>
                  </a:cubicBezTo>
                  <a:cubicBezTo>
                    <a:pt x="85" y="11"/>
                    <a:pt x="85" y="12"/>
                    <a:pt x="86" y="13"/>
                  </a:cubicBezTo>
                  <a:cubicBezTo>
                    <a:pt x="87" y="15"/>
                    <a:pt x="77" y="36"/>
                    <a:pt x="76" y="38"/>
                  </a:cubicBezTo>
                  <a:cubicBezTo>
                    <a:pt x="75" y="40"/>
                    <a:pt x="75" y="55"/>
                    <a:pt x="72" y="56"/>
                  </a:cubicBezTo>
                  <a:cubicBezTo>
                    <a:pt x="71" y="56"/>
                    <a:pt x="70" y="57"/>
                    <a:pt x="70" y="59"/>
                  </a:cubicBezTo>
                  <a:cubicBezTo>
                    <a:pt x="70" y="63"/>
                    <a:pt x="69" y="69"/>
                    <a:pt x="73" y="72"/>
                  </a:cubicBezTo>
                  <a:cubicBezTo>
                    <a:pt x="75" y="73"/>
                    <a:pt x="76" y="73"/>
                    <a:pt x="79" y="73"/>
                  </a:cubicBezTo>
                  <a:cubicBezTo>
                    <a:pt x="86" y="73"/>
                    <a:pt x="92" y="75"/>
                    <a:pt x="98" y="80"/>
                  </a:cubicBezTo>
                  <a:cubicBezTo>
                    <a:pt x="100" y="82"/>
                    <a:pt x="102" y="81"/>
                    <a:pt x="103" y="80"/>
                  </a:cubicBezTo>
                  <a:cubicBezTo>
                    <a:pt x="116" y="62"/>
                    <a:pt x="137" y="99"/>
                    <a:pt x="121" y="105"/>
                  </a:cubicBezTo>
                  <a:cubicBezTo>
                    <a:pt x="117" y="106"/>
                    <a:pt x="114" y="105"/>
                    <a:pt x="111" y="105"/>
                  </a:cubicBezTo>
                  <a:cubicBezTo>
                    <a:pt x="104" y="105"/>
                    <a:pt x="102" y="101"/>
                    <a:pt x="101" y="95"/>
                  </a:cubicBezTo>
                  <a:cubicBezTo>
                    <a:pt x="100" y="92"/>
                    <a:pt x="97" y="92"/>
                    <a:pt x="94" y="92"/>
                  </a:cubicBezTo>
                  <a:cubicBezTo>
                    <a:pt x="86" y="92"/>
                    <a:pt x="78" y="89"/>
                    <a:pt x="70" y="86"/>
                  </a:cubicBezTo>
                  <a:cubicBezTo>
                    <a:pt x="68" y="86"/>
                    <a:pt x="67" y="87"/>
                    <a:pt x="66" y="88"/>
                  </a:cubicBezTo>
                  <a:cubicBezTo>
                    <a:pt x="65" y="91"/>
                    <a:pt x="65" y="91"/>
                    <a:pt x="66" y="94"/>
                  </a:cubicBezTo>
                  <a:cubicBezTo>
                    <a:pt x="67" y="95"/>
                    <a:pt x="68" y="95"/>
                    <a:pt x="68" y="95"/>
                  </a:cubicBezTo>
                  <a:cubicBezTo>
                    <a:pt x="68" y="95"/>
                    <a:pt x="68" y="96"/>
                    <a:pt x="67" y="96"/>
                  </a:cubicBezTo>
                  <a:cubicBezTo>
                    <a:pt x="61" y="100"/>
                    <a:pt x="64" y="108"/>
                    <a:pt x="66" y="114"/>
                  </a:cubicBezTo>
                  <a:cubicBezTo>
                    <a:pt x="66" y="116"/>
                    <a:pt x="69" y="118"/>
                    <a:pt x="70" y="119"/>
                  </a:cubicBezTo>
                  <a:cubicBezTo>
                    <a:pt x="70" y="119"/>
                    <a:pt x="66" y="123"/>
                    <a:pt x="66" y="124"/>
                  </a:cubicBezTo>
                  <a:cubicBezTo>
                    <a:pt x="65" y="125"/>
                    <a:pt x="64" y="126"/>
                    <a:pt x="64" y="127"/>
                  </a:cubicBezTo>
                  <a:cubicBezTo>
                    <a:pt x="60" y="127"/>
                    <a:pt x="56" y="128"/>
                    <a:pt x="52" y="130"/>
                  </a:cubicBezTo>
                  <a:cubicBezTo>
                    <a:pt x="48" y="133"/>
                    <a:pt x="45" y="141"/>
                    <a:pt x="48" y="146"/>
                  </a:cubicBezTo>
                  <a:cubicBezTo>
                    <a:pt x="49" y="148"/>
                    <a:pt x="54" y="150"/>
                    <a:pt x="52" y="152"/>
                  </a:cubicBezTo>
                  <a:cubicBezTo>
                    <a:pt x="50" y="155"/>
                    <a:pt x="51" y="159"/>
                    <a:pt x="51" y="162"/>
                  </a:cubicBezTo>
                  <a:cubicBezTo>
                    <a:pt x="52" y="165"/>
                    <a:pt x="48" y="168"/>
                    <a:pt x="48" y="171"/>
                  </a:cubicBezTo>
                  <a:cubicBezTo>
                    <a:pt x="47" y="174"/>
                    <a:pt x="49" y="175"/>
                    <a:pt x="49" y="177"/>
                  </a:cubicBezTo>
                  <a:cubicBezTo>
                    <a:pt x="49" y="179"/>
                    <a:pt x="50" y="180"/>
                    <a:pt x="52" y="181"/>
                  </a:cubicBezTo>
                  <a:cubicBezTo>
                    <a:pt x="56" y="182"/>
                    <a:pt x="60" y="182"/>
                    <a:pt x="64" y="182"/>
                  </a:cubicBezTo>
                  <a:cubicBezTo>
                    <a:pt x="69" y="182"/>
                    <a:pt x="71" y="184"/>
                    <a:pt x="75" y="182"/>
                  </a:cubicBezTo>
                  <a:cubicBezTo>
                    <a:pt x="79" y="180"/>
                    <a:pt x="77" y="174"/>
                    <a:pt x="83" y="172"/>
                  </a:cubicBezTo>
                  <a:cubicBezTo>
                    <a:pt x="90" y="170"/>
                    <a:pt x="102" y="180"/>
                    <a:pt x="102" y="186"/>
                  </a:cubicBezTo>
                  <a:cubicBezTo>
                    <a:pt x="103" y="195"/>
                    <a:pt x="95" y="208"/>
                    <a:pt x="86" y="209"/>
                  </a:cubicBezTo>
                  <a:cubicBezTo>
                    <a:pt x="78" y="209"/>
                    <a:pt x="76" y="204"/>
                    <a:pt x="71" y="199"/>
                  </a:cubicBezTo>
                  <a:cubicBezTo>
                    <a:pt x="68" y="196"/>
                    <a:pt x="65" y="195"/>
                    <a:pt x="60" y="194"/>
                  </a:cubicBezTo>
                  <a:cubicBezTo>
                    <a:pt x="54" y="193"/>
                    <a:pt x="49" y="191"/>
                    <a:pt x="43" y="192"/>
                  </a:cubicBezTo>
                  <a:cubicBezTo>
                    <a:pt x="41" y="193"/>
                    <a:pt x="40" y="195"/>
                    <a:pt x="41" y="196"/>
                  </a:cubicBezTo>
                  <a:cubicBezTo>
                    <a:pt x="42" y="203"/>
                    <a:pt x="41" y="210"/>
                    <a:pt x="42" y="217"/>
                  </a:cubicBezTo>
                  <a:cubicBezTo>
                    <a:pt x="38" y="220"/>
                    <a:pt x="37" y="224"/>
                    <a:pt x="34" y="228"/>
                  </a:cubicBezTo>
                  <a:cubicBezTo>
                    <a:pt x="33" y="229"/>
                    <a:pt x="34" y="231"/>
                    <a:pt x="35" y="232"/>
                  </a:cubicBezTo>
                  <a:cubicBezTo>
                    <a:pt x="35" y="233"/>
                    <a:pt x="35" y="233"/>
                    <a:pt x="36" y="233"/>
                  </a:cubicBezTo>
                  <a:cubicBezTo>
                    <a:pt x="33" y="235"/>
                    <a:pt x="32" y="237"/>
                    <a:pt x="33" y="240"/>
                  </a:cubicBezTo>
                  <a:cubicBezTo>
                    <a:pt x="37" y="247"/>
                    <a:pt x="26" y="251"/>
                    <a:pt x="28" y="258"/>
                  </a:cubicBezTo>
                  <a:cubicBezTo>
                    <a:pt x="31" y="270"/>
                    <a:pt x="48" y="263"/>
                    <a:pt x="56" y="268"/>
                  </a:cubicBezTo>
                  <a:cubicBezTo>
                    <a:pt x="57" y="269"/>
                    <a:pt x="59" y="269"/>
                    <a:pt x="60" y="268"/>
                  </a:cubicBezTo>
                  <a:cubicBezTo>
                    <a:pt x="59" y="269"/>
                    <a:pt x="65" y="266"/>
                    <a:pt x="64" y="266"/>
                  </a:cubicBezTo>
                  <a:cubicBezTo>
                    <a:pt x="75" y="265"/>
                    <a:pt x="76" y="275"/>
                    <a:pt x="74" y="283"/>
                  </a:cubicBezTo>
                  <a:cubicBezTo>
                    <a:pt x="74" y="285"/>
                    <a:pt x="61" y="295"/>
                    <a:pt x="58" y="287"/>
                  </a:cubicBezTo>
                  <a:cubicBezTo>
                    <a:pt x="58" y="286"/>
                    <a:pt x="58" y="284"/>
                    <a:pt x="57" y="283"/>
                  </a:cubicBezTo>
                  <a:cubicBezTo>
                    <a:pt x="53" y="279"/>
                    <a:pt x="50" y="282"/>
                    <a:pt x="46" y="281"/>
                  </a:cubicBezTo>
                  <a:cubicBezTo>
                    <a:pt x="39" y="279"/>
                    <a:pt x="29" y="275"/>
                    <a:pt x="24" y="282"/>
                  </a:cubicBezTo>
                  <a:cubicBezTo>
                    <a:pt x="22" y="285"/>
                    <a:pt x="24" y="290"/>
                    <a:pt x="24" y="293"/>
                  </a:cubicBezTo>
                  <a:cubicBezTo>
                    <a:pt x="24" y="295"/>
                    <a:pt x="24" y="297"/>
                    <a:pt x="25" y="298"/>
                  </a:cubicBezTo>
                  <a:cubicBezTo>
                    <a:pt x="23" y="303"/>
                    <a:pt x="20" y="306"/>
                    <a:pt x="23" y="310"/>
                  </a:cubicBezTo>
                  <a:cubicBezTo>
                    <a:pt x="20" y="314"/>
                    <a:pt x="19" y="318"/>
                    <a:pt x="21" y="322"/>
                  </a:cubicBezTo>
                  <a:cubicBezTo>
                    <a:pt x="19" y="324"/>
                    <a:pt x="17" y="327"/>
                    <a:pt x="19" y="331"/>
                  </a:cubicBezTo>
                  <a:cubicBezTo>
                    <a:pt x="19" y="331"/>
                    <a:pt x="21" y="336"/>
                    <a:pt x="21" y="335"/>
                  </a:cubicBezTo>
                  <a:cubicBezTo>
                    <a:pt x="20" y="337"/>
                    <a:pt x="18" y="339"/>
                    <a:pt x="18" y="342"/>
                  </a:cubicBezTo>
                  <a:cubicBezTo>
                    <a:pt x="18" y="352"/>
                    <a:pt x="36" y="354"/>
                    <a:pt x="42" y="355"/>
                  </a:cubicBezTo>
                  <a:cubicBezTo>
                    <a:pt x="47" y="355"/>
                    <a:pt x="48" y="348"/>
                    <a:pt x="48" y="345"/>
                  </a:cubicBezTo>
                  <a:cubicBezTo>
                    <a:pt x="53" y="326"/>
                    <a:pt x="76" y="335"/>
                    <a:pt x="71" y="352"/>
                  </a:cubicBezTo>
                  <a:cubicBezTo>
                    <a:pt x="69" y="358"/>
                    <a:pt x="68" y="365"/>
                    <a:pt x="63" y="369"/>
                  </a:cubicBezTo>
                  <a:cubicBezTo>
                    <a:pt x="56" y="374"/>
                    <a:pt x="52" y="369"/>
                    <a:pt x="47" y="365"/>
                  </a:cubicBezTo>
                  <a:cubicBezTo>
                    <a:pt x="42" y="362"/>
                    <a:pt x="34" y="363"/>
                    <a:pt x="28" y="363"/>
                  </a:cubicBezTo>
                  <a:cubicBezTo>
                    <a:pt x="27" y="362"/>
                    <a:pt x="26" y="361"/>
                    <a:pt x="25" y="361"/>
                  </a:cubicBezTo>
                  <a:cubicBezTo>
                    <a:pt x="24" y="361"/>
                    <a:pt x="24" y="361"/>
                    <a:pt x="23" y="361"/>
                  </a:cubicBezTo>
                  <a:cubicBezTo>
                    <a:pt x="22" y="361"/>
                    <a:pt x="20" y="362"/>
                    <a:pt x="20" y="363"/>
                  </a:cubicBezTo>
                  <a:cubicBezTo>
                    <a:pt x="20" y="363"/>
                    <a:pt x="20" y="364"/>
                    <a:pt x="19" y="364"/>
                  </a:cubicBezTo>
                  <a:cubicBezTo>
                    <a:pt x="19" y="365"/>
                    <a:pt x="19" y="366"/>
                    <a:pt x="19" y="367"/>
                  </a:cubicBezTo>
                  <a:cubicBezTo>
                    <a:pt x="18" y="367"/>
                    <a:pt x="17" y="367"/>
                    <a:pt x="17" y="368"/>
                  </a:cubicBezTo>
                  <a:cubicBezTo>
                    <a:pt x="11" y="379"/>
                    <a:pt x="10" y="393"/>
                    <a:pt x="8" y="405"/>
                  </a:cubicBezTo>
                  <a:cubicBezTo>
                    <a:pt x="7" y="411"/>
                    <a:pt x="6" y="417"/>
                    <a:pt x="5" y="424"/>
                  </a:cubicBezTo>
                  <a:cubicBezTo>
                    <a:pt x="5" y="428"/>
                    <a:pt x="6" y="433"/>
                    <a:pt x="8" y="437"/>
                  </a:cubicBezTo>
                  <a:cubicBezTo>
                    <a:pt x="8" y="437"/>
                    <a:pt x="8" y="437"/>
                    <a:pt x="8" y="437"/>
                  </a:cubicBezTo>
                  <a:cubicBezTo>
                    <a:pt x="8" y="437"/>
                    <a:pt x="3" y="440"/>
                    <a:pt x="2" y="440"/>
                  </a:cubicBezTo>
                  <a:cubicBezTo>
                    <a:pt x="0" y="442"/>
                    <a:pt x="1" y="446"/>
                    <a:pt x="4" y="445"/>
                  </a:cubicBezTo>
                  <a:close/>
                  <a:moveTo>
                    <a:pt x="15" y="410"/>
                  </a:moveTo>
                  <a:cubicBezTo>
                    <a:pt x="17" y="396"/>
                    <a:pt x="20" y="383"/>
                    <a:pt x="21" y="370"/>
                  </a:cubicBezTo>
                  <a:cubicBezTo>
                    <a:pt x="21" y="370"/>
                    <a:pt x="21" y="370"/>
                    <a:pt x="22" y="370"/>
                  </a:cubicBezTo>
                  <a:cubicBezTo>
                    <a:pt x="26" y="371"/>
                    <a:pt x="30" y="371"/>
                    <a:pt x="34" y="371"/>
                  </a:cubicBezTo>
                  <a:cubicBezTo>
                    <a:pt x="40" y="371"/>
                    <a:pt x="44" y="373"/>
                    <a:pt x="49" y="377"/>
                  </a:cubicBezTo>
                  <a:cubicBezTo>
                    <a:pt x="53" y="379"/>
                    <a:pt x="61" y="381"/>
                    <a:pt x="65" y="377"/>
                  </a:cubicBezTo>
                  <a:cubicBezTo>
                    <a:pt x="69" y="373"/>
                    <a:pt x="73" y="372"/>
                    <a:pt x="75" y="367"/>
                  </a:cubicBezTo>
                  <a:cubicBezTo>
                    <a:pt x="77" y="363"/>
                    <a:pt x="77" y="358"/>
                    <a:pt x="79" y="354"/>
                  </a:cubicBezTo>
                  <a:cubicBezTo>
                    <a:pt x="82" y="343"/>
                    <a:pt x="80" y="340"/>
                    <a:pt x="73" y="331"/>
                  </a:cubicBezTo>
                  <a:cubicBezTo>
                    <a:pt x="70" y="327"/>
                    <a:pt x="58" y="325"/>
                    <a:pt x="53" y="327"/>
                  </a:cubicBezTo>
                  <a:cubicBezTo>
                    <a:pt x="46" y="330"/>
                    <a:pt x="43" y="335"/>
                    <a:pt x="41" y="343"/>
                  </a:cubicBezTo>
                  <a:cubicBezTo>
                    <a:pt x="39" y="349"/>
                    <a:pt x="25" y="344"/>
                    <a:pt x="27" y="340"/>
                  </a:cubicBezTo>
                  <a:cubicBezTo>
                    <a:pt x="28" y="338"/>
                    <a:pt x="30" y="337"/>
                    <a:pt x="29" y="334"/>
                  </a:cubicBezTo>
                  <a:cubicBezTo>
                    <a:pt x="28" y="330"/>
                    <a:pt x="24" y="328"/>
                    <a:pt x="30" y="325"/>
                  </a:cubicBezTo>
                  <a:cubicBezTo>
                    <a:pt x="33" y="324"/>
                    <a:pt x="32" y="319"/>
                    <a:pt x="29" y="318"/>
                  </a:cubicBezTo>
                  <a:cubicBezTo>
                    <a:pt x="28" y="315"/>
                    <a:pt x="29" y="313"/>
                    <a:pt x="31" y="312"/>
                  </a:cubicBezTo>
                  <a:cubicBezTo>
                    <a:pt x="33" y="310"/>
                    <a:pt x="32" y="307"/>
                    <a:pt x="30" y="306"/>
                  </a:cubicBezTo>
                  <a:cubicBezTo>
                    <a:pt x="29" y="305"/>
                    <a:pt x="33" y="301"/>
                    <a:pt x="33" y="299"/>
                  </a:cubicBezTo>
                  <a:cubicBezTo>
                    <a:pt x="34" y="297"/>
                    <a:pt x="34" y="295"/>
                    <a:pt x="32" y="294"/>
                  </a:cubicBezTo>
                  <a:cubicBezTo>
                    <a:pt x="31" y="293"/>
                    <a:pt x="32" y="289"/>
                    <a:pt x="32" y="288"/>
                  </a:cubicBezTo>
                  <a:cubicBezTo>
                    <a:pt x="30" y="283"/>
                    <a:pt x="40" y="287"/>
                    <a:pt x="41" y="287"/>
                  </a:cubicBezTo>
                  <a:cubicBezTo>
                    <a:pt x="43" y="287"/>
                    <a:pt x="47" y="289"/>
                    <a:pt x="49" y="289"/>
                  </a:cubicBezTo>
                  <a:cubicBezTo>
                    <a:pt x="53" y="287"/>
                    <a:pt x="51" y="291"/>
                    <a:pt x="53" y="293"/>
                  </a:cubicBezTo>
                  <a:cubicBezTo>
                    <a:pt x="60" y="300"/>
                    <a:pt x="76" y="298"/>
                    <a:pt x="80" y="289"/>
                  </a:cubicBezTo>
                  <a:cubicBezTo>
                    <a:pt x="83" y="282"/>
                    <a:pt x="86" y="264"/>
                    <a:pt x="75" y="261"/>
                  </a:cubicBezTo>
                  <a:cubicBezTo>
                    <a:pt x="71" y="260"/>
                    <a:pt x="64" y="257"/>
                    <a:pt x="61" y="259"/>
                  </a:cubicBezTo>
                  <a:cubicBezTo>
                    <a:pt x="59" y="260"/>
                    <a:pt x="58" y="260"/>
                    <a:pt x="58" y="261"/>
                  </a:cubicBezTo>
                  <a:cubicBezTo>
                    <a:pt x="51" y="258"/>
                    <a:pt x="43" y="259"/>
                    <a:pt x="36" y="257"/>
                  </a:cubicBezTo>
                  <a:cubicBezTo>
                    <a:pt x="34" y="257"/>
                    <a:pt x="41" y="246"/>
                    <a:pt x="42" y="244"/>
                  </a:cubicBezTo>
                  <a:cubicBezTo>
                    <a:pt x="43" y="239"/>
                    <a:pt x="38" y="239"/>
                    <a:pt x="44" y="236"/>
                  </a:cubicBezTo>
                  <a:cubicBezTo>
                    <a:pt x="47" y="235"/>
                    <a:pt x="47" y="231"/>
                    <a:pt x="44" y="230"/>
                  </a:cubicBezTo>
                  <a:cubicBezTo>
                    <a:pt x="43" y="229"/>
                    <a:pt x="43" y="229"/>
                    <a:pt x="42" y="229"/>
                  </a:cubicBezTo>
                  <a:cubicBezTo>
                    <a:pt x="43" y="226"/>
                    <a:pt x="44" y="223"/>
                    <a:pt x="47" y="221"/>
                  </a:cubicBezTo>
                  <a:cubicBezTo>
                    <a:pt x="49" y="220"/>
                    <a:pt x="49" y="219"/>
                    <a:pt x="49" y="217"/>
                  </a:cubicBezTo>
                  <a:cubicBezTo>
                    <a:pt x="47" y="210"/>
                    <a:pt x="49" y="211"/>
                    <a:pt x="49" y="206"/>
                  </a:cubicBezTo>
                  <a:cubicBezTo>
                    <a:pt x="50" y="203"/>
                    <a:pt x="49" y="201"/>
                    <a:pt x="48" y="199"/>
                  </a:cubicBezTo>
                  <a:cubicBezTo>
                    <a:pt x="56" y="199"/>
                    <a:pt x="65" y="203"/>
                    <a:pt x="69" y="208"/>
                  </a:cubicBezTo>
                  <a:cubicBezTo>
                    <a:pt x="74" y="213"/>
                    <a:pt x="78" y="215"/>
                    <a:pt x="86" y="216"/>
                  </a:cubicBezTo>
                  <a:cubicBezTo>
                    <a:pt x="100" y="217"/>
                    <a:pt x="108" y="198"/>
                    <a:pt x="109" y="186"/>
                  </a:cubicBezTo>
                  <a:cubicBezTo>
                    <a:pt x="110" y="174"/>
                    <a:pt x="95" y="164"/>
                    <a:pt x="85" y="165"/>
                  </a:cubicBezTo>
                  <a:cubicBezTo>
                    <a:pt x="81" y="165"/>
                    <a:pt x="73" y="167"/>
                    <a:pt x="72" y="172"/>
                  </a:cubicBezTo>
                  <a:cubicBezTo>
                    <a:pt x="71" y="176"/>
                    <a:pt x="61" y="176"/>
                    <a:pt x="56" y="175"/>
                  </a:cubicBezTo>
                  <a:cubicBezTo>
                    <a:pt x="55" y="173"/>
                    <a:pt x="55" y="171"/>
                    <a:pt x="56" y="169"/>
                  </a:cubicBezTo>
                  <a:cubicBezTo>
                    <a:pt x="60" y="165"/>
                    <a:pt x="56" y="158"/>
                    <a:pt x="60" y="154"/>
                  </a:cubicBezTo>
                  <a:cubicBezTo>
                    <a:pt x="61" y="152"/>
                    <a:pt x="60" y="149"/>
                    <a:pt x="59" y="147"/>
                  </a:cubicBezTo>
                  <a:cubicBezTo>
                    <a:pt x="58" y="146"/>
                    <a:pt x="56" y="145"/>
                    <a:pt x="54" y="143"/>
                  </a:cubicBezTo>
                  <a:cubicBezTo>
                    <a:pt x="54" y="139"/>
                    <a:pt x="56" y="136"/>
                    <a:pt x="61" y="134"/>
                  </a:cubicBezTo>
                  <a:cubicBezTo>
                    <a:pt x="63" y="134"/>
                    <a:pt x="66" y="134"/>
                    <a:pt x="68" y="135"/>
                  </a:cubicBezTo>
                  <a:cubicBezTo>
                    <a:pt x="71" y="136"/>
                    <a:pt x="74" y="131"/>
                    <a:pt x="71" y="129"/>
                  </a:cubicBezTo>
                  <a:cubicBezTo>
                    <a:pt x="70" y="129"/>
                    <a:pt x="77" y="122"/>
                    <a:pt x="77" y="120"/>
                  </a:cubicBezTo>
                  <a:cubicBezTo>
                    <a:pt x="79" y="115"/>
                    <a:pt x="73" y="114"/>
                    <a:pt x="72" y="110"/>
                  </a:cubicBezTo>
                  <a:cubicBezTo>
                    <a:pt x="71" y="107"/>
                    <a:pt x="69" y="102"/>
                    <a:pt x="73" y="101"/>
                  </a:cubicBezTo>
                  <a:cubicBezTo>
                    <a:pt x="74" y="100"/>
                    <a:pt x="75" y="99"/>
                    <a:pt x="76" y="98"/>
                  </a:cubicBezTo>
                  <a:cubicBezTo>
                    <a:pt x="76" y="97"/>
                    <a:pt x="76" y="96"/>
                    <a:pt x="75" y="95"/>
                  </a:cubicBezTo>
                  <a:cubicBezTo>
                    <a:pt x="80" y="96"/>
                    <a:pt x="85" y="98"/>
                    <a:pt x="90" y="99"/>
                  </a:cubicBezTo>
                  <a:cubicBezTo>
                    <a:pt x="94" y="99"/>
                    <a:pt x="95" y="97"/>
                    <a:pt x="96" y="101"/>
                  </a:cubicBezTo>
                  <a:cubicBezTo>
                    <a:pt x="96" y="103"/>
                    <a:pt x="97" y="106"/>
                    <a:pt x="98" y="107"/>
                  </a:cubicBezTo>
                  <a:cubicBezTo>
                    <a:pt x="104" y="114"/>
                    <a:pt x="123" y="114"/>
                    <a:pt x="129" y="108"/>
                  </a:cubicBezTo>
                  <a:cubicBezTo>
                    <a:pt x="145" y="91"/>
                    <a:pt x="117" y="56"/>
                    <a:pt x="100" y="73"/>
                  </a:cubicBezTo>
                  <a:cubicBezTo>
                    <a:pt x="96" y="71"/>
                    <a:pt x="93" y="69"/>
                    <a:pt x="89" y="67"/>
                  </a:cubicBezTo>
                  <a:cubicBezTo>
                    <a:pt x="84" y="65"/>
                    <a:pt x="78" y="67"/>
                    <a:pt x="76" y="60"/>
                  </a:cubicBezTo>
                  <a:cubicBezTo>
                    <a:pt x="78" y="59"/>
                    <a:pt x="79" y="56"/>
                    <a:pt x="79" y="54"/>
                  </a:cubicBezTo>
                  <a:cubicBezTo>
                    <a:pt x="80" y="51"/>
                    <a:pt x="80" y="49"/>
                    <a:pt x="81" y="46"/>
                  </a:cubicBezTo>
                  <a:cubicBezTo>
                    <a:pt x="81" y="41"/>
                    <a:pt x="83" y="38"/>
                    <a:pt x="85" y="34"/>
                  </a:cubicBezTo>
                  <a:cubicBezTo>
                    <a:pt x="87" y="27"/>
                    <a:pt x="92" y="20"/>
                    <a:pt x="92" y="13"/>
                  </a:cubicBezTo>
                  <a:cubicBezTo>
                    <a:pt x="92" y="11"/>
                    <a:pt x="86" y="6"/>
                    <a:pt x="91" y="7"/>
                  </a:cubicBezTo>
                  <a:cubicBezTo>
                    <a:pt x="92" y="7"/>
                    <a:pt x="92" y="7"/>
                    <a:pt x="93" y="6"/>
                  </a:cubicBezTo>
                  <a:cubicBezTo>
                    <a:pt x="108" y="13"/>
                    <a:pt x="127" y="12"/>
                    <a:pt x="142" y="21"/>
                  </a:cubicBezTo>
                  <a:cubicBezTo>
                    <a:pt x="158" y="29"/>
                    <a:pt x="174" y="33"/>
                    <a:pt x="191" y="40"/>
                  </a:cubicBezTo>
                  <a:cubicBezTo>
                    <a:pt x="198" y="43"/>
                    <a:pt x="207" y="44"/>
                    <a:pt x="214" y="46"/>
                  </a:cubicBezTo>
                  <a:cubicBezTo>
                    <a:pt x="223" y="48"/>
                    <a:pt x="233" y="51"/>
                    <a:pt x="242" y="54"/>
                  </a:cubicBezTo>
                  <a:cubicBezTo>
                    <a:pt x="250" y="56"/>
                    <a:pt x="257" y="59"/>
                    <a:pt x="265" y="61"/>
                  </a:cubicBezTo>
                  <a:cubicBezTo>
                    <a:pt x="274" y="64"/>
                    <a:pt x="284" y="65"/>
                    <a:pt x="294" y="67"/>
                  </a:cubicBezTo>
                  <a:cubicBezTo>
                    <a:pt x="296" y="68"/>
                    <a:pt x="297" y="67"/>
                    <a:pt x="298" y="65"/>
                  </a:cubicBezTo>
                  <a:cubicBezTo>
                    <a:pt x="307" y="66"/>
                    <a:pt x="316" y="69"/>
                    <a:pt x="325" y="72"/>
                  </a:cubicBezTo>
                  <a:cubicBezTo>
                    <a:pt x="334" y="75"/>
                    <a:pt x="333" y="93"/>
                    <a:pt x="333" y="101"/>
                  </a:cubicBezTo>
                  <a:cubicBezTo>
                    <a:pt x="332" y="111"/>
                    <a:pt x="330" y="123"/>
                    <a:pt x="328" y="132"/>
                  </a:cubicBezTo>
                  <a:cubicBezTo>
                    <a:pt x="325" y="143"/>
                    <a:pt x="324" y="154"/>
                    <a:pt x="322" y="165"/>
                  </a:cubicBezTo>
                  <a:cubicBezTo>
                    <a:pt x="321" y="175"/>
                    <a:pt x="319" y="184"/>
                    <a:pt x="318" y="193"/>
                  </a:cubicBezTo>
                  <a:cubicBezTo>
                    <a:pt x="317" y="204"/>
                    <a:pt x="314" y="214"/>
                    <a:pt x="312" y="225"/>
                  </a:cubicBezTo>
                  <a:cubicBezTo>
                    <a:pt x="311" y="235"/>
                    <a:pt x="311" y="245"/>
                    <a:pt x="307" y="255"/>
                  </a:cubicBezTo>
                  <a:cubicBezTo>
                    <a:pt x="304" y="265"/>
                    <a:pt x="306" y="275"/>
                    <a:pt x="303" y="285"/>
                  </a:cubicBezTo>
                  <a:cubicBezTo>
                    <a:pt x="301" y="294"/>
                    <a:pt x="301" y="304"/>
                    <a:pt x="300" y="313"/>
                  </a:cubicBezTo>
                  <a:cubicBezTo>
                    <a:pt x="299" y="325"/>
                    <a:pt x="297" y="336"/>
                    <a:pt x="296" y="347"/>
                  </a:cubicBezTo>
                  <a:cubicBezTo>
                    <a:pt x="296" y="359"/>
                    <a:pt x="297" y="370"/>
                    <a:pt x="297" y="381"/>
                  </a:cubicBezTo>
                  <a:cubicBezTo>
                    <a:pt x="296" y="393"/>
                    <a:pt x="294" y="404"/>
                    <a:pt x="294" y="416"/>
                  </a:cubicBezTo>
                  <a:cubicBezTo>
                    <a:pt x="293" y="427"/>
                    <a:pt x="291" y="439"/>
                    <a:pt x="289" y="450"/>
                  </a:cubicBezTo>
                  <a:cubicBezTo>
                    <a:pt x="286" y="463"/>
                    <a:pt x="284" y="481"/>
                    <a:pt x="268" y="480"/>
                  </a:cubicBezTo>
                  <a:cubicBezTo>
                    <a:pt x="261" y="479"/>
                    <a:pt x="253" y="477"/>
                    <a:pt x="246" y="476"/>
                  </a:cubicBezTo>
                  <a:cubicBezTo>
                    <a:pt x="239" y="475"/>
                    <a:pt x="229" y="473"/>
                    <a:pt x="222" y="475"/>
                  </a:cubicBezTo>
                  <a:cubicBezTo>
                    <a:pt x="218" y="473"/>
                    <a:pt x="213" y="472"/>
                    <a:pt x="209" y="471"/>
                  </a:cubicBezTo>
                  <a:cubicBezTo>
                    <a:pt x="198" y="468"/>
                    <a:pt x="186" y="470"/>
                    <a:pt x="175" y="468"/>
                  </a:cubicBezTo>
                  <a:cubicBezTo>
                    <a:pt x="165" y="466"/>
                    <a:pt x="156" y="464"/>
                    <a:pt x="146" y="462"/>
                  </a:cubicBezTo>
                  <a:cubicBezTo>
                    <a:pt x="136" y="460"/>
                    <a:pt x="126" y="460"/>
                    <a:pt x="117" y="457"/>
                  </a:cubicBezTo>
                  <a:cubicBezTo>
                    <a:pt x="109" y="455"/>
                    <a:pt x="100" y="455"/>
                    <a:pt x="91" y="454"/>
                  </a:cubicBezTo>
                  <a:cubicBezTo>
                    <a:pt x="80" y="453"/>
                    <a:pt x="68" y="450"/>
                    <a:pt x="57" y="449"/>
                  </a:cubicBezTo>
                  <a:cubicBezTo>
                    <a:pt x="46" y="447"/>
                    <a:pt x="35" y="446"/>
                    <a:pt x="25" y="443"/>
                  </a:cubicBezTo>
                  <a:cubicBezTo>
                    <a:pt x="21" y="442"/>
                    <a:pt x="18" y="441"/>
                    <a:pt x="15" y="440"/>
                  </a:cubicBezTo>
                  <a:cubicBezTo>
                    <a:pt x="15" y="440"/>
                    <a:pt x="15" y="440"/>
                    <a:pt x="15" y="440"/>
                  </a:cubicBezTo>
                  <a:cubicBezTo>
                    <a:pt x="16" y="439"/>
                    <a:pt x="15" y="438"/>
                    <a:pt x="14" y="438"/>
                  </a:cubicBezTo>
                  <a:cubicBezTo>
                    <a:pt x="14" y="438"/>
                    <a:pt x="14" y="438"/>
                    <a:pt x="14" y="438"/>
                  </a:cubicBezTo>
                  <a:cubicBezTo>
                    <a:pt x="14" y="436"/>
                    <a:pt x="14" y="434"/>
                    <a:pt x="14" y="431"/>
                  </a:cubicBezTo>
                  <a:cubicBezTo>
                    <a:pt x="14" y="430"/>
                    <a:pt x="14" y="429"/>
                    <a:pt x="13" y="428"/>
                  </a:cubicBezTo>
                  <a:cubicBezTo>
                    <a:pt x="16" y="427"/>
                    <a:pt x="14" y="424"/>
                    <a:pt x="13" y="427"/>
                  </a:cubicBezTo>
                  <a:cubicBezTo>
                    <a:pt x="13" y="421"/>
                    <a:pt x="14" y="416"/>
                    <a:pt x="15" y="4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119"/>
            <p:cNvSpPr/>
            <p:nvPr/>
          </p:nvSpPr>
          <p:spPr bwMode="auto">
            <a:xfrm>
              <a:off x="700" y="1340"/>
              <a:ext cx="87" cy="27"/>
            </a:xfrm>
            <a:custGeom>
              <a:avLst/>
              <a:gdLst>
                <a:gd name="T0" fmla="*/ 3 w 162"/>
                <a:gd name="T1" fmla="*/ 23 h 51"/>
                <a:gd name="T2" fmla="*/ 8 w 162"/>
                <a:gd name="T3" fmla="*/ 23 h 51"/>
                <a:gd name="T4" fmla="*/ 12 w 162"/>
                <a:gd name="T5" fmla="*/ 15 h 51"/>
                <a:gd name="T6" fmla="*/ 15 w 162"/>
                <a:gd name="T7" fmla="*/ 8 h 51"/>
                <a:gd name="T8" fmla="*/ 17 w 162"/>
                <a:gd name="T9" fmla="*/ 17 h 51"/>
                <a:gd name="T10" fmla="*/ 25 w 162"/>
                <a:gd name="T11" fmla="*/ 31 h 51"/>
                <a:gd name="T12" fmla="*/ 34 w 162"/>
                <a:gd name="T13" fmla="*/ 26 h 51"/>
                <a:gd name="T14" fmla="*/ 42 w 162"/>
                <a:gd name="T15" fmla="*/ 35 h 51"/>
                <a:gd name="T16" fmla="*/ 55 w 162"/>
                <a:gd name="T17" fmla="*/ 31 h 51"/>
                <a:gd name="T18" fmla="*/ 59 w 162"/>
                <a:gd name="T19" fmla="*/ 42 h 51"/>
                <a:gd name="T20" fmla="*/ 64 w 162"/>
                <a:gd name="T21" fmla="*/ 42 h 51"/>
                <a:gd name="T22" fmla="*/ 68 w 162"/>
                <a:gd name="T23" fmla="*/ 37 h 51"/>
                <a:gd name="T24" fmla="*/ 71 w 162"/>
                <a:gd name="T25" fmla="*/ 41 h 51"/>
                <a:gd name="T26" fmla="*/ 79 w 162"/>
                <a:gd name="T27" fmla="*/ 42 h 51"/>
                <a:gd name="T28" fmla="*/ 87 w 162"/>
                <a:gd name="T29" fmla="*/ 44 h 51"/>
                <a:gd name="T30" fmla="*/ 105 w 162"/>
                <a:gd name="T31" fmla="*/ 45 h 51"/>
                <a:gd name="T32" fmla="*/ 111 w 162"/>
                <a:gd name="T33" fmla="*/ 44 h 51"/>
                <a:gd name="T34" fmla="*/ 133 w 162"/>
                <a:gd name="T35" fmla="*/ 47 h 51"/>
                <a:gd name="T36" fmla="*/ 158 w 162"/>
                <a:gd name="T37" fmla="*/ 50 h 51"/>
                <a:gd name="T38" fmla="*/ 159 w 162"/>
                <a:gd name="T39" fmla="*/ 44 h 51"/>
                <a:gd name="T40" fmla="*/ 141 w 162"/>
                <a:gd name="T41" fmla="*/ 41 h 51"/>
                <a:gd name="T42" fmla="*/ 126 w 162"/>
                <a:gd name="T43" fmla="*/ 36 h 51"/>
                <a:gd name="T44" fmla="*/ 108 w 162"/>
                <a:gd name="T45" fmla="*/ 37 h 51"/>
                <a:gd name="T46" fmla="*/ 95 w 162"/>
                <a:gd name="T47" fmla="*/ 35 h 51"/>
                <a:gd name="T48" fmla="*/ 82 w 162"/>
                <a:gd name="T49" fmla="*/ 35 h 51"/>
                <a:gd name="T50" fmla="*/ 75 w 162"/>
                <a:gd name="T51" fmla="*/ 36 h 51"/>
                <a:gd name="T52" fmla="*/ 73 w 162"/>
                <a:gd name="T53" fmla="*/ 33 h 51"/>
                <a:gd name="T54" fmla="*/ 62 w 162"/>
                <a:gd name="T55" fmla="*/ 34 h 51"/>
                <a:gd name="T56" fmla="*/ 62 w 162"/>
                <a:gd name="T57" fmla="*/ 25 h 51"/>
                <a:gd name="T58" fmla="*/ 58 w 162"/>
                <a:gd name="T59" fmla="*/ 22 h 51"/>
                <a:gd name="T60" fmla="*/ 50 w 162"/>
                <a:gd name="T61" fmla="*/ 28 h 51"/>
                <a:gd name="T62" fmla="*/ 40 w 162"/>
                <a:gd name="T63" fmla="*/ 20 h 51"/>
                <a:gd name="T64" fmla="*/ 31 w 162"/>
                <a:gd name="T65" fmla="*/ 20 h 51"/>
                <a:gd name="T66" fmla="*/ 25 w 162"/>
                <a:gd name="T67" fmla="*/ 22 h 51"/>
                <a:gd name="T68" fmla="*/ 24 w 162"/>
                <a:gd name="T69" fmla="*/ 13 h 51"/>
                <a:gd name="T70" fmla="*/ 15 w 162"/>
                <a:gd name="T71" fmla="*/ 1 h 51"/>
                <a:gd name="T72" fmla="*/ 5 w 162"/>
                <a:gd name="T73" fmla="*/ 16 h 51"/>
                <a:gd name="T74" fmla="*/ 2 w 162"/>
                <a:gd name="T75" fmla="*/ 20 h 51"/>
                <a:gd name="T76" fmla="*/ 3 w 162"/>
                <a:gd name="T77" fmla="*/ 2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2" h="51">
                  <a:moveTo>
                    <a:pt x="3" y="23"/>
                  </a:moveTo>
                  <a:cubicBezTo>
                    <a:pt x="4" y="25"/>
                    <a:pt x="7" y="25"/>
                    <a:pt x="8" y="23"/>
                  </a:cubicBezTo>
                  <a:cubicBezTo>
                    <a:pt x="10" y="21"/>
                    <a:pt x="11" y="18"/>
                    <a:pt x="12" y="15"/>
                  </a:cubicBezTo>
                  <a:cubicBezTo>
                    <a:pt x="13" y="13"/>
                    <a:pt x="14" y="11"/>
                    <a:pt x="15" y="8"/>
                  </a:cubicBezTo>
                  <a:cubicBezTo>
                    <a:pt x="17" y="6"/>
                    <a:pt x="18" y="16"/>
                    <a:pt x="17" y="17"/>
                  </a:cubicBezTo>
                  <a:cubicBezTo>
                    <a:pt x="17" y="23"/>
                    <a:pt x="18" y="30"/>
                    <a:pt x="25" y="31"/>
                  </a:cubicBezTo>
                  <a:cubicBezTo>
                    <a:pt x="28" y="31"/>
                    <a:pt x="32" y="27"/>
                    <a:pt x="34" y="26"/>
                  </a:cubicBezTo>
                  <a:cubicBezTo>
                    <a:pt x="37" y="24"/>
                    <a:pt x="40" y="33"/>
                    <a:pt x="42" y="35"/>
                  </a:cubicBezTo>
                  <a:cubicBezTo>
                    <a:pt x="49" y="41"/>
                    <a:pt x="52" y="35"/>
                    <a:pt x="55" y="31"/>
                  </a:cubicBezTo>
                  <a:cubicBezTo>
                    <a:pt x="56" y="35"/>
                    <a:pt x="56" y="39"/>
                    <a:pt x="59" y="42"/>
                  </a:cubicBezTo>
                  <a:cubicBezTo>
                    <a:pt x="60" y="44"/>
                    <a:pt x="63" y="43"/>
                    <a:pt x="64" y="42"/>
                  </a:cubicBezTo>
                  <a:cubicBezTo>
                    <a:pt x="65" y="41"/>
                    <a:pt x="68" y="34"/>
                    <a:pt x="68" y="37"/>
                  </a:cubicBezTo>
                  <a:cubicBezTo>
                    <a:pt x="69" y="39"/>
                    <a:pt x="69" y="40"/>
                    <a:pt x="71" y="41"/>
                  </a:cubicBezTo>
                  <a:cubicBezTo>
                    <a:pt x="72" y="43"/>
                    <a:pt x="76" y="43"/>
                    <a:pt x="79" y="42"/>
                  </a:cubicBezTo>
                  <a:cubicBezTo>
                    <a:pt x="82" y="40"/>
                    <a:pt x="83" y="43"/>
                    <a:pt x="87" y="44"/>
                  </a:cubicBezTo>
                  <a:cubicBezTo>
                    <a:pt x="93" y="46"/>
                    <a:pt x="99" y="38"/>
                    <a:pt x="105" y="45"/>
                  </a:cubicBezTo>
                  <a:cubicBezTo>
                    <a:pt x="106" y="47"/>
                    <a:pt x="110" y="46"/>
                    <a:pt x="111" y="44"/>
                  </a:cubicBezTo>
                  <a:cubicBezTo>
                    <a:pt x="114" y="37"/>
                    <a:pt x="128" y="45"/>
                    <a:pt x="133" y="47"/>
                  </a:cubicBezTo>
                  <a:cubicBezTo>
                    <a:pt x="140" y="49"/>
                    <a:pt x="150" y="51"/>
                    <a:pt x="158" y="50"/>
                  </a:cubicBezTo>
                  <a:cubicBezTo>
                    <a:pt x="161" y="50"/>
                    <a:pt x="162" y="46"/>
                    <a:pt x="159" y="44"/>
                  </a:cubicBezTo>
                  <a:cubicBezTo>
                    <a:pt x="153" y="41"/>
                    <a:pt x="147" y="43"/>
                    <a:pt x="141" y="41"/>
                  </a:cubicBezTo>
                  <a:cubicBezTo>
                    <a:pt x="136" y="39"/>
                    <a:pt x="131" y="38"/>
                    <a:pt x="126" y="36"/>
                  </a:cubicBezTo>
                  <a:cubicBezTo>
                    <a:pt x="120" y="34"/>
                    <a:pt x="113" y="33"/>
                    <a:pt x="108" y="37"/>
                  </a:cubicBezTo>
                  <a:cubicBezTo>
                    <a:pt x="104" y="34"/>
                    <a:pt x="99" y="33"/>
                    <a:pt x="95" y="35"/>
                  </a:cubicBezTo>
                  <a:cubicBezTo>
                    <a:pt x="90" y="37"/>
                    <a:pt x="87" y="35"/>
                    <a:pt x="82" y="35"/>
                  </a:cubicBezTo>
                  <a:cubicBezTo>
                    <a:pt x="83" y="35"/>
                    <a:pt x="75" y="36"/>
                    <a:pt x="75" y="36"/>
                  </a:cubicBezTo>
                  <a:cubicBezTo>
                    <a:pt x="75" y="35"/>
                    <a:pt x="74" y="34"/>
                    <a:pt x="73" y="33"/>
                  </a:cubicBezTo>
                  <a:cubicBezTo>
                    <a:pt x="68" y="31"/>
                    <a:pt x="65" y="32"/>
                    <a:pt x="62" y="34"/>
                  </a:cubicBezTo>
                  <a:cubicBezTo>
                    <a:pt x="62" y="31"/>
                    <a:pt x="62" y="28"/>
                    <a:pt x="62" y="25"/>
                  </a:cubicBezTo>
                  <a:cubicBezTo>
                    <a:pt x="62" y="23"/>
                    <a:pt x="60" y="21"/>
                    <a:pt x="58" y="22"/>
                  </a:cubicBezTo>
                  <a:cubicBezTo>
                    <a:pt x="54" y="23"/>
                    <a:pt x="52" y="25"/>
                    <a:pt x="50" y="28"/>
                  </a:cubicBezTo>
                  <a:cubicBezTo>
                    <a:pt x="48" y="32"/>
                    <a:pt x="41" y="21"/>
                    <a:pt x="40" y="20"/>
                  </a:cubicBezTo>
                  <a:cubicBezTo>
                    <a:pt x="37" y="18"/>
                    <a:pt x="34" y="19"/>
                    <a:pt x="31" y="20"/>
                  </a:cubicBezTo>
                  <a:cubicBezTo>
                    <a:pt x="30" y="21"/>
                    <a:pt x="25" y="25"/>
                    <a:pt x="25" y="22"/>
                  </a:cubicBezTo>
                  <a:cubicBezTo>
                    <a:pt x="24" y="20"/>
                    <a:pt x="24" y="16"/>
                    <a:pt x="24" y="13"/>
                  </a:cubicBezTo>
                  <a:cubicBezTo>
                    <a:pt x="24" y="8"/>
                    <a:pt x="21" y="0"/>
                    <a:pt x="15" y="1"/>
                  </a:cubicBezTo>
                  <a:cubicBezTo>
                    <a:pt x="9" y="3"/>
                    <a:pt x="7" y="10"/>
                    <a:pt x="5" y="16"/>
                  </a:cubicBezTo>
                  <a:cubicBezTo>
                    <a:pt x="3" y="15"/>
                    <a:pt x="0" y="17"/>
                    <a:pt x="2" y="20"/>
                  </a:cubicBezTo>
                  <a:cubicBezTo>
                    <a:pt x="2" y="21"/>
                    <a:pt x="3" y="22"/>
                    <a:pt x="3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120"/>
            <p:cNvSpPr/>
            <p:nvPr/>
          </p:nvSpPr>
          <p:spPr bwMode="auto">
            <a:xfrm>
              <a:off x="694" y="1372"/>
              <a:ext cx="78" cy="37"/>
            </a:xfrm>
            <a:custGeom>
              <a:avLst/>
              <a:gdLst>
                <a:gd name="T0" fmla="*/ 12 w 145"/>
                <a:gd name="T1" fmla="*/ 34 h 69"/>
                <a:gd name="T2" fmla="*/ 10 w 145"/>
                <a:gd name="T3" fmla="*/ 22 h 69"/>
                <a:gd name="T4" fmla="*/ 17 w 145"/>
                <a:gd name="T5" fmla="*/ 18 h 69"/>
                <a:gd name="T6" fmla="*/ 22 w 145"/>
                <a:gd name="T7" fmla="*/ 37 h 69"/>
                <a:gd name="T8" fmla="*/ 28 w 145"/>
                <a:gd name="T9" fmla="*/ 39 h 69"/>
                <a:gd name="T10" fmla="*/ 34 w 145"/>
                <a:gd name="T11" fmla="*/ 34 h 69"/>
                <a:gd name="T12" fmla="*/ 46 w 145"/>
                <a:gd name="T13" fmla="*/ 26 h 69"/>
                <a:gd name="T14" fmla="*/ 50 w 145"/>
                <a:gd name="T15" fmla="*/ 30 h 69"/>
                <a:gd name="T16" fmla="*/ 57 w 145"/>
                <a:gd name="T17" fmla="*/ 26 h 69"/>
                <a:gd name="T18" fmla="*/ 68 w 145"/>
                <a:gd name="T19" fmla="*/ 30 h 69"/>
                <a:gd name="T20" fmla="*/ 73 w 145"/>
                <a:gd name="T21" fmla="*/ 29 h 69"/>
                <a:gd name="T22" fmla="*/ 73 w 145"/>
                <a:gd name="T23" fmla="*/ 29 h 69"/>
                <a:gd name="T24" fmla="*/ 76 w 145"/>
                <a:gd name="T25" fmla="*/ 33 h 69"/>
                <a:gd name="T26" fmla="*/ 92 w 145"/>
                <a:gd name="T27" fmla="*/ 34 h 69"/>
                <a:gd name="T28" fmla="*/ 97 w 145"/>
                <a:gd name="T29" fmla="*/ 38 h 69"/>
                <a:gd name="T30" fmla="*/ 110 w 145"/>
                <a:gd name="T31" fmla="*/ 36 h 69"/>
                <a:gd name="T32" fmla="*/ 121 w 145"/>
                <a:gd name="T33" fmla="*/ 41 h 69"/>
                <a:gd name="T34" fmla="*/ 139 w 145"/>
                <a:gd name="T35" fmla="*/ 66 h 69"/>
                <a:gd name="T36" fmla="*/ 144 w 145"/>
                <a:gd name="T37" fmla="*/ 64 h 69"/>
                <a:gd name="T38" fmla="*/ 126 w 145"/>
                <a:gd name="T39" fmla="*/ 35 h 69"/>
                <a:gd name="T40" fmla="*/ 112 w 145"/>
                <a:gd name="T41" fmla="*/ 28 h 69"/>
                <a:gd name="T42" fmla="*/ 100 w 145"/>
                <a:gd name="T43" fmla="*/ 29 h 69"/>
                <a:gd name="T44" fmla="*/ 94 w 145"/>
                <a:gd name="T45" fmla="*/ 21 h 69"/>
                <a:gd name="T46" fmla="*/ 80 w 145"/>
                <a:gd name="T47" fmla="*/ 24 h 69"/>
                <a:gd name="T48" fmla="*/ 79 w 145"/>
                <a:gd name="T49" fmla="*/ 22 h 69"/>
                <a:gd name="T50" fmla="*/ 75 w 145"/>
                <a:gd name="T51" fmla="*/ 20 h 69"/>
                <a:gd name="T52" fmla="*/ 70 w 145"/>
                <a:gd name="T53" fmla="*/ 22 h 69"/>
                <a:gd name="T54" fmla="*/ 61 w 145"/>
                <a:gd name="T55" fmla="*/ 16 h 69"/>
                <a:gd name="T56" fmla="*/ 53 w 145"/>
                <a:gd name="T57" fmla="*/ 21 h 69"/>
                <a:gd name="T58" fmla="*/ 45 w 145"/>
                <a:gd name="T59" fmla="*/ 16 h 69"/>
                <a:gd name="T60" fmla="*/ 28 w 145"/>
                <a:gd name="T61" fmla="*/ 29 h 69"/>
                <a:gd name="T62" fmla="*/ 13 w 145"/>
                <a:gd name="T63" fmla="*/ 3 h 69"/>
                <a:gd name="T64" fmla="*/ 7 w 145"/>
                <a:gd name="T65" fmla="*/ 37 h 69"/>
                <a:gd name="T66" fmla="*/ 12 w 145"/>
                <a:gd name="T67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5" h="69">
                  <a:moveTo>
                    <a:pt x="12" y="34"/>
                  </a:moveTo>
                  <a:cubicBezTo>
                    <a:pt x="11" y="30"/>
                    <a:pt x="10" y="27"/>
                    <a:pt x="10" y="22"/>
                  </a:cubicBezTo>
                  <a:cubicBezTo>
                    <a:pt x="11" y="18"/>
                    <a:pt x="13" y="8"/>
                    <a:pt x="17" y="18"/>
                  </a:cubicBezTo>
                  <a:cubicBezTo>
                    <a:pt x="19" y="24"/>
                    <a:pt x="18" y="31"/>
                    <a:pt x="22" y="37"/>
                  </a:cubicBezTo>
                  <a:cubicBezTo>
                    <a:pt x="24" y="39"/>
                    <a:pt x="26" y="40"/>
                    <a:pt x="28" y="39"/>
                  </a:cubicBezTo>
                  <a:cubicBezTo>
                    <a:pt x="30" y="37"/>
                    <a:pt x="32" y="36"/>
                    <a:pt x="34" y="34"/>
                  </a:cubicBezTo>
                  <a:cubicBezTo>
                    <a:pt x="36" y="32"/>
                    <a:pt x="47" y="18"/>
                    <a:pt x="46" y="26"/>
                  </a:cubicBezTo>
                  <a:cubicBezTo>
                    <a:pt x="45" y="28"/>
                    <a:pt x="48" y="30"/>
                    <a:pt x="50" y="30"/>
                  </a:cubicBezTo>
                  <a:cubicBezTo>
                    <a:pt x="53" y="29"/>
                    <a:pt x="55" y="28"/>
                    <a:pt x="57" y="26"/>
                  </a:cubicBezTo>
                  <a:cubicBezTo>
                    <a:pt x="62" y="22"/>
                    <a:pt x="64" y="28"/>
                    <a:pt x="68" y="30"/>
                  </a:cubicBezTo>
                  <a:cubicBezTo>
                    <a:pt x="70" y="31"/>
                    <a:pt x="72" y="31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3" y="31"/>
                    <a:pt x="74" y="33"/>
                    <a:pt x="76" y="33"/>
                  </a:cubicBezTo>
                  <a:cubicBezTo>
                    <a:pt x="82" y="35"/>
                    <a:pt x="92" y="22"/>
                    <a:pt x="92" y="34"/>
                  </a:cubicBezTo>
                  <a:cubicBezTo>
                    <a:pt x="92" y="37"/>
                    <a:pt x="95" y="39"/>
                    <a:pt x="97" y="38"/>
                  </a:cubicBezTo>
                  <a:cubicBezTo>
                    <a:pt x="101" y="37"/>
                    <a:pt x="105" y="35"/>
                    <a:pt x="110" y="36"/>
                  </a:cubicBezTo>
                  <a:cubicBezTo>
                    <a:pt x="114" y="37"/>
                    <a:pt x="117" y="40"/>
                    <a:pt x="121" y="41"/>
                  </a:cubicBezTo>
                  <a:cubicBezTo>
                    <a:pt x="132" y="45"/>
                    <a:pt x="132" y="59"/>
                    <a:pt x="139" y="66"/>
                  </a:cubicBezTo>
                  <a:cubicBezTo>
                    <a:pt x="142" y="69"/>
                    <a:pt x="145" y="67"/>
                    <a:pt x="144" y="64"/>
                  </a:cubicBezTo>
                  <a:cubicBezTo>
                    <a:pt x="143" y="54"/>
                    <a:pt x="137" y="38"/>
                    <a:pt x="126" y="35"/>
                  </a:cubicBezTo>
                  <a:cubicBezTo>
                    <a:pt x="121" y="33"/>
                    <a:pt x="117" y="29"/>
                    <a:pt x="112" y="28"/>
                  </a:cubicBezTo>
                  <a:cubicBezTo>
                    <a:pt x="107" y="27"/>
                    <a:pt x="104" y="28"/>
                    <a:pt x="100" y="29"/>
                  </a:cubicBezTo>
                  <a:cubicBezTo>
                    <a:pt x="99" y="26"/>
                    <a:pt x="97" y="23"/>
                    <a:pt x="94" y="21"/>
                  </a:cubicBezTo>
                  <a:cubicBezTo>
                    <a:pt x="90" y="18"/>
                    <a:pt x="85" y="22"/>
                    <a:pt x="80" y="24"/>
                  </a:cubicBezTo>
                  <a:cubicBezTo>
                    <a:pt x="80" y="23"/>
                    <a:pt x="80" y="22"/>
                    <a:pt x="79" y="22"/>
                  </a:cubicBezTo>
                  <a:cubicBezTo>
                    <a:pt x="78" y="20"/>
                    <a:pt x="77" y="20"/>
                    <a:pt x="75" y="20"/>
                  </a:cubicBezTo>
                  <a:cubicBezTo>
                    <a:pt x="73" y="20"/>
                    <a:pt x="71" y="21"/>
                    <a:pt x="70" y="22"/>
                  </a:cubicBezTo>
                  <a:cubicBezTo>
                    <a:pt x="67" y="19"/>
                    <a:pt x="65" y="16"/>
                    <a:pt x="61" y="16"/>
                  </a:cubicBezTo>
                  <a:cubicBezTo>
                    <a:pt x="58" y="16"/>
                    <a:pt x="55" y="19"/>
                    <a:pt x="53" y="21"/>
                  </a:cubicBezTo>
                  <a:cubicBezTo>
                    <a:pt x="52" y="18"/>
                    <a:pt x="49" y="16"/>
                    <a:pt x="45" y="16"/>
                  </a:cubicBezTo>
                  <a:cubicBezTo>
                    <a:pt x="37" y="17"/>
                    <a:pt x="33" y="25"/>
                    <a:pt x="28" y="29"/>
                  </a:cubicBezTo>
                  <a:cubicBezTo>
                    <a:pt x="25" y="20"/>
                    <a:pt x="23" y="0"/>
                    <a:pt x="13" y="3"/>
                  </a:cubicBezTo>
                  <a:cubicBezTo>
                    <a:pt x="0" y="6"/>
                    <a:pt x="2" y="28"/>
                    <a:pt x="7" y="37"/>
                  </a:cubicBezTo>
                  <a:cubicBezTo>
                    <a:pt x="8" y="39"/>
                    <a:pt x="13" y="38"/>
                    <a:pt x="12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121"/>
            <p:cNvSpPr/>
            <p:nvPr/>
          </p:nvSpPr>
          <p:spPr bwMode="auto">
            <a:xfrm>
              <a:off x="680" y="1413"/>
              <a:ext cx="56" cy="22"/>
            </a:xfrm>
            <a:custGeom>
              <a:avLst/>
              <a:gdLst>
                <a:gd name="T0" fmla="*/ 11 w 105"/>
                <a:gd name="T1" fmla="*/ 31 h 41"/>
                <a:gd name="T2" fmla="*/ 11 w 105"/>
                <a:gd name="T3" fmla="*/ 25 h 41"/>
                <a:gd name="T4" fmla="*/ 18 w 105"/>
                <a:gd name="T5" fmla="*/ 12 h 41"/>
                <a:gd name="T6" fmla="*/ 26 w 105"/>
                <a:gd name="T7" fmla="*/ 22 h 41"/>
                <a:gd name="T8" fmla="*/ 31 w 105"/>
                <a:gd name="T9" fmla="*/ 27 h 41"/>
                <a:gd name="T10" fmla="*/ 47 w 105"/>
                <a:gd name="T11" fmla="*/ 22 h 41"/>
                <a:gd name="T12" fmla="*/ 50 w 105"/>
                <a:gd name="T13" fmla="*/ 26 h 41"/>
                <a:gd name="T14" fmla="*/ 57 w 105"/>
                <a:gd name="T15" fmla="*/ 22 h 41"/>
                <a:gd name="T16" fmla="*/ 73 w 105"/>
                <a:gd name="T17" fmla="*/ 27 h 41"/>
                <a:gd name="T18" fmla="*/ 102 w 105"/>
                <a:gd name="T19" fmla="*/ 40 h 41"/>
                <a:gd name="T20" fmla="*/ 103 w 105"/>
                <a:gd name="T21" fmla="*/ 35 h 41"/>
                <a:gd name="T22" fmla="*/ 88 w 105"/>
                <a:gd name="T23" fmla="*/ 24 h 41"/>
                <a:gd name="T24" fmla="*/ 81 w 105"/>
                <a:gd name="T25" fmla="*/ 19 h 41"/>
                <a:gd name="T26" fmla="*/ 71 w 105"/>
                <a:gd name="T27" fmla="*/ 21 h 41"/>
                <a:gd name="T28" fmla="*/ 61 w 105"/>
                <a:gd name="T29" fmla="*/ 16 h 41"/>
                <a:gd name="T30" fmla="*/ 56 w 105"/>
                <a:gd name="T31" fmla="*/ 15 h 41"/>
                <a:gd name="T32" fmla="*/ 53 w 105"/>
                <a:gd name="T33" fmla="*/ 18 h 41"/>
                <a:gd name="T34" fmla="*/ 37 w 105"/>
                <a:gd name="T35" fmla="*/ 19 h 41"/>
                <a:gd name="T36" fmla="*/ 33 w 105"/>
                <a:gd name="T37" fmla="*/ 14 h 41"/>
                <a:gd name="T38" fmla="*/ 28 w 105"/>
                <a:gd name="T39" fmla="*/ 3 h 41"/>
                <a:gd name="T40" fmla="*/ 4 w 105"/>
                <a:gd name="T41" fmla="*/ 13 h 41"/>
                <a:gd name="T42" fmla="*/ 11 w 105"/>
                <a:gd name="T43" fmla="*/ 3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5" h="41">
                  <a:moveTo>
                    <a:pt x="11" y="31"/>
                  </a:moveTo>
                  <a:cubicBezTo>
                    <a:pt x="14" y="31"/>
                    <a:pt x="14" y="25"/>
                    <a:pt x="11" y="25"/>
                  </a:cubicBezTo>
                  <a:cubicBezTo>
                    <a:pt x="2" y="23"/>
                    <a:pt x="18" y="12"/>
                    <a:pt x="18" y="12"/>
                  </a:cubicBezTo>
                  <a:cubicBezTo>
                    <a:pt x="26" y="6"/>
                    <a:pt x="25" y="18"/>
                    <a:pt x="26" y="22"/>
                  </a:cubicBezTo>
                  <a:cubicBezTo>
                    <a:pt x="26" y="25"/>
                    <a:pt x="28" y="28"/>
                    <a:pt x="31" y="27"/>
                  </a:cubicBezTo>
                  <a:cubicBezTo>
                    <a:pt x="33" y="27"/>
                    <a:pt x="46" y="23"/>
                    <a:pt x="47" y="22"/>
                  </a:cubicBezTo>
                  <a:cubicBezTo>
                    <a:pt x="46" y="24"/>
                    <a:pt x="47" y="26"/>
                    <a:pt x="50" y="26"/>
                  </a:cubicBezTo>
                  <a:cubicBezTo>
                    <a:pt x="53" y="26"/>
                    <a:pt x="55" y="24"/>
                    <a:pt x="57" y="22"/>
                  </a:cubicBezTo>
                  <a:cubicBezTo>
                    <a:pt x="62" y="27"/>
                    <a:pt x="66" y="30"/>
                    <a:pt x="73" y="27"/>
                  </a:cubicBezTo>
                  <a:cubicBezTo>
                    <a:pt x="83" y="23"/>
                    <a:pt x="90" y="40"/>
                    <a:pt x="102" y="40"/>
                  </a:cubicBezTo>
                  <a:cubicBezTo>
                    <a:pt x="104" y="41"/>
                    <a:pt x="105" y="37"/>
                    <a:pt x="103" y="35"/>
                  </a:cubicBezTo>
                  <a:cubicBezTo>
                    <a:pt x="98" y="31"/>
                    <a:pt x="93" y="28"/>
                    <a:pt x="88" y="24"/>
                  </a:cubicBezTo>
                  <a:cubicBezTo>
                    <a:pt x="86" y="22"/>
                    <a:pt x="84" y="20"/>
                    <a:pt x="81" y="19"/>
                  </a:cubicBezTo>
                  <a:cubicBezTo>
                    <a:pt x="78" y="18"/>
                    <a:pt x="74" y="20"/>
                    <a:pt x="71" y="21"/>
                  </a:cubicBezTo>
                  <a:cubicBezTo>
                    <a:pt x="67" y="22"/>
                    <a:pt x="63" y="19"/>
                    <a:pt x="61" y="16"/>
                  </a:cubicBezTo>
                  <a:cubicBezTo>
                    <a:pt x="60" y="15"/>
                    <a:pt x="58" y="14"/>
                    <a:pt x="56" y="15"/>
                  </a:cubicBezTo>
                  <a:cubicBezTo>
                    <a:pt x="55" y="16"/>
                    <a:pt x="54" y="17"/>
                    <a:pt x="53" y="18"/>
                  </a:cubicBezTo>
                  <a:cubicBezTo>
                    <a:pt x="50" y="13"/>
                    <a:pt x="42" y="18"/>
                    <a:pt x="37" y="19"/>
                  </a:cubicBezTo>
                  <a:cubicBezTo>
                    <a:pt x="32" y="19"/>
                    <a:pt x="33" y="20"/>
                    <a:pt x="33" y="14"/>
                  </a:cubicBezTo>
                  <a:cubicBezTo>
                    <a:pt x="32" y="11"/>
                    <a:pt x="32" y="5"/>
                    <a:pt x="28" y="3"/>
                  </a:cubicBezTo>
                  <a:cubicBezTo>
                    <a:pt x="21" y="0"/>
                    <a:pt x="8" y="6"/>
                    <a:pt x="4" y="13"/>
                  </a:cubicBezTo>
                  <a:cubicBezTo>
                    <a:pt x="0" y="20"/>
                    <a:pt x="2" y="30"/>
                    <a:pt x="11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122"/>
            <p:cNvSpPr/>
            <p:nvPr/>
          </p:nvSpPr>
          <p:spPr bwMode="auto">
            <a:xfrm>
              <a:off x="684" y="1442"/>
              <a:ext cx="73" cy="27"/>
            </a:xfrm>
            <a:custGeom>
              <a:avLst/>
              <a:gdLst>
                <a:gd name="T0" fmla="*/ 132 w 134"/>
                <a:gd name="T1" fmla="*/ 44 h 50"/>
                <a:gd name="T2" fmla="*/ 111 w 134"/>
                <a:gd name="T3" fmla="*/ 16 h 50"/>
                <a:gd name="T4" fmla="*/ 94 w 134"/>
                <a:gd name="T5" fmla="*/ 14 h 50"/>
                <a:gd name="T6" fmla="*/ 90 w 134"/>
                <a:gd name="T7" fmla="*/ 17 h 50"/>
                <a:gd name="T8" fmla="*/ 84 w 134"/>
                <a:gd name="T9" fmla="*/ 18 h 50"/>
                <a:gd name="T10" fmla="*/ 77 w 134"/>
                <a:gd name="T11" fmla="*/ 11 h 50"/>
                <a:gd name="T12" fmla="*/ 70 w 134"/>
                <a:gd name="T13" fmla="*/ 13 h 50"/>
                <a:gd name="T14" fmla="*/ 61 w 134"/>
                <a:gd name="T15" fmla="*/ 19 h 50"/>
                <a:gd name="T16" fmla="*/ 57 w 134"/>
                <a:gd name="T17" fmla="*/ 14 h 50"/>
                <a:gd name="T18" fmla="*/ 42 w 134"/>
                <a:gd name="T19" fmla="*/ 24 h 50"/>
                <a:gd name="T20" fmla="*/ 32 w 134"/>
                <a:gd name="T21" fmla="*/ 21 h 50"/>
                <a:gd name="T22" fmla="*/ 30 w 134"/>
                <a:gd name="T23" fmla="*/ 11 h 50"/>
                <a:gd name="T24" fmla="*/ 2 w 134"/>
                <a:gd name="T25" fmla="*/ 25 h 50"/>
                <a:gd name="T26" fmla="*/ 8 w 134"/>
                <a:gd name="T27" fmla="*/ 29 h 50"/>
                <a:gd name="T28" fmla="*/ 25 w 134"/>
                <a:gd name="T29" fmla="*/ 15 h 50"/>
                <a:gd name="T30" fmla="*/ 28 w 134"/>
                <a:gd name="T31" fmla="*/ 34 h 50"/>
                <a:gd name="T32" fmla="*/ 52 w 134"/>
                <a:gd name="T33" fmla="*/ 24 h 50"/>
                <a:gd name="T34" fmla="*/ 55 w 134"/>
                <a:gd name="T35" fmla="*/ 33 h 50"/>
                <a:gd name="T36" fmla="*/ 59 w 134"/>
                <a:gd name="T37" fmla="*/ 34 h 50"/>
                <a:gd name="T38" fmla="*/ 67 w 134"/>
                <a:gd name="T39" fmla="*/ 29 h 50"/>
                <a:gd name="T40" fmla="*/ 76 w 134"/>
                <a:gd name="T41" fmla="*/ 20 h 50"/>
                <a:gd name="T42" fmla="*/ 91 w 134"/>
                <a:gd name="T43" fmla="*/ 26 h 50"/>
                <a:gd name="T44" fmla="*/ 99 w 134"/>
                <a:gd name="T45" fmla="*/ 19 h 50"/>
                <a:gd name="T46" fmla="*/ 113 w 134"/>
                <a:gd name="T47" fmla="*/ 36 h 50"/>
                <a:gd name="T48" fmla="*/ 130 w 134"/>
                <a:gd name="T49" fmla="*/ 50 h 50"/>
                <a:gd name="T50" fmla="*/ 132 w 134"/>
                <a:gd name="T51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4" h="50">
                  <a:moveTo>
                    <a:pt x="132" y="44"/>
                  </a:moveTo>
                  <a:cubicBezTo>
                    <a:pt x="121" y="37"/>
                    <a:pt x="119" y="26"/>
                    <a:pt x="111" y="16"/>
                  </a:cubicBezTo>
                  <a:cubicBezTo>
                    <a:pt x="106" y="10"/>
                    <a:pt x="100" y="9"/>
                    <a:pt x="94" y="14"/>
                  </a:cubicBezTo>
                  <a:cubicBezTo>
                    <a:pt x="92" y="15"/>
                    <a:pt x="91" y="16"/>
                    <a:pt x="90" y="17"/>
                  </a:cubicBezTo>
                  <a:cubicBezTo>
                    <a:pt x="87" y="19"/>
                    <a:pt x="87" y="21"/>
                    <a:pt x="84" y="18"/>
                  </a:cubicBezTo>
                  <a:cubicBezTo>
                    <a:pt x="82" y="16"/>
                    <a:pt x="80" y="12"/>
                    <a:pt x="77" y="11"/>
                  </a:cubicBezTo>
                  <a:cubicBezTo>
                    <a:pt x="75" y="11"/>
                    <a:pt x="72" y="11"/>
                    <a:pt x="70" y="13"/>
                  </a:cubicBezTo>
                  <a:cubicBezTo>
                    <a:pt x="68" y="15"/>
                    <a:pt x="58" y="29"/>
                    <a:pt x="61" y="19"/>
                  </a:cubicBezTo>
                  <a:cubicBezTo>
                    <a:pt x="61" y="17"/>
                    <a:pt x="59" y="14"/>
                    <a:pt x="57" y="14"/>
                  </a:cubicBezTo>
                  <a:cubicBezTo>
                    <a:pt x="50" y="15"/>
                    <a:pt x="46" y="19"/>
                    <a:pt x="42" y="24"/>
                  </a:cubicBezTo>
                  <a:cubicBezTo>
                    <a:pt x="37" y="29"/>
                    <a:pt x="33" y="29"/>
                    <a:pt x="32" y="21"/>
                  </a:cubicBezTo>
                  <a:cubicBezTo>
                    <a:pt x="32" y="18"/>
                    <a:pt x="32" y="14"/>
                    <a:pt x="30" y="11"/>
                  </a:cubicBezTo>
                  <a:cubicBezTo>
                    <a:pt x="23" y="0"/>
                    <a:pt x="6" y="18"/>
                    <a:pt x="2" y="25"/>
                  </a:cubicBezTo>
                  <a:cubicBezTo>
                    <a:pt x="0" y="29"/>
                    <a:pt x="6" y="32"/>
                    <a:pt x="8" y="29"/>
                  </a:cubicBezTo>
                  <a:cubicBezTo>
                    <a:pt x="11" y="23"/>
                    <a:pt x="20" y="19"/>
                    <a:pt x="25" y="15"/>
                  </a:cubicBezTo>
                  <a:cubicBezTo>
                    <a:pt x="22" y="17"/>
                    <a:pt x="25" y="31"/>
                    <a:pt x="28" y="34"/>
                  </a:cubicBezTo>
                  <a:cubicBezTo>
                    <a:pt x="38" y="44"/>
                    <a:pt x="44" y="30"/>
                    <a:pt x="52" y="24"/>
                  </a:cubicBezTo>
                  <a:cubicBezTo>
                    <a:pt x="52" y="27"/>
                    <a:pt x="53" y="30"/>
                    <a:pt x="55" y="33"/>
                  </a:cubicBezTo>
                  <a:cubicBezTo>
                    <a:pt x="56" y="34"/>
                    <a:pt x="58" y="35"/>
                    <a:pt x="59" y="34"/>
                  </a:cubicBezTo>
                  <a:cubicBezTo>
                    <a:pt x="62" y="33"/>
                    <a:pt x="64" y="32"/>
                    <a:pt x="67" y="29"/>
                  </a:cubicBezTo>
                  <a:cubicBezTo>
                    <a:pt x="68" y="28"/>
                    <a:pt x="74" y="19"/>
                    <a:pt x="76" y="20"/>
                  </a:cubicBezTo>
                  <a:cubicBezTo>
                    <a:pt x="81" y="25"/>
                    <a:pt x="84" y="31"/>
                    <a:pt x="91" y="26"/>
                  </a:cubicBezTo>
                  <a:cubicBezTo>
                    <a:pt x="94" y="24"/>
                    <a:pt x="96" y="21"/>
                    <a:pt x="99" y="19"/>
                  </a:cubicBezTo>
                  <a:cubicBezTo>
                    <a:pt x="104" y="16"/>
                    <a:pt x="111" y="33"/>
                    <a:pt x="113" y="36"/>
                  </a:cubicBezTo>
                  <a:cubicBezTo>
                    <a:pt x="117" y="43"/>
                    <a:pt x="122" y="49"/>
                    <a:pt x="130" y="50"/>
                  </a:cubicBezTo>
                  <a:cubicBezTo>
                    <a:pt x="134" y="50"/>
                    <a:pt x="134" y="46"/>
                    <a:pt x="132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23"/>
            <p:cNvSpPr/>
            <p:nvPr/>
          </p:nvSpPr>
          <p:spPr bwMode="auto">
            <a:xfrm>
              <a:off x="670" y="1484"/>
              <a:ext cx="79" cy="29"/>
            </a:xfrm>
            <a:custGeom>
              <a:avLst/>
              <a:gdLst>
                <a:gd name="T0" fmla="*/ 9 w 147"/>
                <a:gd name="T1" fmla="*/ 28 h 53"/>
                <a:gd name="T2" fmla="*/ 10 w 147"/>
                <a:gd name="T3" fmla="*/ 22 h 53"/>
                <a:gd name="T4" fmla="*/ 13 w 147"/>
                <a:gd name="T5" fmla="*/ 33 h 53"/>
                <a:gd name="T6" fmla="*/ 28 w 147"/>
                <a:gd name="T7" fmla="*/ 32 h 53"/>
                <a:gd name="T8" fmla="*/ 46 w 147"/>
                <a:gd name="T9" fmla="*/ 12 h 53"/>
                <a:gd name="T10" fmla="*/ 46 w 147"/>
                <a:gd name="T11" fmla="*/ 16 h 53"/>
                <a:gd name="T12" fmla="*/ 44 w 147"/>
                <a:gd name="T13" fmla="*/ 26 h 53"/>
                <a:gd name="T14" fmla="*/ 45 w 147"/>
                <a:gd name="T15" fmla="*/ 40 h 53"/>
                <a:gd name="T16" fmla="*/ 51 w 147"/>
                <a:gd name="T17" fmla="*/ 41 h 53"/>
                <a:gd name="T18" fmla="*/ 61 w 147"/>
                <a:gd name="T19" fmla="*/ 33 h 53"/>
                <a:gd name="T20" fmla="*/ 72 w 147"/>
                <a:gd name="T21" fmla="*/ 23 h 53"/>
                <a:gd name="T22" fmla="*/ 81 w 147"/>
                <a:gd name="T23" fmla="*/ 35 h 53"/>
                <a:gd name="T24" fmla="*/ 89 w 147"/>
                <a:gd name="T25" fmla="*/ 35 h 53"/>
                <a:gd name="T26" fmla="*/ 92 w 147"/>
                <a:gd name="T27" fmla="*/ 26 h 53"/>
                <a:gd name="T28" fmla="*/ 97 w 147"/>
                <a:gd name="T29" fmla="*/ 24 h 53"/>
                <a:gd name="T30" fmla="*/ 105 w 147"/>
                <a:gd name="T31" fmla="*/ 35 h 53"/>
                <a:gd name="T32" fmla="*/ 111 w 147"/>
                <a:gd name="T33" fmla="*/ 33 h 53"/>
                <a:gd name="T34" fmla="*/ 115 w 147"/>
                <a:gd name="T35" fmla="*/ 29 h 53"/>
                <a:gd name="T36" fmla="*/ 122 w 147"/>
                <a:gd name="T37" fmla="*/ 34 h 53"/>
                <a:gd name="T38" fmla="*/ 141 w 147"/>
                <a:gd name="T39" fmla="*/ 52 h 53"/>
                <a:gd name="T40" fmla="*/ 144 w 147"/>
                <a:gd name="T41" fmla="*/ 45 h 53"/>
                <a:gd name="T42" fmla="*/ 129 w 147"/>
                <a:gd name="T43" fmla="*/ 28 h 53"/>
                <a:gd name="T44" fmla="*/ 122 w 147"/>
                <a:gd name="T45" fmla="*/ 20 h 53"/>
                <a:gd name="T46" fmla="*/ 112 w 147"/>
                <a:gd name="T47" fmla="*/ 21 h 53"/>
                <a:gd name="T48" fmla="*/ 104 w 147"/>
                <a:gd name="T49" fmla="*/ 22 h 53"/>
                <a:gd name="T50" fmla="*/ 93 w 147"/>
                <a:gd name="T51" fmla="*/ 10 h 53"/>
                <a:gd name="T52" fmla="*/ 85 w 147"/>
                <a:gd name="T53" fmla="*/ 21 h 53"/>
                <a:gd name="T54" fmla="*/ 75 w 147"/>
                <a:gd name="T55" fmla="*/ 14 h 53"/>
                <a:gd name="T56" fmla="*/ 60 w 147"/>
                <a:gd name="T57" fmla="*/ 23 h 53"/>
                <a:gd name="T58" fmla="*/ 52 w 147"/>
                <a:gd name="T59" fmla="*/ 31 h 53"/>
                <a:gd name="T60" fmla="*/ 53 w 147"/>
                <a:gd name="T61" fmla="*/ 7 h 53"/>
                <a:gd name="T62" fmla="*/ 41 w 147"/>
                <a:gd name="T63" fmla="*/ 5 h 53"/>
                <a:gd name="T64" fmla="*/ 25 w 147"/>
                <a:gd name="T65" fmla="*/ 23 h 53"/>
                <a:gd name="T66" fmla="*/ 20 w 147"/>
                <a:gd name="T67" fmla="*/ 16 h 53"/>
                <a:gd name="T68" fmla="*/ 20 w 147"/>
                <a:gd name="T69" fmla="*/ 3 h 53"/>
                <a:gd name="T70" fmla="*/ 15 w 147"/>
                <a:gd name="T71" fmla="*/ 0 h 53"/>
                <a:gd name="T72" fmla="*/ 1 w 147"/>
                <a:gd name="T73" fmla="*/ 26 h 53"/>
                <a:gd name="T74" fmla="*/ 9 w 147"/>
                <a:gd name="T75" fmla="*/ 2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7" h="53">
                  <a:moveTo>
                    <a:pt x="9" y="28"/>
                  </a:moveTo>
                  <a:cubicBezTo>
                    <a:pt x="9" y="27"/>
                    <a:pt x="9" y="24"/>
                    <a:pt x="10" y="22"/>
                  </a:cubicBezTo>
                  <a:cubicBezTo>
                    <a:pt x="9" y="26"/>
                    <a:pt x="9" y="30"/>
                    <a:pt x="13" y="33"/>
                  </a:cubicBezTo>
                  <a:cubicBezTo>
                    <a:pt x="18" y="38"/>
                    <a:pt x="23" y="36"/>
                    <a:pt x="28" y="32"/>
                  </a:cubicBezTo>
                  <a:cubicBezTo>
                    <a:pt x="35" y="26"/>
                    <a:pt x="39" y="18"/>
                    <a:pt x="46" y="12"/>
                  </a:cubicBezTo>
                  <a:cubicBezTo>
                    <a:pt x="48" y="9"/>
                    <a:pt x="46" y="14"/>
                    <a:pt x="46" y="16"/>
                  </a:cubicBezTo>
                  <a:cubicBezTo>
                    <a:pt x="45" y="19"/>
                    <a:pt x="45" y="22"/>
                    <a:pt x="44" y="26"/>
                  </a:cubicBezTo>
                  <a:cubicBezTo>
                    <a:pt x="43" y="31"/>
                    <a:pt x="43" y="35"/>
                    <a:pt x="45" y="40"/>
                  </a:cubicBezTo>
                  <a:cubicBezTo>
                    <a:pt x="46" y="42"/>
                    <a:pt x="49" y="42"/>
                    <a:pt x="51" y="41"/>
                  </a:cubicBezTo>
                  <a:cubicBezTo>
                    <a:pt x="55" y="39"/>
                    <a:pt x="57" y="35"/>
                    <a:pt x="61" y="33"/>
                  </a:cubicBezTo>
                  <a:cubicBezTo>
                    <a:pt x="65" y="30"/>
                    <a:pt x="68" y="26"/>
                    <a:pt x="72" y="23"/>
                  </a:cubicBezTo>
                  <a:cubicBezTo>
                    <a:pt x="79" y="19"/>
                    <a:pt x="80" y="32"/>
                    <a:pt x="81" y="35"/>
                  </a:cubicBezTo>
                  <a:cubicBezTo>
                    <a:pt x="82" y="39"/>
                    <a:pt x="88" y="39"/>
                    <a:pt x="89" y="35"/>
                  </a:cubicBezTo>
                  <a:cubicBezTo>
                    <a:pt x="90" y="32"/>
                    <a:pt x="91" y="29"/>
                    <a:pt x="92" y="26"/>
                  </a:cubicBezTo>
                  <a:cubicBezTo>
                    <a:pt x="93" y="20"/>
                    <a:pt x="95" y="16"/>
                    <a:pt x="97" y="24"/>
                  </a:cubicBezTo>
                  <a:cubicBezTo>
                    <a:pt x="98" y="28"/>
                    <a:pt x="99" y="35"/>
                    <a:pt x="105" y="35"/>
                  </a:cubicBezTo>
                  <a:cubicBezTo>
                    <a:pt x="107" y="35"/>
                    <a:pt x="110" y="34"/>
                    <a:pt x="111" y="33"/>
                  </a:cubicBezTo>
                  <a:cubicBezTo>
                    <a:pt x="113" y="32"/>
                    <a:pt x="114" y="31"/>
                    <a:pt x="115" y="29"/>
                  </a:cubicBezTo>
                  <a:cubicBezTo>
                    <a:pt x="120" y="22"/>
                    <a:pt x="121" y="32"/>
                    <a:pt x="122" y="34"/>
                  </a:cubicBezTo>
                  <a:cubicBezTo>
                    <a:pt x="126" y="41"/>
                    <a:pt x="132" y="49"/>
                    <a:pt x="141" y="52"/>
                  </a:cubicBezTo>
                  <a:cubicBezTo>
                    <a:pt x="145" y="53"/>
                    <a:pt x="147" y="47"/>
                    <a:pt x="144" y="45"/>
                  </a:cubicBezTo>
                  <a:cubicBezTo>
                    <a:pt x="138" y="42"/>
                    <a:pt x="130" y="35"/>
                    <a:pt x="129" y="28"/>
                  </a:cubicBezTo>
                  <a:cubicBezTo>
                    <a:pt x="128" y="25"/>
                    <a:pt x="125" y="21"/>
                    <a:pt x="122" y="20"/>
                  </a:cubicBezTo>
                  <a:cubicBezTo>
                    <a:pt x="119" y="18"/>
                    <a:pt x="114" y="18"/>
                    <a:pt x="112" y="21"/>
                  </a:cubicBezTo>
                  <a:cubicBezTo>
                    <a:pt x="107" y="25"/>
                    <a:pt x="106" y="30"/>
                    <a:pt x="104" y="22"/>
                  </a:cubicBezTo>
                  <a:cubicBezTo>
                    <a:pt x="103" y="18"/>
                    <a:pt x="100" y="6"/>
                    <a:pt x="93" y="10"/>
                  </a:cubicBezTo>
                  <a:cubicBezTo>
                    <a:pt x="89" y="12"/>
                    <a:pt x="87" y="16"/>
                    <a:pt x="85" y="21"/>
                  </a:cubicBezTo>
                  <a:cubicBezTo>
                    <a:pt x="83" y="16"/>
                    <a:pt x="80" y="12"/>
                    <a:pt x="75" y="14"/>
                  </a:cubicBezTo>
                  <a:cubicBezTo>
                    <a:pt x="69" y="16"/>
                    <a:pt x="65" y="19"/>
                    <a:pt x="60" y="23"/>
                  </a:cubicBezTo>
                  <a:cubicBezTo>
                    <a:pt x="58" y="25"/>
                    <a:pt x="55" y="28"/>
                    <a:pt x="52" y="31"/>
                  </a:cubicBezTo>
                  <a:cubicBezTo>
                    <a:pt x="52" y="23"/>
                    <a:pt x="57" y="14"/>
                    <a:pt x="53" y="7"/>
                  </a:cubicBezTo>
                  <a:cubicBezTo>
                    <a:pt x="51" y="2"/>
                    <a:pt x="46" y="2"/>
                    <a:pt x="41" y="5"/>
                  </a:cubicBezTo>
                  <a:cubicBezTo>
                    <a:pt x="35" y="10"/>
                    <a:pt x="30" y="17"/>
                    <a:pt x="25" y="23"/>
                  </a:cubicBezTo>
                  <a:cubicBezTo>
                    <a:pt x="18" y="31"/>
                    <a:pt x="18" y="22"/>
                    <a:pt x="20" y="16"/>
                  </a:cubicBezTo>
                  <a:cubicBezTo>
                    <a:pt x="21" y="12"/>
                    <a:pt x="22" y="7"/>
                    <a:pt x="20" y="3"/>
                  </a:cubicBezTo>
                  <a:cubicBezTo>
                    <a:pt x="19" y="1"/>
                    <a:pt x="18" y="0"/>
                    <a:pt x="15" y="0"/>
                  </a:cubicBezTo>
                  <a:cubicBezTo>
                    <a:pt x="5" y="3"/>
                    <a:pt x="4" y="17"/>
                    <a:pt x="1" y="26"/>
                  </a:cubicBezTo>
                  <a:cubicBezTo>
                    <a:pt x="0" y="31"/>
                    <a:pt x="7" y="33"/>
                    <a:pt x="9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24"/>
            <p:cNvSpPr/>
            <p:nvPr/>
          </p:nvSpPr>
          <p:spPr bwMode="auto">
            <a:xfrm>
              <a:off x="656" y="1523"/>
              <a:ext cx="90" cy="22"/>
            </a:xfrm>
            <a:custGeom>
              <a:avLst/>
              <a:gdLst>
                <a:gd name="T0" fmla="*/ 6 w 167"/>
                <a:gd name="T1" fmla="*/ 23 h 41"/>
                <a:gd name="T2" fmla="*/ 30 w 167"/>
                <a:gd name="T3" fmla="*/ 10 h 41"/>
                <a:gd name="T4" fmla="*/ 49 w 167"/>
                <a:gd name="T5" fmla="*/ 22 h 41"/>
                <a:gd name="T6" fmla="*/ 78 w 167"/>
                <a:gd name="T7" fmla="*/ 21 h 41"/>
                <a:gd name="T8" fmla="*/ 93 w 167"/>
                <a:gd name="T9" fmla="*/ 24 h 41"/>
                <a:gd name="T10" fmla="*/ 104 w 167"/>
                <a:gd name="T11" fmla="*/ 27 h 41"/>
                <a:gd name="T12" fmla="*/ 120 w 167"/>
                <a:gd name="T13" fmla="*/ 26 h 41"/>
                <a:gd name="T14" fmla="*/ 130 w 167"/>
                <a:gd name="T15" fmla="*/ 33 h 41"/>
                <a:gd name="T16" fmla="*/ 139 w 167"/>
                <a:gd name="T17" fmla="*/ 34 h 41"/>
                <a:gd name="T18" fmla="*/ 144 w 167"/>
                <a:gd name="T19" fmla="*/ 35 h 41"/>
                <a:gd name="T20" fmla="*/ 165 w 167"/>
                <a:gd name="T21" fmla="*/ 39 h 41"/>
                <a:gd name="T22" fmla="*/ 164 w 167"/>
                <a:gd name="T23" fmla="*/ 35 h 41"/>
                <a:gd name="T24" fmla="*/ 147 w 167"/>
                <a:gd name="T25" fmla="*/ 27 h 41"/>
                <a:gd name="T26" fmla="*/ 142 w 167"/>
                <a:gd name="T27" fmla="*/ 25 h 41"/>
                <a:gd name="T28" fmla="*/ 132 w 167"/>
                <a:gd name="T29" fmla="*/ 26 h 41"/>
                <a:gd name="T30" fmla="*/ 120 w 167"/>
                <a:gd name="T31" fmla="*/ 16 h 41"/>
                <a:gd name="T32" fmla="*/ 105 w 167"/>
                <a:gd name="T33" fmla="*/ 18 h 41"/>
                <a:gd name="T34" fmla="*/ 87 w 167"/>
                <a:gd name="T35" fmla="*/ 15 h 41"/>
                <a:gd name="T36" fmla="*/ 77 w 167"/>
                <a:gd name="T37" fmla="*/ 11 h 41"/>
                <a:gd name="T38" fmla="*/ 68 w 167"/>
                <a:gd name="T39" fmla="*/ 9 h 41"/>
                <a:gd name="T40" fmla="*/ 60 w 167"/>
                <a:gd name="T41" fmla="*/ 11 h 41"/>
                <a:gd name="T42" fmla="*/ 38 w 167"/>
                <a:gd name="T43" fmla="*/ 9 h 41"/>
                <a:gd name="T44" fmla="*/ 23 w 167"/>
                <a:gd name="T45" fmla="*/ 2 h 41"/>
                <a:gd name="T46" fmla="*/ 3 w 167"/>
                <a:gd name="T47" fmla="*/ 18 h 41"/>
                <a:gd name="T48" fmla="*/ 6 w 167"/>
                <a:gd name="T4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7" h="41">
                  <a:moveTo>
                    <a:pt x="6" y="23"/>
                  </a:moveTo>
                  <a:cubicBezTo>
                    <a:pt x="12" y="21"/>
                    <a:pt x="24" y="2"/>
                    <a:pt x="30" y="10"/>
                  </a:cubicBezTo>
                  <a:cubicBezTo>
                    <a:pt x="36" y="16"/>
                    <a:pt x="40" y="21"/>
                    <a:pt x="49" y="22"/>
                  </a:cubicBezTo>
                  <a:cubicBezTo>
                    <a:pt x="60" y="24"/>
                    <a:pt x="68" y="11"/>
                    <a:pt x="78" y="21"/>
                  </a:cubicBezTo>
                  <a:cubicBezTo>
                    <a:pt x="83" y="26"/>
                    <a:pt x="89" y="19"/>
                    <a:pt x="93" y="24"/>
                  </a:cubicBezTo>
                  <a:cubicBezTo>
                    <a:pt x="95" y="27"/>
                    <a:pt x="100" y="29"/>
                    <a:pt x="104" y="27"/>
                  </a:cubicBezTo>
                  <a:cubicBezTo>
                    <a:pt x="109" y="23"/>
                    <a:pt x="115" y="20"/>
                    <a:pt x="120" y="26"/>
                  </a:cubicBezTo>
                  <a:cubicBezTo>
                    <a:pt x="124" y="30"/>
                    <a:pt x="125" y="31"/>
                    <a:pt x="130" y="33"/>
                  </a:cubicBezTo>
                  <a:cubicBezTo>
                    <a:pt x="133" y="34"/>
                    <a:pt x="137" y="36"/>
                    <a:pt x="139" y="34"/>
                  </a:cubicBezTo>
                  <a:cubicBezTo>
                    <a:pt x="143" y="32"/>
                    <a:pt x="141" y="31"/>
                    <a:pt x="144" y="35"/>
                  </a:cubicBezTo>
                  <a:cubicBezTo>
                    <a:pt x="150" y="41"/>
                    <a:pt x="157" y="41"/>
                    <a:pt x="165" y="39"/>
                  </a:cubicBezTo>
                  <a:cubicBezTo>
                    <a:pt x="167" y="38"/>
                    <a:pt x="167" y="35"/>
                    <a:pt x="164" y="35"/>
                  </a:cubicBezTo>
                  <a:cubicBezTo>
                    <a:pt x="157" y="35"/>
                    <a:pt x="152" y="32"/>
                    <a:pt x="147" y="27"/>
                  </a:cubicBezTo>
                  <a:cubicBezTo>
                    <a:pt x="145" y="25"/>
                    <a:pt x="144" y="25"/>
                    <a:pt x="142" y="25"/>
                  </a:cubicBezTo>
                  <a:cubicBezTo>
                    <a:pt x="138" y="25"/>
                    <a:pt x="137" y="27"/>
                    <a:pt x="132" y="26"/>
                  </a:cubicBezTo>
                  <a:cubicBezTo>
                    <a:pt x="126" y="24"/>
                    <a:pt x="125" y="19"/>
                    <a:pt x="120" y="16"/>
                  </a:cubicBezTo>
                  <a:cubicBezTo>
                    <a:pt x="114" y="13"/>
                    <a:pt x="110" y="14"/>
                    <a:pt x="105" y="18"/>
                  </a:cubicBezTo>
                  <a:cubicBezTo>
                    <a:pt x="97" y="23"/>
                    <a:pt x="94" y="11"/>
                    <a:pt x="87" y="15"/>
                  </a:cubicBezTo>
                  <a:cubicBezTo>
                    <a:pt x="81" y="17"/>
                    <a:pt x="81" y="13"/>
                    <a:pt x="77" y="11"/>
                  </a:cubicBezTo>
                  <a:cubicBezTo>
                    <a:pt x="74" y="9"/>
                    <a:pt x="71" y="8"/>
                    <a:pt x="68" y="9"/>
                  </a:cubicBezTo>
                  <a:cubicBezTo>
                    <a:pt x="65" y="9"/>
                    <a:pt x="62" y="10"/>
                    <a:pt x="60" y="11"/>
                  </a:cubicBezTo>
                  <a:cubicBezTo>
                    <a:pt x="53" y="18"/>
                    <a:pt x="44" y="15"/>
                    <a:pt x="38" y="9"/>
                  </a:cubicBezTo>
                  <a:cubicBezTo>
                    <a:pt x="33" y="3"/>
                    <a:pt x="31" y="0"/>
                    <a:pt x="23" y="2"/>
                  </a:cubicBezTo>
                  <a:cubicBezTo>
                    <a:pt x="14" y="4"/>
                    <a:pt x="11" y="15"/>
                    <a:pt x="3" y="18"/>
                  </a:cubicBezTo>
                  <a:cubicBezTo>
                    <a:pt x="0" y="20"/>
                    <a:pt x="3" y="25"/>
                    <a:pt x="6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25"/>
            <p:cNvSpPr/>
            <p:nvPr/>
          </p:nvSpPr>
          <p:spPr bwMode="auto">
            <a:xfrm>
              <a:off x="659" y="1595"/>
              <a:ext cx="124" cy="90"/>
            </a:xfrm>
            <a:custGeom>
              <a:avLst/>
              <a:gdLst>
                <a:gd name="T0" fmla="*/ 212 w 230"/>
                <a:gd name="T1" fmla="*/ 130 h 166"/>
                <a:gd name="T2" fmla="*/ 226 w 230"/>
                <a:gd name="T3" fmla="*/ 121 h 166"/>
                <a:gd name="T4" fmla="*/ 227 w 230"/>
                <a:gd name="T5" fmla="*/ 105 h 166"/>
                <a:gd name="T6" fmla="*/ 211 w 230"/>
                <a:gd name="T7" fmla="*/ 52 h 166"/>
                <a:gd name="T8" fmla="*/ 200 w 230"/>
                <a:gd name="T9" fmla="*/ 40 h 166"/>
                <a:gd name="T10" fmla="*/ 180 w 230"/>
                <a:gd name="T11" fmla="*/ 38 h 166"/>
                <a:gd name="T12" fmla="*/ 159 w 230"/>
                <a:gd name="T13" fmla="*/ 61 h 166"/>
                <a:gd name="T14" fmla="*/ 150 w 230"/>
                <a:gd name="T15" fmla="*/ 74 h 166"/>
                <a:gd name="T16" fmla="*/ 144 w 230"/>
                <a:gd name="T17" fmla="*/ 80 h 166"/>
                <a:gd name="T18" fmla="*/ 126 w 230"/>
                <a:gd name="T19" fmla="*/ 71 h 166"/>
                <a:gd name="T20" fmla="*/ 58 w 230"/>
                <a:gd name="T21" fmla="*/ 60 h 166"/>
                <a:gd name="T22" fmla="*/ 44 w 230"/>
                <a:gd name="T23" fmla="*/ 77 h 166"/>
                <a:gd name="T24" fmla="*/ 35 w 230"/>
                <a:gd name="T25" fmla="*/ 56 h 166"/>
                <a:gd name="T26" fmla="*/ 27 w 230"/>
                <a:gd name="T27" fmla="*/ 36 h 166"/>
                <a:gd name="T28" fmla="*/ 7 w 230"/>
                <a:gd name="T29" fmla="*/ 3 h 166"/>
                <a:gd name="T30" fmla="*/ 3 w 230"/>
                <a:gd name="T31" fmla="*/ 5 h 166"/>
                <a:gd name="T32" fmla="*/ 15 w 230"/>
                <a:gd name="T33" fmla="*/ 69 h 166"/>
                <a:gd name="T34" fmla="*/ 50 w 230"/>
                <a:gd name="T35" fmla="*/ 162 h 166"/>
                <a:gd name="T36" fmla="*/ 62 w 230"/>
                <a:gd name="T37" fmla="*/ 132 h 166"/>
                <a:gd name="T38" fmla="*/ 66 w 230"/>
                <a:gd name="T39" fmla="*/ 99 h 166"/>
                <a:gd name="T40" fmla="*/ 67 w 230"/>
                <a:gd name="T41" fmla="*/ 89 h 166"/>
                <a:gd name="T42" fmla="*/ 89 w 230"/>
                <a:gd name="T43" fmla="*/ 56 h 166"/>
                <a:gd name="T44" fmla="*/ 106 w 230"/>
                <a:gd name="T45" fmla="*/ 84 h 166"/>
                <a:gd name="T46" fmla="*/ 113 w 230"/>
                <a:gd name="T47" fmla="*/ 116 h 166"/>
                <a:gd name="T48" fmla="*/ 113 w 230"/>
                <a:gd name="T49" fmla="*/ 129 h 166"/>
                <a:gd name="T50" fmla="*/ 126 w 230"/>
                <a:gd name="T51" fmla="*/ 136 h 166"/>
                <a:gd name="T52" fmla="*/ 160 w 230"/>
                <a:gd name="T53" fmla="*/ 94 h 166"/>
                <a:gd name="T54" fmla="*/ 189 w 230"/>
                <a:gd name="T55" fmla="*/ 59 h 166"/>
                <a:gd name="T56" fmla="*/ 206 w 230"/>
                <a:gd name="T57" fmla="*/ 109 h 166"/>
                <a:gd name="T58" fmla="*/ 212 w 230"/>
                <a:gd name="T59" fmla="*/ 13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0" h="166">
                  <a:moveTo>
                    <a:pt x="212" y="130"/>
                  </a:moveTo>
                  <a:cubicBezTo>
                    <a:pt x="223" y="130"/>
                    <a:pt x="225" y="129"/>
                    <a:pt x="226" y="121"/>
                  </a:cubicBezTo>
                  <a:cubicBezTo>
                    <a:pt x="226" y="117"/>
                    <a:pt x="226" y="110"/>
                    <a:pt x="227" y="105"/>
                  </a:cubicBezTo>
                  <a:cubicBezTo>
                    <a:pt x="230" y="95"/>
                    <a:pt x="217" y="54"/>
                    <a:pt x="211" y="52"/>
                  </a:cubicBezTo>
                  <a:cubicBezTo>
                    <a:pt x="209" y="52"/>
                    <a:pt x="204" y="46"/>
                    <a:pt x="200" y="40"/>
                  </a:cubicBezTo>
                  <a:cubicBezTo>
                    <a:pt x="194" y="29"/>
                    <a:pt x="194" y="29"/>
                    <a:pt x="180" y="38"/>
                  </a:cubicBezTo>
                  <a:cubicBezTo>
                    <a:pt x="172" y="43"/>
                    <a:pt x="163" y="53"/>
                    <a:pt x="159" y="61"/>
                  </a:cubicBezTo>
                  <a:cubicBezTo>
                    <a:pt x="156" y="69"/>
                    <a:pt x="152" y="74"/>
                    <a:pt x="150" y="74"/>
                  </a:cubicBezTo>
                  <a:cubicBezTo>
                    <a:pt x="149" y="73"/>
                    <a:pt x="146" y="76"/>
                    <a:pt x="144" y="80"/>
                  </a:cubicBezTo>
                  <a:cubicBezTo>
                    <a:pt x="139" y="93"/>
                    <a:pt x="135" y="91"/>
                    <a:pt x="126" y="71"/>
                  </a:cubicBezTo>
                  <a:cubicBezTo>
                    <a:pt x="109" y="32"/>
                    <a:pt x="80" y="27"/>
                    <a:pt x="58" y="60"/>
                  </a:cubicBezTo>
                  <a:cubicBezTo>
                    <a:pt x="52" y="69"/>
                    <a:pt x="45" y="76"/>
                    <a:pt x="44" y="77"/>
                  </a:cubicBezTo>
                  <a:cubicBezTo>
                    <a:pt x="42" y="78"/>
                    <a:pt x="38" y="68"/>
                    <a:pt x="35" y="56"/>
                  </a:cubicBezTo>
                  <a:cubicBezTo>
                    <a:pt x="32" y="43"/>
                    <a:pt x="28" y="35"/>
                    <a:pt x="27" y="36"/>
                  </a:cubicBezTo>
                  <a:cubicBezTo>
                    <a:pt x="24" y="39"/>
                    <a:pt x="7" y="11"/>
                    <a:pt x="7" y="3"/>
                  </a:cubicBezTo>
                  <a:cubicBezTo>
                    <a:pt x="7" y="0"/>
                    <a:pt x="5" y="1"/>
                    <a:pt x="3" y="5"/>
                  </a:cubicBezTo>
                  <a:cubicBezTo>
                    <a:pt x="0" y="9"/>
                    <a:pt x="5" y="32"/>
                    <a:pt x="15" y="69"/>
                  </a:cubicBezTo>
                  <a:cubicBezTo>
                    <a:pt x="41" y="166"/>
                    <a:pt x="40" y="163"/>
                    <a:pt x="50" y="162"/>
                  </a:cubicBezTo>
                  <a:cubicBezTo>
                    <a:pt x="57" y="161"/>
                    <a:pt x="60" y="155"/>
                    <a:pt x="62" y="132"/>
                  </a:cubicBezTo>
                  <a:cubicBezTo>
                    <a:pt x="63" y="117"/>
                    <a:pt x="65" y="102"/>
                    <a:pt x="66" y="99"/>
                  </a:cubicBezTo>
                  <a:cubicBezTo>
                    <a:pt x="68" y="96"/>
                    <a:pt x="68" y="92"/>
                    <a:pt x="67" y="89"/>
                  </a:cubicBezTo>
                  <a:cubicBezTo>
                    <a:pt x="65" y="81"/>
                    <a:pt x="81" y="57"/>
                    <a:pt x="89" y="56"/>
                  </a:cubicBezTo>
                  <a:cubicBezTo>
                    <a:pt x="95" y="55"/>
                    <a:pt x="98" y="61"/>
                    <a:pt x="106" y="84"/>
                  </a:cubicBezTo>
                  <a:cubicBezTo>
                    <a:pt x="111" y="100"/>
                    <a:pt x="114" y="114"/>
                    <a:pt x="113" y="116"/>
                  </a:cubicBezTo>
                  <a:cubicBezTo>
                    <a:pt x="111" y="118"/>
                    <a:pt x="111" y="124"/>
                    <a:pt x="113" y="129"/>
                  </a:cubicBezTo>
                  <a:cubicBezTo>
                    <a:pt x="115" y="137"/>
                    <a:pt x="118" y="138"/>
                    <a:pt x="126" y="136"/>
                  </a:cubicBezTo>
                  <a:cubicBezTo>
                    <a:pt x="134" y="134"/>
                    <a:pt x="144" y="121"/>
                    <a:pt x="160" y="94"/>
                  </a:cubicBezTo>
                  <a:cubicBezTo>
                    <a:pt x="178" y="62"/>
                    <a:pt x="184" y="55"/>
                    <a:pt x="189" y="59"/>
                  </a:cubicBezTo>
                  <a:cubicBezTo>
                    <a:pt x="198" y="64"/>
                    <a:pt x="210" y="101"/>
                    <a:pt x="206" y="109"/>
                  </a:cubicBezTo>
                  <a:cubicBezTo>
                    <a:pt x="201" y="117"/>
                    <a:pt x="205" y="129"/>
                    <a:pt x="212" y="1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26"/>
            <p:cNvSpPr/>
            <p:nvPr/>
          </p:nvSpPr>
          <p:spPr bwMode="auto">
            <a:xfrm>
              <a:off x="483" y="1580"/>
              <a:ext cx="104" cy="150"/>
            </a:xfrm>
            <a:custGeom>
              <a:avLst/>
              <a:gdLst>
                <a:gd name="T0" fmla="*/ 25 w 192"/>
                <a:gd name="T1" fmla="*/ 138 h 277"/>
                <a:gd name="T2" fmla="*/ 33 w 192"/>
                <a:gd name="T3" fmla="*/ 182 h 277"/>
                <a:gd name="T4" fmla="*/ 40 w 192"/>
                <a:gd name="T5" fmla="*/ 264 h 277"/>
                <a:gd name="T6" fmla="*/ 39 w 192"/>
                <a:gd name="T7" fmla="*/ 272 h 277"/>
                <a:gd name="T8" fmla="*/ 109 w 192"/>
                <a:gd name="T9" fmla="*/ 268 h 277"/>
                <a:gd name="T10" fmla="*/ 188 w 192"/>
                <a:gd name="T11" fmla="*/ 238 h 277"/>
                <a:gd name="T12" fmla="*/ 150 w 192"/>
                <a:gd name="T13" fmla="*/ 238 h 277"/>
                <a:gd name="T14" fmla="*/ 98 w 192"/>
                <a:gd name="T15" fmla="*/ 247 h 277"/>
                <a:gd name="T16" fmla="*/ 73 w 192"/>
                <a:gd name="T17" fmla="*/ 249 h 277"/>
                <a:gd name="T18" fmla="*/ 65 w 192"/>
                <a:gd name="T19" fmla="*/ 218 h 277"/>
                <a:gd name="T20" fmla="*/ 54 w 192"/>
                <a:gd name="T21" fmla="*/ 175 h 277"/>
                <a:gd name="T22" fmla="*/ 63 w 192"/>
                <a:gd name="T23" fmla="*/ 158 h 277"/>
                <a:gd name="T24" fmla="*/ 92 w 192"/>
                <a:gd name="T25" fmla="*/ 145 h 277"/>
                <a:gd name="T26" fmla="*/ 110 w 192"/>
                <a:gd name="T27" fmla="*/ 139 h 277"/>
                <a:gd name="T28" fmla="*/ 130 w 192"/>
                <a:gd name="T29" fmla="*/ 124 h 277"/>
                <a:gd name="T30" fmla="*/ 77 w 192"/>
                <a:gd name="T31" fmla="*/ 127 h 277"/>
                <a:gd name="T32" fmla="*/ 49 w 192"/>
                <a:gd name="T33" fmla="*/ 133 h 277"/>
                <a:gd name="T34" fmla="*/ 38 w 192"/>
                <a:gd name="T35" fmla="*/ 90 h 277"/>
                <a:gd name="T36" fmla="*/ 28 w 192"/>
                <a:gd name="T37" fmla="*/ 48 h 277"/>
                <a:gd name="T38" fmla="*/ 76 w 192"/>
                <a:gd name="T39" fmla="*/ 35 h 277"/>
                <a:gd name="T40" fmla="*/ 131 w 192"/>
                <a:gd name="T41" fmla="*/ 27 h 277"/>
                <a:gd name="T42" fmla="*/ 144 w 192"/>
                <a:gd name="T43" fmla="*/ 20 h 277"/>
                <a:gd name="T44" fmla="*/ 98 w 192"/>
                <a:gd name="T45" fmla="*/ 9 h 277"/>
                <a:gd name="T46" fmla="*/ 52 w 192"/>
                <a:gd name="T47" fmla="*/ 19 h 277"/>
                <a:gd name="T48" fmla="*/ 27 w 192"/>
                <a:gd name="T49" fmla="*/ 22 h 277"/>
                <a:gd name="T50" fmla="*/ 12 w 192"/>
                <a:gd name="T51" fmla="*/ 83 h 277"/>
                <a:gd name="T52" fmla="*/ 25 w 192"/>
                <a:gd name="T53" fmla="*/ 138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2" h="277">
                  <a:moveTo>
                    <a:pt x="25" y="138"/>
                  </a:moveTo>
                  <a:cubicBezTo>
                    <a:pt x="26" y="146"/>
                    <a:pt x="30" y="166"/>
                    <a:pt x="33" y="182"/>
                  </a:cubicBezTo>
                  <a:cubicBezTo>
                    <a:pt x="42" y="226"/>
                    <a:pt x="45" y="260"/>
                    <a:pt x="40" y="264"/>
                  </a:cubicBezTo>
                  <a:cubicBezTo>
                    <a:pt x="37" y="266"/>
                    <a:pt x="37" y="270"/>
                    <a:pt x="39" y="272"/>
                  </a:cubicBezTo>
                  <a:cubicBezTo>
                    <a:pt x="43" y="277"/>
                    <a:pt x="76" y="275"/>
                    <a:pt x="109" y="268"/>
                  </a:cubicBezTo>
                  <a:cubicBezTo>
                    <a:pt x="142" y="260"/>
                    <a:pt x="184" y="244"/>
                    <a:pt x="188" y="238"/>
                  </a:cubicBezTo>
                  <a:cubicBezTo>
                    <a:pt x="192" y="230"/>
                    <a:pt x="176" y="230"/>
                    <a:pt x="150" y="238"/>
                  </a:cubicBezTo>
                  <a:cubicBezTo>
                    <a:pt x="135" y="242"/>
                    <a:pt x="112" y="246"/>
                    <a:pt x="98" y="247"/>
                  </a:cubicBezTo>
                  <a:cubicBezTo>
                    <a:pt x="73" y="249"/>
                    <a:pt x="73" y="249"/>
                    <a:pt x="73" y="249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61" y="201"/>
                    <a:pt x="56" y="182"/>
                    <a:pt x="54" y="175"/>
                  </a:cubicBezTo>
                  <a:cubicBezTo>
                    <a:pt x="50" y="163"/>
                    <a:pt x="51" y="161"/>
                    <a:pt x="63" y="158"/>
                  </a:cubicBezTo>
                  <a:cubicBezTo>
                    <a:pt x="70" y="155"/>
                    <a:pt x="83" y="150"/>
                    <a:pt x="92" y="145"/>
                  </a:cubicBezTo>
                  <a:cubicBezTo>
                    <a:pt x="101" y="140"/>
                    <a:pt x="109" y="137"/>
                    <a:pt x="110" y="139"/>
                  </a:cubicBezTo>
                  <a:cubicBezTo>
                    <a:pt x="115" y="145"/>
                    <a:pt x="132" y="132"/>
                    <a:pt x="130" y="124"/>
                  </a:cubicBezTo>
                  <a:cubicBezTo>
                    <a:pt x="127" y="116"/>
                    <a:pt x="115" y="117"/>
                    <a:pt x="77" y="127"/>
                  </a:cubicBezTo>
                  <a:cubicBezTo>
                    <a:pt x="63" y="131"/>
                    <a:pt x="50" y="134"/>
                    <a:pt x="49" y="133"/>
                  </a:cubicBezTo>
                  <a:cubicBezTo>
                    <a:pt x="48" y="133"/>
                    <a:pt x="43" y="113"/>
                    <a:pt x="38" y="90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114" y="25"/>
                    <a:pt x="125" y="23"/>
                    <a:pt x="131" y="27"/>
                  </a:cubicBezTo>
                  <a:cubicBezTo>
                    <a:pt x="138" y="32"/>
                    <a:pt x="139" y="31"/>
                    <a:pt x="144" y="20"/>
                  </a:cubicBezTo>
                  <a:cubicBezTo>
                    <a:pt x="153" y="2"/>
                    <a:pt x="143" y="0"/>
                    <a:pt x="98" y="9"/>
                  </a:cubicBezTo>
                  <a:cubicBezTo>
                    <a:pt x="78" y="14"/>
                    <a:pt x="57" y="18"/>
                    <a:pt x="52" y="19"/>
                  </a:cubicBezTo>
                  <a:cubicBezTo>
                    <a:pt x="47" y="19"/>
                    <a:pt x="36" y="21"/>
                    <a:pt x="27" y="22"/>
                  </a:cubicBezTo>
                  <a:cubicBezTo>
                    <a:pt x="2" y="25"/>
                    <a:pt x="0" y="34"/>
                    <a:pt x="12" y="83"/>
                  </a:cubicBezTo>
                  <a:cubicBezTo>
                    <a:pt x="18" y="105"/>
                    <a:pt x="23" y="130"/>
                    <a:pt x="25" y="1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127"/>
            <p:cNvSpPr/>
            <p:nvPr/>
          </p:nvSpPr>
          <p:spPr bwMode="auto">
            <a:xfrm>
              <a:off x="567" y="1633"/>
              <a:ext cx="70" cy="28"/>
            </a:xfrm>
            <a:custGeom>
              <a:avLst/>
              <a:gdLst>
                <a:gd name="T0" fmla="*/ 69 w 131"/>
                <a:gd name="T1" fmla="*/ 17 h 52"/>
                <a:gd name="T2" fmla="*/ 8 w 131"/>
                <a:gd name="T3" fmla="*/ 39 h 52"/>
                <a:gd name="T4" fmla="*/ 20 w 131"/>
                <a:gd name="T5" fmla="*/ 52 h 52"/>
                <a:gd name="T6" fmla="*/ 52 w 131"/>
                <a:gd name="T7" fmla="*/ 43 h 52"/>
                <a:gd name="T8" fmla="*/ 102 w 131"/>
                <a:gd name="T9" fmla="*/ 27 h 52"/>
                <a:gd name="T10" fmla="*/ 128 w 131"/>
                <a:gd name="T11" fmla="*/ 9 h 52"/>
                <a:gd name="T12" fmla="*/ 69 w 131"/>
                <a:gd name="T13" fmla="*/ 1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52">
                  <a:moveTo>
                    <a:pt x="69" y="17"/>
                  </a:moveTo>
                  <a:cubicBezTo>
                    <a:pt x="39" y="27"/>
                    <a:pt x="11" y="37"/>
                    <a:pt x="8" y="39"/>
                  </a:cubicBezTo>
                  <a:cubicBezTo>
                    <a:pt x="0" y="45"/>
                    <a:pt x="6" y="52"/>
                    <a:pt x="20" y="52"/>
                  </a:cubicBezTo>
                  <a:cubicBezTo>
                    <a:pt x="26" y="52"/>
                    <a:pt x="41" y="48"/>
                    <a:pt x="52" y="43"/>
                  </a:cubicBezTo>
                  <a:cubicBezTo>
                    <a:pt x="64" y="39"/>
                    <a:pt x="86" y="31"/>
                    <a:pt x="102" y="27"/>
                  </a:cubicBezTo>
                  <a:cubicBezTo>
                    <a:pt x="129" y="19"/>
                    <a:pt x="131" y="18"/>
                    <a:pt x="128" y="9"/>
                  </a:cubicBezTo>
                  <a:cubicBezTo>
                    <a:pt x="125" y="0"/>
                    <a:pt x="125" y="0"/>
                    <a:pt x="69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128"/>
            <p:cNvSpPr/>
            <p:nvPr/>
          </p:nvSpPr>
          <p:spPr bwMode="auto">
            <a:xfrm>
              <a:off x="561" y="1608"/>
              <a:ext cx="88" cy="21"/>
            </a:xfrm>
            <a:custGeom>
              <a:avLst/>
              <a:gdLst>
                <a:gd name="T0" fmla="*/ 55 w 164"/>
                <a:gd name="T1" fmla="*/ 29 h 38"/>
                <a:gd name="T2" fmla="*/ 105 w 164"/>
                <a:gd name="T3" fmla="*/ 22 h 38"/>
                <a:gd name="T4" fmla="*/ 163 w 164"/>
                <a:gd name="T5" fmla="*/ 10 h 38"/>
                <a:gd name="T6" fmla="*/ 153 w 164"/>
                <a:gd name="T7" fmla="*/ 7 h 38"/>
                <a:gd name="T8" fmla="*/ 130 w 164"/>
                <a:gd name="T9" fmla="*/ 3 h 38"/>
                <a:gd name="T10" fmla="*/ 26 w 164"/>
                <a:gd name="T11" fmla="*/ 15 h 38"/>
                <a:gd name="T12" fmla="*/ 55 w 164"/>
                <a:gd name="T13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38">
                  <a:moveTo>
                    <a:pt x="55" y="29"/>
                  </a:moveTo>
                  <a:cubicBezTo>
                    <a:pt x="64" y="26"/>
                    <a:pt x="86" y="23"/>
                    <a:pt x="105" y="22"/>
                  </a:cubicBezTo>
                  <a:cubicBezTo>
                    <a:pt x="144" y="20"/>
                    <a:pt x="164" y="16"/>
                    <a:pt x="163" y="10"/>
                  </a:cubicBezTo>
                  <a:cubicBezTo>
                    <a:pt x="162" y="8"/>
                    <a:pt x="158" y="7"/>
                    <a:pt x="153" y="7"/>
                  </a:cubicBezTo>
                  <a:cubicBezTo>
                    <a:pt x="149" y="6"/>
                    <a:pt x="138" y="5"/>
                    <a:pt x="130" y="3"/>
                  </a:cubicBezTo>
                  <a:cubicBezTo>
                    <a:pt x="110" y="0"/>
                    <a:pt x="41" y="7"/>
                    <a:pt x="26" y="15"/>
                  </a:cubicBezTo>
                  <a:cubicBezTo>
                    <a:pt x="0" y="28"/>
                    <a:pt x="21" y="38"/>
                    <a:pt x="55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129"/>
            <p:cNvSpPr/>
            <p:nvPr/>
          </p:nvSpPr>
          <p:spPr bwMode="auto">
            <a:xfrm>
              <a:off x="835" y="1366"/>
              <a:ext cx="42" cy="25"/>
            </a:xfrm>
            <a:custGeom>
              <a:avLst/>
              <a:gdLst>
                <a:gd name="T0" fmla="*/ 76 w 78"/>
                <a:gd name="T1" fmla="*/ 16 h 47"/>
                <a:gd name="T2" fmla="*/ 77 w 78"/>
                <a:gd name="T3" fmla="*/ 8 h 47"/>
                <a:gd name="T4" fmla="*/ 67 w 78"/>
                <a:gd name="T5" fmla="*/ 2 h 47"/>
                <a:gd name="T6" fmla="*/ 64 w 78"/>
                <a:gd name="T7" fmla="*/ 3 h 47"/>
                <a:gd name="T8" fmla="*/ 39 w 78"/>
                <a:gd name="T9" fmla="*/ 13 h 47"/>
                <a:gd name="T10" fmla="*/ 11 w 78"/>
                <a:gd name="T11" fmla="*/ 24 h 47"/>
                <a:gd name="T12" fmla="*/ 1 w 78"/>
                <a:gd name="T13" fmla="*/ 35 h 47"/>
                <a:gd name="T14" fmla="*/ 3 w 78"/>
                <a:gd name="T15" fmla="*/ 44 h 47"/>
                <a:gd name="T16" fmla="*/ 18 w 78"/>
                <a:gd name="T17" fmla="*/ 39 h 47"/>
                <a:gd name="T18" fmla="*/ 49 w 78"/>
                <a:gd name="T19" fmla="*/ 27 h 47"/>
                <a:gd name="T20" fmla="*/ 76 w 78"/>
                <a:gd name="T21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47">
                  <a:moveTo>
                    <a:pt x="76" y="16"/>
                  </a:moveTo>
                  <a:cubicBezTo>
                    <a:pt x="77" y="14"/>
                    <a:pt x="78" y="10"/>
                    <a:pt x="77" y="8"/>
                  </a:cubicBezTo>
                  <a:cubicBezTo>
                    <a:pt x="75" y="2"/>
                    <a:pt x="73" y="0"/>
                    <a:pt x="67" y="2"/>
                  </a:cubicBezTo>
                  <a:cubicBezTo>
                    <a:pt x="66" y="2"/>
                    <a:pt x="65" y="3"/>
                    <a:pt x="64" y="3"/>
                  </a:cubicBezTo>
                  <a:cubicBezTo>
                    <a:pt x="60" y="5"/>
                    <a:pt x="49" y="9"/>
                    <a:pt x="39" y="13"/>
                  </a:cubicBezTo>
                  <a:cubicBezTo>
                    <a:pt x="30" y="16"/>
                    <a:pt x="17" y="21"/>
                    <a:pt x="11" y="24"/>
                  </a:cubicBezTo>
                  <a:cubicBezTo>
                    <a:pt x="2" y="28"/>
                    <a:pt x="1" y="30"/>
                    <a:pt x="1" y="35"/>
                  </a:cubicBezTo>
                  <a:cubicBezTo>
                    <a:pt x="0" y="40"/>
                    <a:pt x="1" y="42"/>
                    <a:pt x="3" y="44"/>
                  </a:cubicBezTo>
                  <a:cubicBezTo>
                    <a:pt x="8" y="47"/>
                    <a:pt x="10" y="46"/>
                    <a:pt x="18" y="39"/>
                  </a:cubicBezTo>
                  <a:cubicBezTo>
                    <a:pt x="23" y="35"/>
                    <a:pt x="29" y="33"/>
                    <a:pt x="49" y="27"/>
                  </a:cubicBezTo>
                  <a:cubicBezTo>
                    <a:pt x="71" y="21"/>
                    <a:pt x="74" y="19"/>
                    <a:pt x="76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130"/>
            <p:cNvSpPr/>
            <p:nvPr/>
          </p:nvSpPr>
          <p:spPr bwMode="auto">
            <a:xfrm>
              <a:off x="942" y="1251"/>
              <a:ext cx="12" cy="22"/>
            </a:xfrm>
            <a:custGeom>
              <a:avLst/>
              <a:gdLst>
                <a:gd name="T0" fmla="*/ 8 w 21"/>
                <a:gd name="T1" fmla="*/ 39 h 40"/>
                <a:gd name="T2" fmla="*/ 13 w 21"/>
                <a:gd name="T3" fmla="*/ 40 h 40"/>
                <a:gd name="T4" fmla="*/ 17 w 21"/>
                <a:gd name="T5" fmla="*/ 24 h 40"/>
                <a:gd name="T6" fmla="*/ 9 w 21"/>
                <a:gd name="T7" fmla="*/ 3 h 40"/>
                <a:gd name="T8" fmla="*/ 8 w 21"/>
                <a:gd name="T9" fmla="*/ 3 h 40"/>
                <a:gd name="T10" fmla="*/ 5 w 21"/>
                <a:gd name="T11" fmla="*/ 7 h 40"/>
                <a:gd name="T12" fmla="*/ 2 w 21"/>
                <a:gd name="T13" fmla="*/ 26 h 40"/>
                <a:gd name="T14" fmla="*/ 8 w 21"/>
                <a:gd name="T15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40">
                  <a:moveTo>
                    <a:pt x="8" y="39"/>
                  </a:moveTo>
                  <a:cubicBezTo>
                    <a:pt x="10" y="40"/>
                    <a:pt x="13" y="40"/>
                    <a:pt x="13" y="40"/>
                  </a:cubicBezTo>
                  <a:cubicBezTo>
                    <a:pt x="14" y="40"/>
                    <a:pt x="16" y="32"/>
                    <a:pt x="17" y="24"/>
                  </a:cubicBezTo>
                  <a:cubicBezTo>
                    <a:pt x="21" y="5"/>
                    <a:pt x="18" y="0"/>
                    <a:pt x="9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6" y="4"/>
                    <a:pt x="4" y="6"/>
                    <a:pt x="5" y="7"/>
                  </a:cubicBezTo>
                  <a:cubicBezTo>
                    <a:pt x="6" y="10"/>
                    <a:pt x="4" y="23"/>
                    <a:pt x="2" y="26"/>
                  </a:cubicBezTo>
                  <a:cubicBezTo>
                    <a:pt x="0" y="28"/>
                    <a:pt x="4" y="37"/>
                    <a:pt x="8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131"/>
            <p:cNvSpPr/>
            <p:nvPr/>
          </p:nvSpPr>
          <p:spPr bwMode="auto">
            <a:xfrm>
              <a:off x="977" y="1402"/>
              <a:ext cx="18" cy="18"/>
            </a:xfrm>
            <a:custGeom>
              <a:avLst/>
              <a:gdLst>
                <a:gd name="T0" fmla="*/ 11 w 33"/>
                <a:gd name="T1" fmla="*/ 21 h 33"/>
                <a:gd name="T2" fmla="*/ 26 w 33"/>
                <a:gd name="T3" fmla="*/ 32 h 33"/>
                <a:gd name="T4" fmla="*/ 33 w 33"/>
                <a:gd name="T5" fmla="*/ 24 h 33"/>
                <a:gd name="T6" fmla="*/ 24 w 33"/>
                <a:gd name="T7" fmla="*/ 10 h 33"/>
                <a:gd name="T8" fmla="*/ 6 w 33"/>
                <a:gd name="T9" fmla="*/ 1 h 33"/>
                <a:gd name="T10" fmla="*/ 5 w 33"/>
                <a:gd name="T11" fmla="*/ 1 h 33"/>
                <a:gd name="T12" fmla="*/ 2 w 33"/>
                <a:gd name="T13" fmla="*/ 5 h 33"/>
                <a:gd name="T14" fmla="*/ 6 w 33"/>
                <a:gd name="T15" fmla="*/ 15 h 33"/>
                <a:gd name="T16" fmla="*/ 11 w 33"/>
                <a:gd name="T17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11" y="21"/>
                  </a:moveTo>
                  <a:cubicBezTo>
                    <a:pt x="12" y="22"/>
                    <a:pt x="23" y="31"/>
                    <a:pt x="26" y="32"/>
                  </a:cubicBezTo>
                  <a:cubicBezTo>
                    <a:pt x="29" y="33"/>
                    <a:pt x="33" y="29"/>
                    <a:pt x="33" y="24"/>
                  </a:cubicBezTo>
                  <a:cubicBezTo>
                    <a:pt x="33" y="21"/>
                    <a:pt x="30" y="17"/>
                    <a:pt x="24" y="10"/>
                  </a:cubicBezTo>
                  <a:cubicBezTo>
                    <a:pt x="16" y="3"/>
                    <a:pt x="10" y="0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4" y="2"/>
                    <a:pt x="3" y="3"/>
                    <a:pt x="2" y="5"/>
                  </a:cubicBezTo>
                  <a:cubicBezTo>
                    <a:pt x="0" y="9"/>
                    <a:pt x="1" y="10"/>
                    <a:pt x="6" y="15"/>
                  </a:cubicBezTo>
                  <a:cubicBezTo>
                    <a:pt x="9" y="18"/>
                    <a:pt x="11" y="20"/>
                    <a:pt x="11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132"/>
            <p:cNvSpPr/>
            <p:nvPr/>
          </p:nvSpPr>
          <p:spPr bwMode="auto">
            <a:xfrm>
              <a:off x="996" y="1371"/>
              <a:ext cx="24" cy="10"/>
            </a:xfrm>
            <a:custGeom>
              <a:avLst/>
              <a:gdLst>
                <a:gd name="T0" fmla="*/ 33 w 45"/>
                <a:gd name="T1" fmla="*/ 1 h 20"/>
                <a:gd name="T2" fmla="*/ 20 w 45"/>
                <a:gd name="T3" fmla="*/ 6 h 20"/>
                <a:gd name="T4" fmla="*/ 18 w 45"/>
                <a:gd name="T5" fmla="*/ 5 h 20"/>
                <a:gd name="T6" fmla="*/ 15 w 45"/>
                <a:gd name="T7" fmla="*/ 4 h 20"/>
                <a:gd name="T8" fmla="*/ 12 w 45"/>
                <a:gd name="T9" fmla="*/ 6 h 20"/>
                <a:gd name="T10" fmla="*/ 2 w 45"/>
                <a:gd name="T11" fmla="*/ 13 h 20"/>
                <a:gd name="T12" fmla="*/ 4 w 45"/>
                <a:gd name="T13" fmla="*/ 18 h 20"/>
                <a:gd name="T14" fmla="*/ 12 w 45"/>
                <a:gd name="T15" fmla="*/ 19 h 20"/>
                <a:gd name="T16" fmla="*/ 26 w 45"/>
                <a:gd name="T17" fmla="*/ 18 h 20"/>
                <a:gd name="T18" fmla="*/ 38 w 45"/>
                <a:gd name="T19" fmla="*/ 16 h 20"/>
                <a:gd name="T20" fmla="*/ 45 w 45"/>
                <a:gd name="T21" fmla="*/ 14 h 20"/>
                <a:gd name="T22" fmla="*/ 44 w 45"/>
                <a:gd name="T23" fmla="*/ 7 h 20"/>
                <a:gd name="T24" fmla="*/ 33 w 45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20">
                  <a:moveTo>
                    <a:pt x="33" y="1"/>
                  </a:moveTo>
                  <a:cubicBezTo>
                    <a:pt x="28" y="2"/>
                    <a:pt x="22" y="4"/>
                    <a:pt x="20" y="6"/>
                  </a:cubicBezTo>
                  <a:cubicBezTo>
                    <a:pt x="17" y="8"/>
                    <a:pt x="16" y="8"/>
                    <a:pt x="18" y="5"/>
                  </a:cubicBezTo>
                  <a:cubicBezTo>
                    <a:pt x="19" y="4"/>
                    <a:pt x="18" y="4"/>
                    <a:pt x="15" y="4"/>
                  </a:cubicBezTo>
                  <a:cubicBezTo>
                    <a:pt x="15" y="5"/>
                    <a:pt x="13" y="5"/>
                    <a:pt x="12" y="6"/>
                  </a:cubicBezTo>
                  <a:cubicBezTo>
                    <a:pt x="8" y="8"/>
                    <a:pt x="3" y="11"/>
                    <a:pt x="2" y="13"/>
                  </a:cubicBezTo>
                  <a:cubicBezTo>
                    <a:pt x="0" y="16"/>
                    <a:pt x="0" y="16"/>
                    <a:pt x="4" y="18"/>
                  </a:cubicBezTo>
                  <a:cubicBezTo>
                    <a:pt x="6" y="19"/>
                    <a:pt x="10" y="20"/>
                    <a:pt x="12" y="19"/>
                  </a:cubicBezTo>
                  <a:cubicBezTo>
                    <a:pt x="15" y="19"/>
                    <a:pt x="21" y="18"/>
                    <a:pt x="26" y="18"/>
                  </a:cubicBezTo>
                  <a:cubicBezTo>
                    <a:pt x="30" y="18"/>
                    <a:pt x="36" y="18"/>
                    <a:pt x="38" y="16"/>
                  </a:cubicBezTo>
                  <a:cubicBezTo>
                    <a:pt x="41" y="15"/>
                    <a:pt x="44" y="14"/>
                    <a:pt x="45" y="14"/>
                  </a:cubicBezTo>
                  <a:cubicBezTo>
                    <a:pt x="45" y="13"/>
                    <a:pt x="45" y="10"/>
                    <a:pt x="44" y="7"/>
                  </a:cubicBezTo>
                  <a:cubicBezTo>
                    <a:pt x="42" y="0"/>
                    <a:pt x="41" y="0"/>
                    <a:pt x="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133"/>
            <p:cNvSpPr/>
            <p:nvPr/>
          </p:nvSpPr>
          <p:spPr bwMode="auto">
            <a:xfrm>
              <a:off x="983" y="1328"/>
              <a:ext cx="38" cy="22"/>
            </a:xfrm>
            <a:custGeom>
              <a:avLst/>
              <a:gdLst>
                <a:gd name="T0" fmla="*/ 2 w 71"/>
                <a:gd name="T1" fmla="*/ 34 h 41"/>
                <a:gd name="T2" fmla="*/ 6 w 71"/>
                <a:gd name="T3" fmla="*/ 40 h 41"/>
                <a:gd name="T4" fmla="*/ 12 w 71"/>
                <a:gd name="T5" fmla="*/ 40 h 41"/>
                <a:gd name="T6" fmla="*/ 28 w 71"/>
                <a:gd name="T7" fmla="*/ 33 h 41"/>
                <a:gd name="T8" fmla="*/ 69 w 71"/>
                <a:gd name="T9" fmla="*/ 12 h 41"/>
                <a:gd name="T10" fmla="*/ 66 w 71"/>
                <a:gd name="T11" fmla="*/ 0 h 41"/>
                <a:gd name="T12" fmla="*/ 64 w 71"/>
                <a:gd name="T13" fmla="*/ 0 h 41"/>
                <a:gd name="T14" fmla="*/ 61 w 71"/>
                <a:gd name="T15" fmla="*/ 1 h 41"/>
                <a:gd name="T16" fmla="*/ 52 w 71"/>
                <a:gd name="T17" fmla="*/ 5 h 41"/>
                <a:gd name="T18" fmla="*/ 26 w 71"/>
                <a:gd name="T19" fmla="*/ 16 h 41"/>
                <a:gd name="T20" fmla="*/ 2 w 71"/>
                <a:gd name="T21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41">
                  <a:moveTo>
                    <a:pt x="2" y="34"/>
                  </a:moveTo>
                  <a:cubicBezTo>
                    <a:pt x="0" y="37"/>
                    <a:pt x="1" y="38"/>
                    <a:pt x="6" y="40"/>
                  </a:cubicBezTo>
                  <a:cubicBezTo>
                    <a:pt x="9" y="41"/>
                    <a:pt x="12" y="41"/>
                    <a:pt x="12" y="40"/>
                  </a:cubicBezTo>
                  <a:cubicBezTo>
                    <a:pt x="12" y="39"/>
                    <a:pt x="19" y="36"/>
                    <a:pt x="28" y="33"/>
                  </a:cubicBezTo>
                  <a:cubicBezTo>
                    <a:pt x="44" y="27"/>
                    <a:pt x="66" y="16"/>
                    <a:pt x="69" y="12"/>
                  </a:cubicBezTo>
                  <a:cubicBezTo>
                    <a:pt x="71" y="9"/>
                    <a:pt x="69" y="1"/>
                    <a:pt x="66" y="0"/>
                  </a:cubicBezTo>
                  <a:cubicBezTo>
                    <a:pt x="65" y="0"/>
                    <a:pt x="65" y="0"/>
                    <a:pt x="64" y="0"/>
                  </a:cubicBezTo>
                  <a:cubicBezTo>
                    <a:pt x="63" y="0"/>
                    <a:pt x="62" y="1"/>
                    <a:pt x="61" y="1"/>
                  </a:cubicBezTo>
                  <a:cubicBezTo>
                    <a:pt x="59" y="2"/>
                    <a:pt x="55" y="3"/>
                    <a:pt x="52" y="5"/>
                  </a:cubicBezTo>
                  <a:cubicBezTo>
                    <a:pt x="45" y="8"/>
                    <a:pt x="34" y="13"/>
                    <a:pt x="26" y="16"/>
                  </a:cubicBezTo>
                  <a:cubicBezTo>
                    <a:pt x="11" y="22"/>
                    <a:pt x="5" y="26"/>
                    <a:pt x="2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134"/>
            <p:cNvSpPr/>
            <p:nvPr/>
          </p:nvSpPr>
          <p:spPr bwMode="auto">
            <a:xfrm>
              <a:off x="979" y="1287"/>
              <a:ext cx="19" cy="17"/>
            </a:xfrm>
            <a:custGeom>
              <a:avLst/>
              <a:gdLst>
                <a:gd name="T0" fmla="*/ 5 w 36"/>
                <a:gd name="T1" fmla="*/ 28 h 30"/>
                <a:gd name="T2" fmla="*/ 28 w 36"/>
                <a:gd name="T3" fmla="*/ 16 h 30"/>
                <a:gd name="T4" fmla="*/ 34 w 36"/>
                <a:gd name="T5" fmla="*/ 4 h 30"/>
                <a:gd name="T6" fmla="*/ 26 w 36"/>
                <a:gd name="T7" fmla="*/ 1 h 30"/>
                <a:gd name="T8" fmla="*/ 17 w 36"/>
                <a:gd name="T9" fmla="*/ 9 h 30"/>
                <a:gd name="T10" fmla="*/ 7 w 36"/>
                <a:gd name="T11" fmla="*/ 18 h 30"/>
                <a:gd name="T12" fmla="*/ 5 w 36"/>
                <a:gd name="T13" fmla="*/ 2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0">
                  <a:moveTo>
                    <a:pt x="5" y="28"/>
                  </a:moveTo>
                  <a:cubicBezTo>
                    <a:pt x="10" y="30"/>
                    <a:pt x="17" y="27"/>
                    <a:pt x="28" y="16"/>
                  </a:cubicBezTo>
                  <a:cubicBezTo>
                    <a:pt x="35" y="9"/>
                    <a:pt x="36" y="8"/>
                    <a:pt x="34" y="4"/>
                  </a:cubicBezTo>
                  <a:cubicBezTo>
                    <a:pt x="32" y="1"/>
                    <a:pt x="29" y="0"/>
                    <a:pt x="26" y="1"/>
                  </a:cubicBezTo>
                  <a:cubicBezTo>
                    <a:pt x="24" y="2"/>
                    <a:pt x="20" y="5"/>
                    <a:pt x="17" y="9"/>
                  </a:cubicBezTo>
                  <a:cubicBezTo>
                    <a:pt x="15" y="13"/>
                    <a:pt x="10" y="17"/>
                    <a:pt x="7" y="18"/>
                  </a:cubicBezTo>
                  <a:cubicBezTo>
                    <a:pt x="1" y="21"/>
                    <a:pt x="0" y="25"/>
                    <a:pt x="5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135"/>
            <p:cNvSpPr/>
            <p:nvPr/>
          </p:nvSpPr>
          <p:spPr bwMode="auto">
            <a:xfrm>
              <a:off x="866" y="1415"/>
              <a:ext cx="17" cy="21"/>
            </a:xfrm>
            <a:custGeom>
              <a:avLst/>
              <a:gdLst>
                <a:gd name="T0" fmla="*/ 21 w 30"/>
                <a:gd name="T1" fmla="*/ 3 h 40"/>
                <a:gd name="T2" fmla="*/ 14 w 30"/>
                <a:gd name="T3" fmla="*/ 8 h 40"/>
                <a:gd name="T4" fmla="*/ 11 w 30"/>
                <a:gd name="T5" fmla="*/ 15 h 40"/>
                <a:gd name="T6" fmla="*/ 7 w 30"/>
                <a:gd name="T7" fmla="*/ 23 h 40"/>
                <a:gd name="T8" fmla="*/ 3 w 30"/>
                <a:gd name="T9" fmla="*/ 26 h 40"/>
                <a:gd name="T10" fmla="*/ 1 w 30"/>
                <a:gd name="T11" fmla="*/ 31 h 40"/>
                <a:gd name="T12" fmla="*/ 6 w 30"/>
                <a:gd name="T13" fmla="*/ 37 h 40"/>
                <a:gd name="T14" fmla="*/ 19 w 30"/>
                <a:gd name="T15" fmla="*/ 32 h 40"/>
                <a:gd name="T16" fmla="*/ 25 w 30"/>
                <a:gd name="T17" fmla="*/ 20 h 40"/>
                <a:gd name="T18" fmla="*/ 29 w 30"/>
                <a:gd name="T19" fmla="*/ 6 h 40"/>
                <a:gd name="T20" fmla="*/ 21 w 30"/>
                <a:gd name="T21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40">
                  <a:moveTo>
                    <a:pt x="21" y="3"/>
                  </a:moveTo>
                  <a:cubicBezTo>
                    <a:pt x="16" y="4"/>
                    <a:pt x="14" y="6"/>
                    <a:pt x="14" y="8"/>
                  </a:cubicBezTo>
                  <a:cubicBezTo>
                    <a:pt x="15" y="9"/>
                    <a:pt x="13" y="12"/>
                    <a:pt x="11" y="15"/>
                  </a:cubicBezTo>
                  <a:cubicBezTo>
                    <a:pt x="8" y="18"/>
                    <a:pt x="6" y="22"/>
                    <a:pt x="7" y="23"/>
                  </a:cubicBezTo>
                  <a:cubicBezTo>
                    <a:pt x="7" y="24"/>
                    <a:pt x="5" y="25"/>
                    <a:pt x="3" y="26"/>
                  </a:cubicBezTo>
                  <a:cubicBezTo>
                    <a:pt x="0" y="27"/>
                    <a:pt x="0" y="28"/>
                    <a:pt x="1" y="31"/>
                  </a:cubicBezTo>
                  <a:cubicBezTo>
                    <a:pt x="2" y="33"/>
                    <a:pt x="4" y="36"/>
                    <a:pt x="6" y="37"/>
                  </a:cubicBezTo>
                  <a:cubicBezTo>
                    <a:pt x="9" y="40"/>
                    <a:pt x="17" y="37"/>
                    <a:pt x="19" y="32"/>
                  </a:cubicBezTo>
                  <a:cubicBezTo>
                    <a:pt x="19" y="30"/>
                    <a:pt x="22" y="24"/>
                    <a:pt x="25" y="20"/>
                  </a:cubicBezTo>
                  <a:cubicBezTo>
                    <a:pt x="28" y="16"/>
                    <a:pt x="30" y="9"/>
                    <a:pt x="29" y="6"/>
                  </a:cubicBezTo>
                  <a:cubicBezTo>
                    <a:pt x="29" y="0"/>
                    <a:pt x="28" y="0"/>
                    <a:pt x="2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136"/>
            <p:cNvSpPr/>
            <p:nvPr/>
          </p:nvSpPr>
          <p:spPr bwMode="auto">
            <a:xfrm>
              <a:off x="856" y="1287"/>
              <a:ext cx="20" cy="16"/>
            </a:xfrm>
            <a:custGeom>
              <a:avLst/>
              <a:gdLst>
                <a:gd name="T0" fmla="*/ 10 w 38"/>
                <a:gd name="T1" fmla="*/ 17 h 30"/>
                <a:gd name="T2" fmla="*/ 18 w 38"/>
                <a:gd name="T3" fmla="*/ 24 h 30"/>
                <a:gd name="T4" fmla="*/ 32 w 38"/>
                <a:gd name="T5" fmla="*/ 30 h 30"/>
                <a:gd name="T6" fmla="*/ 38 w 38"/>
                <a:gd name="T7" fmla="*/ 29 h 30"/>
                <a:gd name="T8" fmla="*/ 36 w 38"/>
                <a:gd name="T9" fmla="*/ 20 h 30"/>
                <a:gd name="T10" fmla="*/ 29 w 38"/>
                <a:gd name="T11" fmla="*/ 13 h 30"/>
                <a:gd name="T12" fmla="*/ 26 w 38"/>
                <a:gd name="T13" fmla="*/ 11 h 30"/>
                <a:gd name="T14" fmla="*/ 12 w 38"/>
                <a:gd name="T15" fmla="*/ 2 h 30"/>
                <a:gd name="T16" fmla="*/ 5 w 38"/>
                <a:gd name="T17" fmla="*/ 1 h 30"/>
                <a:gd name="T18" fmla="*/ 4 w 38"/>
                <a:gd name="T19" fmla="*/ 1 h 30"/>
                <a:gd name="T20" fmla="*/ 3 w 38"/>
                <a:gd name="T21" fmla="*/ 2 h 30"/>
                <a:gd name="T22" fmla="*/ 10 w 38"/>
                <a:gd name="T23" fmla="*/ 1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30">
                  <a:moveTo>
                    <a:pt x="10" y="17"/>
                  </a:moveTo>
                  <a:cubicBezTo>
                    <a:pt x="14" y="20"/>
                    <a:pt x="17" y="23"/>
                    <a:pt x="18" y="24"/>
                  </a:cubicBezTo>
                  <a:cubicBezTo>
                    <a:pt x="19" y="27"/>
                    <a:pt x="27" y="30"/>
                    <a:pt x="32" y="30"/>
                  </a:cubicBezTo>
                  <a:cubicBezTo>
                    <a:pt x="35" y="29"/>
                    <a:pt x="38" y="29"/>
                    <a:pt x="38" y="29"/>
                  </a:cubicBezTo>
                  <a:cubicBezTo>
                    <a:pt x="38" y="29"/>
                    <a:pt x="37" y="25"/>
                    <a:pt x="36" y="20"/>
                  </a:cubicBezTo>
                  <a:cubicBezTo>
                    <a:pt x="33" y="13"/>
                    <a:pt x="33" y="12"/>
                    <a:pt x="29" y="13"/>
                  </a:cubicBezTo>
                  <a:cubicBezTo>
                    <a:pt x="27" y="14"/>
                    <a:pt x="25" y="13"/>
                    <a:pt x="26" y="11"/>
                  </a:cubicBezTo>
                  <a:cubicBezTo>
                    <a:pt x="26" y="8"/>
                    <a:pt x="21" y="5"/>
                    <a:pt x="12" y="2"/>
                  </a:cubicBezTo>
                  <a:cubicBezTo>
                    <a:pt x="9" y="1"/>
                    <a:pt x="6" y="0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3" y="2"/>
                    <a:pt x="3" y="2"/>
                  </a:cubicBezTo>
                  <a:cubicBezTo>
                    <a:pt x="0" y="7"/>
                    <a:pt x="2" y="11"/>
                    <a:pt x="1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137"/>
            <p:cNvSpPr/>
            <p:nvPr/>
          </p:nvSpPr>
          <p:spPr bwMode="auto">
            <a:xfrm>
              <a:off x="894" y="1254"/>
              <a:ext cx="16" cy="30"/>
            </a:xfrm>
            <a:custGeom>
              <a:avLst/>
              <a:gdLst>
                <a:gd name="T0" fmla="*/ 8 w 28"/>
                <a:gd name="T1" fmla="*/ 27 h 55"/>
                <a:gd name="T2" fmla="*/ 11 w 28"/>
                <a:gd name="T3" fmla="*/ 36 h 55"/>
                <a:gd name="T4" fmla="*/ 24 w 28"/>
                <a:gd name="T5" fmla="*/ 39 h 55"/>
                <a:gd name="T6" fmla="*/ 14 w 28"/>
                <a:gd name="T7" fmla="*/ 8 h 55"/>
                <a:gd name="T8" fmla="*/ 10 w 28"/>
                <a:gd name="T9" fmla="*/ 2 h 55"/>
                <a:gd name="T10" fmla="*/ 5 w 28"/>
                <a:gd name="T11" fmla="*/ 1 h 55"/>
                <a:gd name="T12" fmla="*/ 1 w 28"/>
                <a:gd name="T13" fmla="*/ 3 h 55"/>
                <a:gd name="T14" fmla="*/ 3 w 28"/>
                <a:gd name="T15" fmla="*/ 11 h 55"/>
                <a:gd name="T16" fmla="*/ 8 w 28"/>
                <a:gd name="T17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5">
                  <a:moveTo>
                    <a:pt x="8" y="27"/>
                  </a:moveTo>
                  <a:cubicBezTo>
                    <a:pt x="9" y="30"/>
                    <a:pt x="10" y="33"/>
                    <a:pt x="11" y="36"/>
                  </a:cubicBezTo>
                  <a:cubicBezTo>
                    <a:pt x="18" y="55"/>
                    <a:pt x="28" y="49"/>
                    <a:pt x="24" y="3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4"/>
                    <a:pt x="12" y="3"/>
                    <a:pt x="10" y="2"/>
                  </a:cubicBezTo>
                  <a:cubicBezTo>
                    <a:pt x="8" y="0"/>
                    <a:pt x="7" y="0"/>
                    <a:pt x="5" y="1"/>
                  </a:cubicBezTo>
                  <a:cubicBezTo>
                    <a:pt x="4" y="1"/>
                    <a:pt x="2" y="2"/>
                    <a:pt x="1" y="3"/>
                  </a:cubicBezTo>
                  <a:cubicBezTo>
                    <a:pt x="0" y="4"/>
                    <a:pt x="3" y="10"/>
                    <a:pt x="3" y="11"/>
                  </a:cubicBezTo>
                  <a:lnTo>
                    <a:pt x="8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138"/>
            <p:cNvSpPr/>
            <p:nvPr/>
          </p:nvSpPr>
          <p:spPr bwMode="auto">
            <a:xfrm>
              <a:off x="833" y="1334"/>
              <a:ext cx="20" cy="12"/>
            </a:xfrm>
            <a:custGeom>
              <a:avLst/>
              <a:gdLst>
                <a:gd name="T0" fmla="*/ 19 w 38"/>
                <a:gd name="T1" fmla="*/ 18 h 22"/>
                <a:gd name="T2" fmla="*/ 38 w 38"/>
                <a:gd name="T3" fmla="*/ 13 h 22"/>
                <a:gd name="T4" fmla="*/ 25 w 38"/>
                <a:gd name="T5" fmla="*/ 1 h 22"/>
                <a:gd name="T6" fmla="*/ 11 w 38"/>
                <a:gd name="T7" fmla="*/ 2 h 22"/>
                <a:gd name="T8" fmla="*/ 4 w 38"/>
                <a:gd name="T9" fmla="*/ 7 h 22"/>
                <a:gd name="T10" fmla="*/ 7 w 38"/>
                <a:gd name="T11" fmla="*/ 17 h 22"/>
                <a:gd name="T12" fmla="*/ 19 w 38"/>
                <a:gd name="T13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2">
                  <a:moveTo>
                    <a:pt x="19" y="18"/>
                  </a:moveTo>
                  <a:cubicBezTo>
                    <a:pt x="31" y="22"/>
                    <a:pt x="37" y="21"/>
                    <a:pt x="38" y="13"/>
                  </a:cubicBezTo>
                  <a:cubicBezTo>
                    <a:pt x="38" y="6"/>
                    <a:pt x="35" y="3"/>
                    <a:pt x="25" y="1"/>
                  </a:cubicBezTo>
                  <a:cubicBezTo>
                    <a:pt x="19" y="0"/>
                    <a:pt x="14" y="1"/>
                    <a:pt x="11" y="2"/>
                  </a:cubicBezTo>
                  <a:cubicBezTo>
                    <a:pt x="8" y="3"/>
                    <a:pt x="6" y="5"/>
                    <a:pt x="4" y="7"/>
                  </a:cubicBezTo>
                  <a:cubicBezTo>
                    <a:pt x="0" y="13"/>
                    <a:pt x="2" y="20"/>
                    <a:pt x="7" y="17"/>
                  </a:cubicBezTo>
                  <a:cubicBezTo>
                    <a:pt x="8" y="16"/>
                    <a:pt x="14" y="16"/>
                    <a:pt x="19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139"/>
            <p:cNvSpPr/>
            <p:nvPr/>
          </p:nvSpPr>
          <p:spPr bwMode="auto">
            <a:xfrm>
              <a:off x="935" y="1404"/>
              <a:ext cx="22" cy="41"/>
            </a:xfrm>
            <a:custGeom>
              <a:avLst/>
              <a:gdLst>
                <a:gd name="T0" fmla="*/ 27 w 41"/>
                <a:gd name="T1" fmla="*/ 41 h 76"/>
                <a:gd name="T2" fmla="*/ 19 w 41"/>
                <a:gd name="T3" fmla="*/ 21 h 76"/>
                <a:gd name="T4" fmla="*/ 9 w 41"/>
                <a:gd name="T5" fmla="*/ 0 h 76"/>
                <a:gd name="T6" fmla="*/ 7 w 41"/>
                <a:gd name="T7" fmla="*/ 0 h 76"/>
                <a:gd name="T8" fmla="*/ 3 w 41"/>
                <a:gd name="T9" fmla="*/ 2 h 76"/>
                <a:gd name="T10" fmla="*/ 4 w 41"/>
                <a:gd name="T11" fmla="*/ 14 h 76"/>
                <a:gd name="T12" fmla="*/ 12 w 41"/>
                <a:gd name="T13" fmla="*/ 34 h 76"/>
                <a:gd name="T14" fmla="*/ 23 w 41"/>
                <a:gd name="T15" fmla="*/ 57 h 76"/>
                <a:gd name="T16" fmla="*/ 29 w 41"/>
                <a:gd name="T17" fmla="*/ 72 h 76"/>
                <a:gd name="T18" fmla="*/ 30 w 41"/>
                <a:gd name="T19" fmla="*/ 75 h 76"/>
                <a:gd name="T20" fmla="*/ 36 w 41"/>
                <a:gd name="T21" fmla="*/ 75 h 76"/>
                <a:gd name="T22" fmla="*/ 38 w 41"/>
                <a:gd name="T23" fmla="*/ 64 h 76"/>
                <a:gd name="T24" fmla="*/ 27 w 41"/>
                <a:gd name="T25" fmla="*/ 4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76">
                  <a:moveTo>
                    <a:pt x="27" y="41"/>
                  </a:moveTo>
                  <a:cubicBezTo>
                    <a:pt x="26" y="41"/>
                    <a:pt x="22" y="31"/>
                    <a:pt x="19" y="21"/>
                  </a:cubicBezTo>
                  <a:cubicBezTo>
                    <a:pt x="15" y="10"/>
                    <a:pt x="11" y="1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6" y="1"/>
                    <a:pt x="4" y="1"/>
                    <a:pt x="3" y="2"/>
                  </a:cubicBezTo>
                  <a:cubicBezTo>
                    <a:pt x="0" y="5"/>
                    <a:pt x="0" y="6"/>
                    <a:pt x="4" y="14"/>
                  </a:cubicBezTo>
                  <a:cubicBezTo>
                    <a:pt x="6" y="19"/>
                    <a:pt x="10" y="28"/>
                    <a:pt x="12" y="34"/>
                  </a:cubicBezTo>
                  <a:cubicBezTo>
                    <a:pt x="15" y="39"/>
                    <a:pt x="19" y="50"/>
                    <a:pt x="23" y="57"/>
                  </a:cubicBezTo>
                  <a:cubicBezTo>
                    <a:pt x="26" y="64"/>
                    <a:pt x="29" y="71"/>
                    <a:pt x="29" y="72"/>
                  </a:cubicBezTo>
                  <a:cubicBezTo>
                    <a:pt x="28" y="73"/>
                    <a:pt x="29" y="74"/>
                    <a:pt x="30" y="75"/>
                  </a:cubicBezTo>
                  <a:cubicBezTo>
                    <a:pt x="31" y="76"/>
                    <a:pt x="34" y="76"/>
                    <a:pt x="36" y="75"/>
                  </a:cubicBezTo>
                  <a:cubicBezTo>
                    <a:pt x="41" y="74"/>
                    <a:pt x="41" y="71"/>
                    <a:pt x="38" y="64"/>
                  </a:cubicBezTo>
                  <a:cubicBezTo>
                    <a:pt x="36" y="59"/>
                    <a:pt x="28" y="42"/>
                    <a:pt x="27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140"/>
            <p:cNvSpPr/>
            <p:nvPr/>
          </p:nvSpPr>
          <p:spPr bwMode="auto">
            <a:xfrm>
              <a:off x="915" y="1430"/>
              <a:ext cx="10" cy="20"/>
            </a:xfrm>
            <a:custGeom>
              <a:avLst/>
              <a:gdLst>
                <a:gd name="T0" fmla="*/ 10 w 17"/>
                <a:gd name="T1" fmla="*/ 2 h 36"/>
                <a:gd name="T2" fmla="*/ 9 w 17"/>
                <a:gd name="T3" fmla="*/ 2 h 36"/>
                <a:gd name="T4" fmla="*/ 3 w 17"/>
                <a:gd name="T5" fmla="*/ 8 h 36"/>
                <a:gd name="T6" fmla="*/ 2 w 17"/>
                <a:gd name="T7" fmla="*/ 33 h 36"/>
                <a:gd name="T8" fmla="*/ 12 w 17"/>
                <a:gd name="T9" fmla="*/ 31 h 36"/>
                <a:gd name="T10" fmla="*/ 15 w 17"/>
                <a:gd name="T11" fmla="*/ 5 h 36"/>
                <a:gd name="T12" fmla="*/ 10 w 17"/>
                <a:gd name="T13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6">
                  <a:moveTo>
                    <a:pt x="10" y="2"/>
                  </a:moveTo>
                  <a:cubicBezTo>
                    <a:pt x="10" y="2"/>
                    <a:pt x="9" y="2"/>
                    <a:pt x="9" y="2"/>
                  </a:cubicBezTo>
                  <a:cubicBezTo>
                    <a:pt x="6" y="3"/>
                    <a:pt x="4" y="6"/>
                    <a:pt x="3" y="8"/>
                  </a:cubicBezTo>
                  <a:cubicBezTo>
                    <a:pt x="1" y="24"/>
                    <a:pt x="0" y="31"/>
                    <a:pt x="2" y="33"/>
                  </a:cubicBezTo>
                  <a:cubicBezTo>
                    <a:pt x="4" y="36"/>
                    <a:pt x="10" y="35"/>
                    <a:pt x="12" y="31"/>
                  </a:cubicBezTo>
                  <a:cubicBezTo>
                    <a:pt x="15" y="28"/>
                    <a:pt x="17" y="10"/>
                    <a:pt x="15" y="5"/>
                  </a:cubicBezTo>
                  <a:cubicBezTo>
                    <a:pt x="14" y="1"/>
                    <a:pt x="13" y="0"/>
                    <a:pt x="1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141"/>
            <p:cNvSpPr/>
            <p:nvPr/>
          </p:nvSpPr>
          <p:spPr bwMode="auto">
            <a:xfrm>
              <a:off x="892" y="1284"/>
              <a:ext cx="47" cy="114"/>
            </a:xfrm>
            <a:custGeom>
              <a:avLst/>
              <a:gdLst>
                <a:gd name="T0" fmla="*/ 84 w 87"/>
                <a:gd name="T1" fmla="*/ 146 h 211"/>
                <a:gd name="T2" fmla="*/ 85 w 87"/>
                <a:gd name="T3" fmla="*/ 131 h 211"/>
                <a:gd name="T4" fmla="*/ 78 w 87"/>
                <a:gd name="T5" fmla="*/ 118 h 211"/>
                <a:gd name="T6" fmla="*/ 73 w 87"/>
                <a:gd name="T7" fmla="*/ 117 h 211"/>
                <a:gd name="T8" fmla="*/ 72 w 87"/>
                <a:gd name="T9" fmla="*/ 113 h 211"/>
                <a:gd name="T10" fmla="*/ 73 w 87"/>
                <a:gd name="T11" fmla="*/ 106 h 211"/>
                <a:gd name="T12" fmla="*/ 75 w 87"/>
                <a:gd name="T13" fmla="*/ 97 h 211"/>
                <a:gd name="T14" fmla="*/ 74 w 87"/>
                <a:gd name="T15" fmla="*/ 63 h 211"/>
                <a:gd name="T16" fmla="*/ 67 w 87"/>
                <a:gd name="T17" fmla="*/ 48 h 211"/>
                <a:gd name="T18" fmla="*/ 57 w 87"/>
                <a:gd name="T19" fmla="*/ 35 h 211"/>
                <a:gd name="T20" fmla="*/ 44 w 87"/>
                <a:gd name="T21" fmla="*/ 26 h 211"/>
                <a:gd name="T22" fmla="*/ 40 w 87"/>
                <a:gd name="T23" fmla="*/ 23 h 211"/>
                <a:gd name="T24" fmla="*/ 35 w 87"/>
                <a:gd name="T25" fmla="*/ 11 h 211"/>
                <a:gd name="T26" fmla="*/ 32 w 87"/>
                <a:gd name="T27" fmla="*/ 3 h 211"/>
                <a:gd name="T28" fmla="*/ 27 w 87"/>
                <a:gd name="T29" fmla="*/ 1 h 211"/>
                <a:gd name="T30" fmla="*/ 26 w 87"/>
                <a:gd name="T31" fmla="*/ 8 h 211"/>
                <a:gd name="T32" fmla="*/ 27 w 87"/>
                <a:gd name="T33" fmla="*/ 11 h 211"/>
                <a:gd name="T34" fmla="*/ 28 w 87"/>
                <a:gd name="T35" fmla="*/ 29 h 211"/>
                <a:gd name="T36" fmla="*/ 26 w 87"/>
                <a:gd name="T37" fmla="*/ 40 h 211"/>
                <a:gd name="T38" fmla="*/ 27 w 87"/>
                <a:gd name="T39" fmla="*/ 45 h 211"/>
                <a:gd name="T40" fmla="*/ 27 w 87"/>
                <a:gd name="T41" fmla="*/ 62 h 211"/>
                <a:gd name="T42" fmla="*/ 31 w 87"/>
                <a:gd name="T43" fmla="*/ 81 h 211"/>
                <a:gd name="T44" fmla="*/ 41 w 87"/>
                <a:gd name="T45" fmla="*/ 96 h 211"/>
                <a:gd name="T46" fmla="*/ 47 w 87"/>
                <a:gd name="T47" fmla="*/ 102 h 211"/>
                <a:gd name="T48" fmla="*/ 55 w 87"/>
                <a:gd name="T49" fmla="*/ 110 h 211"/>
                <a:gd name="T50" fmla="*/ 59 w 87"/>
                <a:gd name="T51" fmla="*/ 115 h 211"/>
                <a:gd name="T52" fmla="*/ 60 w 87"/>
                <a:gd name="T53" fmla="*/ 122 h 211"/>
                <a:gd name="T54" fmla="*/ 54 w 87"/>
                <a:gd name="T55" fmla="*/ 138 h 211"/>
                <a:gd name="T56" fmla="*/ 56 w 87"/>
                <a:gd name="T57" fmla="*/ 148 h 211"/>
                <a:gd name="T58" fmla="*/ 56 w 87"/>
                <a:gd name="T59" fmla="*/ 149 h 211"/>
                <a:gd name="T60" fmla="*/ 55 w 87"/>
                <a:gd name="T61" fmla="*/ 149 h 211"/>
                <a:gd name="T62" fmla="*/ 55 w 87"/>
                <a:gd name="T63" fmla="*/ 150 h 211"/>
                <a:gd name="T64" fmla="*/ 43 w 87"/>
                <a:gd name="T65" fmla="*/ 154 h 211"/>
                <a:gd name="T66" fmla="*/ 32 w 87"/>
                <a:gd name="T67" fmla="*/ 159 h 211"/>
                <a:gd name="T68" fmla="*/ 21 w 87"/>
                <a:gd name="T69" fmla="*/ 167 h 211"/>
                <a:gd name="T70" fmla="*/ 14 w 87"/>
                <a:gd name="T71" fmla="*/ 176 h 211"/>
                <a:gd name="T72" fmla="*/ 10 w 87"/>
                <a:gd name="T73" fmla="*/ 187 h 211"/>
                <a:gd name="T74" fmla="*/ 9 w 87"/>
                <a:gd name="T75" fmla="*/ 187 h 211"/>
                <a:gd name="T76" fmla="*/ 9 w 87"/>
                <a:gd name="T77" fmla="*/ 188 h 211"/>
                <a:gd name="T78" fmla="*/ 4 w 87"/>
                <a:gd name="T79" fmla="*/ 199 h 211"/>
                <a:gd name="T80" fmla="*/ 4 w 87"/>
                <a:gd name="T81" fmla="*/ 200 h 211"/>
                <a:gd name="T82" fmla="*/ 0 w 87"/>
                <a:gd name="T83" fmla="*/ 202 h 211"/>
                <a:gd name="T84" fmla="*/ 2 w 87"/>
                <a:gd name="T85" fmla="*/ 208 h 211"/>
                <a:gd name="T86" fmla="*/ 11 w 87"/>
                <a:gd name="T87" fmla="*/ 208 h 211"/>
                <a:gd name="T88" fmla="*/ 14 w 87"/>
                <a:gd name="T89" fmla="*/ 206 h 211"/>
                <a:gd name="T90" fmla="*/ 15 w 87"/>
                <a:gd name="T91" fmla="*/ 204 h 211"/>
                <a:gd name="T92" fmla="*/ 16 w 87"/>
                <a:gd name="T93" fmla="*/ 202 h 211"/>
                <a:gd name="T94" fmla="*/ 29 w 87"/>
                <a:gd name="T95" fmla="*/ 199 h 211"/>
                <a:gd name="T96" fmla="*/ 53 w 87"/>
                <a:gd name="T97" fmla="*/ 184 h 211"/>
                <a:gd name="T98" fmla="*/ 60 w 87"/>
                <a:gd name="T99" fmla="*/ 162 h 211"/>
                <a:gd name="T100" fmla="*/ 63 w 87"/>
                <a:gd name="T101" fmla="*/ 160 h 211"/>
                <a:gd name="T102" fmla="*/ 67 w 87"/>
                <a:gd name="T103" fmla="*/ 153 h 211"/>
                <a:gd name="T104" fmla="*/ 69 w 87"/>
                <a:gd name="T105" fmla="*/ 154 h 211"/>
                <a:gd name="T106" fmla="*/ 76 w 87"/>
                <a:gd name="T107" fmla="*/ 152 h 211"/>
                <a:gd name="T108" fmla="*/ 84 w 87"/>
                <a:gd name="T109" fmla="*/ 146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7" h="211">
                  <a:moveTo>
                    <a:pt x="84" y="146"/>
                  </a:moveTo>
                  <a:cubicBezTo>
                    <a:pt x="87" y="141"/>
                    <a:pt x="87" y="136"/>
                    <a:pt x="85" y="131"/>
                  </a:cubicBezTo>
                  <a:cubicBezTo>
                    <a:pt x="84" y="126"/>
                    <a:pt x="82" y="121"/>
                    <a:pt x="78" y="118"/>
                  </a:cubicBezTo>
                  <a:cubicBezTo>
                    <a:pt x="76" y="118"/>
                    <a:pt x="75" y="117"/>
                    <a:pt x="73" y="117"/>
                  </a:cubicBezTo>
                  <a:cubicBezTo>
                    <a:pt x="72" y="116"/>
                    <a:pt x="72" y="114"/>
                    <a:pt x="72" y="113"/>
                  </a:cubicBezTo>
                  <a:cubicBezTo>
                    <a:pt x="72" y="111"/>
                    <a:pt x="72" y="108"/>
                    <a:pt x="73" y="106"/>
                  </a:cubicBezTo>
                  <a:cubicBezTo>
                    <a:pt x="74" y="103"/>
                    <a:pt x="74" y="100"/>
                    <a:pt x="75" y="97"/>
                  </a:cubicBezTo>
                  <a:cubicBezTo>
                    <a:pt x="76" y="85"/>
                    <a:pt x="78" y="74"/>
                    <a:pt x="74" y="63"/>
                  </a:cubicBezTo>
                  <a:cubicBezTo>
                    <a:pt x="73" y="57"/>
                    <a:pt x="71" y="52"/>
                    <a:pt x="67" y="48"/>
                  </a:cubicBezTo>
                  <a:cubicBezTo>
                    <a:pt x="64" y="44"/>
                    <a:pt x="61" y="39"/>
                    <a:pt x="57" y="35"/>
                  </a:cubicBezTo>
                  <a:cubicBezTo>
                    <a:pt x="53" y="31"/>
                    <a:pt x="48" y="30"/>
                    <a:pt x="44" y="26"/>
                  </a:cubicBezTo>
                  <a:cubicBezTo>
                    <a:pt x="43" y="25"/>
                    <a:pt x="41" y="24"/>
                    <a:pt x="40" y="23"/>
                  </a:cubicBezTo>
                  <a:cubicBezTo>
                    <a:pt x="39" y="19"/>
                    <a:pt x="38" y="15"/>
                    <a:pt x="35" y="11"/>
                  </a:cubicBezTo>
                  <a:cubicBezTo>
                    <a:pt x="37" y="8"/>
                    <a:pt x="35" y="4"/>
                    <a:pt x="32" y="3"/>
                  </a:cubicBezTo>
                  <a:cubicBezTo>
                    <a:pt x="32" y="2"/>
                    <a:pt x="30" y="0"/>
                    <a:pt x="27" y="1"/>
                  </a:cubicBezTo>
                  <a:cubicBezTo>
                    <a:pt x="24" y="2"/>
                    <a:pt x="24" y="6"/>
                    <a:pt x="26" y="8"/>
                  </a:cubicBezTo>
                  <a:cubicBezTo>
                    <a:pt x="26" y="9"/>
                    <a:pt x="26" y="10"/>
                    <a:pt x="27" y="11"/>
                  </a:cubicBezTo>
                  <a:cubicBezTo>
                    <a:pt x="27" y="17"/>
                    <a:pt x="29" y="23"/>
                    <a:pt x="28" y="29"/>
                  </a:cubicBezTo>
                  <a:cubicBezTo>
                    <a:pt x="27" y="32"/>
                    <a:pt x="24" y="36"/>
                    <a:pt x="26" y="40"/>
                  </a:cubicBezTo>
                  <a:cubicBezTo>
                    <a:pt x="26" y="41"/>
                    <a:pt x="27" y="43"/>
                    <a:pt x="27" y="45"/>
                  </a:cubicBezTo>
                  <a:cubicBezTo>
                    <a:pt x="26" y="51"/>
                    <a:pt x="27" y="57"/>
                    <a:pt x="27" y="62"/>
                  </a:cubicBezTo>
                  <a:cubicBezTo>
                    <a:pt x="27" y="69"/>
                    <a:pt x="29" y="75"/>
                    <a:pt x="31" y="81"/>
                  </a:cubicBezTo>
                  <a:cubicBezTo>
                    <a:pt x="33" y="87"/>
                    <a:pt x="37" y="91"/>
                    <a:pt x="41" y="96"/>
                  </a:cubicBezTo>
                  <a:cubicBezTo>
                    <a:pt x="43" y="98"/>
                    <a:pt x="45" y="100"/>
                    <a:pt x="47" y="102"/>
                  </a:cubicBezTo>
                  <a:cubicBezTo>
                    <a:pt x="50" y="104"/>
                    <a:pt x="52" y="107"/>
                    <a:pt x="55" y="110"/>
                  </a:cubicBezTo>
                  <a:cubicBezTo>
                    <a:pt x="56" y="111"/>
                    <a:pt x="58" y="113"/>
                    <a:pt x="59" y="115"/>
                  </a:cubicBezTo>
                  <a:cubicBezTo>
                    <a:pt x="59" y="117"/>
                    <a:pt x="60" y="119"/>
                    <a:pt x="60" y="122"/>
                  </a:cubicBezTo>
                  <a:cubicBezTo>
                    <a:pt x="56" y="126"/>
                    <a:pt x="53" y="132"/>
                    <a:pt x="54" y="138"/>
                  </a:cubicBezTo>
                  <a:cubicBezTo>
                    <a:pt x="54" y="142"/>
                    <a:pt x="54" y="146"/>
                    <a:pt x="56" y="148"/>
                  </a:cubicBezTo>
                  <a:cubicBezTo>
                    <a:pt x="56" y="149"/>
                    <a:pt x="56" y="149"/>
                    <a:pt x="56" y="149"/>
                  </a:cubicBezTo>
                  <a:cubicBezTo>
                    <a:pt x="56" y="149"/>
                    <a:pt x="56" y="149"/>
                    <a:pt x="55" y="149"/>
                  </a:cubicBezTo>
                  <a:cubicBezTo>
                    <a:pt x="55" y="150"/>
                    <a:pt x="55" y="150"/>
                    <a:pt x="55" y="150"/>
                  </a:cubicBezTo>
                  <a:cubicBezTo>
                    <a:pt x="51" y="151"/>
                    <a:pt x="47" y="153"/>
                    <a:pt x="43" y="154"/>
                  </a:cubicBezTo>
                  <a:cubicBezTo>
                    <a:pt x="40" y="156"/>
                    <a:pt x="35" y="157"/>
                    <a:pt x="32" y="159"/>
                  </a:cubicBezTo>
                  <a:cubicBezTo>
                    <a:pt x="28" y="161"/>
                    <a:pt x="24" y="163"/>
                    <a:pt x="21" y="167"/>
                  </a:cubicBezTo>
                  <a:cubicBezTo>
                    <a:pt x="18" y="170"/>
                    <a:pt x="16" y="173"/>
                    <a:pt x="14" y="176"/>
                  </a:cubicBezTo>
                  <a:cubicBezTo>
                    <a:pt x="12" y="180"/>
                    <a:pt x="11" y="183"/>
                    <a:pt x="10" y="187"/>
                  </a:cubicBezTo>
                  <a:cubicBezTo>
                    <a:pt x="9" y="187"/>
                    <a:pt x="9" y="187"/>
                    <a:pt x="9" y="187"/>
                  </a:cubicBezTo>
                  <a:cubicBezTo>
                    <a:pt x="9" y="187"/>
                    <a:pt x="9" y="188"/>
                    <a:pt x="9" y="188"/>
                  </a:cubicBezTo>
                  <a:cubicBezTo>
                    <a:pt x="7" y="192"/>
                    <a:pt x="6" y="196"/>
                    <a:pt x="4" y="199"/>
                  </a:cubicBezTo>
                  <a:cubicBezTo>
                    <a:pt x="4" y="199"/>
                    <a:pt x="4" y="200"/>
                    <a:pt x="4" y="200"/>
                  </a:cubicBezTo>
                  <a:cubicBezTo>
                    <a:pt x="3" y="200"/>
                    <a:pt x="1" y="201"/>
                    <a:pt x="0" y="202"/>
                  </a:cubicBezTo>
                  <a:cubicBezTo>
                    <a:pt x="0" y="204"/>
                    <a:pt x="1" y="206"/>
                    <a:pt x="2" y="208"/>
                  </a:cubicBezTo>
                  <a:cubicBezTo>
                    <a:pt x="5" y="211"/>
                    <a:pt x="8" y="210"/>
                    <a:pt x="11" y="208"/>
                  </a:cubicBezTo>
                  <a:cubicBezTo>
                    <a:pt x="12" y="207"/>
                    <a:pt x="13" y="206"/>
                    <a:pt x="14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5" y="203"/>
                    <a:pt x="16" y="203"/>
                    <a:pt x="16" y="202"/>
                  </a:cubicBezTo>
                  <a:cubicBezTo>
                    <a:pt x="20" y="201"/>
                    <a:pt x="25" y="201"/>
                    <a:pt x="29" y="199"/>
                  </a:cubicBezTo>
                  <a:cubicBezTo>
                    <a:pt x="38" y="196"/>
                    <a:pt x="48" y="192"/>
                    <a:pt x="53" y="184"/>
                  </a:cubicBezTo>
                  <a:cubicBezTo>
                    <a:pt x="57" y="177"/>
                    <a:pt x="58" y="170"/>
                    <a:pt x="60" y="162"/>
                  </a:cubicBezTo>
                  <a:cubicBezTo>
                    <a:pt x="61" y="161"/>
                    <a:pt x="62" y="160"/>
                    <a:pt x="63" y="160"/>
                  </a:cubicBezTo>
                  <a:cubicBezTo>
                    <a:pt x="65" y="158"/>
                    <a:pt x="66" y="156"/>
                    <a:pt x="67" y="153"/>
                  </a:cubicBezTo>
                  <a:cubicBezTo>
                    <a:pt x="68" y="153"/>
                    <a:pt x="69" y="154"/>
                    <a:pt x="69" y="154"/>
                  </a:cubicBezTo>
                  <a:cubicBezTo>
                    <a:pt x="72" y="154"/>
                    <a:pt x="74" y="153"/>
                    <a:pt x="76" y="152"/>
                  </a:cubicBezTo>
                  <a:cubicBezTo>
                    <a:pt x="80" y="151"/>
                    <a:pt x="83" y="149"/>
                    <a:pt x="84" y="1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142"/>
            <p:cNvSpPr/>
            <p:nvPr/>
          </p:nvSpPr>
          <p:spPr bwMode="auto">
            <a:xfrm>
              <a:off x="737" y="1244"/>
              <a:ext cx="40" cy="18"/>
            </a:xfrm>
            <a:custGeom>
              <a:avLst/>
              <a:gdLst>
                <a:gd name="T0" fmla="*/ 14 w 75"/>
                <a:gd name="T1" fmla="*/ 22 h 33"/>
                <a:gd name="T2" fmla="*/ 48 w 75"/>
                <a:gd name="T3" fmla="*/ 31 h 33"/>
                <a:gd name="T4" fmla="*/ 75 w 75"/>
                <a:gd name="T5" fmla="*/ 20 h 33"/>
                <a:gd name="T6" fmla="*/ 48 w 75"/>
                <a:gd name="T7" fmla="*/ 7 h 33"/>
                <a:gd name="T8" fmla="*/ 14 w 75"/>
                <a:gd name="T9" fmla="*/ 1 h 33"/>
                <a:gd name="T10" fmla="*/ 14 w 75"/>
                <a:gd name="T11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33">
                  <a:moveTo>
                    <a:pt x="14" y="22"/>
                  </a:moveTo>
                  <a:cubicBezTo>
                    <a:pt x="26" y="21"/>
                    <a:pt x="37" y="27"/>
                    <a:pt x="48" y="31"/>
                  </a:cubicBezTo>
                  <a:cubicBezTo>
                    <a:pt x="57" y="33"/>
                    <a:pt x="75" y="33"/>
                    <a:pt x="75" y="20"/>
                  </a:cubicBezTo>
                  <a:cubicBezTo>
                    <a:pt x="74" y="9"/>
                    <a:pt x="56" y="9"/>
                    <a:pt x="48" y="7"/>
                  </a:cubicBezTo>
                  <a:cubicBezTo>
                    <a:pt x="37" y="3"/>
                    <a:pt x="26" y="0"/>
                    <a:pt x="14" y="1"/>
                  </a:cubicBezTo>
                  <a:cubicBezTo>
                    <a:pt x="0" y="2"/>
                    <a:pt x="1" y="22"/>
                    <a:pt x="1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143"/>
            <p:cNvSpPr/>
            <p:nvPr/>
          </p:nvSpPr>
          <p:spPr bwMode="auto">
            <a:xfrm>
              <a:off x="742" y="1196"/>
              <a:ext cx="54" cy="31"/>
            </a:xfrm>
            <a:custGeom>
              <a:avLst/>
              <a:gdLst>
                <a:gd name="T0" fmla="*/ 8 w 100"/>
                <a:gd name="T1" fmla="*/ 21 h 59"/>
                <a:gd name="T2" fmla="*/ 56 w 100"/>
                <a:gd name="T3" fmla="*/ 48 h 59"/>
                <a:gd name="T4" fmla="*/ 99 w 100"/>
                <a:gd name="T5" fmla="*/ 44 h 59"/>
                <a:gd name="T6" fmla="*/ 98 w 100"/>
                <a:gd name="T7" fmla="*/ 37 h 59"/>
                <a:gd name="T8" fmla="*/ 61 w 100"/>
                <a:gd name="T9" fmla="*/ 27 h 59"/>
                <a:gd name="T10" fmla="*/ 18 w 100"/>
                <a:gd name="T11" fmla="*/ 6 h 59"/>
                <a:gd name="T12" fmla="*/ 8 w 100"/>
                <a:gd name="T13" fmla="*/ 2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59">
                  <a:moveTo>
                    <a:pt x="8" y="21"/>
                  </a:moveTo>
                  <a:cubicBezTo>
                    <a:pt x="23" y="32"/>
                    <a:pt x="38" y="43"/>
                    <a:pt x="56" y="48"/>
                  </a:cubicBezTo>
                  <a:cubicBezTo>
                    <a:pt x="69" y="53"/>
                    <a:pt x="91" y="59"/>
                    <a:pt x="99" y="44"/>
                  </a:cubicBezTo>
                  <a:cubicBezTo>
                    <a:pt x="100" y="41"/>
                    <a:pt x="100" y="39"/>
                    <a:pt x="98" y="37"/>
                  </a:cubicBezTo>
                  <a:cubicBezTo>
                    <a:pt x="89" y="28"/>
                    <a:pt x="72" y="30"/>
                    <a:pt x="61" y="27"/>
                  </a:cubicBezTo>
                  <a:cubicBezTo>
                    <a:pt x="46" y="22"/>
                    <a:pt x="32" y="15"/>
                    <a:pt x="18" y="6"/>
                  </a:cubicBezTo>
                  <a:cubicBezTo>
                    <a:pt x="10" y="0"/>
                    <a:pt x="0" y="15"/>
                    <a:pt x="8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144"/>
            <p:cNvSpPr/>
            <p:nvPr/>
          </p:nvSpPr>
          <p:spPr bwMode="auto">
            <a:xfrm>
              <a:off x="789" y="1163"/>
              <a:ext cx="35" cy="28"/>
            </a:xfrm>
            <a:custGeom>
              <a:avLst/>
              <a:gdLst>
                <a:gd name="T0" fmla="*/ 11 w 66"/>
                <a:gd name="T1" fmla="*/ 20 h 52"/>
                <a:gd name="T2" fmla="*/ 34 w 66"/>
                <a:gd name="T3" fmla="*/ 38 h 52"/>
                <a:gd name="T4" fmla="*/ 65 w 66"/>
                <a:gd name="T5" fmla="*/ 38 h 52"/>
                <a:gd name="T6" fmla="*/ 56 w 66"/>
                <a:gd name="T7" fmla="*/ 28 h 52"/>
                <a:gd name="T8" fmla="*/ 43 w 66"/>
                <a:gd name="T9" fmla="*/ 20 h 52"/>
                <a:gd name="T10" fmla="*/ 15 w 66"/>
                <a:gd name="T11" fmla="*/ 2 h 52"/>
                <a:gd name="T12" fmla="*/ 11 w 66"/>
                <a:gd name="T13" fmla="*/ 2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2">
                  <a:moveTo>
                    <a:pt x="11" y="20"/>
                  </a:moveTo>
                  <a:cubicBezTo>
                    <a:pt x="21" y="22"/>
                    <a:pt x="27" y="32"/>
                    <a:pt x="34" y="38"/>
                  </a:cubicBezTo>
                  <a:cubicBezTo>
                    <a:pt x="42" y="45"/>
                    <a:pt x="60" y="52"/>
                    <a:pt x="65" y="38"/>
                  </a:cubicBezTo>
                  <a:cubicBezTo>
                    <a:pt x="66" y="33"/>
                    <a:pt x="60" y="30"/>
                    <a:pt x="56" y="28"/>
                  </a:cubicBezTo>
                  <a:cubicBezTo>
                    <a:pt x="51" y="26"/>
                    <a:pt x="47" y="24"/>
                    <a:pt x="43" y="20"/>
                  </a:cubicBezTo>
                  <a:cubicBezTo>
                    <a:pt x="35" y="12"/>
                    <a:pt x="27" y="4"/>
                    <a:pt x="15" y="2"/>
                  </a:cubicBezTo>
                  <a:cubicBezTo>
                    <a:pt x="4" y="0"/>
                    <a:pt x="0" y="17"/>
                    <a:pt x="11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145"/>
            <p:cNvSpPr/>
            <p:nvPr/>
          </p:nvSpPr>
          <p:spPr bwMode="auto">
            <a:xfrm>
              <a:off x="826" y="1133"/>
              <a:ext cx="26" cy="41"/>
            </a:xfrm>
            <a:custGeom>
              <a:avLst/>
              <a:gdLst>
                <a:gd name="T0" fmla="*/ 45 w 49"/>
                <a:gd name="T1" fmla="*/ 65 h 76"/>
                <a:gd name="T2" fmla="*/ 48 w 49"/>
                <a:gd name="T3" fmla="*/ 56 h 76"/>
                <a:gd name="T4" fmla="*/ 35 w 49"/>
                <a:gd name="T5" fmla="*/ 35 h 76"/>
                <a:gd name="T6" fmla="*/ 21 w 49"/>
                <a:gd name="T7" fmla="*/ 10 h 76"/>
                <a:gd name="T8" fmla="*/ 6 w 49"/>
                <a:gd name="T9" fmla="*/ 20 h 76"/>
                <a:gd name="T10" fmla="*/ 45 w 49"/>
                <a:gd name="T11" fmla="*/ 6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6">
                  <a:moveTo>
                    <a:pt x="45" y="65"/>
                  </a:moveTo>
                  <a:cubicBezTo>
                    <a:pt x="48" y="63"/>
                    <a:pt x="49" y="59"/>
                    <a:pt x="48" y="56"/>
                  </a:cubicBezTo>
                  <a:cubicBezTo>
                    <a:pt x="46" y="48"/>
                    <a:pt x="39" y="42"/>
                    <a:pt x="35" y="35"/>
                  </a:cubicBezTo>
                  <a:cubicBezTo>
                    <a:pt x="30" y="27"/>
                    <a:pt x="26" y="18"/>
                    <a:pt x="21" y="10"/>
                  </a:cubicBezTo>
                  <a:cubicBezTo>
                    <a:pt x="14" y="0"/>
                    <a:pt x="0" y="10"/>
                    <a:pt x="6" y="20"/>
                  </a:cubicBezTo>
                  <a:cubicBezTo>
                    <a:pt x="13" y="32"/>
                    <a:pt x="24" y="76"/>
                    <a:pt x="45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146"/>
            <p:cNvSpPr/>
            <p:nvPr/>
          </p:nvSpPr>
          <p:spPr bwMode="auto">
            <a:xfrm>
              <a:off x="871" y="1116"/>
              <a:ext cx="18" cy="43"/>
            </a:xfrm>
            <a:custGeom>
              <a:avLst/>
              <a:gdLst>
                <a:gd name="T0" fmla="*/ 13 w 33"/>
                <a:gd name="T1" fmla="*/ 73 h 80"/>
                <a:gd name="T2" fmla="*/ 23 w 33"/>
                <a:gd name="T3" fmla="*/ 80 h 80"/>
                <a:gd name="T4" fmla="*/ 28 w 33"/>
                <a:gd name="T5" fmla="*/ 79 h 80"/>
                <a:gd name="T6" fmla="*/ 33 w 33"/>
                <a:gd name="T7" fmla="*/ 70 h 80"/>
                <a:gd name="T8" fmla="*/ 16 w 33"/>
                <a:gd name="T9" fmla="*/ 8 h 80"/>
                <a:gd name="T10" fmla="*/ 2 w 33"/>
                <a:gd name="T11" fmla="*/ 13 h 80"/>
                <a:gd name="T12" fmla="*/ 13 w 33"/>
                <a:gd name="T13" fmla="*/ 7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80">
                  <a:moveTo>
                    <a:pt x="13" y="73"/>
                  </a:moveTo>
                  <a:cubicBezTo>
                    <a:pt x="15" y="77"/>
                    <a:pt x="18" y="80"/>
                    <a:pt x="23" y="80"/>
                  </a:cubicBezTo>
                  <a:cubicBezTo>
                    <a:pt x="25" y="80"/>
                    <a:pt x="27" y="80"/>
                    <a:pt x="28" y="79"/>
                  </a:cubicBezTo>
                  <a:cubicBezTo>
                    <a:pt x="31" y="77"/>
                    <a:pt x="33" y="73"/>
                    <a:pt x="33" y="70"/>
                  </a:cubicBezTo>
                  <a:cubicBezTo>
                    <a:pt x="31" y="48"/>
                    <a:pt x="25" y="27"/>
                    <a:pt x="16" y="8"/>
                  </a:cubicBezTo>
                  <a:cubicBezTo>
                    <a:pt x="12" y="0"/>
                    <a:pt x="0" y="4"/>
                    <a:pt x="2" y="13"/>
                  </a:cubicBezTo>
                  <a:cubicBezTo>
                    <a:pt x="8" y="32"/>
                    <a:pt x="5" y="54"/>
                    <a:pt x="13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147"/>
            <p:cNvSpPr/>
            <p:nvPr/>
          </p:nvSpPr>
          <p:spPr bwMode="auto">
            <a:xfrm>
              <a:off x="928" y="1120"/>
              <a:ext cx="21" cy="35"/>
            </a:xfrm>
            <a:custGeom>
              <a:avLst/>
              <a:gdLst>
                <a:gd name="T0" fmla="*/ 12 w 39"/>
                <a:gd name="T1" fmla="*/ 64 h 66"/>
                <a:gd name="T2" fmla="*/ 30 w 39"/>
                <a:gd name="T3" fmla="*/ 39 h 66"/>
                <a:gd name="T4" fmla="*/ 39 w 39"/>
                <a:gd name="T5" fmla="*/ 11 h 66"/>
                <a:gd name="T6" fmla="*/ 24 w 39"/>
                <a:gd name="T7" fmla="*/ 7 h 66"/>
                <a:gd name="T8" fmla="*/ 24 w 39"/>
                <a:gd name="T9" fmla="*/ 7 h 66"/>
                <a:gd name="T10" fmla="*/ 22 w 39"/>
                <a:gd name="T11" fmla="*/ 10 h 66"/>
                <a:gd name="T12" fmla="*/ 19 w 39"/>
                <a:gd name="T13" fmla="*/ 16 h 66"/>
                <a:gd name="T14" fmla="*/ 12 w 39"/>
                <a:gd name="T15" fmla="*/ 30 h 66"/>
                <a:gd name="T16" fmla="*/ 4 w 39"/>
                <a:gd name="T17" fmla="*/ 61 h 66"/>
                <a:gd name="T18" fmla="*/ 12 w 39"/>
                <a:gd name="T19" fmla="*/ 6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66">
                  <a:moveTo>
                    <a:pt x="12" y="64"/>
                  </a:moveTo>
                  <a:cubicBezTo>
                    <a:pt x="21" y="61"/>
                    <a:pt x="26" y="48"/>
                    <a:pt x="30" y="39"/>
                  </a:cubicBezTo>
                  <a:cubicBezTo>
                    <a:pt x="35" y="30"/>
                    <a:pt x="39" y="20"/>
                    <a:pt x="39" y="11"/>
                  </a:cubicBezTo>
                  <a:cubicBezTo>
                    <a:pt x="39" y="3"/>
                    <a:pt x="27" y="0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8"/>
                    <a:pt x="23" y="9"/>
                    <a:pt x="22" y="10"/>
                  </a:cubicBezTo>
                  <a:cubicBezTo>
                    <a:pt x="21" y="12"/>
                    <a:pt x="20" y="14"/>
                    <a:pt x="19" y="16"/>
                  </a:cubicBezTo>
                  <a:cubicBezTo>
                    <a:pt x="17" y="20"/>
                    <a:pt x="15" y="25"/>
                    <a:pt x="12" y="30"/>
                  </a:cubicBezTo>
                  <a:cubicBezTo>
                    <a:pt x="8" y="38"/>
                    <a:pt x="0" y="51"/>
                    <a:pt x="4" y="61"/>
                  </a:cubicBezTo>
                  <a:cubicBezTo>
                    <a:pt x="5" y="63"/>
                    <a:pt x="9" y="66"/>
                    <a:pt x="12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148"/>
            <p:cNvSpPr/>
            <p:nvPr/>
          </p:nvSpPr>
          <p:spPr bwMode="auto">
            <a:xfrm>
              <a:off x="958" y="1152"/>
              <a:ext cx="35" cy="28"/>
            </a:xfrm>
            <a:custGeom>
              <a:avLst/>
              <a:gdLst>
                <a:gd name="T0" fmla="*/ 7 w 66"/>
                <a:gd name="T1" fmla="*/ 52 h 52"/>
                <a:gd name="T2" fmla="*/ 55 w 66"/>
                <a:gd name="T3" fmla="*/ 18 h 52"/>
                <a:gd name="T4" fmla="*/ 52 w 66"/>
                <a:gd name="T5" fmla="*/ 0 h 52"/>
                <a:gd name="T6" fmla="*/ 19 w 66"/>
                <a:gd name="T7" fmla="*/ 15 h 52"/>
                <a:gd name="T8" fmla="*/ 0 w 66"/>
                <a:gd name="T9" fmla="*/ 45 h 52"/>
                <a:gd name="T10" fmla="*/ 7 w 66"/>
                <a:gd name="T1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52">
                  <a:moveTo>
                    <a:pt x="7" y="52"/>
                  </a:moveTo>
                  <a:cubicBezTo>
                    <a:pt x="27" y="51"/>
                    <a:pt x="35" y="22"/>
                    <a:pt x="55" y="18"/>
                  </a:cubicBezTo>
                  <a:cubicBezTo>
                    <a:pt x="66" y="16"/>
                    <a:pt x="61" y="1"/>
                    <a:pt x="52" y="0"/>
                  </a:cubicBezTo>
                  <a:cubicBezTo>
                    <a:pt x="39" y="0"/>
                    <a:pt x="28" y="6"/>
                    <a:pt x="19" y="15"/>
                  </a:cubicBezTo>
                  <a:cubicBezTo>
                    <a:pt x="11" y="23"/>
                    <a:pt x="0" y="34"/>
                    <a:pt x="0" y="45"/>
                  </a:cubicBezTo>
                  <a:cubicBezTo>
                    <a:pt x="0" y="49"/>
                    <a:pt x="3" y="52"/>
                    <a:pt x="7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149"/>
            <p:cNvSpPr/>
            <p:nvPr/>
          </p:nvSpPr>
          <p:spPr bwMode="auto">
            <a:xfrm>
              <a:off x="986" y="1178"/>
              <a:ext cx="31" cy="24"/>
            </a:xfrm>
            <a:custGeom>
              <a:avLst/>
              <a:gdLst>
                <a:gd name="T0" fmla="*/ 7 w 58"/>
                <a:gd name="T1" fmla="*/ 43 h 43"/>
                <a:gd name="T2" fmla="*/ 27 w 58"/>
                <a:gd name="T3" fmla="*/ 31 h 43"/>
                <a:gd name="T4" fmla="*/ 44 w 58"/>
                <a:gd name="T5" fmla="*/ 22 h 43"/>
                <a:gd name="T6" fmla="*/ 50 w 58"/>
                <a:gd name="T7" fmla="*/ 5 h 43"/>
                <a:gd name="T8" fmla="*/ 20 w 58"/>
                <a:gd name="T9" fmla="*/ 9 h 43"/>
                <a:gd name="T10" fmla="*/ 0 w 58"/>
                <a:gd name="T11" fmla="*/ 36 h 43"/>
                <a:gd name="T12" fmla="*/ 7 w 58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43">
                  <a:moveTo>
                    <a:pt x="7" y="43"/>
                  </a:moveTo>
                  <a:cubicBezTo>
                    <a:pt x="15" y="43"/>
                    <a:pt x="21" y="36"/>
                    <a:pt x="27" y="31"/>
                  </a:cubicBezTo>
                  <a:cubicBezTo>
                    <a:pt x="31" y="28"/>
                    <a:pt x="39" y="20"/>
                    <a:pt x="44" y="22"/>
                  </a:cubicBezTo>
                  <a:cubicBezTo>
                    <a:pt x="54" y="25"/>
                    <a:pt x="58" y="10"/>
                    <a:pt x="50" y="5"/>
                  </a:cubicBezTo>
                  <a:cubicBezTo>
                    <a:pt x="39" y="0"/>
                    <a:pt x="30" y="3"/>
                    <a:pt x="20" y="9"/>
                  </a:cubicBezTo>
                  <a:cubicBezTo>
                    <a:pt x="11" y="15"/>
                    <a:pt x="0" y="25"/>
                    <a:pt x="0" y="36"/>
                  </a:cubicBezTo>
                  <a:cubicBezTo>
                    <a:pt x="0" y="40"/>
                    <a:pt x="4" y="43"/>
                    <a:pt x="7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150"/>
            <p:cNvSpPr>
              <a:spLocks noEditPoints="1"/>
            </p:cNvSpPr>
            <p:nvPr/>
          </p:nvSpPr>
          <p:spPr bwMode="auto">
            <a:xfrm>
              <a:off x="2188" y="1990"/>
              <a:ext cx="107" cy="134"/>
            </a:xfrm>
            <a:custGeom>
              <a:avLst/>
              <a:gdLst>
                <a:gd name="T0" fmla="*/ 22 w 198"/>
                <a:gd name="T1" fmla="*/ 206 h 249"/>
                <a:gd name="T2" fmla="*/ 39 w 198"/>
                <a:gd name="T3" fmla="*/ 227 h 249"/>
                <a:gd name="T4" fmla="*/ 46 w 198"/>
                <a:gd name="T5" fmla="*/ 242 h 249"/>
                <a:gd name="T6" fmla="*/ 52 w 198"/>
                <a:gd name="T7" fmla="*/ 243 h 249"/>
                <a:gd name="T8" fmla="*/ 60 w 198"/>
                <a:gd name="T9" fmla="*/ 236 h 249"/>
                <a:gd name="T10" fmla="*/ 127 w 198"/>
                <a:gd name="T11" fmla="*/ 131 h 249"/>
                <a:gd name="T12" fmla="*/ 178 w 198"/>
                <a:gd name="T13" fmla="*/ 47 h 249"/>
                <a:gd name="T14" fmla="*/ 190 w 198"/>
                <a:gd name="T15" fmla="*/ 41 h 249"/>
                <a:gd name="T16" fmla="*/ 194 w 198"/>
                <a:gd name="T17" fmla="*/ 34 h 249"/>
                <a:gd name="T18" fmla="*/ 184 w 198"/>
                <a:gd name="T19" fmla="*/ 21 h 249"/>
                <a:gd name="T20" fmla="*/ 169 w 198"/>
                <a:gd name="T21" fmla="*/ 18 h 249"/>
                <a:gd name="T22" fmla="*/ 148 w 198"/>
                <a:gd name="T23" fmla="*/ 10 h 249"/>
                <a:gd name="T24" fmla="*/ 128 w 198"/>
                <a:gd name="T25" fmla="*/ 3 h 249"/>
                <a:gd name="T26" fmla="*/ 87 w 198"/>
                <a:gd name="T27" fmla="*/ 5 h 249"/>
                <a:gd name="T28" fmla="*/ 77 w 198"/>
                <a:gd name="T29" fmla="*/ 5 h 249"/>
                <a:gd name="T30" fmla="*/ 48 w 198"/>
                <a:gd name="T31" fmla="*/ 16 h 249"/>
                <a:gd name="T32" fmla="*/ 42 w 198"/>
                <a:gd name="T33" fmla="*/ 18 h 249"/>
                <a:gd name="T34" fmla="*/ 31 w 198"/>
                <a:gd name="T35" fmla="*/ 32 h 249"/>
                <a:gd name="T36" fmla="*/ 24 w 198"/>
                <a:gd name="T37" fmla="*/ 47 h 249"/>
                <a:gd name="T38" fmla="*/ 6 w 198"/>
                <a:gd name="T39" fmla="*/ 83 h 249"/>
                <a:gd name="T40" fmla="*/ 4 w 198"/>
                <a:gd name="T41" fmla="*/ 91 h 249"/>
                <a:gd name="T42" fmla="*/ 3 w 198"/>
                <a:gd name="T43" fmla="*/ 98 h 249"/>
                <a:gd name="T44" fmla="*/ 1 w 198"/>
                <a:gd name="T45" fmla="*/ 145 h 249"/>
                <a:gd name="T46" fmla="*/ 22 w 198"/>
                <a:gd name="T47" fmla="*/ 206 h 249"/>
                <a:gd name="T48" fmla="*/ 24 w 198"/>
                <a:gd name="T49" fmla="*/ 89 h 249"/>
                <a:gd name="T50" fmla="*/ 37 w 198"/>
                <a:gd name="T51" fmla="*/ 59 h 249"/>
                <a:gd name="T52" fmla="*/ 46 w 198"/>
                <a:gd name="T53" fmla="*/ 34 h 249"/>
                <a:gd name="T54" fmla="*/ 57 w 198"/>
                <a:gd name="T55" fmla="*/ 29 h 249"/>
                <a:gd name="T56" fmla="*/ 91 w 198"/>
                <a:gd name="T57" fmla="*/ 17 h 249"/>
                <a:gd name="T58" fmla="*/ 126 w 198"/>
                <a:gd name="T59" fmla="*/ 17 h 249"/>
                <a:gd name="T60" fmla="*/ 147 w 198"/>
                <a:gd name="T61" fmla="*/ 24 h 249"/>
                <a:gd name="T62" fmla="*/ 163 w 198"/>
                <a:gd name="T63" fmla="*/ 31 h 249"/>
                <a:gd name="T64" fmla="*/ 167 w 198"/>
                <a:gd name="T65" fmla="*/ 36 h 249"/>
                <a:gd name="T66" fmla="*/ 116 w 198"/>
                <a:gd name="T67" fmla="*/ 114 h 249"/>
                <a:gd name="T68" fmla="*/ 63 w 198"/>
                <a:gd name="T69" fmla="*/ 208 h 249"/>
                <a:gd name="T70" fmla="*/ 57 w 198"/>
                <a:gd name="T71" fmla="*/ 216 h 249"/>
                <a:gd name="T72" fmla="*/ 40 w 198"/>
                <a:gd name="T73" fmla="*/ 204 h 249"/>
                <a:gd name="T74" fmla="*/ 20 w 198"/>
                <a:gd name="T75" fmla="*/ 166 h 249"/>
                <a:gd name="T76" fmla="*/ 24 w 198"/>
                <a:gd name="T77" fmla="*/ 8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8" h="249">
                  <a:moveTo>
                    <a:pt x="22" y="206"/>
                  </a:moveTo>
                  <a:cubicBezTo>
                    <a:pt x="26" y="211"/>
                    <a:pt x="34" y="221"/>
                    <a:pt x="39" y="227"/>
                  </a:cubicBezTo>
                  <a:cubicBezTo>
                    <a:pt x="44" y="234"/>
                    <a:pt x="47" y="239"/>
                    <a:pt x="46" y="242"/>
                  </a:cubicBezTo>
                  <a:cubicBezTo>
                    <a:pt x="43" y="248"/>
                    <a:pt x="49" y="249"/>
                    <a:pt x="52" y="243"/>
                  </a:cubicBezTo>
                  <a:cubicBezTo>
                    <a:pt x="54" y="240"/>
                    <a:pt x="57" y="237"/>
                    <a:pt x="60" y="236"/>
                  </a:cubicBezTo>
                  <a:cubicBezTo>
                    <a:pt x="88" y="210"/>
                    <a:pt x="111" y="167"/>
                    <a:pt x="127" y="131"/>
                  </a:cubicBezTo>
                  <a:cubicBezTo>
                    <a:pt x="136" y="98"/>
                    <a:pt x="165" y="77"/>
                    <a:pt x="178" y="47"/>
                  </a:cubicBezTo>
                  <a:cubicBezTo>
                    <a:pt x="179" y="44"/>
                    <a:pt x="187" y="39"/>
                    <a:pt x="190" y="41"/>
                  </a:cubicBezTo>
                  <a:cubicBezTo>
                    <a:pt x="190" y="41"/>
                    <a:pt x="192" y="38"/>
                    <a:pt x="194" y="34"/>
                  </a:cubicBezTo>
                  <a:cubicBezTo>
                    <a:pt x="198" y="24"/>
                    <a:pt x="195" y="20"/>
                    <a:pt x="184" y="21"/>
                  </a:cubicBezTo>
                  <a:cubicBezTo>
                    <a:pt x="179" y="22"/>
                    <a:pt x="174" y="21"/>
                    <a:pt x="169" y="18"/>
                  </a:cubicBezTo>
                  <a:cubicBezTo>
                    <a:pt x="165" y="16"/>
                    <a:pt x="156" y="12"/>
                    <a:pt x="148" y="10"/>
                  </a:cubicBezTo>
                  <a:cubicBezTo>
                    <a:pt x="141" y="7"/>
                    <a:pt x="132" y="4"/>
                    <a:pt x="128" y="3"/>
                  </a:cubicBezTo>
                  <a:cubicBezTo>
                    <a:pt x="122" y="0"/>
                    <a:pt x="100" y="1"/>
                    <a:pt x="87" y="5"/>
                  </a:cubicBezTo>
                  <a:cubicBezTo>
                    <a:pt x="83" y="5"/>
                    <a:pt x="79" y="6"/>
                    <a:pt x="77" y="5"/>
                  </a:cubicBezTo>
                  <a:cubicBezTo>
                    <a:pt x="75" y="4"/>
                    <a:pt x="50" y="13"/>
                    <a:pt x="48" y="16"/>
                  </a:cubicBezTo>
                  <a:cubicBezTo>
                    <a:pt x="48" y="17"/>
                    <a:pt x="45" y="18"/>
                    <a:pt x="42" y="18"/>
                  </a:cubicBezTo>
                  <a:cubicBezTo>
                    <a:pt x="39" y="18"/>
                    <a:pt x="37" y="20"/>
                    <a:pt x="31" y="32"/>
                  </a:cubicBezTo>
                  <a:cubicBezTo>
                    <a:pt x="29" y="36"/>
                    <a:pt x="27" y="41"/>
                    <a:pt x="24" y="47"/>
                  </a:cubicBezTo>
                  <a:cubicBezTo>
                    <a:pt x="16" y="63"/>
                    <a:pt x="8" y="79"/>
                    <a:pt x="6" y="83"/>
                  </a:cubicBezTo>
                  <a:cubicBezTo>
                    <a:pt x="4" y="87"/>
                    <a:pt x="3" y="90"/>
                    <a:pt x="4" y="91"/>
                  </a:cubicBezTo>
                  <a:cubicBezTo>
                    <a:pt x="5" y="91"/>
                    <a:pt x="5" y="95"/>
                    <a:pt x="3" y="98"/>
                  </a:cubicBezTo>
                  <a:cubicBezTo>
                    <a:pt x="1" y="106"/>
                    <a:pt x="0" y="125"/>
                    <a:pt x="1" y="145"/>
                  </a:cubicBezTo>
                  <a:cubicBezTo>
                    <a:pt x="2" y="163"/>
                    <a:pt x="12" y="193"/>
                    <a:pt x="22" y="206"/>
                  </a:cubicBezTo>
                  <a:close/>
                  <a:moveTo>
                    <a:pt x="24" y="89"/>
                  </a:moveTo>
                  <a:cubicBezTo>
                    <a:pt x="26" y="85"/>
                    <a:pt x="32" y="72"/>
                    <a:pt x="37" y="59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67" y="24"/>
                    <a:pt x="80" y="19"/>
                    <a:pt x="91" y="17"/>
                  </a:cubicBezTo>
                  <a:cubicBezTo>
                    <a:pt x="113" y="13"/>
                    <a:pt x="116" y="13"/>
                    <a:pt x="126" y="17"/>
                  </a:cubicBezTo>
                  <a:cubicBezTo>
                    <a:pt x="132" y="19"/>
                    <a:pt x="141" y="23"/>
                    <a:pt x="147" y="24"/>
                  </a:cubicBezTo>
                  <a:cubicBezTo>
                    <a:pt x="153" y="26"/>
                    <a:pt x="160" y="29"/>
                    <a:pt x="163" y="31"/>
                  </a:cubicBezTo>
                  <a:cubicBezTo>
                    <a:pt x="166" y="34"/>
                    <a:pt x="168" y="36"/>
                    <a:pt x="167" y="36"/>
                  </a:cubicBezTo>
                  <a:cubicBezTo>
                    <a:pt x="148" y="61"/>
                    <a:pt x="131" y="87"/>
                    <a:pt x="116" y="114"/>
                  </a:cubicBezTo>
                  <a:cubicBezTo>
                    <a:pt x="97" y="142"/>
                    <a:pt x="84" y="182"/>
                    <a:pt x="63" y="208"/>
                  </a:cubicBezTo>
                  <a:cubicBezTo>
                    <a:pt x="62" y="209"/>
                    <a:pt x="59" y="212"/>
                    <a:pt x="57" y="216"/>
                  </a:cubicBezTo>
                  <a:cubicBezTo>
                    <a:pt x="54" y="220"/>
                    <a:pt x="49" y="217"/>
                    <a:pt x="40" y="204"/>
                  </a:cubicBezTo>
                  <a:cubicBezTo>
                    <a:pt x="27" y="186"/>
                    <a:pt x="24" y="179"/>
                    <a:pt x="20" y="166"/>
                  </a:cubicBezTo>
                  <a:cubicBezTo>
                    <a:pt x="14" y="141"/>
                    <a:pt x="16" y="101"/>
                    <a:pt x="24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151"/>
            <p:cNvSpPr>
              <a:spLocks noEditPoints="1"/>
            </p:cNvSpPr>
            <p:nvPr/>
          </p:nvSpPr>
          <p:spPr bwMode="auto">
            <a:xfrm>
              <a:off x="1830" y="2841"/>
              <a:ext cx="97" cy="72"/>
            </a:xfrm>
            <a:custGeom>
              <a:avLst/>
              <a:gdLst>
                <a:gd name="T0" fmla="*/ 146 w 179"/>
                <a:gd name="T1" fmla="*/ 53 h 135"/>
                <a:gd name="T2" fmla="*/ 41 w 179"/>
                <a:gd name="T3" fmla="*/ 7 h 135"/>
                <a:gd name="T4" fmla="*/ 20 w 179"/>
                <a:gd name="T5" fmla="*/ 0 h 135"/>
                <a:gd name="T6" fmla="*/ 8 w 179"/>
                <a:gd name="T7" fmla="*/ 26 h 135"/>
                <a:gd name="T8" fmla="*/ 3 w 179"/>
                <a:gd name="T9" fmla="*/ 59 h 135"/>
                <a:gd name="T10" fmla="*/ 7 w 179"/>
                <a:gd name="T11" fmla="*/ 61 h 135"/>
                <a:gd name="T12" fmla="*/ 70 w 179"/>
                <a:gd name="T13" fmla="*/ 102 h 135"/>
                <a:gd name="T14" fmla="*/ 129 w 179"/>
                <a:gd name="T15" fmla="*/ 132 h 135"/>
                <a:gd name="T16" fmla="*/ 141 w 179"/>
                <a:gd name="T17" fmla="*/ 135 h 135"/>
                <a:gd name="T18" fmla="*/ 153 w 179"/>
                <a:gd name="T19" fmla="*/ 120 h 135"/>
                <a:gd name="T20" fmla="*/ 178 w 179"/>
                <a:gd name="T21" fmla="*/ 84 h 135"/>
                <a:gd name="T22" fmla="*/ 176 w 179"/>
                <a:gd name="T23" fmla="*/ 70 h 135"/>
                <a:gd name="T24" fmla="*/ 146 w 179"/>
                <a:gd name="T25" fmla="*/ 53 h 135"/>
                <a:gd name="T26" fmla="*/ 138 w 179"/>
                <a:gd name="T27" fmla="*/ 95 h 135"/>
                <a:gd name="T28" fmla="*/ 125 w 179"/>
                <a:gd name="T29" fmla="*/ 110 h 135"/>
                <a:gd name="T30" fmla="*/ 116 w 179"/>
                <a:gd name="T31" fmla="*/ 107 h 135"/>
                <a:gd name="T32" fmla="*/ 78 w 179"/>
                <a:gd name="T33" fmla="*/ 82 h 135"/>
                <a:gd name="T34" fmla="*/ 37 w 179"/>
                <a:gd name="T35" fmla="*/ 53 h 135"/>
                <a:gd name="T36" fmla="*/ 26 w 179"/>
                <a:gd name="T37" fmla="*/ 46 h 135"/>
                <a:gd name="T38" fmla="*/ 29 w 179"/>
                <a:gd name="T39" fmla="*/ 38 h 135"/>
                <a:gd name="T40" fmla="*/ 34 w 179"/>
                <a:gd name="T41" fmla="*/ 29 h 135"/>
                <a:gd name="T42" fmla="*/ 63 w 179"/>
                <a:gd name="T43" fmla="*/ 42 h 135"/>
                <a:gd name="T44" fmla="*/ 135 w 179"/>
                <a:gd name="T45" fmla="*/ 72 h 135"/>
                <a:gd name="T46" fmla="*/ 143 w 179"/>
                <a:gd name="T47" fmla="*/ 73 h 135"/>
                <a:gd name="T48" fmla="*/ 149 w 179"/>
                <a:gd name="T49" fmla="*/ 77 h 135"/>
                <a:gd name="T50" fmla="*/ 138 w 179"/>
                <a:gd name="T51" fmla="*/ 9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9" h="135">
                  <a:moveTo>
                    <a:pt x="146" y="53"/>
                  </a:moveTo>
                  <a:cubicBezTo>
                    <a:pt x="111" y="41"/>
                    <a:pt x="43" y="12"/>
                    <a:pt x="41" y="7"/>
                  </a:cubicBezTo>
                  <a:cubicBezTo>
                    <a:pt x="40" y="5"/>
                    <a:pt x="27" y="1"/>
                    <a:pt x="20" y="0"/>
                  </a:cubicBezTo>
                  <a:cubicBezTo>
                    <a:pt x="18" y="0"/>
                    <a:pt x="13" y="10"/>
                    <a:pt x="8" y="26"/>
                  </a:cubicBezTo>
                  <a:cubicBezTo>
                    <a:pt x="2" y="44"/>
                    <a:pt x="0" y="54"/>
                    <a:pt x="3" y="59"/>
                  </a:cubicBezTo>
                  <a:cubicBezTo>
                    <a:pt x="3" y="60"/>
                    <a:pt x="5" y="61"/>
                    <a:pt x="7" y="61"/>
                  </a:cubicBezTo>
                  <a:cubicBezTo>
                    <a:pt x="11" y="62"/>
                    <a:pt x="50" y="87"/>
                    <a:pt x="70" y="102"/>
                  </a:cubicBezTo>
                  <a:cubicBezTo>
                    <a:pt x="89" y="117"/>
                    <a:pt x="111" y="128"/>
                    <a:pt x="129" y="132"/>
                  </a:cubicBezTo>
                  <a:cubicBezTo>
                    <a:pt x="141" y="135"/>
                    <a:pt x="141" y="135"/>
                    <a:pt x="141" y="135"/>
                  </a:cubicBezTo>
                  <a:cubicBezTo>
                    <a:pt x="153" y="120"/>
                    <a:pt x="153" y="120"/>
                    <a:pt x="153" y="120"/>
                  </a:cubicBezTo>
                  <a:cubicBezTo>
                    <a:pt x="169" y="99"/>
                    <a:pt x="175" y="91"/>
                    <a:pt x="178" y="84"/>
                  </a:cubicBezTo>
                  <a:cubicBezTo>
                    <a:pt x="179" y="81"/>
                    <a:pt x="179" y="75"/>
                    <a:pt x="176" y="70"/>
                  </a:cubicBezTo>
                  <a:cubicBezTo>
                    <a:pt x="173" y="63"/>
                    <a:pt x="168" y="60"/>
                    <a:pt x="146" y="53"/>
                  </a:cubicBezTo>
                  <a:close/>
                  <a:moveTo>
                    <a:pt x="138" y="95"/>
                  </a:moveTo>
                  <a:cubicBezTo>
                    <a:pt x="125" y="110"/>
                    <a:pt x="125" y="110"/>
                    <a:pt x="125" y="110"/>
                  </a:cubicBezTo>
                  <a:cubicBezTo>
                    <a:pt x="116" y="107"/>
                    <a:pt x="116" y="107"/>
                    <a:pt x="116" y="107"/>
                  </a:cubicBezTo>
                  <a:cubicBezTo>
                    <a:pt x="111" y="106"/>
                    <a:pt x="94" y="95"/>
                    <a:pt x="78" y="82"/>
                  </a:cubicBezTo>
                  <a:cubicBezTo>
                    <a:pt x="61" y="69"/>
                    <a:pt x="43" y="56"/>
                    <a:pt x="37" y="53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30" y="33"/>
                    <a:pt x="33" y="29"/>
                    <a:pt x="34" y="29"/>
                  </a:cubicBezTo>
                  <a:cubicBezTo>
                    <a:pt x="35" y="29"/>
                    <a:pt x="48" y="35"/>
                    <a:pt x="63" y="42"/>
                  </a:cubicBezTo>
                  <a:cubicBezTo>
                    <a:pt x="99" y="60"/>
                    <a:pt x="132" y="73"/>
                    <a:pt x="135" y="72"/>
                  </a:cubicBezTo>
                  <a:cubicBezTo>
                    <a:pt x="136" y="71"/>
                    <a:pt x="140" y="72"/>
                    <a:pt x="143" y="73"/>
                  </a:cubicBezTo>
                  <a:cubicBezTo>
                    <a:pt x="146" y="74"/>
                    <a:pt x="149" y="76"/>
                    <a:pt x="149" y="77"/>
                  </a:cubicBezTo>
                  <a:cubicBezTo>
                    <a:pt x="150" y="78"/>
                    <a:pt x="145" y="86"/>
                    <a:pt x="138" y="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152"/>
            <p:cNvSpPr/>
            <p:nvPr/>
          </p:nvSpPr>
          <p:spPr bwMode="auto">
            <a:xfrm>
              <a:off x="1884" y="2671"/>
              <a:ext cx="115" cy="157"/>
            </a:xfrm>
            <a:custGeom>
              <a:avLst/>
              <a:gdLst>
                <a:gd name="T0" fmla="*/ 75 w 213"/>
                <a:gd name="T1" fmla="*/ 210 h 291"/>
                <a:gd name="T2" fmla="*/ 122 w 213"/>
                <a:gd name="T3" fmla="*/ 145 h 291"/>
                <a:gd name="T4" fmla="*/ 199 w 213"/>
                <a:gd name="T5" fmla="*/ 37 h 291"/>
                <a:gd name="T6" fmla="*/ 209 w 213"/>
                <a:gd name="T7" fmla="*/ 22 h 291"/>
                <a:gd name="T8" fmla="*/ 205 w 213"/>
                <a:gd name="T9" fmla="*/ 2 h 291"/>
                <a:gd name="T10" fmla="*/ 190 w 213"/>
                <a:gd name="T11" fmla="*/ 12 h 291"/>
                <a:gd name="T12" fmla="*/ 180 w 213"/>
                <a:gd name="T13" fmla="*/ 26 h 291"/>
                <a:gd name="T14" fmla="*/ 142 w 213"/>
                <a:gd name="T15" fmla="*/ 79 h 291"/>
                <a:gd name="T16" fmla="*/ 119 w 213"/>
                <a:gd name="T17" fmla="*/ 114 h 291"/>
                <a:gd name="T18" fmla="*/ 103 w 213"/>
                <a:gd name="T19" fmla="*/ 140 h 291"/>
                <a:gd name="T20" fmla="*/ 45 w 213"/>
                <a:gd name="T21" fmla="*/ 219 h 291"/>
                <a:gd name="T22" fmla="*/ 1 w 213"/>
                <a:gd name="T23" fmla="*/ 278 h 291"/>
                <a:gd name="T24" fmla="*/ 1 w 213"/>
                <a:gd name="T25" fmla="*/ 285 h 291"/>
                <a:gd name="T26" fmla="*/ 1 w 213"/>
                <a:gd name="T27" fmla="*/ 286 h 291"/>
                <a:gd name="T28" fmla="*/ 10 w 213"/>
                <a:gd name="T29" fmla="*/ 291 h 291"/>
                <a:gd name="T30" fmla="*/ 34 w 213"/>
                <a:gd name="T31" fmla="*/ 266 h 291"/>
                <a:gd name="T32" fmla="*/ 75 w 213"/>
                <a:gd name="T33" fmla="*/ 21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3" h="291">
                  <a:moveTo>
                    <a:pt x="75" y="210"/>
                  </a:moveTo>
                  <a:cubicBezTo>
                    <a:pt x="97" y="182"/>
                    <a:pt x="118" y="153"/>
                    <a:pt x="122" y="145"/>
                  </a:cubicBezTo>
                  <a:cubicBezTo>
                    <a:pt x="137" y="118"/>
                    <a:pt x="187" y="47"/>
                    <a:pt x="199" y="37"/>
                  </a:cubicBezTo>
                  <a:cubicBezTo>
                    <a:pt x="202" y="34"/>
                    <a:pt x="206" y="28"/>
                    <a:pt x="209" y="22"/>
                  </a:cubicBezTo>
                  <a:cubicBezTo>
                    <a:pt x="213" y="12"/>
                    <a:pt x="212" y="5"/>
                    <a:pt x="205" y="2"/>
                  </a:cubicBezTo>
                  <a:cubicBezTo>
                    <a:pt x="198" y="0"/>
                    <a:pt x="193" y="4"/>
                    <a:pt x="190" y="12"/>
                  </a:cubicBezTo>
                  <a:cubicBezTo>
                    <a:pt x="188" y="15"/>
                    <a:pt x="184" y="22"/>
                    <a:pt x="180" y="26"/>
                  </a:cubicBezTo>
                  <a:cubicBezTo>
                    <a:pt x="173" y="35"/>
                    <a:pt x="147" y="71"/>
                    <a:pt x="142" y="79"/>
                  </a:cubicBezTo>
                  <a:cubicBezTo>
                    <a:pt x="131" y="97"/>
                    <a:pt x="120" y="114"/>
                    <a:pt x="119" y="114"/>
                  </a:cubicBezTo>
                  <a:cubicBezTo>
                    <a:pt x="118" y="115"/>
                    <a:pt x="111" y="126"/>
                    <a:pt x="103" y="140"/>
                  </a:cubicBezTo>
                  <a:cubicBezTo>
                    <a:pt x="95" y="153"/>
                    <a:pt x="69" y="189"/>
                    <a:pt x="45" y="219"/>
                  </a:cubicBezTo>
                  <a:cubicBezTo>
                    <a:pt x="22" y="249"/>
                    <a:pt x="2" y="276"/>
                    <a:pt x="1" y="278"/>
                  </a:cubicBezTo>
                  <a:cubicBezTo>
                    <a:pt x="0" y="280"/>
                    <a:pt x="0" y="283"/>
                    <a:pt x="1" y="285"/>
                  </a:cubicBezTo>
                  <a:cubicBezTo>
                    <a:pt x="1" y="285"/>
                    <a:pt x="1" y="285"/>
                    <a:pt x="1" y="286"/>
                  </a:cubicBezTo>
                  <a:cubicBezTo>
                    <a:pt x="3" y="288"/>
                    <a:pt x="6" y="290"/>
                    <a:pt x="10" y="291"/>
                  </a:cubicBezTo>
                  <a:cubicBezTo>
                    <a:pt x="15" y="291"/>
                    <a:pt x="22" y="284"/>
                    <a:pt x="34" y="266"/>
                  </a:cubicBezTo>
                  <a:cubicBezTo>
                    <a:pt x="35" y="263"/>
                    <a:pt x="54" y="239"/>
                    <a:pt x="75" y="2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153"/>
            <p:cNvSpPr/>
            <p:nvPr/>
          </p:nvSpPr>
          <p:spPr bwMode="auto">
            <a:xfrm>
              <a:off x="1896" y="2682"/>
              <a:ext cx="114" cy="157"/>
            </a:xfrm>
            <a:custGeom>
              <a:avLst/>
              <a:gdLst>
                <a:gd name="T0" fmla="*/ 206 w 211"/>
                <a:gd name="T1" fmla="*/ 4 h 292"/>
                <a:gd name="T2" fmla="*/ 186 w 211"/>
                <a:gd name="T3" fmla="*/ 16 h 292"/>
                <a:gd name="T4" fmla="*/ 149 w 211"/>
                <a:gd name="T5" fmla="*/ 70 h 292"/>
                <a:gd name="T6" fmla="*/ 87 w 211"/>
                <a:gd name="T7" fmla="*/ 162 h 292"/>
                <a:gd name="T8" fmla="*/ 54 w 211"/>
                <a:gd name="T9" fmla="*/ 209 h 292"/>
                <a:gd name="T10" fmla="*/ 23 w 211"/>
                <a:gd name="T11" fmla="*/ 248 h 292"/>
                <a:gd name="T12" fmla="*/ 0 w 211"/>
                <a:gd name="T13" fmla="*/ 280 h 292"/>
                <a:gd name="T14" fmla="*/ 0 w 211"/>
                <a:gd name="T15" fmla="*/ 284 h 292"/>
                <a:gd name="T16" fmla="*/ 1 w 211"/>
                <a:gd name="T17" fmla="*/ 285 h 292"/>
                <a:gd name="T18" fmla="*/ 32 w 211"/>
                <a:gd name="T19" fmla="*/ 274 h 292"/>
                <a:gd name="T20" fmla="*/ 55 w 211"/>
                <a:gd name="T21" fmla="*/ 239 h 292"/>
                <a:gd name="T22" fmla="*/ 90 w 211"/>
                <a:gd name="T23" fmla="*/ 189 h 292"/>
                <a:gd name="T24" fmla="*/ 116 w 211"/>
                <a:gd name="T25" fmla="*/ 153 h 292"/>
                <a:gd name="T26" fmla="*/ 135 w 211"/>
                <a:gd name="T27" fmla="*/ 127 h 292"/>
                <a:gd name="T28" fmla="*/ 164 w 211"/>
                <a:gd name="T29" fmla="*/ 83 h 292"/>
                <a:gd name="T30" fmla="*/ 178 w 211"/>
                <a:gd name="T31" fmla="*/ 61 h 292"/>
                <a:gd name="T32" fmla="*/ 185 w 211"/>
                <a:gd name="T33" fmla="*/ 52 h 292"/>
                <a:gd name="T34" fmla="*/ 210 w 211"/>
                <a:gd name="T35" fmla="*/ 16 h 292"/>
                <a:gd name="T36" fmla="*/ 206 w 211"/>
                <a:gd name="T37" fmla="*/ 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1" h="292">
                  <a:moveTo>
                    <a:pt x="206" y="4"/>
                  </a:moveTo>
                  <a:cubicBezTo>
                    <a:pt x="201" y="0"/>
                    <a:pt x="195" y="4"/>
                    <a:pt x="186" y="16"/>
                  </a:cubicBezTo>
                  <a:cubicBezTo>
                    <a:pt x="174" y="34"/>
                    <a:pt x="160" y="54"/>
                    <a:pt x="149" y="70"/>
                  </a:cubicBezTo>
                  <a:cubicBezTo>
                    <a:pt x="119" y="116"/>
                    <a:pt x="109" y="131"/>
                    <a:pt x="87" y="162"/>
                  </a:cubicBezTo>
                  <a:cubicBezTo>
                    <a:pt x="74" y="181"/>
                    <a:pt x="59" y="202"/>
                    <a:pt x="54" y="209"/>
                  </a:cubicBezTo>
                  <a:cubicBezTo>
                    <a:pt x="49" y="216"/>
                    <a:pt x="35" y="234"/>
                    <a:pt x="23" y="248"/>
                  </a:cubicBezTo>
                  <a:cubicBezTo>
                    <a:pt x="11" y="263"/>
                    <a:pt x="1" y="277"/>
                    <a:pt x="0" y="280"/>
                  </a:cubicBezTo>
                  <a:cubicBezTo>
                    <a:pt x="0" y="282"/>
                    <a:pt x="0" y="283"/>
                    <a:pt x="0" y="284"/>
                  </a:cubicBezTo>
                  <a:cubicBezTo>
                    <a:pt x="0" y="285"/>
                    <a:pt x="1" y="285"/>
                    <a:pt x="1" y="285"/>
                  </a:cubicBezTo>
                  <a:cubicBezTo>
                    <a:pt x="6" y="292"/>
                    <a:pt x="28" y="286"/>
                    <a:pt x="32" y="274"/>
                  </a:cubicBezTo>
                  <a:cubicBezTo>
                    <a:pt x="33" y="270"/>
                    <a:pt x="44" y="255"/>
                    <a:pt x="55" y="239"/>
                  </a:cubicBezTo>
                  <a:cubicBezTo>
                    <a:pt x="67" y="223"/>
                    <a:pt x="82" y="201"/>
                    <a:pt x="90" y="189"/>
                  </a:cubicBezTo>
                  <a:cubicBezTo>
                    <a:pt x="98" y="178"/>
                    <a:pt x="109" y="161"/>
                    <a:pt x="116" y="153"/>
                  </a:cubicBezTo>
                  <a:cubicBezTo>
                    <a:pt x="123" y="144"/>
                    <a:pt x="131" y="133"/>
                    <a:pt x="135" y="127"/>
                  </a:cubicBezTo>
                  <a:cubicBezTo>
                    <a:pt x="142" y="115"/>
                    <a:pt x="150" y="104"/>
                    <a:pt x="164" y="83"/>
                  </a:cubicBezTo>
                  <a:cubicBezTo>
                    <a:pt x="170" y="75"/>
                    <a:pt x="176" y="66"/>
                    <a:pt x="178" y="61"/>
                  </a:cubicBezTo>
                  <a:cubicBezTo>
                    <a:pt x="181" y="57"/>
                    <a:pt x="184" y="53"/>
                    <a:pt x="185" y="52"/>
                  </a:cubicBezTo>
                  <a:cubicBezTo>
                    <a:pt x="190" y="50"/>
                    <a:pt x="209" y="23"/>
                    <a:pt x="210" y="16"/>
                  </a:cubicBezTo>
                  <a:cubicBezTo>
                    <a:pt x="211" y="10"/>
                    <a:pt x="211" y="9"/>
                    <a:pt x="206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154"/>
            <p:cNvSpPr>
              <a:spLocks noEditPoints="1"/>
            </p:cNvSpPr>
            <p:nvPr/>
          </p:nvSpPr>
          <p:spPr bwMode="auto">
            <a:xfrm>
              <a:off x="1853" y="2653"/>
              <a:ext cx="190" cy="213"/>
            </a:xfrm>
            <a:custGeom>
              <a:avLst/>
              <a:gdLst>
                <a:gd name="T0" fmla="*/ 297 w 353"/>
                <a:gd name="T1" fmla="*/ 26 h 394"/>
                <a:gd name="T2" fmla="*/ 248 w 353"/>
                <a:gd name="T3" fmla="*/ 6 h 394"/>
                <a:gd name="T4" fmla="*/ 227 w 353"/>
                <a:gd name="T5" fmla="*/ 19 h 394"/>
                <a:gd name="T6" fmla="*/ 220 w 353"/>
                <a:gd name="T7" fmla="*/ 33 h 394"/>
                <a:gd name="T8" fmla="*/ 201 w 353"/>
                <a:gd name="T9" fmla="*/ 60 h 394"/>
                <a:gd name="T10" fmla="*/ 192 w 353"/>
                <a:gd name="T11" fmla="*/ 74 h 394"/>
                <a:gd name="T12" fmla="*/ 115 w 353"/>
                <a:gd name="T13" fmla="*/ 175 h 394"/>
                <a:gd name="T14" fmla="*/ 2 w 353"/>
                <a:gd name="T15" fmla="*/ 319 h 394"/>
                <a:gd name="T16" fmla="*/ 6 w 353"/>
                <a:gd name="T17" fmla="*/ 338 h 394"/>
                <a:gd name="T18" fmla="*/ 19 w 353"/>
                <a:gd name="T19" fmla="*/ 346 h 394"/>
                <a:gd name="T20" fmla="*/ 121 w 353"/>
                <a:gd name="T21" fmla="*/ 387 h 394"/>
                <a:gd name="T22" fmla="*/ 144 w 353"/>
                <a:gd name="T23" fmla="*/ 392 h 394"/>
                <a:gd name="T24" fmla="*/ 188 w 353"/>
                <a:gd name="T25" fmla="*/ 322 h 394"/>
                <a:gd name="T26" fmla="*/ 224 w 353"/>
                <a:gd name="T27" fmla="*/ 274 h 394"/>
                <a:gd name="T28" fmla="*/ 256 w 353"/>
                <a:gd name="T29" fmla="*/ 229 h 394"/>
                <a:gd name="T30" fmla="*/ 284 w 353"/>
                <a:gd name="T31" fmla="*/ 190 h 394"/>
                <a:gd name="T32" fmla="*/ 298 w 353"/>
                <a:gd name="T33" fmla="*/ 168 h 394"/>
                <a:gd name="T34" fmla="*/ 314 w 353"/>
                <a:gd name="T35" fmla="*/ 142 h 394"/>
                <a:gd name="T36" fmla="*/ 333 w 353"/>
                <a:gd name="T37" fmla="*/ 52 h 394"/>
                <a:gd name="T38" fmla="*/ 321 w 353"/>
                <a:gd name="T39" fmla="*/ 86 h 394"/>
                <a:gd name="T40" fmla="*/ 314 w 353"/>
                <a:gd name="T41" fmla="*/ 87 h 394"/>
                <a:gd name="T42" fmla="*/ 292 w 353"/>
                <a:gd name="T43" fmla="*/ 87 h 394"/>
                <a:gd name="T44" fmla="*/ 259 w 353"/>
                <a:gd name="T45" fmla="*/ 134 h 394"/>
                <a:gd name="T46" fmla="*/ 201 w 353"/>
                <a:gd name="T47" fmla="*/ 216 h 394"/>
                <a:gd name="T48" fmla="*/ 136 w 353"/>
                <a:gd name="T49" fmla="*/ 316 h 394"/>
                <a:gd name="T50" fmla="*/ 115 w 353"/>
                <a:gd name="T51" fmla="*/ 359 h 394"/>
                <a:gd name="T52" fmla="*/ 141 w 353"/>
                <a:gd name="T53" fmla="*/ 342 h 394"/>
                <a:gd name="T54" fmla="*/ 179 w 353"/>
                <a:gd name="T55" fmla="*/ 288 h 394"/>
                <a:gd name="T56" fmla="*/ 221 w 353"/>
                <a:gd name="T57" fmla="*/ 222 h 394"/>
                <a:gd name="T58" fmla="*/ 272 w 353"/>
                <a:gd name="T59" fmla="*/ 149 h 394"/>
                <a:gd name="T60" fmla="*/ 310 w 353"/>
                <a:gd name="T61" fmla="*/ 109 h 394"/>
                <a:gd name="T62" fmla="*/ 202 w 353"/>
                <a:gd name="T63" fmla="*/ 273 h 394"/>
                <a:gd name="T64" fmla="*/ 160 w 353"/>
                <a:gd name="T65" fmla="*/ 330 h 394"/>
                <a:gd name="T66" fmla="*/ 126 w 353"/>
                <a:gd name="T67" fmla="*/ 368 h 394"/>
                <a:gd name="T68" fmla="*/ 38 w 353"/>
                <a:gd name="T69" fmla="*/ 323 h 394"/>
                <a:gd name="T70" fmla="*/ 34 w 353"/>
                <a:gd name="T71" fmla="*/ 320 h 394"/>
                <a:gd name="T72" fmla="*/ 91 w 353"/>
                <a:gd name="T73" fmla="*/ 241 h 394"/>
                <a:gd name="T74" fmla="*/ 110 w 353"/>
                <a:gd name="T75" fmla="*/ 214 h 394"/>
                <a:gd name="T76" fmla="*/ 222 w 353"/>
                <a:gd name="T77" fmla="*/ 58 h 394"/>
                <a:gd name="T78" fmla="*/ 247 w 353"/>
                <a:gd name="T79" fmla="*/ 31 h 394"/>
                <a:gd name="T80" fmla="*/ 255 w 353"/>
                <a:gd name="T81" fmla="*/ 24 h 394"/>
                <a:gd name="T82" fmla="*/ 276 w 353"/>
                <a:gd name="T83" fmla="*/ 33 h 394"/>
                <a:gd name="T84" fmla="*/ 307 w 353"/>
                <a:gd name="T85" fmla="*/ 55 h 394"/>
                <a:gd name="T86" fmla="*/ 324 w 353"/>
                <a:gd name="T87" fmla="*/ 83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3" h="394">
                  <a:moveTo>
                    <a:pt x="333" y="52"/>
                  </a:moveTo>
                  <a:cubicBezTo>
                    <a:pt x="328" y="48"/>
                    <a:pt x="311" y="37"/>
                    <a:pt x="297" y="26"/>
                  </a:cubicBezTo>
                  <a:cubicBezTo>
                    <a:pt x="283" y="16"/>
                    <a:pt x="268" y="5"/>
                    <a:pt x="262" y="3"/>
                  </a:cubicBezTo>
                  <a:cubicBezTo>
                    <a:pt x="253" y="0"/>
                    <a:pt x="245" y="1"/>
                    <a:pt x="248" y="6"/>
                  </a:cubicBezTo>
                  <a:cubicBezTo>
                    <a:pt x="248" y="7"/>
                    <a:pt x="244" y="10"/>
                    <a:pt x="237" y="12"/>
                  </a:cubicBezTo>
                  <a:cubicBezTo>
                    <a:pt x="230" y="15"/>
                    <a:pt x="226" y="18"/>
                    <a:pt x="227" y="19"/>
                  </a:cubicBezTo>
                  <a:cubicBezTo>
                    <a:pt x="227" y="20"/>
                    <a:pt x="227" y="22"/>
                    <a:pt x="225" y="23"/>
                  </a:cubicBezTo>
                  <a:cubicBezTo>
                    <a:pt x="224" y="23"/>
                    <a:pt x="222" y="28"/>
                    <a:pt x="220" y="33"/>
                  </a:cubicBezTo>
                  <a:cubicBezTo>
                    <a:pt x="218" y="38"/>
                    <a:pt x="215" y="43"/>
                    <a:pt x="213" y="44"/>
                  </a:cubicBezTo>
                  <a:cubicBezTo>
                    <a:pt x="209" y="46"/>
                    <a:pt x="200" y="58"/>
                    <a:pt x="201" y="60"/>
                  </a:cubicBezTo>
                  <a:cubicBezTo>
                    <a:pt x="202" y="61"/>
                    <a:pt x="201" y="62"/>
                    <a:pt x="199" y="63"/>
                  </a:cubicBezTo>
                  <a:cubicBezTo>
                    <a:pt x="198" y="64"/>
                    <a:pt x="195" y="69"/>
                    <a:pt x="192" y="74"/>
                  </a:cubicBezTo>
                  <a:cubicBezTo>
                    <a:pt x="188" y="83"/>
                    <a:pt x="146" y="138"/>
                    <a:pt x="142" y="140"/>
                  </a:cubicBezTo>
                  <a:cubicBezTo>
                    <a:pt x="139" y="141"/>
                    <a:pt x="119" y="167"/>
                    <a:pt x="115" y="175"/>
                  </a:cubicBezTo>
                  <a:cubicBezTo>
                    <a:pt x="87" y="223"/>
                    <a:pt x="26" y="304"/>
                    <a:pt x="10" y="311"/>
                  </a:cubicBezTo>
                  <a:cubicBezTo>
                    <a:pt x="7" y="313"/>
                    <a:pt x="4" y="316"/>
                    <a:pt x="2" y="319"/>
                  </a:cubicBezTo>
                  <a:cubicBezTo>
                    <a:pt x="0" y="324"/>
                    <a:pt x="1" y="333"/>
                    <a:pt x="4" y="336"/>
                  </a:cubicBezTo>
                  <a:cubicBezTo>
                    <a:pt x="4" y="338"/>
                    <a:pt x="5" y="338"/>
                    <a:pt x="6" y="338"/>
                  </a:cubicBezTo>
                  <a:cubicBezTo>
                    <a:pt x="7" y="337"/>
                    <a:pt x="10" y="339"/>
                    <a:pt x="12" y="343"/>
                  </a:cubicBezTo>
                  <a:cubicBezTo>
                    <a:pt x="14" y="347"/>
                    <a:pt x="16" y="348"/>
                    <a:pt x="19" y="346"/>
                  </a:cubicBezTo>
                  <a:cubicBezTo>
                    <a:pt x="22" y="345"/>
                    <a:pt x="32" y="349"/>
                    <a:pt x="48" y="358"/>
                  </a:cubicBezTo>
                  <a:cubicBezTo>
                    <a:pt x="82" y="377"/>
                    <a:pt x="118" y="391"/>
                    <a:pt x="121" y="387"/>
                  </a:cubicBezTo>
                  <a:cubicBezTo>
                    <a:pt x="123" y="386"/>
                    <a:pt x="125" y="386"/>
                    <a:pt x="126" y="388"/>
                  </a:cubicBezTo>
                  <a:cubicBezTo>
                    <a:pt x="128" y="393"/>
                    <a:pt x="134" y="394"/>
                    <a:pt x="144" y="392"/>
                  </a:cubicBezTo>
                  <a:cubicBezTo>
                    <a:pt x="150" y="390"/>
                    <a:pt x="152" y="389"/>
                    <a:pt x="151" y="385"/>
                  </a:cubicBezTo>
                  <a:cubicBezTo>
                    <a:pt x="150" y="379"/>
                    <a:pt x="163" y="356"/>
                    <a:pt x="188" y="322"/>
                  </a:cubicBezTo>
                  <a:cubicBezTo>
                    <a:pt x="196" y="310"/>
                    <a:pt x="207" y="296"/>
                    <a:pt x="212" y="289"/>
                  </a:cubicBezTo>
                  <a:cubicBezTo>
                    <a:pt x="216" y="283"/>
                    <a:pt x="222" y="276"/>
                    <a:pt x="224" y="274"/>
                  </a:cubicBezTo>
                  <a:cubicBezTo>
                    <a:pt x="226" y="272"/>
                    <a:pt x="232" y="264"/>
                    <a:pt x="236" y="256"/>
                  </a:cubicBezTo>
                  <a:cubicBezTo>
                    <a:pt x="241" y="249"/>
                    <a:pt x="250" y="236"/>
                    <a:pt x="256" y="229"/>
                  </a:cubicBezTo>
                  <a:cubicBezTo>
                    <a:pt x="262" y="221"/>
                    <a:pt x="271" y="209"/>
                    <a:pt x="276" y="203"/>
                  </a:cubicBezTo>
                  <a:cubicBezTo>
                    <a:pt x="281" y="197"/>
                    <a:pt x="285" y="191"/>
                    <a:pt x="284" y="190"/>
                  </a:cubicBezTo>
                  <a:cubicBezTo>
                    <a:pt x="284" y="189"/>
                    <a:pt x="284" y="187"/>
                    <a:pt x="286" y="186"/>
                  </a:cubicBezTo>
                  <a:cubicBezTo>
                    <a:pt x="287" y="186"/>
                    <a:pt x="293" y="177"/>
                    <a:pt x="298" y="168"/>
                  </a:cubicBezTo>
                  <a:cubicBezTo>
                    <a:pt x="303" y="159"/>
                    <a:pt x="308" y="151"/>
                    <a:pt x="309" y="151"/>
                  </a:cubicBezTo>
                  <a:cubicBezTo>
                    <a:pt x="310" y="150"/>
                    <a:pt x="312" y="146"/>
                    <a:pt x="314" y="142"/>
                  </a:cubicBezTo>
                  <a:cubicBezTo>
                    <a:pt x="320" y="125"/>
                    <a:pt x="337" y="92"/>
                    <a:pt x="344" y="80"/>
                  </a:cubicBezTo>
                  <a:cubicBezTo>
                    <a:pt x="353" y="67"/>
                    <a:pt x="353" y="65"/>
                    <a:pt x="333" y="52"/>
                  </a:cubicBezTo>
                  <a:close/>
                  <a:moveTo>
                    <a:pt x="324" y="83"/>
                  </a:moveTo>
                  <a:cubicBezTo>
                    <a:pt x="322" y="84"/>
                    <a:pt x="321" y="85"/>
                    <a:pt x="321" y="86"/>
                  </a:cubicBezTo>
                  <a:cubicBezTo>
                    <a:pt x="322" y="88"/>
                    <a:pt x="321" y="90"/>
                    <a:pt x="319" y="92"/>
                  </a:cubicBezTo>
                  <a:cubicBezTo>
                    <a:pt x="317" y="95"/>
                    <a:pt x="316" y="94"/>
                    <a:pt x="314" y="87"/>
                  </a:cubicBezTo>
                  <a:cubicBezTo>
                    <a:pt x="313" y="81"/>
                    <a:pt x="311" y="79"/>
                    <a:pt x="306" y="78"/>
                  </a:cubicBezTo>
                  <a:cubicBezTo>
                    <a:pt x="301" y="77"/>
                    <a:pt x="299" y="78"/>
                    <a:pt x="292" y="87"/>
                  </a:cubicBezTo>
                  <a:cubicBezTo>
                    <a:pt x="288" y="92"/>
                    <a:pt x="284" y="99"/>
                    <a:pt x="282" y="103"/>
                  </a:cubicBezTo>
                  <a:cubicBezTo>
                    <a:pt x="281" y="107"/>
                    <a:pt x="270" y="121"/>
                    <a:pt x="259" y="134"/>
                  </a:cubicBezTo>
                  <a:cubicBezTo>
                    <a:pt x="247" y="148"/>
                    <a:pt x="232" y="169"/>
                    <a:pt x="225" y="180"/>
                  </a:cubicBezTo>
                  <a:cubicBezTo>
                    <a:pt x="218" y="192"/>
                    <a:pt x="207" y="208"/>
                    <a:pt x="201" y="216"/>
                  </a:cubicBezTo>
                  <a:cubicBezTo>
                    <a:pt x="195" y="224"/>
                    <a:pt x="190" y="233"/>
                    <a:pt x="188" y="236"/>
                  </a:cubicBezTo>
                  <a:cubicBezTo>
                    <a:pt x="183" y="248"/>
                    <a:pt x="149" y="301"/>
                    <a:pt x="136" y="316"/>
                  </a:cubicBezTo>
                  <a:cubicBezTo>
                    <a:pt x="113" y="343"/>
                    <a:pt x="112" y="345"/>
                    <a:pt x="111" y="351"/>
                  </a:cubicBezTo>
                  <a:cubicBezTo>
                    <a:pt x="110" y="354"/>
                    <a:pt x="111" y="356"/>
                    <a:pt x="115" y="359"/>
                  </a:cubicBezTo>
                  <a:cubicBezTo>
                    <a:pt x="121" y="364"/>
                    <a:pt x="133" y="358"/>
                    <a:pt x="135" y="351"/>
                  </a:cubicBezTo>
                  <a:cubicBezTo>
                    <a:pt x="136" y="348"/>
                    <a:pt x="138" y="344"/>
                    <a:pt x="141" y="342"/>
                  </a:cubicBezTo>
                  <a:cubicBezTo>
                    <a:pt x="143" y="339"/>
                    <a:pt x="152" y="326"/>
                    <a:pt x="161" y="313"/>
                  </a:cubicBezTo>
                  <a:cubicBezTo>
                    <a:pt x="170" y="299"/>
                    <a:pt x="178" y="288"/>
                    <a:pt x="179" y="288"/>
                  </a:cubicBezTo>
                  <a:cubicBezTo>
                    <a:pt x="180" y="288"/>
                    <a:pt x="198" y="257"/>
                    <a:pt x="208" y="240"/>
                  </a:cubicBezTo>
                  <a:cubicBezTo>
                    <a:pt x="211" y="236"/>
                    <a:pt x="216" y="228"/>
                    <a:pt x="221" y="222"/>
                  </a:cubicBezTo>
                  <a:cubicBezTo>
                    <a:pt x="226" y="217"/>
                    <a:pt x="235" y="202"/>
                    <a:pt x="242" y="191"/>
                  </a:cubicBezTo>
                  <a:cubicBezTo>
                    <a:pt x="249" y="179"/>
                    <a:pt x="262" y="160"/>
                    <a:pt x="272" y="149"/>
                  </a:cubicBezTo>
                  <a:cubicBezTo>
                    <a:pt x="281" y="138"/>
                    <a:pt x="293" y="123"/>
                    <a:pt x="298" y="114"/>
                  </a:cubicBezTo>
                  <a:cubicBezTo>
                    <a:pt x="311" y="95"/>
                    <a:pt x="316" y="93"/>
                    <a:pt x="310" y="109"/>
                  </a:cubicBezTo>
                  <a:cubicBezTo>
                    <a:pt x="305" y="122"/>
                    <a:pt x="264" y="194"/>
                    <a:pt x="261" y="196"/>
                  </a:cubicBezTo>
                  <a:cubicBezTo>
                    <a:pt x="260" y="196"/>
                    <a:pt x="225" y="241"/>
                    <a:pt x="202" y="273"/>
                  </a:cubicBezTo>
                  <a:cubicBezTo>
                    <a:pt x="194" y="284"/>
                    <a:pt x="184" y="298"/>
                    <a:pt x="179" y="305"/>
                  </a:cubicBezTo>
                  <a:cubicBezTo>
                    <a:pt x="175" y="311"/>
                    <a:pt x="166" y="322"/>
                    <a:pt x="160" y="330"/>
                  </a:cubicBezTo>
                  <a:cubicBezTo>
                    <a:pt x="153" y="337"/>
                    <a:pt x="145" y="349"/>
                    <a:pt x="140" y="356"/>
                  </a:cubicBezTo>
                  <a:cubicBezTo>
                    <a:pt x="133" y="368"/>
                    <a:pt x="131" y="369"/>
                    <a:pt x="126" y="368"/>
                  </a:cubicBezTo>
                  <a:cubicBezTo>
                    <a:pt x="109" y="366"/>
                    <a:pt x="73" y="348"/>
                    <a:pt x="52" y="331"/>
                  </a:cubicBezTo>
                  <a:cubicBezTo>
                    <a:pt x="46" y="327"/>
                    <a:pt x="40" y="323"/>
                    <a:pt x="38" y="323"/>
                  </a:cubicBezTo>
                  <a:cubicBezTo>
                    <a:pt x="37" y="323"/>
                    <a:pt x="35" y="322"/>
                    <a:pt x="34" y="320"/>
                  </a:cubicBezTo>
                  <a:cubicBezTo>
                    <a:pt x="34" y="320"/>
                    <a:pt x="34" y="320"/>
                    <a:pt x="34" y="320"/>
                  </a:cubicBezTo>
                  <a:cubicBezTo>
                    <a:pt x="33" y="317"/>
                    <a:pt x="33" y="315"/>
                    <a:pt x="36" y="314"/>
                  </a:cubicBezTo>
                  <a:cubicBezTo>
                    <a:pt x="40" y="312"/>
                    <a:pt x="91" y="245"/>
                    <a:pt x="91" y="241"/>
                  </a:cubicBezTo>
                  <a:cubicBezTo>
                    <a:pt x="91" y="239"/>
                    <a:pt x="93" y="237"/>
                    <a:pt x="95" y="236"/>
                  </a:cubicBezTo>
                  <a:cubicBezTo>
                    <a:pt x="97" y="235"/>
                    <a:pt x="104" y="225"/>
                    <a:pt x="110" y="214"/>
                  </a:cubicBezTo>
                  <a:cubicBezTo>
                    <a:pt x="129" y="183"/>
                    <a:pt x="150" y="153"/>
                    <a:pt x="159" y="144"/>
                  </a:cubicBezTo>
                  <a:cubicBezTo>
                    <a:pt x="178" y="125"/>
                    <a:pt x="219" y="69"/>
                    <a:pt x="222" y="58"/>
                  </a:cubicBezTo>
                  <a:cubicBezTo>
                    <a:pt x="223" y="53"/>
                    <a:pt x="239" y="36"/>
                    <a:pt x="244" y="34"/>
                  </a:cubicBezTo>
                  <a:cubicBezTo>
                    <a:pt x="247" y="33"/>
                    <a:pt x="248" y="31"/>
                    <a:pt x="247" y="31"/>
                  </a:cubicBezTo>
                  <a:cubicBezTo>
                    <a:pt x="245" y="30"/>
                    <a:pt x="247" y="21"/>
                    <a:pt x="249" y="20"/>
                  </a:cubicBezTo>
                  <a:cubicBezTo>
                    <a:pt x="250" y="19"/>
                    <a:pt x="253" y="21"/>
                    <a:pt x="255" y="24"/>
                  </a:cubicBezTo>
                  <a:cubicBezTo>
                    <a:pt x="257" y="27"/>
                    <a:pt x="262" y="29"/>
                    <a:pt x="267" y="29"/>
                  </a:cubicBezTo>
                  <a:cubicBezTo>
                    <a:pt x="271" y="29"/>
                    <a:pt x="275" y="30"/>
                    <a:pt x="276" y="33"/>
                  </a:cubicBezTo>
                  <a:cubicBezTo>
                    <a:pt x="278" y="35"/>
                    <a:pt x="280" y="38"/>
                    <a:pt x="282" y="38"/>
                  </a:cubicBezTo>
                  <a:cubicBezTo>
                    <a:pt x="284" y="39"/>
                    <a:pt x="295" y="47"/>
                    <a:pt x="307" y="55"/>
                  </a:cubicBezTo>
                  <a:cubicBezTo>
                    <a:pt x="319" y="64"/>
                    <a:pt x="329" y="71"/>
                    <a:pt x="329" y="72"/>
                  </a:cubicBezTo>
                  <a:cubicBezTo>
                    <a:pt x="330" y="74"/>
                    <a:pt x="326" y="81"/>
                    <a:pt x="324" y="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155"/>
            <p:cNvSpPr>
              <a:spLocks noEditPoints="1"/>
            </p:cNvSpPr>
            <p:nvPr/>
          </p:nvSpPr>
          <p:spPr bwMode="auto">
            <a:xfrm>
              <a:off x="1996" y="2593"/>
              <a:ext cx="78" cy="79"/>
            </a:xfrm>
            <a:custGeom>
              <a:avLst/>
              <a:gdLst>
                <a:gd name="T0" fmla="*/ 133 w 143"/>
                <a:gd name="T1" fmla="*/ 1 h 145"/>
                <a:gd name="T2" fmla="*/ 72 w 143"/>
                <a:gd name="T3" fmla="*/ 33 h 145"/>
                <a:gd name="T4" fmla="*/ 52 w 143"/>
                <a:gd name="T5" fmla="*/ 47 h 145"/>
                <a:gd name="T6" fmla="*/ 30 w 143"/>
                <a:gd name="T7" fmla="*/ 61 h 145"/>
                <a:gd name="T8" fmla="*/ 13 w 143"/>
                <a:gd name="T9" fmla="*/ 67 h 145"/>
                <a:gd name="T10" fmla="*/ 3 w 143"/>
                <a:gd name="T11" fmla="*/ 83 h 145"/>
                <a:gd name="T12" fmla="*/ 4 w 143"/>
                <a:gd name="T13" fmla="*/ 85 h 145"/>
                <a:gd name="T14" fmla="*/ 5 w 143"/>
                <a:gd name="T15" fmla="*/ 86 h 145"/>
                <a:gd name="T16" fmla="*/ 12 w 143"/>
                <a:gd name="T17" fmla="*/ 92 h 145"/>
                <a:gd name="T18" fmla="*/ 91 w 143"/>
                <a:gd name="T19" fmla="*/ 139 h 145"/>
                <a:gd name="T20" fmla="*/ 96 w 143"/>
                <a:gd name="T21" fmla="*/ 141 h 145"/>
                <a:gd name="T22" fmla="*/ 103 w 143"/>
                <a:gd name="T23" fmla="*/ 143 h 145"/>
                <a:gd name="T24" fmla="*/ 111 w 143"/>
                <a:gd name="T25" fmla="*/ 142 h 145"/>
                <a:gd name="T26" fmla="*/ 116 w 143"/>
                <a:gd name="T27" fmla="*/ 117 h 145"/>
                <a:gd name="T28" fmla="*/ 119 w 143"/>
                <a:gd name="T29" fmla="*/ 84 h 145"/>
                <a:gd name="T30" fmla="*/ 122 w 143"/>
                <a:gd name="T31" fmla="*/ 53 h 145"/>
                <a:gd name="T32" fmla="*/ 134 w 143"/>
                <a:gd name="T33" fmla="*/ 24 h 145"/>
                <a:gd name="T34" fmla="*/ 140 w 143"/>
                <a:gd name="T35" fmla="*/ 17 h 145"/>
                <a:gd name="T36" fmla="*/ 133 w 143"/>
                <a:gd name="T37" fmla="*/ 1 h 145"/>
                <a:gd name="T38" fmla="*/ 98 w 143"/>
                <a:gd name="T39" fmla="*/ 72 h 145"/>
                <a:gd name="T40" fmla="*/ 96 w 143"/>
                <a:gd name="T41" fmla="*/ 107 h 145"/>
                <a:gd name="T42" fmla="*/ 79 w 143"/>
                <a:gd name="T43" fmla="*/ 105 h 145"/>
                <a:gd name="T44" fmla="*/ 53 w 143"/>
                <a:gd name="T45" fmla="*/ 90 h 145"/>
                <a:gd name="T46" fmla="*/ 41 w 143"/>
                <a:gd name="T47" fmla="*/ 82 h 145"/>
                <a:gd name="T48" fmla="*/ 50 w 143"/>
                <a:gd name="T49" fmla="*/ 72 h 145"/>
                <a:gd name="T50" fmla="*/ 73 w 143"/>
                <a:gd name="T51" fmla="*/ 55 h 145"/>
                <a:gd name="T52" fmla="*/ 93 w 143"/>
                <a:gd name="T53" fmla="*/ 41 h 145"/>
                <a:gd name="T54" fmla="*/ 101 w 143"/>
                <a:gd name="T55" fmla="*/ 38 h 145"/>
                <a:gd name="T56" fmla="*/ 98 w 143"/>
                <a:gd name="T57" fmla="*/ 7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3" h="145">
                  <a:moveTo>
                    <a:pt x="133" y="1"/>
                  </a:moveTo>
                  <a:cubicBezTo>
                    <a:pt x="128" y="0"/>
                    <a:pt x="93" y="18"/>
                    <a:pt x="72" y="33"/>
                  </a:cubicBezTo>
                  <a:cubicBezTo>
                    <a:pt x="68" y="36"/>
                    <a:pt x="59" y="43"/>
                    <a:pt x="52" y="47"/>
                  </a:cubicBezTo>
                  <a:cubicBezTo>
                    <a:pt x="46" y="51"/>
                    <a:pt x="36" y="57"/>
                    <a:pt x="30" y="61"/>
                  </a:cubicBezTo>
                  <a:cubicBezTo>
                    <a:pt x="23" y="65"/>
                    <a:pt x="17" y="68"/>
                    <a:pt x="13" y="67"/>
                  </a:cubicBezTo>
                  <a:cubicBezTo>
                    <a:pt x="4" y="67"/>
                    <a:pt x="0" y="76"/>
                    <a:pt x="3" y="83"/>
                  </a:cubicBezTo>
                  <a:cubicBezTo>
                    <a:pt x="3" y="84"/>
                    <a:pt x="4" y="84"/>
                    <a:pt x="4" y="85"/>
                  </a:cubicBezTo>
                  <a:cubicBezTo>
                    <a:pt x="4" y="85"/>
                    <a:pt x="5" y="86"/>
                    <a:pt x="5" y="86"/>
                  </a:cubicBezTo>
                  <a:cubicBezTo>
                    <a:pt x="8" y="89"/>
                    <a:pt x="11" y="92"/>
                    <a:pt x="12" y="92"/>
                  </a:cubicBezTo>
                  <a:cubicBezTo>
                    <a:pt x="18" y="94"/>
                    <a:pt x="89" y="136"/>
                    <a:pt x="91" y="139"/>
                  </a:cubicBezTo>
                  <a:cubicBezTo>
                    <a:pt x="92" y="141"/>
                    <a:pt x="94" y="142"/>
                    <a:pt x="96" y="141"/>
                  </a:cubicBezTo>
                  <a:cubicBezTo>
                    <a:pt x="98" y="140"/>
                    <a:pt x="101" y="141"/>
                    <a:pt x="103" y="143"/>
                  </a:cubicBezTo>
                  <a:cubicBezTo>
                    <a:pt x="105" y="145"/>
                    <a:pt x="108" y="144"/>
                    <a:pt x="111" y="142"/>
                  </a:cubicBezTo>
                  <a:cubicBezTo>
                    <a:pt x="115" y="140"/>
                    <a:pt x="116" y="133"/>
                    <a:pt x="116" y="117"/>
                  </a:cubicBezTo>
                  <a:cubicBezTo>
                    <a:pt x="116" y="105"/>
                    <a:pt x="117" y="91"/>
                    <a:pt x="119" y="84"/>
                  </a:cubicBezTo>
                  <a:cubicBezTo>
                    <a:pt x="120" y="78"/>
                    <a:pt x="121" y="64"/>
                    <a:pt x="122" y="53"/>
                  </a:cubicBezTo>
                  <a:cubicBezTo>
                    <a:pt x="124" y="34"/>
                    <a:pt x="127" y="27"/>
                    <a:pt x="134" y="24"/>
                  </a:cubicBezTo>
                  <a:cubicBezTo>
                    <a:pt x="136" y="23"/>
                    <a:pt x="139" y="20"/>
                    <a:pt x="140" y="17"/>
                  </a:cubicBezTo>
                  <a:cubicBezTo>
                    <a:pt x="143" y="11"/>
                    <a:pt x="139" y="4"/>
                    <a:pt x="133" y="1"/>
                  </a:cubicBezTo>
                  <a:close/>
                  <a:moveTo>
                    <a:pt x="98" y="72"/>
                  </a:moveTo>
                  <a:cubicBezTo>
                    <a:pt x="96" y="90"/>
                    <a:pt x="95" y="105"/>
                    <a:pt x="96" y="107"/>
                  </a:cubicBezTo>
                  <a:cubicBezTo>
                    <a:pt x="100" y="115"/>
                    <a:pt x="93" y="114"/>
                    <a:pt x="79" y="105"/>
                  </a:cubicBezTo>
                  <a:cubicBezTo>
                    <a:pt x="71" y="99"/>
                    <a:pt x="60" y="93"/>
                    <a:pt x="53" y="90"/>
                  </a:cubicBezTo>
                  <a:cubicBezTo>
                    <a:pt x="47" y="87"/>
                    <a:pt x="42" y="84"/>
                    <a:pt x="41" y="82"/>
                  </a:cubicBezTo>
                  <a:cubicBezTo>
                    <a:pt x="40" y="80"/>
                    <a:pt x="44" y="76"/>
                    <a:pt x="50" y="72"/>
                  </a:cubicBezTo>
                  <a:cubicBezTo>
                    <a:pt x="56" y="68"/>
                    <a:pt x="67" y="60"/>
                    <a:pt x="73" y="55"/>
                  </a:cubicBezTo>
                  <a:cubicBezTo>
                    <a:pt x="80" y="50"/>
                    <a:pt x="89" y="44"/>
                    <a:pt x="93" y="41"/>
                  </a:cubicBezTo>
                  <a:cubicBezTo>
                    <a:pt x="97" y="39"/>
                    <a:pt x="101" y="37"/>
                    <a:pt x="101" y="38"/>
                  </a:cubicBezTo>
                  <a:cubicBezTo>
                    <a:pt x="102" y="39"/>
                    <a:pt x="101" y="54"/>
                    <a:pt x="98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156"/>
            <p:cNvSpPr/>
            <p:nvPr/>
          </p:nvSpPr>
          <p:spPr bwMode="auto">
            <a:xfrm>
              <a:off x="2044" y="2340"/>
              <a:ext cx="130" cy="106"/>
            </a:xfrm>
            <a:custGeom>
              <a:avLst/>
              <a:gdLst>
                <a:gd name="T0" fmla="*/ 138 w 242"/>
                <a:gd name="T1" fmla="*/ 78 h 197"/>
                <a:gd name="T2" fmla="*/ 114 w 242"/>
                <a:gd name="T3" fmla="*/ 94 h 197"/>
                <a:gd name="T4" fmla="*/ 95 w 242"/>
                <a:gd name="T5" fmla="*/ 112 h 197"/>
                <a:gd name="T6" fmla="*/ 90 w 242"/>
                <a:gd name="T7" fmla="*/ 118 h 197"/>
                <a:gd name="T8" fmla="*/ 18 w 242"/>
                <a:gd name="T9" fmla="*/ 175 h 197"/>
                <a:gd name="T10" fmla="*/ 6 w 242"/>
                <a:gd name="T11" fmla="*/ 187 h 197"/>
                <a:gd name="T12" fmla="*/ 5 w 242"/>
                <a:gd name="T13" fmla="*/ 195 h 197"/>
                <a:gd name="T14" fmla="*/ 17 w 242"/>
                <a:gd name="T15" fmla="*/ 193 h 197"/>
                <a:gd name="T16" fmla="*/ 99 w 242"/>
                <a:gd name="T17" fmla="*/ 124 h 197"/>
                <a:gd name="T18" fmla="*/ 105 w 242"/>
                <a:gd name="T19" fmla="*/ 121 h 197"/>
                <a:gd name="T20" fmla="*/ 111 w 242"/>
                <a:gd name="T21" fmla="*/ 116 h 197"/>
                <a:gd name="T22" fmla="*/ 115 w 242"/>
                <a:gd name="T23" fmla="*/ 112 h 197"/>
                <a:gd name="T24" fmla="*/ 117 w 242"/>
                <a:gd name="T25" fmla="*/ 108 h 197"/>
                <a:gd name="T26" fmla="*/ 121 w 242"/>
                <a:gd name="T27" fmla="*/ 105 h 197"/>
                <a:gd name="T28" fmla="*/ 126 w 242"/>
                <a:gd name="T29" fmla="*/ 102 h 197"/>
                <a:gd name="T30" fmla="*/ 134 w 242"/>
                <a:gd name="T31" fmla="*/ 94 h 197"/>
                <a:gd name="T32" fmla="*/ 142 w 242"/>
                <a:gd name="T33" fmla="*/ 89 h 197"/>
                <a:gd name="T34" fmla="*/ 147 w 242"/>
                <a:gd name="T35" fmla="*/ 85 h 197"/>
                <a:gd name="T36" fmla="*/ 153 w 242"/>
                <a:gd name="T37" fmla="*/ 81 h 197"/>
                <a:gd name="T38" fmla="*/ 157 w 242"/>
                <a:gd name="T39" fmla="*/ 78 h 197"/>
                <a:gd name="T40" fmla="*/ 163 w 242"/>
                <a:gd name="T41" fmla="*/ 73 h 197"/>
                <a:gd name="T42" fmla="*/ 176 w 242"/>
                <a:gd name="T43" fmla="*/ 62 h 197"/>
                <a:gd name="T44" fmla="*/ 186 w 242"/>
                <a:gd name="T45" fmla="*/ 55 h 197"/>
                <a:gd name="T46" fmla="*/ 191 w 242"/>
                <a:gd name="T47" fmla="*/ 49 h 197"/>
                <a:gd name="T48" fmla="*/ 199 w 242"/>
                <a:gd name="T49" fmla="*/ 43 h 197"/>
                <a:gd name="T50" fmla="*/ 209 w 242"/>
                <a:gd name="T51" fmla="*/ 34 h 197"/>
                <a:gd name="T52" fmla="*/ 213 w 242"/>
                <a:gd name="T53" fmla="*/ 34 h 197"/>
                <a:gd name="T54" fmla="*/ 218 w 242"/>
                <a:gd name="T55" fmla="*/ 30 h 197"/>
                <a:gd name="T56" fmla="*/ 229 w 242"/>
                <a:gd name="T57" fmla="*/ 22 h 197"/>
                <a:gd name="T58" fmla="*/ 236 w 242"/>
                <a:gd name="T59" fmla="*/ 14 h 197"/>
                <a:gd name="T60" fmla="*/ 239 w 242"/>
                <a:gd name="T61" fmla="*/ 5 h 197"/>
                <a:gd name="T62" fmla="*/ 226 w 242"/>
                <a:gd name="T63" fmla="*/ 11 h 197"/>
                <a:gd name="T64" fmla="*/ 182 w 242"/>
                <a:gd name="T65" fmla="*/ 4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2" h="197">
                  <a:moveTo>
                    <a:pt x="155" y="64"/>
                  </a:moveTo>
                  <a:cubicBezTo>
                    <a:pt x="149" y="69"/>
                    <a:pt x="141" y="76"/>
                    <a:pt x="138" y="78"/>
                  </a:cubicBezTo>
                  <a:cubicBezTo>
                    <a:pt x="135" y="80"/>
                    <a:pt x="132" y="83"/>
                    <a:pt x="131" y="83"/>
                  </a:cubicBezTo>
                  <a:cubicBezTo>
                    <a:pt x="128" y="83"/>
                    <a:pt x="115" y="92"/>
                    <a:pt x="114" y="94"/>
                  </a:cubicBezTo>
                  <a:cubicBezTo>
                    <a:pt x="114" y="94"/>
                    <a:pt x="113" y="96"/>
                    <a:pt x="111" y="98"/>
                  </a:cubicBezTo>
                  <a:cubicBezTo>
                    <a:pt x="102" y="107"/>
                    <a:pt x="96" y="112"/>
                    <a:pt x="95" y="112"/>
                  </a:cubicBezTo>
                  <a:cubicBezTo>
                    <a:pt x="94" y="112"/>
                    <a:pt x="93" y="113"/>
                    <a:pt x="93" y="115"/>
                  </a:cubicBezTo>
                  <a:cubicBezTo>
                    <a:pt x="93" y="116"/>
                    <a:pt x="92" y="117"/>
                    <a:pt x="90" y="118"/>
                  </a:cubicBezTo>
                  <a:cubicBezTo>
                    <a:pt x="87" y="118"/>
                    <a:pt x="75" y="128"/>
                    <a:pt x="42" y="155"/>
                  </a:cubicBezTo>
                  <a:cubicBezTo>
                    <a:pt x="29" y="166"/>
                    <a:pt x="18" y="175"/>
                    <a:pt x="18" y="175"/>
                  </a:cubicBezTo>
                  <a:cubicBezTo>
                    <a:pt x="17" y="176"/>
                    <a:pt x="17" y="176"/>
                    <a:pt x="16" y="177"/>
                  </a:cubicBezTo>
                  <a:cubicBezTo>
                    <a:pt x="15" y="179"/>
                    <a:pt x="13" y="181"/>
                    <a:pt x="6" y="187"/>
                  </a:cubicBezTo>
                  <a:cubicBezTo>
                    <a:pt x="1" y="192"/>
                    <a:pt x="0" y="193"/>
                    <a:pt x="2" y="194"/>
                  </a:cubicBezTo>
                  <a:cubicBezTo>
                    <a:pt x="3" y="194"/>
                    <a:pt x="4" y="195"/>
                    <a:pt x="5" y="195"/>
                  </a:cubicBezTo>
                  <a:cubicBezTo>
                    <a:pt x="6" y="197"/>
                    <a:pt x="12" y="196"/>
                    <a:pt x="14" y="194"/>
                  </a:cubicBezTo>
                  <a:cubicBezTo>
                    <a:pt x="15" y="193"/>
                    <a:pt x="16" y="193"/>
                    <a:pt x="17" y="193"/>
                  </a:cubicBezTo>
                  <a:cubicBezTo>
                    <a:pt x="18" y="193"/>
                    <a:pt x="19" y="192"/>
                    <a:pt x="19" y="191"/>
                  </a:cubicBezTo>
                  <a:cubicBezTo>
                    <a:pt x="22" y="185"/>
                    <a:pt x="90" y="128"/>
                    <a:pt x="99" y="124"/>
                  </a:cubicBezTo>
                  <a:cubicBezTo>
                    <a:pt x="101" y="123"/>
                    <a:pt x="102" y="123"/>
                    <a:pt x="102" y="122"/>
                  </a:cubicBezTo>
                  <a:cubicBezTo>
                    <a:pt x="102" y="121"/>
                    <a:pt x="103" y="121"/>
                    <a:pt x="105" y="121"/>
                  </a:cubicBezTo>
                  <a:cubicBezTo>
                    <a:pt x="106" y="121"/>
                    <a:pt x="107" y="120"/>
                    <a:pt x="107" y="119"/>
                  </a:cubicBezTo>
                  <a:cubicBezTo>
                    <a:pt x="106" y="117"/>
                    <a:pt x="110" y="114"/>
                    <a:pt x="111" y="116"/>
                  </a:cubicBezTo>
                  <a:cubicBezTo>
                    <a:pt x="111" y="116"/>
                    <a:pt x="113" y="116"/>
                    <a:pt x="114" y="115"/>
                  </a:cubicBezTo>
                  <a:cubicBezTo>
                    <a:pt x="115" y="114"/>
                    <a:pt x="115" y="113"/>
                    <a:pt x="115" y="112"/>
                  </a:cubicBezTo>
                  <a:cubicBezTo>
                    <a:pt x="114" y="112"/>
                    <a:pt x="115" y="111"/>
                    <a:pt x="116" y="110"/>
                  </a:cubicBezTo>
                  <a:cubicBezTo>
                    <a:pt x="117" y="110"/>
                    <a:pt x="117" y="109"/>
                    <a:pt x="117" y="108"/>
                  </a:cubicBezTo>
                  <a:cubicBezTo>
                    <a:pt x="117" y="107"/>
                    <a:pt x="118" y="107"/>
                    <a:pt x="119" y="107"/>
                  </a:cubicBezTo>
                  <a:cubicBezTo>
                    <a:pt x="121" y="107"/>
                    <a:pt x="121" y="106"/>
                    <a:pt x="121" y="105"/>
                  </a:cubicBezTo>
                  <a:cubicBezTo>
                    <a:pt x="121" y="103"/>
                    <a:pt x="123" y="101"/>
                    <a:pt x="124" y="103"/>
                  </a:cubicBezTo>
                  <a:cubicBezTo>
                    <a:pt x="125" y="105"/>
                    <a:pt x="127" y="104"/>
                    <a:pt x="126" y="102"/>
                  </a:cubicBezTo>
                  <a:cubicBezTo>
                    <a:pt x="126" y="101"/>
                    <a:pt x="128" y="100"/>
                    <a:pt x="130" y="99"/>
                  </a:cubicBezTo>
                  <a:cubicBezTo>
                    <a:pt x="133" y="97"/>
                    <a:pt x="134" y="96"/>
                    <a:pt x="134" y="94"/>
                  </a:cubicBezTo>
                  <a:cubicBezTo>
                    <a:pt x="134" y="91"/>
                    <a:pt x="136" y="90"/>
                    <a:pt x="139" y="90"/>
                  </a:cubicBezTo>
                  <a:cubicBezTo>
                    <a:pt x="141" y="90"/>
                    <a:pt x="141" y="90"/>
                    <a:pt x="142" y="89"/>
                  </a:cubicBezTo>
                  <a:cubicBezTo>
                    <a:pt x="142" y="87"/>
                    <a:pt x="142" y="87"/>
                    <a:pt x="144" y="87"/>
                  </a:cubicBezTo>
                  <a:cubicBezTo>
                    <a:pt x="146" y="88"/>
                    <a:pt x="147" y="87"/>
                    <a:pt x="147" y="85"/>
                  </a:cubicBezTo>
                  <a:cubicBezTo>
                    <a:pt x="148" y="83"/>
                    <a:pt x="149" y="82"/>
                    <a:pt x="150" y="83"/>
                  </a:cubicBezTo>
                  <a:cubicBezTo>
                    <a:pt x="152" y="83"/>
                    <a:pt x="152" y="83"/>
                    <a:pt x="153" y="81"/>
                  </a:cubicBezTo>
                  <a:cubicBezTo>
                    <a:pt x="153" y="79"/>
                    <a:pt x="153" y="79"/>
                    <a:pt x="155" y="79"/>
                  </a:cubicBezTo>
                  <a:cubicBezTo>
                    <a:pt x="155" y="79"/>
                    <a:pt x="157" y="79"/>
                    <a:pt x="157" y="78"/>
                  </a:cubicBezTo>
                  <a:cubicBezTo>
                    <a:pt x="158" y="76"/>
                    <a:pt x="159" y="76"/>
                    <a:pt x="159" y="76"/>
                  </a:cubicBezTo>
                  <a:cubicBezTo>
                    <a:pt x="160" y="77"/>
                    <a:pt x="162" y="75"/>
                    <a:pt x="163" y="73"/>
                  </a:cubicBezTo>
                  <a:cubicBezTo>
                    <a:pt x="165" y="71"/>
                    <a:pt x="167" y="69"/>
                    <a:pt x="168" y="69"/>
                  </a:cubicBezTo>
                  <a:cubicBezTo>
                    <a:pt x="169" y="68"/>
                    <a:pt x="173" y="65"/>
                    <a:pt x="176" y="62"/>
                  </a:cubicBezTo>
                  <a:cubicBezTo>
                    <a:pt x="180" y="59"/>
                    <a:pt x="184" y="56"/>
                    <a:pt x="185" y="56"/>
                  </a:cubicBezTo>
                  <a:cubicBezTo>
                    <a:pt x="186" y="56"/>
                    <a:pt x="186" y="55"/>
                    <a:pt x="186" y="55"/>
                  </a:cubicBezTo>
                  <a:cubicBezTo>
                    <a:pt x="186" y="53"/>
                    <a:pt x="186" y="53"/>
                    <a:pt x="188" y="53"/>
                  </a:cubicBezTo>
                  <a:cubicBezTo>
                    <a:pt x="189" y="53"/>
                    <a:pt x="190" y="52"/>
                    <a:pt x="191" y="49"/>
                  </a:cubicBezTo>
                  <a:cubicBezTo>
                    <a:pt x="192" y="47"/>
                    <a:pt x="193" y="46"/>
                    <a:pt x="194" y="46"/>
                  </a:cubicBezTo>
                  <a:cubicBezTo>
                    <a:pt x="195" y="46"/>
                    <a:pt x="197" y="45"/>
                    <a:pt x="199" y="43"/>
                  </a:cubicBezTo>
                  <a:cubicBezTo>
                    <a:pt x="201" y="41"/>
                    <a:pt x="204" y="39"/>
                    <a:pt x="205" y="38"/>
                  </a:cubicBezTo>
                  <a:cubicBezTo>
                    <a:pt x="207" y="37"/>
                    <a:pt x="209" y="35"/>
                    <a:pt x="209" y="34"/>
                  </a:cubicBezTo>
                  <a:cubicBezTo>
                    <a:pt x="210" y="32"/>
                    <a:pt x="210" y="32"/>
                    <a:pt x="211" y="34"/>
                  </a:cubicBezTo>
                  <a:cubicBezTo>
                    <a:pt x="213" y="37"/>
                    <a:pt x="213" y="37"/>
                    <a:pt x="213" y="34"/>
                  </a:cubicBezTo>
                  <a:cubicBezTo>
                    <a:pt x="213" y="31"/>
                    <a:pt x="214" y="29"/>
                    <a:pt x="217" y="30"/>
                  </a:cubicBezTo>
                  <a:cubicBezTo>
                    <a:pt x="219" y="31"/>
                    <a:pt x="219" y="31"/>
                    <a:pt x="218" y="30"/>
                  </a:cubicBezTo>
                  <a:cubicBezTo>
                    <a:pt x="216" y="27"/>
                    <a:pt x="218" y="24"/>
                    <a:pt x="221" y="26"/>
                  </a:cubicBezTo>
                  <a:cubicBezTo>
                    <a:pt x="223" y="26"/>
                    <a:pt x="225" y="26"/>
                    <a:pt x="229" y="22"/>
                  </a:cubicBezTo>
                  <a:cubicBezTo>
                    <a:pt x="232" y="19"/>
                    <a:pt x="235" y="16"/>
                    <a:pt x="235" y="15"/>
                  </a:cubicBezTo>
                  <a:cubicBezTo>
                    <a:pt x="235" y="13"/>
                    <a:pt x="235" y="13"/>
                    <a:pt x="236" y="14"/>
                  </a:cubicBezTo>
                  <a:cubicBezTo>
                    <a:pt x="236" y="15"/>
                    <a:pt x="238" y="14"/>
                    <a:pt x="240" y="13"/>
                  </a:cubicBezTo>
                  <a:cubicBezTo>
                    <a:pt x="242" y="10"/>
                    <a:pt x="242" y="8"/>
                    <a:pt x="239" y="5"/>
                  </a:cubicBezTo>
                  <a:cubicBezTo>
                    <a:pt x="238" y="4"/>
                    <a:pt x="238" y="2"/>
                    <a:pt x="239" y="1"/>
                  </a:cubicBezTo>
                  <a:cubicBezTo>
                    <a:pt x="239" y="0"/>
                    <a:pt x="238" y="1"/>
                    <a:pt x="226" y="11"/>
                  </a:cubicBezTo>
                  <a:cubicBezTo>
                    <a:pt x="219" y="17"/>
                    <a:pt x="217" y="18"/>
                    <a:pt x="215" y="18"/>
                  </a:cubicBezTo>
                  <a:cubicBezTo>
                    <a:pt x="212" y="17"/>
                    <a:pt x="211" y="19"/>
                    <a:pt x="182" y="42"/>
                  </a:cubicBezTo>
                  <a:cubicBezTo>
                    <a:pt x="174" y="49"/>
                    <a:pt x="162" y="59"/>
                    <a:pt x="155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157"/>
            <p:cNvSpPr>
              <a:spLocks noEditPoints="1"/>
            </p:cNvSpPr>
            <p:nvPr/>
          </p:nvSpPr>
          <p:spPr bwMode="auto">
            <a:xfrm>
              <a:off x="1990" y="2278"/>
              <a:ext cx="227" cy="208"/>
            </a:xfrm>
            <a:custGeom>
              <a:avLst/>
              <a:gdLst>
                <a:gd name="T0" fmla="*/ 150 w 419"/>
                <a:gd name="T1" fmla="*/ 104 h 386"/>
                <a:gd name="T2" fmla="*/ 76 w 419"/>
                <a:gd name="T3" fmla="*/ 164 h 386"/>
                <a:gd name="T4" fmla="*/ 47 w 419"/>
                <a:gd name="T5" fmla="*/ 191 h 386"/>
                <a:gd name="T6" fmla="*/ 1 w 419"/>
                <a:gd name="T7" fmla="*/ 230 h 386"/>
                <a:gd name="T8" fmla="*/ 84 w 419"/>
                <a:gd name="T9" fmla="*/ 320 h 386"/>
                <a:gd name="T10" fmla="*/ 106 w 419"/>
                <a:gd name="T11" fmla="*/ 345 h 386"/>
                <a:gd name="T12" fmla="*/ 145 w 419"/>
                <a:gd name="T13" fmla="*/ 385 h 386"/>
                <a:gd name="T14" fmla="*/ 293 w 419"/>
                <a:gd name="T15" fmla="*/ 262 h 386"/>
                <a:gd name="T16" fmla="*/ 334 w 419"/>
                <a:gd name="T17" fmla="*/ 231 h 386"/>
                <a:gd name="T18" fmla="*/ 391 w 419"/>
                <a:gd name="T19" fmla="*/ 184 h 386"/>
                <a:gd name="T20" fmla="*/ 405 w 419"/>
                <a:gd name="T21" fmla="*/ 173 h 386"/>
                <a:gd name="T22" fmla="*/ 417 w 419"/>
                <a:gd name="T23" fmla="*/ 161 h 386"/>
                <a:gd name="T24" fmla="*/ 403 w 419"/>
                <a:gd name="T25" fmla="*/ 141 h 386"/>
                <a:gd name="T26" fmla="*/ 388 w 419"/>
                <a:gd name="T27" fmla="*/ 126 h 386"/>
                <a:gd name="T28" fmla="*/ 367 w 419"/>
                <a:gd name="T29" fmla="*/ 100 h 386"/>
                <a:gd name="T30" fmla="*/ 360 w 419"/>
                <a:gd name="T31" fmla="*/ 95 h 386"/>
                <a:gd name="T32" fmla="*/ 351 w 419"/>
                <a:gd name="T33" fmla="*/ 85 h 386"/>
                <a:gd name="T34" fmla="*/ 332 w 419"/>
                <a:gd name="T35" fmla="*/ 66 h 386"/>
                <a:gd name="T36" fmla="*/ 315 w 419"/>
                <a:gd name="T37" fmla="*/ 45 h 386"/>
                <a:gd name="T38" fmla="*/ 299 w 419"/>
                <a:gd name="T39" fmla="*/ 30 h 386"/>
                <a:gd name="T40" fmla="*/ 283 w 419"/>
                <a:gd name="T41" fmla="*/ 10 h 386"/>
                <a:gd name="T42" fmla="*/ 249 w 419"/>
                <a:gd name="T43" fmla="*/ 20 h 386"/>
                <a:gd name="T44" fmla="*/ 290 w 419"/>
                <a:gd name="T45" fmla="*/ 42 h 386"/>
                <a:gd name="T46" fmla="*/ 373 w 419"/>
                <a:gd name="T47" fmla="*/ 131 h 386"/>
                <a:gd name="T48" fmla="*/ 396 w 419"/>
                <a:gd name="T49" fmla="*/ 166 h 386"/>
                <a:gd name="T50" fmla="*/ 385 w 419"/>
                <a:gd name="T51" fmla="*/ 176 h 386"/>
                <a:gd name="T52" fmla="*/ 374 w 419"/>
                <a:gd name="T53" fmla="*/ 184 h 386"/>
                <a:gd name="T54" fmla="*/ 353 w 419"/>
                <a:gd name="T55" fmla="*/ 200 h 386"/>
                <a:gd name="T56" fmla="*/ 337 w 419"/>
                <a:gd name="T57" fmla="*/ 215 h 386"/>
                <a:gd name="T58" fmla="*/ 323 w 419"/>
                <a:gd name="T59" fmla="*/ 224 h 386"/>
                <a:gd name="T60" fmla="*/ 300 w 419"/>
                <a:gd name="T61" fmla="*/ 240 h 386"/>
                <a:gd name="T62" fmla="*/ 286 w 419"/>
                <a:gd name="T63" fmla="*/ 252 h 386"/>
                <a:gd name="T64" fmla="*/ 270 w 419"/>
                <a:gd name="T65" fmla="*/ 261 h 386"/>
                <a:gd name="T66" fmla="*/ 249 w 419"/>
                <a:gd name="T67" fmla="*/ 281 h 386"/>
                <a:gd name="T68" fmla="*/ 186 w 419"/>
                <a:gd name="T69" fmla="*/ 336 h 386"/>
                <a:gd name="T70" fmla="*/ 121 w 419"/>
                <a:gd name="T71" fmla="*/ 349 h 386"/>
                <a:gd name="T72" fmla="*/ 113 w 419"/>
                <a:gd name="T73" fmla="*/ 340 h 386"/>
                <a:gd name="T74" fmla="*/ 103 w 419"/>
                <a:gd name="T75" fmla="*/ 328 h 386"/>
                <a:gd name="T76" fmla="*/ 73 w 419"/>
                <a:gd name="T77" fmla="*/ 295 h 386"/>
                <a:gd name="T78" fmla="*/ 43 w 419"/>
                <a:gd name="T79" fmla="*/ 260 h 386"/>
                <a:gd name="T80" fmla="*/ 44 w 419"/>
                <a:gd name="T81" fmla="*/ 211 h 386"/>
                <a:gd name="T82" fmla="*/ 131 w 419"/>
                <a:gd name="T83" fmla="*/ 135 h 386"/>
                <a:gd name="T84" fmla="*/ 165 w 419"/>
                <a:gd name="T85" fmla="*/ 106 h 386"/>
                <a:gd name="T86" fmla="*/ 199 w 419"/>
                <a:gd name="T87" fmla="*/ 76 h 386"/>
                <a:gd name="T88" fmla="*/ 206 w 419"/>
                <a:gd name="T89" fmla="*/ 72 h 386"/>
                <a:gd name="T90" fmla="*/ 248 w 419"/>
                <a:gd name="T91" fmla="*/ 3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9" h="386">
                  <a:moveTo>
                    <a:pt x="212" y="51"/>
                  </a:moveTo>
                  <a:cubicBezTo>
                    <a:pt x="185" y="74"/>
                    <a:pt x="185" y="73"/>
                    <a:pt x="171" y="87"/>
                  </a:cubicBezTo>
                  <a:cubicBezTo>
                    <a:pt x="166" y="91"/>
                    <a:pt x="157" y="99"/>
                    <a:pt x="150" y="104"/>
                  </a:cubicBezTo>
                  <a:cubicBezTo>
                    <a:pt x="143" y="109"/>
                    <a:pt x="129" y="121"/>
                    <a:pt x="118" y="130"/>
                  </a:cubicBezTo>
                  <a:cubicBezTo>
                    <a:pt x="106" y="140"/>
                    <a:pt x="96" y="149"/>
                    <a:pt x="93" y="150"/>
                  </a:cubicBezTo>
                  <a:cubicBezTo>
                    <a:pt x="91" y="151"/>
                    <a:pt x="83" y="158"/>
                    <a:pt x="76" y="164"/>
                  </a:cubicBezTo>
                  <a:cubicBezTo>
                    <a:pt x="68" y="170"/>
                    <a:pt x="61" y="175"/>
                    <a:pt x="61" y="175"/>
                  </a:cubicBezTo>
                  <a:cubicBezTo>
                    <a:pt x="60" y="175"/>
                    <a:pt x="59" y="177"/>
                    <a:pt x="58" y="178"/>
                  </a:cubicBezTo>
                  <a:cubicBezTo>
                    <a:pt x="58" y="180"/>
                    <a:pt x="53" y="185"/>
                    <a:pt x="47" y="191"/>
                  </a:cubicBezTo>
                  <a:cubicBezTo>
                    <a:pt x="42" y="196"/>
                    <a:pt x="34" y="204"/>
                    <a:pt x="30" y="208"/>
                  </a:cubicBezTo>
                  <a:cubicBezTo>
                    <a:pt x="18" y="220"/>
                    <a:pt x="9" y="227"/>
                    <a:pt x="4" y="228"/>
                  </a:cubicBezTo>
                  <a:cubicBezTo>
                    <a:pt x="3" y="228"/>
                    <a:pt x="1" y="229"/>
                    <a:pt x="1" y="230"/>
                  </a:cubicBezTo>
                  <a:cubicBezTo>
                    <a:pt x="0" y="232"/>
                    <a:pt x="3" y="237"/>
                    <a:pt x="6" y="237"/>
                  </a:cubicBezTo>
                  <a:cubicBezTo>
                    <a:pt x="8" y="238"/>
                    <a:pt x="23" y="253"/>
                    <a:pt x="55" y="289"/>
                  </a:cubicBezTo>
                  <a:cubicBezTo>
                    <a:pt x="70" y="306"/>
                    <a:pt x="83" y="320"/>
                    <a:pt x="84" y="320"/>
                  </a:cubicBezTo>
                  <a:cubicBezTo>
                    <a:pt x="84" y="320"/>
                    <a:pt x="85" y="321"/>
                    <a:pt x="85" y="322"/>
                  </a:cubicBezTo>
                  <a:cubicBezTo>
                    <a:pt x="85" y="323"/>
                    <a:pt x="86" y="324"/>
                    <a:pt x="88" y="325"/>
                  </a:cubicBezTo>
                  <a:cubicBezTo>
                    <a:pt x="89" y="325"/>
                    <a:pt x="97" y="334"/>
                    <a:pt x="106" y="345"/>
                  </a:cubicBezTo>
                  <a:cubicBezTo>
                    <a:pt x="127" y="370"/>
                    <a:pt x="126" y="369"/>
                    <a:pt x="128" y="369"/>
                  </a:cubicBezTo>
                  <a:cubicBezTo>
                    <a:pt x="129" y="369"/>
                    <a:pt x="131" y="371"/>
                    <a:pt x="133" y="375"/>
                  </a:cubicBezTo>
                  <a:cubicBezTo>
                    <a:pt x="137" y="382"/>
                    <a:pt x="141" y="386"/>
                    <a:pt x="145" y="385"/>
                  </a:cubicBezTo>
                  <a:cubicBezTo>
                    <a:pt x="147" y="385"/>
                    <a:pt x="151" y="381"/>
                    <a:pt x="159" y="375"/>
                  </a:cubicBezTo>
                  <a:cubicBezTo>
                    <a:pt x="217" y="323"/>
                    <a:pt x="272" y="276"/>
                    <a:pt x="280" y="270"/>
                  </a:cubicBezTo>
                  <a:cubicBezTo>
                    <a:pt x="284" y="268"/>
                    <a:pt x="289" y="264"/>
                    <a:pt x="293" y="262"/>
                  </a:cubicBezTo>
                  <a:cubicBezTo>
                    <a:pt x="296" y="260"/>
                    <a:pt x="305" y="254"/>
                    <a:pt x="311" y="248"/>
                  </a:cubicBezTo>
                  <a:cubicBezTo>
                    <a:pt x="318" y="242"/>
                    <a:pt x="324" y="238"/>
                    <a:pt x="324" y="238"/>
                  </a:cubicBezTo>
                  <a:cubicBezTo>
                    <a:pt x="325" y="238"/>
                    <a:pt x="330" y="235"/>
                    <a:pt x="334" y="231"/>
                  </a:cubicBezTo>
                  <a:cubicBezTo>
                    <a:pt x="347" y="220"/>
                    <a:pt x="383" y="191"/>
                    <a:pt x="384" y="192"/>
                  </a:cubicBezTo>
                  <a:cubicBezTo>
                    <a:pt x="385" y="192"/>
                    <a:pt x="388" y="189"/>
                    <a:pt x="388" y="187"/>
                  </a:cubicBezTo>
                  <a:cubicBezTo>
                    <a:pt x="388" y="186"/>
                    <a:pt x="389" y="185"/>
                    <a:pt x="391" y="184"/>
                  </a:cubicBezTo>
                  <a:cubicBezTo>
                    <a:pt x="394" y="183"/>
                    <a:pt x="395" y="182"/>
                    <a:pt x="396" y="180"/>
                  </a:cubicBezTo>
                  <a:cubicBezTo>
                    <a:pt x="397" y="178"/>
                    <a:pt x="398" y="177"/>
                    <a:pt x="399" y="178"/>
                  </a:cubicBezTo>
                  <a:cubicBezTo>
                    <a:pt x="400" y="179"/>
                    <a:pt x="405" y="174"/>
                    <a:pt x="405" y="173"/>
                  </a:cubicBezTo>
                  <a:cubicBezTo>
                    <a:pt x="405" y="171"/>
                    <a:pt x="410" y="167"/>
                    <a:pt x="412" y="167"/>
                  </a:cubicBezTo>
                  <a:cubicBezTo>
                    <a:pt x="412" y="167"/>
                    <a:pt x="414" y="165"/>
                    <a:pt x="415" y="164"/>
                  </a:cubicBezTo>
                  <a:cubicBezTo>
                    <a:pt x="416" y="162"/>
                    <a:pt x="417" y="161"/>
                    <a:pt x="417" y="161"/>
                  </a:cubicBezTo>
                  <a:cubicBezTo>
                    <a:pt x="419" y="161"/>
                    <a:pt x="418" y="155"/>
                    <a:pt x="414" y="151"/>
                  </a:cubicBezTo>
                  <a:cubicBezTo>
                    <a:pt x="412" y="147"/>
                    <a:pt x="410" y="146"/>
                    <a:pt x="408" y="146"/>
                  </a:cubicBezTo>
                  <a:cubicBezTo>
                    <a:pt x="405" y="145"/>
                    <a:pt x="403" y="144"/>
                    <a:pt x="403" y="141"/>
                  </a:cubicBezTo>
                  <a:cubicBezTo>
                    <a:pt x="403" y="139"/>
                    <a:pt x="403" y="139"/>
                    <a:pt x="402" y="140"/>
                  </a:cubicBezTo>
                  <a:cubicBezTo>
                    <a:pt x="401" y="141"/>
                    <a:pt x="399" y="139"/>
                    <a:pt x="395" y="133"/>
                  </a:cubicBezTo>
                  <a:cubicBezTo>
                    <a:pt x="391" y="128"/>
                    <a:pt x="389" y="126"/>
                    <a:pt x="388" y="126"/>
                  </a:cubicBezTo>
                  <a:cubicBezTo>
                    <a:pt x="387" y="127"/>
                    <a:pt x="386" y="126"/>
                    <a:pt x="387" y="125"/>
                  </a:cubicBezTo>
                  <a:cubicBezTo>
                    <a:pt x="387" y="122"/>
                    <a:pt x="373" y="104"/>
                    <a:pt x="369" y="103"/>
                  </a:cubicBezTo>
                  <a:cubicBezTo>
                    <a:pt x="368" y="102"/>
                    <a:pt x="367" y="102"/>
                    <a:pt x="367" y="100"/>
                  </a:cubicBezTo>
                  <a:cubicBezTo>
                    <a:pt x="368" y="99"/>
                    <a:pt x="367" y="99"/>
                    <a:pt x="365" y="100"/>
                  </a:cubicBezTo>
                  <a:cubicBezTo>
                    <a:pt x="362" y="101"/>
                    <a:pt x="360" y="99"/>
                    <a:pt x="362" y="98"/>
                  </a:cubicBezTo>
                  <a:cubicBezTo>
                    <a:pt x="364" y="96"/>
                    <a:pt x="363" y="95"/>
                    <a:pt x="360" y="95"/>
                  </a:cubicBezTo>
                  <a:cubicBezTo>
                    <a:pt x="359" y="95"/>
                    <a:pt x="359" y="94"/>
                    <a:pt x="359" y="93"/>
                  </a:cubicBezTo>
                  <a:cubicBezTo>
                    <a:pt x="359" y="92"/>
                    <a:pt x="357" y="90"/>
                    <a:pt x="355" y="88"/>
                  </a:cubicBezTo>
                  <a:cubicBezTo>
                    <a:pt x="353" y="87"/>
                    <a:pt x="351" y="85"/>
                    <a:pt x="351" y="85"/>
                  </a:cubicBezTo>
                  <a:cubicBezTo>
                    <a:pt x="351" y="83"/>
                    <a:pt x="346" y="76"/>
                    <a:pt x="344" y="76"/>
                  </a:cubicBezTo>
                  <a:cubicBezTo>
                    <a:pt x="340" y="76"/>
                    <a:pt x="338" y="75"/>
                    <a:pt x="337" y="71"/>
                  </a:cubicBezTo>
                  <a:cubicBezTo>
                    <a:pt x="336" y="67"/>
                    <a:pt x="336" y="67"/>
                    <a:pt x="332" y="66"/>
                  </a:cubicBezTo>
                  <a:cubicBezTo>
                    <a:pt x="328" y="66"/>
                    <a:pt x="327" y="65"/>
                    <a:pt x="329" y="63"/>
                  </a:cubicBezTo>
                  <a:cubicBezTo>
                    <a:pt x="329" y="63"/>
                    <a:pt x="329" y="61"/>
                    <a:pt x="326" y="58"/>
                  </a:cubicBezTo>
                  <a:cubicBezTo>
                    <a:pt x="322" y="53"/>
                    <a:pt x="321" y="52"/>
                    <a:pt x="315" y="45"/>
                  </a:cubicBezTo>
                  <a:cubicBezTo>
                    <a:pt x="313" y="43"/>
                    <a:pt x="311" y="42"/>
                    <a:pt x="309" y="42"/>
                  </a:cubicBezTo>
                  <a:cubicBezTo>
                    <a:pt x="308" y="42"/>
                    <a:pt x="307" y="42"/>
                    <a:pt x="307" y="41"/>
                  </a:cubicBezTo>
                  <a:cubicBezTo>
                    <a:pt x="307" y="40"/>
                    <a:pt x="305" y="36"/>
                    <a:pt x="299" y="30"/>
                  </a:cubicBezTo>
                  <a:cubicBezTo>
                    <a:pt x="295" y="26"/>
                    <a:pt x="291" y="22"/>
                    <a:pt x="291" y="22"/>
                  </a:cubicBezTo>
                  <a:cubicBezTo>
                    <a:pt x="291" y="22"/>
                    <a:pt x="289" y="20"/>
                    <a:pt x="286" y="17"/>
                  </a:cubicBezTo>
                  <a:cubicBezTo>
                    <a:pt x="282" y="12"/>
                    <a:pt x="282" y="12"/>
                    <a:pt x="283" y="10"/>
                  </a:cubicBezTo>
                  <a:cubicBezTo>
                    <a:pt x="285" y="7"/>
                    <a:pt x="285" y="7"/>
                    <a:pt x="281" y="4"/>
                  </a:cubicBezTo>
                  <a:cubicBezTo>
                    <a:pt x="279" y="2"/>
                    <a:pt x="277" y="1"/>
                    <a:pt x="277" y="1"/>
                  </a:cubicBezTo>
                  <a:cubicBezTo>
                    <a:pt x="274" y="0"/>
                    <a:pt x="259" y="11"/>
                    <a:pt x="249" y="20"/>
                  </a:cubicBezTo>
                  <a:cubicBezTo>
                    <a:pt x="242" y="26"/>
                    <a:pt x="225" y="40"/>
                    <a:pt x="212" y="51"/>
                  </a:cubicBezTo>
                  <a:close/>
                  <a:moveTo>
                    <a:pt x="274" y="25"/>
                  </a:moveTo>
                  <a:cubicBezTo>
                    <a:pt x="276" y="27"/>
                    <a:pt x="283" y="35"/>
                    <a:pt x="290" y="42"/>
                  </a:cubicBezTo>
                  <a:cubicBezTo>
                    <a:pt x="306" y="59"/>
                    <a:pt x="325" y="79"/>
                    <a:pt x="339" y="95"/>
                  </a:cubicBezTo>
                  <a:cubicBezTo>
                    <a:pt x="346" y="102"/>
                    <a:pt x="351" y="107"/>
                    <a:pt x="351" y="107"/>
                  </a:cubicBezTo>
                  <a:cubicBezTo>
                    <a:pt x="352" y="107"/>
                    <a:pt x="361" y="118"/>
                    <a:pt x="373" y="131"/>
                  </a:cubicBezTo>
                  <a:cubicBezTo>
                    <a:pt x="385" y="144"/>
                    <a:pt x="395" y="155"/>
                    <a:pt x="395" y="154"/>
                  </a:cubicBezTo>
                  <a:cubicBezTo>
                    <a:pt x="395" y="154"/>
                    <a:pt x="396" y="155"/>
                    <a:pt x="396" y="156"/>
                  </a:cubicBezTo>
                  <a:cubicBezTo>
                    <a:pt x="398" y="160"/>
                    <a:pt x="398" y="164"/>
                    <a:pt x="396" y="166"/>
                  </a:cubicBezTo>
                  <a:cubicBezTo>
                    <a:pt x="395" y="167"/>
                    <a:pt x="394" y="169"/>
                    <a:pt x="393" y="170"/>
                  </a:cubicBezTo>
                  <a:cubicBezTo>
                    <a:pt x="392" y="171"/>
                    <a:pt x="390" y="172"/>
                    <a:pt x="389" y="173"/>
                  </a:cubicBezTo>
                  <a:cubicBezTo>
                    <a:pt x="388" y="173"/>
                    <a:pt x="386" y="174"/>
                    <a:pt x="385" y="176"/>
                  </a:cubicBezTo>
                  <a:cubicBezTo>
                    <a:pt x="384" y="177"/>
                    <a:pt x="382" y="178"/>
                    <a:pt x="381" y="178"/>
                  </a:cubicBezTo>
                  <a:cubicBezTo>
                    <a:pt x="380" y="178"/>
                    <a:pt x="380" y="178"/>
                    <a:pt x="380" y="179"/>
                  </a:cubicBezTo>
                  <a:cubicBezTo>
                    <a:pt x="380" y="180"/>
                    <a:pt x="378" y="182"/>
                    <a:pt x="374" y="184"/>
                  </a:cubicBezTo>
                  <a:cubicBezTo>
                    <a:pt x="370" y="187"/>
                    <a:pt x="365" y="190"/>
                    <a:pt x="362" y="192"/>
                  </a:cubicBezTo>
                  <a:cubicBezTo>
                    <a:pt x="358" y="195"/>
                    <a:pt x="356" y="197"/>
                    <a:pt x="356" y="198"/>
                  </a:cubicBezTo>
                  <a:cubicBezTo>
                    <a:pt x="356" y="200"/>
                    <a:pt x="355" y="200"/>
                    <a:pt x="353" y="200"/>
                  </a:cubicBezTo>
                  <a:cubicBezTo>
                    <a:pt x="352" y="200"/>
                    <a:pt x="351" y="200"/>
                    <a:pt x="351" y="201"/>
                  </a:cubicBezTo>
                  <a:cubicBezTo>
                    <a:pt x="350" y="202"/>
                    <a:pt x="347" y="206"/>
                    <a:pt x="343" y="209"/>
                  </a:cubicBezTo>
                  <a:cubicBezTo>
                    <a:pt x="340" y="212"/>
                    <a:pt x="337" y="215"/>
                    <a:pt x="337" y="215"/>
                  </a:cubicBezTo>
                  <a:cubicBezTo>
                    <a:pt x="338" y="217"/>
                    <a:pt x="335" y="218"/>
                    <a:pt x="333" y="217"/>
                  </a:cubicBezTo>
                  <a:cubicBezTo>
                    <a:pt x="332" y="217"/>
                    <a:pt x="331" y="217"/>
                    <a:pt x="328" y="220"/>
                  </a:cubicBezTo>
                  <a:cubicBezTo>
                    <a:pt x="326" y="223"/>
                    <a:pt x="323" y="224"/>
                    <a:pt x="323" y="224"/>
                  </a:cubicBezTo>
                  <a:cubicBezTo>
                    <a:pt x="322" y="223"/>
                    <a:pt x="314" y="229"/>
                    <a:pt x="313" y="232"/>
                  </a:cubicBezTo>
                  <a:cubicBezTo>
                    <a:pt x="312" y="234"/>
                    <a:pt x="310" y="235"/>
                    <a:pt x="307" y="235"/>
                  </a:cubicBezTo>
                  <a:cubicBezTo>
                    <a:pt x="304" y="236"/>
                    <a:pt x="302" y="238"/>
                    <a:pt x="300" y="240"/>
                  </a:cubicBezTo>
                  <a:cubicBezTo>
                    <a:pt x="298" y="243"/>
                    <a:pt x="295" y="245"/>
                    <a:pt x="293" y="245"/>
                  </a:cubicBezTo>
                  <a:cubicBezTo>
                    <a:pt x="290" y="246"/>
                    <a:pt x="289" y="247"/>
                    <a:pt x="290" y="249"/>
                  </a:cubicBezTo>
                  <a:cubicBezTo>
                    <a:pt x="290" y="252"/>
                    <a:pt x="288" y="254"/>
                    <a:pt x="286" y="252"/>
                  </a:cubicBezTo>
                  <a:cubicBezTo>
                    <a:pt x="285" y="252"/>
                    <a:pt x="283" y="252"/>
                    <a:pt x="282" y="254"/>
                  </a:cubicBezTo>
                  <a:cubicBezTo>
                    <a:pt x="280" y="255"/>
                    <a:pt x="278" y="256"/>
                    <a:pt x="278" y="256"/>
                  </a:cubicBezTo>
                  <a:cubicBezTo>
                    <a:pt x="277" y="256"/>
                    <a:pt x="274" y="258"/>
                    <a:pt x="270" y="261"/>
                  </a:cubicBezTo>
                  <a:cubicBezTo>
                    <a:pt x="267" y="264"/>
                    <a:pt x="263" y="267"/>
                    <a:pt x="261" y="268"/>
                  </a:cubicBezTo>
                  <a:cubicBezTo>
                    <a:pt x="260" y="268"/>
                    <a:pt x="259" y="270"/>
                    <a:pt x="259" y="270"/>
                  </a:cubicBezTo>
                  <a:cubicBezTo>
                    <a:pt x="260" y="272"/>
                    <a:pt x="252" y="280"/>
                    <a:pt x="249" y="281"/>
                  </a:cubicBezTo>
                  <a:cubicBezTo>
                    <a:pt x="247" y="281"/>
                    <a:pt x="247" y="281"/>
                    <a:pt x="247" y="283"/>
                  </a:cubicBezTo>
                  <a:cubicBezTo>
                    <a:pt x="247" y="284"/>
                    <a:pt x="244" y="287"/>
                    <a:pt x="231" y="297"/>
                  </a:cubicBezTo>
                  <a:cubicBezTo>
                    <a:pt x="223" y="304"/>
                    <a:pt x="202" y="322"/>
                    <a:pt x="186" y="336"/>
                  </a:cubicBezTo>
                  <a:cubicBezTo>
                    <a:pt x="142" y="376"/>
                    <a:pt x="145" y="374"/>
                    <a:pt x="140" y="367"/>
                  </a:cubicBezTo>
                  <a:cubicBezTo>
                    <a:pt x="137" y="363"/>
                    <a:pt x="137" y="363"/>
                    <a:pt x="129" y="355"/>
                  </a:cubicBezTo>
                  <a:cubicBezTo>
                    <a:pt x="125" y="351"/>
                    <a:pt x="121" y="348"/>
                    <a:pt x="121" y="349"/>
                  </a:cubicBezTo>
                  <a:cubicBezTo>
                    <a:pt x="120" y="349"/>
                    <a:pt x="119" y="348"/>
                    <a:pt x="119" y="347"/>
                  </a:cubicBezTo>
                  <a:cubicBezTo>
                    <a:pt x="119" y="345"/>
                    <a:pt x="118" y="344"/>
                    <a:pt x="116" y="343"/>
                  </a:cubicBezTo>
                  <a:cubicBezTo>
                    <a:pt x="114" y="342"/>
                    <a:pt x="113" y="341"/>
                    <a:pt x="113" y="340"/>
                  </a:cubicBezTo>
                  <a:cubicBezTo>
                    <a:pt x="113" y="338"/>
                    <a:pt x="109" y="332"/>
                    <a:pt x="108" y="333"/>
                  </a:cubicBezTo>
                  <a:cubicBezTo>
                    <a:pt x="107" y="333"/>
                    <a:pt x="106" y="332"/>
                    <a:pt x="106" y="331"/>
                  </a:cubicBezTo>
                  <a:cubicBezTo>
                    <a:pt x="105" y="330"/>
                    <a:pt x="104" y="328"/>
                    <a:pt x="103" y="328"/>
                  </a:cubicBezTo>
                  <a:cubicBezTo>
                    <a:pt x="101" y="327"/>
                    <a:pt x="100" y="326"/>
                    <a:pt x="99" y="324"/>
                  </a:cubicBezTo>
                  <a:cubicBezTo>
                    <a:pt x="99" y="321"/>
                    <a:pt x="98" y="320"/>
                    <a:pt x="97" y="320"/>
                  </a:cubicBezTo>
                  <a:cubicBezTo>
                    <a:pt x="95" y="320"/>
                    <a:pt x="86" y="310"/>
                    <a:pt x="73" y="295"/>
                  </a:cubicBezTo>
                  <a:cubicBezTo>
                    <a:pt x="61" y="282"/>
                    <a:pt x="51" y="270"/>
                    <a:pt x="50" y="269"/>
                  </a:cubicBezTo>
                  <a:cubicBezTo>
                    <a:pt x="50" y="268"/>
                    <a:pt x="48" y="266"/>
                    <a:pt x="47" y="265"/>
                  </a:cubicBezTo>
                  <a:cubicBezTo>
                    <a:pt x="46" y="263"/>
                    <a:pt x="44" y="261"/>
                    <a:pt x="43" y="260"/>
                  </a:cubicBezTo>
                  <a:cubicBezTo>
                    <a:pt x="39" y="258"/>
                    <a:pt x="23" y="241"/>
                    <a:pt x="21" y="236"/>
                  </a:cubicBezTo>
                  <a:cubicBezTo>
                    <a:pt x="19" y="232"/>
                    <a:pt x="19" y="231"/>
                    <a:pt x="23" y="229"/>
                  </a:cubicBezTo>
                  <a:cubicBezTo>
                    <a:pt x="30" y="224"/>
                    <a:pt x="44" y="213"/>
                    <a:pt x="44" y="211"/>
                  </a:cubicBezTo>
                  <a:cubicBezTo>
                    <a:pt x="43" y="211"/>
                    <a:pt x="55" y="200"/>
                    <a:pt x="69" y="188"/>
                  </a:cubicBezTo>
                  <a:cubicBezTo>
                    <a:pt x="109" y="155"/>
                    <a:pt x="128" y="137"/>
                    <a:pt x="129" y="136"/>
                  </a:cubicBezTo>
                  <a:cubicBezTo>
                    <a:pt x="129" y="135"/>
                    <a:pt x="130" y="134"/>
                    <a:pt x="131" y="135"/>
                  </a:cubicBezTo>
                  <a:cubicBezTo>
                    <a:pt x="133" y="135"/>
                    <a:pt x="133" y="135"/>
                    <a:pt x="132" y="134"/>
                  </a:cubicBezTo>
                  <a:cubicBezTo>
                    <a:pt x="132" y="133"/>
                    <a:pt x="132" y="133"/>
                    <a:pt x="133" y="132"/>
                  </a:cubicBezTo>
                  <a:cubicBezTo>
                    <a:pt x="136" y="132"/>
                    <a:pt x="156" y="116"/>
                    <a:pt x="165" y="106"/>
                  </a:cubicBezTo>
                  <a:cubicBezTo>
                    <a:pt x="168" y="103"/>
                    <a:pt x="170" y="101"/>
                    <a:pt x="170" y="102"/>
                  </a:cubicBezTo>
                  <a:cubicBezTo>
                    <a:pt x="171" y="102"/>
                    <a:pt x="173" y="100"/>
                    <a:pt x="189" y="87"/>
                  </a:cubicBezTo>
                  <a:cubicBezTo>
                    <a:pt x="197" y="80"/>
                    <a:pt x="200" y="77"/>
                    <a:pt x="199" y="76"/>
                  </a:cubicBezTo>
                  <a:cubicBezTo>
                    <a:pt x="199" y="74"/>
                    <a:pt x="200" y="74"/>
                    <a:pt x="201" y="75"/>
                  </a:cubicBezTo>
                  <a:cubicBezTo>
                    <a:pt x="202" y="75"/>
                    <a:pt x="203" y="74"/>
                    <a:pt x="204" y="73"/>
                  </a:cubicBezTo>
                  <a:cubicBezTo>
                    <a:pt x="204" y="72"/>
                    <a:pt x="205" y="72"/>
                    <a:pt x="206" y="72"/>
                  </a:cubicBezTo>
                  <a:cubicBezTo>
                    <a:pt x="207" y="73"/>
                    <a:pt x="225" y="58"/>
                    <a:pt x="224" y="56"/>
                  </a:cubicBezTo>
                  <a:cubicBezTo>
                    <a:pt x="224" y="56"/>
                    <a:pt x="226" y="54"/>
                    <a:pt x="228" y="52"/>
                  </a:cubicBezTo>
                  <a:cubicBezTo>
                    <a:pt x="230" y="51"/>
                    <a:pt x="239" y="44"/>
                    <a:pt x="248" y="36"/>
                  </a:cubicBezTo>
                  <a:cubicBezTo>
                    <a:pt x="256" y="29"/>
                    <a:pt x="265" y="23"/>
                    <a:pt x="267" y="22"/>
                  </a:cubicBezTo>
                  <a:cubicBezTo>
                    <a:pt x="270" y="21"/>
                    <a:pt x="271" y="21"/>
                    <a:pt x="274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158"/>
            <p:cNvSpPr/>
            <p:nvPr/>
          </p:nvSpPr>
          <p:spPr bwMode="auto">
            <a:xfrm>
              <a:off x="2027" y="2322"/>
              <a:ext cx="129" cy="108"/>
            </a:xfrm>
            <a:custGeom>
              <a:avLst/>
              <a:gdLst>
                <a:gd name="T0" fmla="*/ 139 w 238"/>
                <a:gd name="T1" fmla="*/ 71 h 201"/>
                <a:gd name="T2" fmla="*/ 91 w 238"/>
                <a:gd name="T3" fmla="*/ 112 h 201"/>
                <a:gd name="T4" fmla="*/ 47 w 238"/>
                <a:gd name="T5" fmla="*/ 153 h 201"/>
                <a:gd name="T6" fmla="*/ 46 w 238"/>
                <a:gd name="T7" fmla="*/ 155 h 201"/>
                <a:gd name="T8" fmla="*/ 30 w 238"/>
                <a:gd name="T9" fmla="*/ 167 h 201"/>
                <a:gd name="T10" fmla="*/ 8 w 238"/>
                <a:gd name="T11" fmla="*/ 185 h 201"/>
                <a:gd name="T12" fmla="*/ 3 w 238"/>
                <a:gd name="T13" fmla="*/ 195 h 201"/>
                <a:gd name="T14" fmla="*/ 14 w 238"/>
                <a:gd name="T15" fmla="*/ 199 h 201"/>
                <a:gd name="T16" fmla="*/ 15 w 238"/>
                <a:gd name="T17" fmla="*/ 197 h 201"/>
                <a:gd name="T18" fmla="*/ 18 w 238"/>
                <a:gd name="T19" fmla="*/ 194 h 201"/>
                <a:gd name="T20" fmla="*/ 18 w 238"/>
                <a:gd name="T21" fmla="*/ 195 h 201"/>
                <a:gd name="T22" fmla="*/ 18 w 238"/>
                <a:gd name="T23" fmla="*/ 195 h 201"/>
                <a:gd name="T24" fmla="*/ 21 w 238"/>
                <a:gd name="T25" fmla="*/ 194 h 201"/>
                <a:gd name="T26" fmla="*/ 23 w 238"/>
                <a:gd name="T27" fmla="*/ 194 h 201"/>
                <a:gd name="T28" fmla="*/ 25 w 238"/>
                <a:gd name="T29" fmla="*/ 193 h 201"/>
                <a:gd name="T30" fmla="*/ 30 w 238"/>
                <a:gd name="T31" fmla="*/ 188 h 201"/>
                <a:gd name="T32" fmla="*/ 34 w 238"/>
                <a:gd name="T33" fmla="*/ 183 h 201"/>
                <a:gd name="T34" fmla="*/ 35 w 238"/>
                <a:gd name="T35" fmla="*/ 181 h 201"/>
                <a:gd name="T36" fmla="*/ 38 w 238"/>
                <a:gd name="T37" fmla="*/ 179 h 201"/>
                <a:gd name="T38" fmla="*/ 41 w 238"/>
                <a:gd name="T39" fmla="*/ 179 h 201"/>
                <a:gd name="T40" fmla="*/ 42 w 238"/>
                <a:gd name="T41" fmla="*/ 177 h 201"/>
                <a:gd name="T42" fmla="*/ 49 w 238"/>
                <a:gd name="T43" fmla="*/ 173 h 201"/>
                <a:gd name="T44" fmla="*/ 48 w 238"/>
                <a:gd name="T45" fmla="*/ 171 h 201"/>
                <a:gd name="T46" fmla="*/ 50 w 238"/>
                <a:gd name="T47" fmla="*/ 168 h 201"/>
                <a:gd name="T48" fmla="*/ 62 w 238"/>
                <a:gd name="T49" fmla="*/ 158 h 201"/>
                <a:gd name="T50" fmla="*/ 71 w 238"/>
                <a:gd name="T51" fmla="*/ 152 h 201"/>
                <a:gd name="T52" fmla="*/ 73 w 238"/>
                <a:gd name="T53" fmla="*/ 151 h 201"/>
                <a:gd name="T54" fmla="*/ 95 w 238"/>
                <a:gd name="T55" fmla="*/ 134 h 201"/>
                <a:gd name="T56" fmla="*/ 95 w 238"/>
                <a:gd name="T57" fmla="*/ 134 h 201"/>
                <a:gd name="T58" fmla="*/ 94 w 238"/>
                <a:gd name="T59" fmla="*/ 131 h 201"/>
                <a:gd name="T60" fmla="*/ 101 w 238"/>
                <a:gd name="T61" fmla="*/ 124 h 201"/>
                <a:gd name="T62" fmla="*/ 110 w 238"/>
                <a:gd name="T63" fmla="*/ 118 h 201"/>
                <a:gd name="T64" fmla="*/ 112 w 238"/>
                <a:gd name="T65" fmla="*/ 117 h 201"/>
                <a:gd name="T66" fmla="*/ 135 w 238"/>
                <a:gd name="T67" fmla="*/ 95 h 201"/>
                <a:gd name="T68" fmla="*/ 162 w 238"/>
                <a:gd name="T69" fmla="*/ 69 h 201"/>
                <a:gd name="T70" fmla="*/ 171 w 238"/>
                <a:gd name="T71" fmla="*/ 61 h 201"/>
                <a:gd name="T72" fmla="*/ 177 w 238"/>
                <a:gd name="T73" fmla="*/ 55 h 201"/>
                <a:gd name="T74" fmla="*/ 181 w 238"/>
                <a:gd name="T75" fmla="*/ 52 h 201"/>
                <a:gd name="T76" fmla="*/ 183 w 238"/>
                <a:gd name="T77" fmla="*/ 51 h 201"/>
                <a:gd name="T78" fmla="*/ 190 w 238"/>
                <a:gd name="T79" fmla="*/ 45 h 201"/>
                <a:gd name="T80" fmla="*/ 191 w 238"/>
                <a:gd name="T81" fmla="*/ 44 h 201"/>
                <a:gd name="T82" fmla="*/ 198 w 238"/>
                <a:gd name="T83" fmla="*/ 37 h 201"/>
                <a:gd name="T84" fmla="*/ 205 w 238"/>
                <a:gd name="T85" fmla="*/ 31 h 201"/>
                <a:gd name="T86" fmla="*/ 206 w 238"/>
                <a:gd name="T87" fmla="*/ 31 h 201"/>
                <a:gd name="T88" fmla="*/ 216 w 238"/>
                <a:gd name="T89" fmla="*/ 24 h 201"/>
                <a:gd name="T90" fmla="*/ 227 w 238"/>
                <a:gd name="T91" fmla="*/ 15 h 201"/>
                <a:gd name="T92" fmla="*/ 233 w 238"/>
                <a:gd name="T93" fmla="*/ 12 h 201"/>
                <a:gd name="T94" fmla="*/ 238 w 238"/>
                <a:gd name="T95" fmla="*/ 9 h 201"/>
                <a:gd name="T96" fmla="*/ 235 w 238"/>
                <a:gd name="T97" fmla="*/ 6 h 201"/>
                <a:gd name="T98" fmla="*/ 226 w 238"/>
                <a:gd name="T99" fmla="*/ 2 h 201"/>
                <a:gd name="T100" fmla="*/ 219 w 238"/>
                <a:gd name="T101" fmla="*/ 7 h 201"/>
                <a:gd name="T102" fmla="*/ 209 w 238"/>
                <a:gd name="T103" fmla="*/ 13 h 201"/>
                <a:gd name="T104" fmla="*/ 204 w 238"/>
                <a:gd name="T105" fmla="*/ 17 h 201"/>
                <a:gd name="T106" fmla="*/ 200 w 238"/>
                <a:gd name="T107" fmla="*/ 21 h 201"/>
                <a:gd name="T108" fmla="*/ 190 w 238"/>
                <a:gd name="T109" fmla="*/ 28 h 201"/>
                <a:gd name="T110" fmla="*/ 182 w 238"/>
                <a:gd name="T111" fmla="*/ 34 h 201"/>
                <a:gd name="T112" fmla="*/ 162 w 238"/>
                <a:gd name="T113" fmla="*/ 51 h 201"/>
                <a:gd name="T114" fmla="*/ 139 w 238"/>
                <a:gd name="T115" fmla="*/ 7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8" h="201">
                  <a:moveTo>
                    <a:pt x="139" y="71"/>
                  </a:moveTo>
                  <a:cubicBezTo>
                    <a:pt x="137" y="73"/>
                    <a:pt x="116" y="91"/>
                    <a:pt x="91" y="112"/>
                  </a:cubicBezTo>
                  <a:cubicBezTo>
                    <a:pt x="56" y="143"/>
                    <a:pt x="47" y="151"/>
                    <a:pt x="47" y="153"/>
                  </a:cubicBezTo>
                  <a:cubicBezTo>
                    <a:pt x="47" y="154"/>
                    <a:pt x="46" y="155"/>
                    <a:pt x="46" y="155"/>
                  </a:cubicBezTo>
                  <a:cubicBezTo>
                    <a:pt x="46" y="154"/>
                    <a:pt x="38" y="160"/>
                    <a:pt x="30" y="167"/>
                  </a:cubicBezTo>
                  <a:cubicBezTo>
                    <a:pt x="22" y="175"/>
                    <a:pt x="12" y="183"/>
                    <a:pt x="8" y="185"/>
                  </a:cubicBezTo>
                  <a:cubicBezTo>
                    <a:pt x="1" y="189"/>
                    <a:pt x="0" y="191"/>
                    <a:pt x="3" y="195"/>
                  </a:cubicBezTo>
                  <a:cubicBezTo>
                    <a:pt x="7" y="199"/>
                    <a:pt x="12" y="201"/>
                    <a:pt x="14" y="199"/>
                  </a:cubicBezTo>
                  <a:cubicBezTo>
                    <a:pt x="15" y="198"/>
                    <a:pt x="15" y="197"/>
                    <a:pt x="15" y="197"/>
                  </a:cubicBezTo>
                  <a:cubicBezTo>
                    <a:pt x="14" y="195"/>
                    <a:pt x="16" y="193"/>
                    <a:pt x="18" y="194"/>
                  </a:cubicBezTo>
                  <a:cubicBezTo>
                    <a:pt x="19" y="194"/>
                    <a:pt x="19" y="194"/>
                    <a:pt x="18" y="195"/>
                  </a:cubicBezTo>
                  <a:cubicBezTo>
                    <a:pt x="17" y="195"/>
                    <a:pt x="17" y="195"/>
                    <a:pt x="18" y="195"/>
                  </a:cubicBezTo>
                  <a:cubicBezTo>
                    <a:pt x="19" y="196"/>
                    <a:pt x="20" y="195"/>
                    <a:pt x="21" y="194"/>
                  </a:cubicBezTo>
                  <a:cubicBezTo>
                    <a:pt x="22" y="192"/>
                    <a:pt x="22" y="192"/>
                    <a:pt x="23" y="194"/>
                  </a:cubicBezTo>
                  <a:cubicBezTo>
                    <a:pt x="23" y="195"/>
                    <a:pt x="24" y="195"/>
                    <a:pt x="25" y="193"/>
                  </a:cubicBezTo>
                  <a:cubicBezTo>
                    <a:pt x="26" y="191"/>
                    <a:pt x="28" y="189"/>
                    <a:pt x="30" y="188"/>
                  </a:cubicBezTo>
                  <a:cubicBezTo>
                    <a:pt x="34" y="186"/>
                    <a:pt x="37" y="182"/>
                    <a:pt x="34" y="183"/>
                  </a:cubicBezTo>
                  <a:cubicBezTo>
                    <a:pt x="33" y="183"/>
                    <a:pt x="33" y="182"/>
                    <a:pt x="35" y="181"/>
                  </a:cubicBezTo>
                  <a:cubicBezTo>
                    <a:pt x="36" y="180"/>
                    <a:pt x="37" y="179"/>
                    <a:pt x="38" y="179"/>
                  </a:cubicBezTo>
                  <a:cubicBezTo>
                    <a:pt x="38" y="180"/>
                    <a:pt x="40" y="180"/>
                    <a:pt x="41" y="179"/>
                  </a:cubicBezTo>
                  <a:cubicBezTo>
                    <a:pt x="42" y="178"/>
                    <a:pt x="43" y="178"/>
                    <a:pt x="42" y="177"/>
                  </a:cubicBezTo>
                  <a:cubicBezTo>
                    <a:pt x="42" y="176"/>
                    <a:pt x="44" y="175"/>
                    <a:pt x="49" y="173"/>
                  </a:cubicBezTo>
                  <a:cubicBezTo>
                    <a:pt x="50" y="173"/>
                    <a:pt x="50" y="172"/>
                    <a:pt x="48" y="171"/>
                  </a:cubicBezTo>
                  <a:cubicBezTo>
                    <a:pt x="46" y="171"/>
                    <a:pt x="47" y="170"/>
                    <a:pt x="50" y="168"/>
                  </a:cubicBezTo>
                  <a:cubicBezTo>
                    <a:pt x="52" y="167"/>
                    <a:pt x="58" y="162"/>
                    <a:pt x="62" y="158"/>
                  </a:cubicBezTo>
                  <a:cubicBezTo>
                    <a:pt x="68" y="153"/>
                    <a:pt x="71" y="151"/>
                    <a:pt x="71" y="152"/>
                  </a:cubicBezTo>
                  <a:cubicBezTo>
                    <a:pt x="71" y="153"/>
                    <a:pt x="72" y="153"/>
                    <a:pt x="73" y="151"/>
                  </a:cubicBezTo>
                  <a:cubicBezTo>
                    <a:pt x="75" y="147"/>
                    <a:pt x="94" y="132"/>
                    <a:pt x="95" y="134"/>
                  </a:cubicBezTo>
                  <a:cubicBezTo>
                    <a:pt x="95" y="135"/>
                    <a:pt x="95" y="134"/>
                    <a:pt x="95" y="134"/>
                  </a:cubicBezTo>
                  <a:cubicBezTo>
                    <a:pt x="96" y="133"/>
                    <a:pt x="95" y="132"/>
                    <a:pt x="94" y="131"/>
                  </a:cubicBezTo>
                  <a:cubicBezTo>
                    <a:pt x="94" y="131"/>
                    <a:pt x="96" y="129"/>
                    <a:pt x="101" y="124"/>
                  </a:cubicBezTo>
                  <a:cubicBezTo>
                    <a:pt x="106" y="120"/>
                    <a:pt x="110" y="118"/>
                    <a:pt x="110" y="118"/>
                  </a:cubicBezTo>
                  <a:cubicBezTo>
                    <a:pt x="111" y="119"/>
                    <a:pt x="111" y="118"/>
                    <a:pt x="112" y="117"/>
                  </a:cubicBezTo>
                  <a:cubicBezTo>
                    <a:pt x="112" y="115"/>
                    <a:pt x="123" y="105"/>
                    <a:pt x="135" y="95"/>
                  </a:cubicBezTo>
                  <a:cubicBezTo>
                    <a:pt x="147" y="84"/>
                    <a:pt x="160" y="72"/>
                    <a:pt x="162" y="69"/>
                  </a:cubicBezTo>
                  <a:cubicBezTo>
                    <a:pt x="165" y="65"/>
                    <a:pt x="169" y="62"/>
                    <a:pt x="171" y="61"/>
                  </a:cubicBezTo>
                  <a:cubicBezTo>
                    <a:pt x="174" y="60"/>
                    <a:pt x="176" y="58"/>
                    <a:pt x="177" y="55"/>
                  </a:cubicBezTo>
                  <a:cubicBezTo>
                    <a:pt x="179" y="52"/>
                    <a:pt x="180" y="51"/>
                    <a:pt x="181" y="52"/>
                  </a:cubicBezTo>
                  <a:cubicBezTo>
                    <a:pt x="183" y="52"/>
                    <a:pt x="183" y="52"/>
                    <a:pt x="183" y="51"/>
                  </a:cubicBezTo>
                  <a:cubicBezTo>
                    <a:pt x="183" y="49"/>
                    <a:pt x="189" y="44"/>
                    <a:pt x="190" y="45"/>
                  </a:cubicBezTo>
                  <a:cubicBezTo>
                    <a:pt x="191" y="45"/>
                    <a:pt x="191" y="45"/>
                    <a:pt x="191" y="44"/>
                  </a:cubicBezTo>
                  <a:cubicBezTo>
                    <a:pt x="191" y="42"/>
                    <a:pt x="194" y="40"/>
                    <a:pt x="198" y="37"/>
                  </a:cubicBezTo>
                  <a:cubicBezTo>
                    <a:pt x="202" y="35"/>
                    <a:pt x="205" y="32"/>
                    <a:pt x="205" y="31"/>
                  </a:cubicBezTo>
                  <a:cubicBezTo>
                    <a:pt x="206" y="31"/>
                    <a:pt x="206" y="31"/>
                    <a:pt x="206" y="31"/>
                  </a:cubicBezTo>
                  <a:cubicBezTo>
                    <a:pt x="207" y="32"/>
                    <a:pt x="211" y="28"/>
                    <a:pt x="216" y="24"/>
                  </a:cubicBezTo>
                  <a:cubicBezTo>
                    <a:pt x="221" y="19"/>
                    <a:pt x="226" y="15"/>
                    <a:pt x="227" y="15"/>
                  </a:cubicBezTo>
                  <a:cubicBezTo>
                    <a:pt x="228" y="15"/>
                    <a:pt x="231" y="13"/>
                    <a:pt x="233" y="12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35" y="6"/>
                    <a:pt x="235" y="6"/>
                    <a:pt x="235" y="6"/>
                  </a:cubicBezTo>
                  <a:cubicBezTo>
                    <a:pt x="232" y="2"/>
                    <a:pt x="228" y="0"/>
                    <a:pt x="226" y="2"/>
                  </a:cubicBezTo>
                  <a:cubicBezTo>
                    <a:pt x="225" y="2"/>
                    <a:pt x="222" y="4"/>
                    <a:pt x="219" y="7"/>
                  </a:cubicBezTo>
                  <a:cubicBezTo>
                    <a:pt x="215" y="9"/>
                    <a:pt x="211" y="12"/>
                    <a:pt x="209" y="13"/>
                  </a:cubicBezTo>
                  <a:cubicBezTo>
                    <a:pt x="206" y="14"/>
                    <a:pt x="204" y="16"/>
                    <a:pt x="204" y="17"/>
                  </a:cubicBezTo>
                  <a:cubicBezTo>
                    <a:pt x="204" y="18"/>
                    <a:pt x="202" y="20"/>
                    <a:pt x="200" y="21"/>
                  </a:cubicBezTo>
                  <a:cubicBezTo>
                    <a:pt x="198" y="21"/>
                    <a:pt x="194" y="25"/>
                    <a:pt x="190" y="28"/>
                  </a:cubicBezTo>
                  <a:cubicBezTo>
                    <a:pt x="186" y="31"/>
                    <a:pt x="183" y="34"/>
                    <a:pt x="182" y="34"/>
                  </a:cubicBezTo>
                  <a:cubicBezTo>
                    <a:pt x="181" y="34"/>
                    <a:pt x="172" y="42"/>
                    <a:pt x="162" y="51"/>
                  </a:cubicBezTo>
                  <a:cubicBezTo>
                    <a:pt x="151" y="60"/>
                    <a:pt x="141" y="69"/>
                    <a:pt x="139" y="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159"/>
            <p:cNvSpPr/>
            <p:nvPr/>
          </p:nvSpPr>
          <p:spPr bwMode="auto">
            <a:xfrm>
              <a:off x="2016" y="2374"/>
              <a:ext cx="42" cy="38"/>
            </a:xfrm>
            <a:custGeom>
              <a:avLst/>
              <a:gdLst>
                <a:gd name="T0" fmla="*/ 40 w 77"/>
                <a:gd name="T1" fmla="*/ 42 h 72"/>
                <a:gd name="T2" fmla="*/ 42 w 77"/>
                <a:gd name="T3" fmla="*/ 39 h 72"/>
                <a:gd name="T4" fmla="*/ 49 w 77"/>
                <a:gd name="T5" fmla="*/ 31 h 72"/>
                <a:gd name="T6" fmla="*/ 51 w 77"/>
                <a:gd name="T7" fmla="*/ 30 h 72"/>
                <a:gd name="T8" fmla="*/ 53 w 77"/>
                <a:gd name="T9" fmla="*/ 29 h 72"/>
                <a:gd name="T10" fmla="*/ 58 w 77"/>
                <a:gd name="T11" fmla="*/ 27 h 72"/>
                <a:gd name="T12" fmla="*/ 64 w 77"/>
                <a:gd name="T13" fmla="*/ 23 h 72"/>
                <a:gd name="T14" fmla="*/ 73 w 77"/>
                <a:gd name="T15" fmla="*/ 14 h 72"/>
                <a:gd name="T16" fmla="*/ 75 w 77"/>
                <a:gd name="T17" fmla="*/ 12 h 72"/>
                <a:gd name="T18" fmla="*/ 76 w 77"/>
                <a:gd name="T19" fmla="*/ 9 h 72"/>
                <a:gd name="T20" fmla="*/ 75 w 77"/>
                <a:gd name="T21" fmla="*/ 7 h 72"/>
                <a:gd name="T22" fmla="*/ 71 w 77"/>
                <a:gd name="T23" fmla="*/ 1 h 72"/>
                <a:gd name="T24" fmla="*/ 57 w 77"/>
                <a:gd name="T25" fmla="*/ 8 h 72"/>
                <a:gd name="T26" fmla="*/ 40 w 77"/>
                <a:gd name="T27" fmla="*/ 22 h 72"/>
                <a:gd name="T28" fmla="*/ 32 w 77"/>
                <a:gd name="T29" fmla="*/ 27 h 72"/>
                <a:gd name="T30" fmla="*/ 29 w 77"/>
                <a:gd name="T31" fmla="*/ 29 h 72"/>
                <a:gd name="T32" fmla="*/ 17 w 77"/>
                <a:gd name="T33" fmla="*/ 43 h 72"/>
                <a:gd name="T34" fmla="*/ 1 w 77"/>
                <a:gd name="T35" fmla="*/ 62 h 72"/>
                <a:gd name="T36" fmla="*/ 1 w 77"/>
                <a:gd name="T37" fmla="*/ 65 h 72"/>
                <a:gd name="T38" fmla="*/ 3 w 77"/>
                <a:gd name="T39" fmla="*/ 66 h 72"/>
                <a:gd name="T40" fmla="*/ 5 w 77"/>
                <a:gd name="T41" fmla="*/ 67 h 72"/>
                <a:gd name="T42" fmla="*/ 7 w 77"/>
                <a:gd name="T43" fmla="*/ 69 h 72"/>
                <a:gd name="T44" fmla="*/ 14 w 77"/>
                <a:gd name="T45" fmla="*/ 67 h 72"/>
                <a:gd name="T46" fmla="*/ 19 w 77"/>
                <a:gd name="T47" fmla="*/ 60 h 72"/>
                <a:gd name="T48" fmla="*/ 40 w 77"/>
                <a:gd name="T49" fmla="*/ 4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" h="72">
                  <a:moveTo>
                    <a:pt x="40" y="42"/>
                  </a:moveTo>
                  <a:cubicBezTo>
                    <a:pt x="41" y="42"/>
                    <a:pt x="41" y="41"/>
                    <a:pt x="42" y="39"/>
                  </a:cubicBezTo>
                  <a:cubicBezTo>
                    <a:pt x="42" y="36"/>
                    <a:pt x="47" y="31"/>
                    <a:pt x="49" y="31"/>
                  </a:cubicBezTo>
                  <a:cubicBezTo>
                    <a:pt x="50" y="31"/>
                    <a:pt x="51" y="31"/>
                    <a:pt x="51" y="30"/>
                  </a:cubicBezTo>
                  <a:cubicBezTo>
                    <a:pt x="52" y="29"/>
                    <a:pt x="53" y="28"/>
                    <a:pt x="53" y="29"/>
                  </a:cubicBezTo>
                  <a:cubicBezTo>
                    <a:pt x="54" y="30"/>
                    <a:pt x="56" y="29"/>
                    <a:pt x="58" y="27"/>
                  </a:cubicBezTo>
                  <a:cubicBezTo>
                    <a:pt x="60" y="25"/>
                    <a:pt x="63" y="23"/>
                    <a:pt x="64" y="23"/>
                  </a:cubicBezTo>
                  <a:cubicBezTo>
                    <a:pt x="68" y="21"/>
                    <a:pt x="74" y="15"/>
                    <a:pt x="73" y="14"/>
                  </a:cubicBezTo>
                  <a:cubicBezTo>
                    <a:pt x="73" y="14"/>
                    <a:pt x="74" y="13"/>
                    <a:pt x="75" y="12"/>
                  </a:cubicBezTo>
                  <a:cubicBezTo>
                    <a:pt x="77" y="11"/>
                    <a:pt x="77" y="10"/>
                    <a:pt x="76" y="9"/>
                  </a:cubicBezTo>
                  <a:cubicBezTo>
                    <a:pt x="75" y="8"/>
                    <a:pt x="75" y="7"/>
                    <a:pt x="75" y="7"/>
                  </a:cubicBezTo>
                  <a:cubicBezTo>
                    <a:pt x="76" y="5"/>
                    <a:pt x="74" y="2"/>
                    <a:pt x="71" y="1"/>
                  </a:cubicBezTo>
                  <a:cubicBezTo>
                    <a:pt x="68" y="0"/>
                    <a:pt x="68" y="0"/>
                    <a:pt x="57" y="8"/>
                  </a:cubicBezTo>
                  <a:cubicBezTo>
                    <a:pt x="51" y="13"/>
                    <a:pt x="43" y="19"/>
                    <a:pt x="40" y="22"/>
                  </a:cubicBezTo>
                  <a:cubicBezTo>
                    <a:pt x="35" y="26"/>
                    <a:pt x="33" y="27"/>
                    <a:pt x="32" y="27"/>
                  </a:cubicBezTo>
                  <a:cubicBezTo>
                    <a:pt x="31" y="26"/>
                    <a:pt x="30" y="26"/>
                    <a:pt x="29" y="29"/>
                  </a:cubicBezTo>
                  <a:cubicBezTo>
                    <a:pt x="29" y="31"/>
                    <a:pt x="25" y="36"/>
                    <a:pt x="17" y="43"/>
                  </a:cubicBezTo>
                  <a:cubicBezTo>
                    <a:pt x="3" y="57"/>
                    <a:pt x="2" y="57"/>
                    <a:pt x="1" y="62"/>
                  </a:cubicBezTo>
                  <a:cubicBezTo>
                    <a:pt x="0" y="64"/>
                    <a:pt x="0" y="65"/>
                    <a:pt x="1" y="65"/>
                  </a:cubicBezTo>
                  <a:cubicBezTo>
                    <a:pt x="2" y="64"/>
                    <a:pt x="3" y="65"/>
                    <a:pt x="3" y="66"/>
                  </a:cubicBezTo>
                  <a:cubicBezTo>
                    <a:pt x="4" y="67"/>
                    <a:pt x="4" y="67"/>
                    <a:pt x="5" y="67"/>
                  </a:cubicBezTo>
                  <a:cubicBezTo>
                    <a:pt x="6" y="67"/>
                    <a:pt x="7" y="68"/>
                    <a:pt x="7" y="69"/>
                  </a:cubicBezTo>
                  <a:cubicBezTo>
                    <a:pt x="8" y="72"/>
                    <a:pt x="8" y="72"/>
                    <a:pt x="14" y="67"/>
                  </a:cubicBezTo>
                  <a:cubicBezTo>
                    <a:pt x="17" y="64"/>
                    <a:pt x="19" y="61"/>
                    <a:pt x="19" y="60"/>
                  </a:cubicBezTo>
                  <a:cubicBezTo>
                    <a:pt x="19" y="58"/>
                    <a:pt x="38" y="41"/>
                    <a:pt x="40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160"/>
            <p:cNvSpPr/>
            <p:nvPr/>
          </p:nvSpPr>
          <p:spPr bwMode="auto">
            <a:xfrm>
              <a:off x="2063" y="2360"/>
              <a:ext cx="129" cy="104"/>
            </a:xfrm>
            <a:custGeom>
              <a:avLst/>
              <a:gdLst>
                <a:gd name="T0" fmla="*/ 178 w 239"/>
                <a:gd name="T1" fmla="*/ 41 h 194"/>
                <a:gd name="T2" fmla="*/ 159 w 239"/>
                <a:gd name="T3" fmla="*/ 55 h 194"/>
                <a:gd name="T4" fmla="*/ 155 w 239"/>
                <a:gd name="T5" fmla="*/ 58 h 194"/>
                <a:gd name="T6" fmla="*/ 150 w 239"/>
                <a:gd name="T7" fmla="*/ 62 h 194"/>
                <a:gd name="T8" fmla="*/ 133 w 239"/>
                <a:gd name="T9" fmla="*/ 73 h 194"/>
                <a:gd name="T10" fmla="*/ 113 w 239"/>
                <a:gd name="T11" fmla="*/ 89 h 194"/>
                <a:gd name="T12" fmla="*/ 105 w 239"/>
                <a:gd name="T13" fmla="*/ 96 h 194"/>
                <a:gd name="T14" fmla="*/ 101 w 239"/>
                <a:gd name="T15" fmla="*/ 100 h 194"/>
                <a:gd name="T16" fmla="*/ 71 w 239"/>
                <a:gd name="T17" fmla="*/ 127 h 194"/>
                <a:gd name="T18" fmla="*/ 26 w 239"/>
                <a:gd name="T19" fmla="*/ 165 h 194"/>
                <a:gd name="T20" fmla="*/ 0 w 239"/>
                <a:gd name="T21" fmla="*/ 188 h 194"/>
                <a:gd name="T22" fmla="*/ 10 w 239"/>
                <a:gd name="T23" fmla="*/ 190 h 194"/>
                <a:gd name="T24" fmla="*/ 12 w 239"/>
                <a:gd name="T25" fmla="*/ 189 h 194"/>
                <a:gd name="T26" fmla="*/ 18 w 239"/>
                <a:gd name="T27" fmla="*/ 183 h 194"/>
                <a:gd name="T28" fmla="*/ 19 w 239"/>
                <a:gd name="T29" fmla="*/ 181 h 194"/>
                <a:gd name="T30" fmla="*/ 23 w 239"/>
                <a:gd name="T31" fmla="*/ 180 h 194"/>
                <a:gd name="T32" fmla="*/ 25 w 239"/>
                <a:gd name="T33" fmla="*/ 179 h 194"/>
                <a:gd name="T34" fmla="*/ 31 w 239"/>
                <a:gd name="T35" fmla="*/ 174 h 194"/>
                <a:gd name="T36" fmla="*/ 33 w 239"/>
                <a:gd name="T37" fmla="*/ 173 h 194"/>
                <a:gd name="T38" fmla="*/ 51 w 239"/>
                <a:gd name="T39" fmla="*/ 158 h 194"/>
                <a:gd name="T40" fmla="*/ 52 w 239"/>
                <a:gd name="T41" fmla="*/ 157 h 194"/>
                <a:gd name="T42" fmla="*/ 55 w 239"/>
                <a:gd name="T43" fmla="*/ 155 h 194"/>
                <a:gd name="T44" fmla="*/ 60 w 239"/>
                <a:gd name="T45" fmla="*/ 152 h 194"/>
                <a:gd name="T46" fmla="*/ 61 w 239"/>
                <a:gd name="T47" fmla="*/ 152 h 194"/>
                <a:gd name="T48" fmla="*/ 67 w 239"/>
                <a:gd name="T49" fmla="*/ 145 h 194"/>
                <a:gd name="T50" fmla="*/ 74 w 239"/>
                <a:gd name="T51" fmla="*/ 138 h 194"/>
                <a:gd name="T52" fmla="*/ 76 w 239"/>
                <a:gd name="T53" fmla="*/ 136 h 194"/>
                <a:gd name="T54" fmla="*/ 80 w 239"/>
                <a:gd name="T55" fmla="*/ 134 h 194"/>
                <a:gd name="T56" fmla="*/ 88 w 239"/>
                <a:gd name="T57" fmla="*/ 126 h 194"/>
                <a:gd name="T58" fmla="*/ 93 w 239"/>
                <a:gd name="T59" fmla="*/ 120 h 194"/>
                <a:gd name="T60" fmla="*/ 102 w 239"/>
                <a:gd name="T61" fmla="*/ 113 h 194"/>
                <a:gd name="T62" fmla="*/ 108 w 239"/>
                <a:gd name="T63" fmla="*/ 107 h 194"/>
                <a:gd name="T64" fmla="*/ 111 w 239"/>
                <a:gd name="T65" fmla="*/ 104 h 194"/>
                <a:gd name="T66" fmla="*/ 123 w 239"/>
                <a:gd name="T67" fmla="*/ 95 h 194"/>
                <a:gd name="T68" fmla="*/ 125 w 239"/>
                <a:gd name="T69" fmla="*/ 94 h 194"/>
                <a:gd name="T70" fmla="*/ 129 w 239"/>
                <a:gd name="T71" fmla="*/ 91 h 194"/>
                <a:gd name="T72" fmla="*/ 131 w 239"/>
                <a:gd name="T73" fmla="*/ 87 h 194"/>
                <a:gd name="T74" fmla="*/ 150 w 239"/>
                <a:gd name="T75" fmla="*/ 74 h 194"/>
                <a:gd name="T76" fmla="*/ 153 w 239"/>
                <a:gd name="T77" fmla="*/ 72 h 194"/>
                <a:gd name="T78" fmla="*/ 158 w 239"/>
                <a:gd name="T79" fmla="*/ 69 h 194"/>
                <a:gd name="T80" fmla="*/ 159 w 239"/>
                <a:gd name="T81" fmla="*/ 67 h 194"/>
                <a:gd name="T82" fmla="*/ 180 w 239"/>
                <a:gd name="T83" fmla="*/ 53 h 194"/>
                <a:gd name="T84" fmla="*/ 184 w 239"/>
                <a:gd name="T85" fmla="*/ 50 h 194"/>
                <a:gd name="T86" fmla="*/ 186 w 239"/>
                <a:gd name="T87" fmla="*/ 49 h 194"/>
                <a:gd name="T88" fmla="*/ 188 w 239"/>
                <a:gd name="T89" fmla="*/ 47 h 194"/>
                <a:gd name="T90" fmla="*/ 223 w 239"/>
                <a:gd name="T91" fmla="*/ 20 h 194"/>
                <a:gd name="T92" fmla="*/ 227 w 239"/>
                <a:gd name="T93" fmla="*/ 18 h 194"/>
                <a:gd name="T94" fmla="*/ 228 w 239"/>
                <a:gd name="T95" fmla="*/ 17 h 194"/>
                <a:gd name="T96" fmla="*/ 230 w 239"/>
                <a:gd name="T97" fmla="*/ 15 h 194"/>
                <a:gd name="T98" fmla="*/ 237 w 239"/>
                <a:gd name="T99" fmla="*/ 8 h 194"/>
                <a:gd name="T100" fmla="*/ 236 w 239"/>
                <a:gd name="T101" fmla="*/ 3 h 194"/>
                <a:gd name="T102" fmla="*/ 235 w 239"/>
                <a:gd name="T103" fmla="*/ 2 h 194"/>
                <a:gd name="T104" fmla="*/ 232 w 239"/>
                <a:gd name="T105" fmla="*/ 4 h 194"/>
                <a:gd name="T106" fmla="*/ 217 w 239"/>
                <a:gd name="T107" fmla="*/ 11 h 194"/>
                <a:gd name="T108" fmla="*/ 215 w 239"/>
                <a:gd name="T109" fmla="*/ 12 h 194"/>
                <a:gd name="T110" fmla="*/ 209 w 239"/>
                <a:gd name="T111" fmla="*/ 16 h 194"/>
                <a:gd name="T112" fmla="*/ 199 w 239"/>
                <a:gd name="T113" fmla="*/ 25 h 194"/>
                <a:gd name="T114" fmla="*/ 178 w 239"/>
                <a:gd name="T115" fmla="*/ 4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9" h="194">
                  <a:moveTo>
                    <a:pt x="178" y="41"/>
                  </a:moveTo>
                  <a:cubicBezTo>
                    <a:pt x="169" y="48"/>
                    <a:pt x="161" y="54"/>
                    <a:pt x="159" y="55"/>
                  </a:cubicBezTo>
                  <a:cubicBezTo>
                    <a:pt x="158" y="56"/>
                    <a:pt x="156" y="58"/>
                    <a:pt x="155" y="58"/>
                  </a:cubicBezTo>
                  <a:cubicBezTo>
                    <a:pt x="154" y="59"/>
                    <a:pt x="152" y="61"/>
                    <a:pt x="150" y="62"/>
                  </a:cubicBezTo>
                  <a:cubicBezTo>
                    <a:pt x="147" y="63"/>
                    <a:pt x="140" y="68"/>
                    <a:pt x="133" y="73"/>
                  </a:cubicBezTo>
                  <a:cubicBezTo>
                    <a:pt x="127" y="79"/>
                    <a:pt x="118" y="85"/>
                    <a:pt x="113" y="89"/>
                  </a:cubicBezTo>
                  <a:cubicBezTo>
                    <a:pt x="109" y="92"/>
                    <a:pt x="105" y="95"/>
                    <a:pt x="105" y="96"/>
                  </a:cubicBezTo>
                  <a:cubicBezTo>
                    <a:pt x="105" y="96"/>
                    <a:pt x="103" y="98"/>
                    <a:pt x="101" y="100"/>
                  </a:cubicBezTo>
                  <a:cubicBezTo>
                    <a:pt x="95" y="103"/>
                    <a:pt x="77" y="119"/>
                    <a:pt x="71" y="127"/>
                  </a:cubicBezTo>
                  <a:cubicBezTo>
                    <a:pt x="64" y="137"/>
                    <a:pt x="44" y="153"/>
                    <a:pt x="26" y="165"/>
                  </a:cubicBezTo>
                  <a:cubicBezTo>
                    <a:pt x="15" y="172"/>
                    <a:pt x="0" y="186"/>
                    <a:pt x="0" y="188"/>
                  </a:cubicBezTo>
                  <a:cubicBezTo>
                    <a:pt x="0" y="193"/>
                    <a:pt x="7" y="194"/>
                    <a:pt x="10" y="190"/>
                  </a:cubicBezTo>
                  <a:cubicBezTo>
                    <a:pt x="10" y="189"/>
                    <a:pt x="11" y="189"/>
                    <a:pt x="12" y="189"/>
                  </a:cubicBezTo>
                  <a:cubicBezTo>
                    <a:pt x="14" y="190"/>
                    <a:pt x="17" y="186"/>
                    <a:pt x="18" y="183"/>
                  </a:cubicBezTo>
                  <a:cubicBezTo>
                    <a:pt x="18" y="180"/>
                    <a:pt x="18" y="180"/>
                    <a:pt x="19" y="181"/>
                  </a:cubicBezTo>
                  <a:cubicBezTo>
                    <a:pt x="20" y="182"/>
                    <a:pt x="21" y="182"/>
                    <a:pt x="23" y="180"/>
                  </a:cubicBezTo>
                  <a:cubicBezTo>
                    <a:pt x="24" y="179"/>
                    <a:pt x="25" y="178"/>
                    <a:pt x="25" y="179"/>
                  </a:cubicBezTo>
                  <a:cubicBezTo>
                    <a:pt x="27" y="180"/>
                    <a:pt x="31" y="176"/>
                    <a:pt x="31" y="174"/>
                  </a:cubicBezTo>
                  <a:cubicBezTo>
                    <a:pt x="31" y="173"/>
                    <a:pt x="31" y="173"/>
                    <a:pt x="33" y="173"/>
                  </a:cubicBezTo>
                  <a:cubicBezTo>
                    <a:pt x="35" y="173"/>
                    <a:pt x="52" y="160"/>
                    <a:pt x="51" y="158"/>
                  </a:cubicBezTo>
                  <a:cubicBezTo>
                    <a:pt x="50" y="158"/>
                    <a:pt x="51" y="157"/>
                    <a:pt x="52" y="157"/>
                  </a:cubicBezTo>
                  <a:cubicBezTo>
                    <a:pt x="53" y="157"/>
                    <a:pt x="54" y="156"/>
                    <a:pt x="55" y="155"/>
                  </a:cubicBezTo>
                  <a:cubicBezTo>
                    <a:pt x="56" y="153"/>
                    <a:pt x="58" y="152"/>
                    <a:pt x="60" y="152"/>
                  </a:cubicBezTo>
                  <a:cubicBezTo>
                    <a:pt x="61" y="152"/>
                    <a:pt x="62" y="152"/>
                    <a:pt x="61" y="152"/>
                  </a:cubicBezTo>
                  <a:cubicBezTo>
                    <a:pt x="61" y="151"/>
                    <a:pt x="63" y="148"/>
                    <a:pt x="67" y="145"/>
                  </a:cubicBezTo>
                  <a:cubicBezTo>
                    <a:pt x="70" y="142"/>
                    <a:pt x="74" y="139"/>
                    <a:pt x="74" y="138"/>
                  </a:cubicBezTo>
                  <a:cubicBezTo>
                    <a:pt x="75" y="136"/>
                    <a:pt x="75" y="136"/>
                    <a:pt x="76" y="136"/>
                  </a:cubicBezTo>
                  <a:cubicBezTo>
                    <a:pt x="77" y="137"/>
                    <a:pt x="78" y="136"/>
                    <a:pt x="80" y="134"/>
                  </a:cubicBezTo>
                  <a:cubicBezTo>
                    <a:pt x="81" y="132"/>
                    <a:pt x="85" y="129"/>
                    <a:pt x="88" y="126"/>
                  </a:cubicBezTo>
                  <a:cubicBezTo>
                    <a:pt x="91" y="123"/>
                    <a:pt x="93" y="120"/>
                    <a:pt x="93" y="120"/>
                  </a:cubicBezTo>
                  <a:cubicBezTo>
                    <a:pt x="92" y="118"/>
                    <a:pt x="100" y="113"/>
                    <a:pt x="102" y="113"/>
                  </a:cubicBezTo>
                  <a:cubicBezTo>
                    <a:pt x="104" y="115"/>
                    <a:pt x="110" y="109"/>
                    <a:pt x="108" y="107"/>
                  </a:cubicBezTo>
                  <a:cubicBezTo>
                    <a:pt x="107" y="105"/>
                    <a:pt x="109" y="103"/>
                    <a:pt x="111" y="104"/>
                  </a:cubicBezTo>
                  <a:cubicBezTo>
                    <a:pt x="114" y="104"/>
                    <a:pt x="124" y="96"/>
                    <a:pt x="123" y="95"/>
                  </a:cubicBezTo>
                  <a:cubicBezTo>
                    <a:pt x="123" y="93"/>
                    <a:pt x="123" y="93"/>
                    <a:pt x="125" y="94"/>
                  </a:cubicBezTo>
                  <a:cubicBezTo>
                    <a:pt x="128" y="94"/>
                    <a:pt x="128" y="94"/>
                    <a:pt x="129" y="91"/>
                  </a:cubicBezTo>
                  <a:cubicBezTo>
                    <a:pt x="129" y="89"/>
                    <a:pt x="130" y="88"/>
                    <a:pt x="131" y="87"/>
                  </a:cubicBezTo>
                  <a:cubicBezTo>
                    <a:pt x="136" y="84"/>
                    <a:pt x="148" y="76"/>
                    <a:pt x="150" y="74"/>
                  </a:cubicBezTo>
                  <a:cubicBezTo>
                    <a:pt x="151" y="73"/>
                    <a:pt x="152" y="72"/>
                    <a:pt x="153" y="72"/>
                  </a:cubicBezTo>
                  <a:cubicBezTo>
                    <a:pt x="154" y="74"/>
                    <a:pt x="158" y="71"/>
                    <a:pt x="158" y="69"/>
                  </a:cubicBezTo>
                  <a:cubicBezTo>
                    <a:pt x="158" y="68"/>
                    <a:pt x="158" y="67"/>
                    <a:pt x="159" y="67"/>
                  </a:cubicBezTo>
                  <a:cubicBezTo>
                    <a:pt x="161" y="68"/>
                    <a:pt x="168" y="62"/>
                    <a:pt x="180" y="53"/>
                  </a:cubicBezTo>
                  <a:cubicBezTo>
                    <a:pt x="182" y="51"/>
                    <a:pt x="184" y="49"/>
                    <a:pt x="184" y="50"/>
                  </a:cubicBezTo>
                  <a:cubicBezTo>
                    <a:pt x="185" y="50"/>
                    <a:pt x="185" y="50"/>
                    <a:pt x="186" y="49"/>
                  </a:cubicBezTo>
                  <a:cubicBezTo>
                    <a:pt x="186" y="48"/>
                    <a:pt x="187" y="47"/>
                    <a:pt x="188" y="47"/>
                  </a:cubicBezTo>
                  <a:cubicBezTo>
                    <a:pt x="190" y="46"/>
                    <a:pt x="210" y="30"/>
                    <a:pt x="223" y="20"/>
                  </a:cubicBezTo>
                  <a:cubicBezTo>
                    <a:pt x="225" y="18"/>
                    <a:pt x="227" y="17"/>
                    <a:pt x="227" y="18"/>
                  </a:cubicBezTo>
                  <a:cubicBezTo>
                    <a:pt x="228" y="18"/>
                    <a:pt x="228" y="18"/>
                    <a:pt x="228" y="17"/>
                  </a:cubicBezTo>
                  <a:cubicBezTo>
                    <a:pt x="228" y="15"/>
                    <a:pt x="228" y="15"/>
                    <a:pt x="230" y="15"/>
                  </a:cubicBezTo>
                  <a:cubicBezTo>
                    <a:pt x="233" y="16"/>
                    <a:pt x="239" y="10"/>
                    <a:pt x="237" y="8"/>
                  </a:cubicBezTo>
                  <a:cubicBezTo>
                    <a:pt x="237" y="7"/>
                    <a:pt x="236" y="5"/>
                    <a:pt x="236" y="3"/>
                  </a:cubicBezTo>
                  <a:cubicBezTo>
                    <a:pt x="236" y="0"/>
                    <a:pt x="236" y="0"/>
                    <a:pt x="235" y="2"/>
                  </a:cubicBezTo>
                  <a:cubicBezTo>
                    <a:pt x="234" y="3"/>
                    <a:pt x="233" y="4"/>
                    <a:pt x="232" y="4"/>
                  </a:cubicBezTo>
                  <a:cubicBezTo>
                    <a:pt x="229" y="4"/>
                    <a:pt x="218" y="10"/>
                    <a:pt x="217" y="11"/>
                  </a:cubicBezTo>
                  <a:cubicBezTo>
                    <a:pt x="217" y="12"/>
                    <a:pt x="216" y="13"/>
                    <a:pt x="215" y="12"/>
                  </a:cubicBezTo>
                  <a:cubicBezTo>
                    <a:pt x="214" y="12"/>
                    <a:pt x="212" y="14"/>
                    <a:pt x="209" y="16"/>
                  </a:cubicBezTo>
                  <a:cubicBezTo>
                    <a:pt x="206" y="19"/>
                    <a:pt x="202" y="22"/>
                    <a:pt x="199" y="25"/>
                  </a:cubicBezTo>
                  <a:cubicBezTo>
                    <a:pt x="196" y="27"/>
                    <a:pt x="186" y="34"/>
                    <a:pt x="178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161"/>
            <p:cNvSpPr>
              <a:spLocks noEditPoints="1"/>
            </p:cNvSpPr>
            <p:nvPr/>
          </p:nvSpPr>
          <p:spPr bwMode="auto">
            <a:xfrm>
              <a:off x="1470" y="875"/>
              <a:ext cx="195" cy="211"/>
            </a:xfrm>
            <a:custGeom>
              <a:avLst/>
              <a:gdLst>
                <a:gd name="T0" fmla="*/ 65 w 360"/>
                <a:gd name="T1" fmla="*/ 72 h 392"/>
                <a:gd name="T2" fmla="*/ 16 w 360"/>
                <a:gd name="T3" fmla="*/ 146 h 392"/>
                <a:gd name="T4" fmla="*/ 69 w 360"/>
                <a:gd name="T5" fmla="*/ 323 h 392"/>
                <a:gd name="T6" fmla="*/ 92 w 360"/>
                <a:gd name="T7" fmla="*/ 342 h 392"/>
                <a:gd name="T8" fmla="*/ 99 w 360"/>
                <a:gd name="T9" fmla="*/ 346 h 392"/>
                <a:gd name="T10" fmla="*/ 110 w 360"/>
                <a:gd name="T11" fmla="*/ 350 h 392"/>
                <a:gd name="T12" fmla="*/ 122 w 360"/>
                <a:gd name="T13" fmla="*/ 367 h 392"/>
                <a:gd name="T14" fmla="*/ 164 w 360"/>
                <a:gd name="T15" fmla="*/ 382 h 392"/>
                <a:gd name="T16" fmla="*/ 233 w 360"/>
                <a:gd name="T17" fmla="*/ 370 h 392"/>
                <a:gd name="T18" fmla="*/ 281 w 360"/>
                <a:gd name="T19" fmla="*/ 321 h 392"/>
                <a:gd name="T20" fmla="*/ 344 w 360"/>
                <a:gd name="T21" fmla="*/ 258 h 392"/>
                <a:gd name="T22" fmla="*/ 316 w 360"/>
                <a:gd name="T23" fmla="*/ 129 h 392"/>
                <a:gd name="T24" fmla="*/ 237 w 360"/>
                <a:gd name="T25" fmla="*/ 128 h 392"/>
                <a:gd name="T26" fmla="*/ 344 w 360"/>
                <a:gd name="T27" fmla="*/ 222 h 392"/>
                <a:gd name="T28" fmla="*/ 311 w 360"/>
                <a:gd name="T29" fmla="*/ 279 h 392"/>
                <a:gd name="T30" fmla="*/ 234 w 360"/>
                <a:gd name="T31" fmla="*/ 358 h 392"/>
                <a:gd name="T32" fmla="*/ 162 w 360"/>
                <a:gd name="T33" fmla="*/ 367 h 392"/>
                <a:gd name="T34" fmla="*/ 92 w 360"/>
                <a:gd name="T35" fmla="*/ 312 h 392"/>
                <a:gd name="T36" fmla="*/ 28 w 360"/>
                <a:gd name="T37" fmla="*/ 190 h 392"/>
                <a:gd name="T38" fmla="*/ 54 w 360"/>
                <a:gd name="T39" fmla="*/ 87 h 392"/>
                <a:gd name="T40" fmla="*/ 132 w 360"/>
                <a:gd name="T41" fmla="*/ 91 h 392"/>
                <a:gd name="T42" fmla="*/ 189 w 360"/>
                <a:gd name="T43" fmla="*/ 133 h 392"/>
                <a:gd name="T44" fmla="*/ 191 w 360"/>
                <a:gd name="T45" fmla="*/ 149 h 392"/>
                <a:gd name="T46" fmla="*/ 202 w 360"/>
                <a:gd name="T47" fmla="*/ 167 h 392"/>
                <a:gd name="T48" fmla="*/ 236 w 360"/>
                <a:gd name="T49" fmla="*/ 118 h 392"/>
                <a:gd name="T50" fmla="*/ 247 w 360"/>
                <a:gd name="T51" fmla="*/ 64 h 392"/>
                <a:gd name="T52" fmla="*/ 233 w 360"/>
                <a:gd name="T53" fmla="*/ 56 h 392"/>
                <a:gd name="T54" fmla="*/ 195 w 360"/>
                <a:gd name="T55" fmla="*/ 102 h 392"/>
                <a:gd name="T56" fmla="*/ 161 w 360"/>
                <a:gd name="T57" fmla="*/ 67 h 392"/>
                <a:gd name="T58" fmla="*/ 41 w 360"/>
                <a:gd name="T59" fmla="*/ 3 h 392"/>
                <a:gd name="T60" fmla="*/ 9 w 360"/>
                <a:gd name="T61" fmla="*/ 7 h 392"/>
                <a:gd name="T62" fmla="*/ 129 w 360"/>
                <a:gd name="T63" fmla="*/ 342 h 392"/>
                <a:gd name="T64" fmla="*/ 129 w 360"/>
                <a:gd name="T65" fmla="*/ 343 h 392"/>
                <a:gd name="T66" fmla="*/ 118 w 360"/>
                <a:gd name="T67" fmla="*/ 325 h 392"/>
                <a:gd name="T68" fmla="*/ 222 w 360"/>
                <a:gd name="T69" fmla="*/ 106 h 392"/>
                <a:gd name="T70" fmla="*/ 238 w 360"/>
                <a:gd name="T71" fmla="*/ 77 h 392"/>
                <a:gd name="T72" fmla="*/ 222 w 360"/>
                <a:gd name="T73" fmla="*/ 106 h 392"/>
                <a:gd name="T74" fmla="*/ 198 w 360"/>
                <a:gd name="T75" fmla="*/ 130 h 392"/>
                <a:gd name="T76" fmla="*/ 181 w 360"/>
                <a:gd name="T77" fmla="*/ 121 h 392"/>
                <a:gd name="T78" fmla="*/ 80 w 360"/>
                <a:gd name="T79" fmla="*/ 15 h 392"/>
                <a:gd name="T80" fmla="*/ 125 w 360"/>
                <a:gd name="T81" fmla="*/ 52 h 392"/>
                <a:gd name="T82" fmla="*/ 105 w 360"/>
                <a:gd name="T83" fmla="*/ 28 h 392"/>
                <a:gd name="T84" fmla="*/ 79 w 360"/>
                <a:gd name="T85" fmla="*/ 15 h 392"/>
                <a:gd name="T86" fmla="*/ 75 w 360"/>
                <a:gd name="T87" fmla="*/ 15 h 392"/>
                <a:gd name="T88" fmla="*/ 59 w 360"/>
                <a:gd name="T89" fmla="*/ 24 h 392"/>
                <a:gd name="T90" fmla="*/ 80 w 360"/>
                <a:gd name="T91" fmla="*/ 36 h 392"/>
                <a:gd name="T92" fmla="*/ 92 w 360"/>
                <a:gd name="T93" fmla="*/ 46 h 392"/>
                <a:gd name="T94" fmla="*/ 88 w 360"/>
                <a:gd name="T95" fmla="*/ 56 h 392"/>
                <a:gd name="T96" fmla="*/ 97 w 360"/>
                <a:gd name="T97" fmla="*/ 54 h 392"/>
                <a:gd name="T98" fmla="*/ 128 w 360"/>
                <a:gd name="T99" fmla="*/ 64 h 392"/>
                <a:gd name="T100" fmla="*/ 136 w 360"/>
                <a:gd name="T101" fmla="*/ 68 h 392"/>
                <a:gd name="T102" fmla="*/ 109 w 360"/>
                <a:gd name="T103" fmla="*/ 77 h 392"/>
                <a:gd name="T104" fmla="*/ 39 w 360"/>
                <a:gd name="T105" fmla="*/ 23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0" h="392">
                  <a:moveTo>
                    <a:pt x="8" y="19"/>
                  </a:moveTo>
                  <a:cubicBezTo>
                    <a:pt x="12" y="21"/>
                    <a:pt x="16" y="22"/>
                    <a:pt x="21" y="22"/>
                  </a:cubicBezTo>
                  <a:cubicBezTo>
                    <a:pt x="28" y="28"/>
                    <a:pt x="38" y="36"/>
                    <a:pt x="40" y="44"/>
                  </a:cubicBezTo>
                  <a:cubicBezTo>
                    <a:pt x="45" y="58"/>
                    <a:pt x="54" y="66"/>
                    <a:pt x="65" y="72"/>
                  </a:cubicBezTo>
                  <a:cubicBezTo>
                    <a:pt x="63" y="73"/>
                    <a:pt x="61" y="74"/>
                    <a:pt x="59" y="75"/>
                  </a:cubicBezTo>
                  <a:cubicBezTo>
                    <a:pt x="53" y="77"/>
                    <a:pt x="49" y="79"/>
                    <a:pt x="44" y="82"/>
                  </a:cubicBezTo>
                  <a:cubicBezTo>
                    <a:pt x="36" y="89"/>
                    <a:pt x="30" y="100"/>
                    <a:pt x="27" y="111"/>
                  </a:cubicBezTo>
                  <a:cubicBezTo>
                    <a:pt x="23" y="122"/>
                    <a:pt x="19" y="134"/>
                    <a:pt x="16" y="146"/>
                  </a:cubicBezTo>
                  <a:cubicBezTo>
                    <a:pt x="13" y="159"/>
                    <a:pt x="14" y="174"/>
                    <a:pt x="15" y="186"/>
                  </a:cubicBezTo>
                  <a:cubicBezTo>
                    <a:pt x="17" y="199"/>
                    <a:pt x="18" y="212"/>
                    <a:pt x="20" y="225"/>
                  </a:cubicBezTo>
                  <a:cubicBezTo>
                    <a:pt x="23" y="239"/>
                    <a:pt x="27" y="253"/>
                    <a:pt x="31" y="267"/>
                  </a:cubicBezTo>
                  <a:cubicBezTo>
                    <a:pt x="36" y="291"/>
                    <a:pt x="46" y="312"/>
                    <a:pt x="69" y="323"/>
                  </a:cubicBezTo>
                  <a:cubicBezTo>
                    <a:pt x="73" y="324"/>
                    <a:pt x="78" y="326"/>
                    <a:pt x="82" y="326"/>
                  </a:cubicBezTo>
                  <a:cubicBezTo>
                    <a:pt x="79" y="333"/>
                    <a:pt x="77" y="340"/>
                    <a:pt x="76" y="346"/>
                  </a:cubicBezTo>
                  <a:cubicBezTo>
                    <a:pt x="76" y="353"/>
                    <a:pt x="85" y="357"/>
                    <a:pt x="89" y="350"/>
                  </a:cubicBezTo>
                  <a:cubicBezTo>
                    <a:pt x="90" y="347"/>
                    <a:pt x="91" y="345"/>
                    <a:pt x="92" y="342"/>
                  </a:cubicBezTo>
                  <a:cubicBezTo>
                    <a:pt x="94" y="342"/>
                    <a:pt x="95" y="342"/>
                    <a:pt x="96" y="341"/>
                  </a:cubicBezTo>
                  <a:cubicBezTo>
                    <a:pt x="97" y="342"/>
                    <a:pt x="97" y="342"/>
                    <a:pt x="98" y="342"/>
                  </a:cubicBezTo>
                  <a:cubicBezTo>
                    <a:pt x="99" y="343"/>
                    <a:pt x="100" y="343"/>
                    <a:pt x="100" y="343"/>
                  </a:cubicBezTo>
                  <a:cubicBezTo>
                    <a:pt x="100" y="344"/>
                    <a:pt x="99" y="345"/>
                    <a:pt x="99" y="346"/>
                  </a:cubicBezTo>
                  <a:cubicBezTo>
                    <a:pt x="96" y="352"/>
                    <a:pt x="104" y="356"/>
                    <a:pt x="107" y="350"/>
                  </a:cubicBezTo>
                  <a:cubicBezTo>
                    <a:pt x="108" y="350"/>
                    <a:pt x="108" y="349"/>
                    <a:pt x="109" y="348"/>
                  </a:cubicBezTo>
                  <a:cubicBezTo>
                    <a:pt x="109" y="349"/>
                    <a:pt x="110" y="350"/>
                    <a:pt x="111" y="350"/>
                  </a:cubicBezTo>
                  <a:cubicBezTo>
                    <a:pt x="110" y="350"/>
                    <a:pt x="110" y="350"/>
                    <a:pt x="110" y="350"/>
                  </a:cubicBezTo>
                  <a:cubicBezTo>
                    <a:pt x="107" y="353"/>
                    <a:pt x="109" y="357"/>
                    <a:pt x="113" y="358"/>
                  </a:cubicBezTo>
                  <a:cubicBezTo>
                    <a:pt x="111" y="362"/>
                    <a:pt x="114" y="367"/>
                    <a:pt x="119" y="365"/>
                  </a:cubicBezTo>
                  <a:cubicBezTo>
                    <a:pt x="120" y="365"/>
                    <a:pt x="123" y="363"/>
                    <a:pt x="125" y="362"/>
                  </a:cubicBezTo>
                  <a:cubicBezTo>
                    <a:pt x="124" y="364"/>
                    <a:pt x="123" y="366"/>
                    <a:pt x="122" y="367"/>
                  </a:cubicBezTo>
                  <a:cubicBezTo>
                    <a:pt x="120" y="371"/>
                    <a:pt x="125" y="375"/>
                    <a:pt x="128" y="373"/>
                  </a:cubicBezTo>
                  <a:cubicBezTo>
                    <a:pt x="133" y="370"/>
                    <a:pt x="136" y="367"/>
                    <a:pt x="138" y="363"/>
                  </a:cubicBezTo>
                  <a:cubicBezTo>
                    <a:pt x="141" y="366"/>
                    <a:pt x="145" y="368"/>
                    <a:pt x="149" y="370"/>
                  </a:cubicBezTo>
                  <a:cubicBezTo>
                    <a:pt x="155" y="373"/>
                    <a:pt x="159" y="377"/>
                    <a:pt x="164" y="382"/>
                  </a:cubicBezTo>
                  <a:cubicBezTo>
                    <a:pt x="167" y="385"/>
                    <a:pt x="171" y="390"/>
                    <a:pt x="176" y="391"/>
                  </a:cubicBezTo>
                  <a:cubicBezTo>
                    <a:pt x="180" y="392"/>
                    <a:pt x="183" y="391"/>
                    <a:pt x="186" y="389"/>
                  </a:cubicBezTo>
                  <a:cubicBezTo>
                    <a:pt x="192" y="387"/>
                    <a:pt x="199" y="388"/>
                    <a:pt x="205" y="387"/>
                  </a:cubicBezTo>
                  <a:cubicBezTo>
                    <a:pt x="216" y="385"/>
                    <a:pt x="225" y="378"/>
                    <a:pt x="233" y="370"/>
                  </a:cubicBezTo>
                  <a:cubicBezTo>
                    <a:pt x="237" y="366"/>
                    <a:pt x="241" y="363"/>
                    <a:pt x="244" y="358"/>
                  </a:cubicBezTo>
                  <a:cubicBezTo>
                    <a:pt x="247" y="353"/>
                    <a:pt x="253" y="349"/>
                    <a:pt x="256" y="344"/>
                  </a:cubicBezTo>
                  <a:cubicBezTo>
                    <a:pt x="260" y="338"/>
                    <a:pt x="265" y="331"/>
                    <a:pt x="272" y="326"/>
                  </a:cubicBezTo>
                  <a:cubicBezTo>
                    <a:pt x="275" y="324"/>
                    <a:pt x="278" y="323"/>
                    <a:pt x="281" y="321"/>
                  </a:cubicBezTo>
                  <a:cubicBezTo>
                    <a:pt x="284" y="319"/>
                    <a:pt x="287" y="315"/>
                    <a:pt x="289" y="312"/>
                  </a:cubicBezTo>
                  <a:cubicBezTo>
                    <a:pt x="294" y="307"/>
                    <a:pt x="300" y="302"/>
                    <a:pt x="306" y="297"/>
                  </a:cubicBezTo>
                  <a:cubicBezTo>
                    <a:pt x="311" y="292"/>
                    <a:pt x="314" y="286"/>
                    <a:pt x="321" y="283"/>
                  </a:cubicBezTo>
                  <a:cubicBezTo>
                    <a:pt x="332" y="278"/>
                    <a:pt x="337" y="267"/>
                    <a:pt x="344" y="258"/>
                  </a:cubicBezTo>
                  <a:cubicBezTo>
                    <a:pt x="352" y="248"/>
                    <a:pt x="354" y="237"/>
                    <a:pt x="354" y="225"/>
                  </a:cubicBezTo>
                  <a:cubicBezTo>
                    <a:pt x="353" y="211"/>
                    <a:pt x="360" y="197"/>
                    <a:pt x="358" y="183"/>
                  </a:cubicBezTo>
                  <a:cubicBezTo>
                    <a:pt x="357" y="172"/>
                    <a:pt x="350" y="162"/>
                    <a:pt x="344" y="154"/>
                  </a:cubicBezTo>
                  <a:cubicBezTo>
                    <a:pt x="337" y="144"/>
                    <a:pt x="327" y="135"/>
                    <a:pt x="316" y="129"/>
                  </a:cubicBezTo>
                  <a:cubicBezTo>
                    <a:pt x="306" y="122"/>
                    <a:pt x="295" y="122"/>
                    <a:pt x="284" y="122"/>
                  </a:cubicBezTo>
                  <a:cubicBezTo>
                    <a:pt x="276" y="122"/>
                    <a:pt x="268" y="119"/>
                    <a:pt x="260" y="119"/>
                  </a:cubicBezTo>
                  <a:cubicBezTo>
                    <a:pt x="253" y="118"/>
                    <a:pt x="245" y="119"/>
                    <a:pt x="238" y="120"/>
                  </a:cubicBezTo>
                  <a:cubicBezTo>
                    <a:pt x="233" y="120"/>
                    <a:pt x="232" y="128"/>
                    <a:pt x="237" y="128"/>
                  </a:cubicBezTo>
                  <a:cubicBezTo>
                    <a:pt x="249" y="130"/>
                    <a:pt x="262" y="129"/>
                    <a:pt x="274" y="133"/>
                  </a:cubicBezTo>
                  <a:cubicBezTo>
                    <a:pt x="285" y="136"/>
                    <a:pt x="297" y="131"/>
                    <a:pt x="307" y="136"/>
                  </a:cubicBezTo>
                  <a:cubicBezTo>
                    <a:pt x="325" y="145"/>
                    <a:pt x="348" y="167"/>
                    <a:pt x="349" y="189"/>
                  </a:cubicBezTo>
                  <a:cubicBezTo>
                    <a:pt x="350" y="200"/>
                    <a:pt x="343" y="212"/>
                    <a:pt x="344" y="222"/>
                  </a:cubicBezTo>
                  <a:cubicBezTo>
                    <a:pt x="345" y="228"/>
                    <a:pt x="346" y="235"/>
                    <a:pt x="344" y="240"/>
                  </a:cubicBezTo>
                  <a:cubicBezTo>
                    <a:pt x="340" y="246"/>
                    <a:pt x="337" y="252"/>
                    <a:pt x="332" y="258"/>
                  </a:cubicBezTo>
                  <a:cubicBezTo>
                    <a:pt x="329" y="263"/>
                    <a:pt x="326" y="267"/>
                    <a:pt x="323" y="271"/>
                  </a:cubicBezTo>
                  <a:cubicBezTo>
                    <a:pt x="320" y="274"/>
                    <a:pt x="314" y="276"/>
                    <a:pt x="311" y="279"/>
                  </a:cubicBezTo>
                  <a:cubicBezTo>
                    <a:pt x="306" y="283"/>
                    <a:pt x="303" y="287"/>
                    <a:pt x="299" y="291"/>
                  </a:cubicBezTo>
                  <a:cubicBezTo>
                    <a:pt x="294" y="296"/>
                    <a:pt x="288" y="301"/>
                    <a:pt x="283" y="306"/>
                  </a:cubicBezTo>
                  <a:cubicBezTo>
                    <a:pt x="274" y="315"/>
                    <a:pt x="262" y="321"/>
                    <a:pt x="254" y="331"/>
                  </a:cubicBezTo>
                  <a:cubicBezTo>
                    <a:pt x="248" y="340"/>
                    <a:pt x="241" y="349"/>
                    <a:pt x="234" y="358"/>
                  </a:cubicBezTo>
                  <a:cubicBezTo>
                    <a:pt x="226" y="368"/>
                    <a:pt x="213" y="376"/>
                    <a:pt x="201" y="378"/>
                  </a:cubicBezTo>
                  <a:cubicBezTo>
                    <a:pt x="196" y="379"/>
                    <a:pt x="190" y="378"/>
                    <a:pt x="186" y="379"/>
                  </a:cubicBezTo>
                  <a:cubicBezTo>
                    <a:pt x="179" y="382"/>
                    <a:pt x="176" y="380"/>
                    <a:pt x="170" y="375"/>
                  </a:cubicBezTo>
                  <a:cubicBezTo>
                    <a:pt x="167" y="372"/>
                    <a:pt x="165" y="369"/>
                    <a:pt x="162" y="367"/>
                  </a:cubicBezTo>
                  <a:cubicBezTo>
                    <a:pt x="156" y="363"/>
                    <a:pt x="146" y="361"/>
                    <a:pt x="144" y="354"/>
                  </a:cubicBezTo>
                  <a:cubicBezTo>
                    <a:pt x="140" y="342"/>
                    <a:pt x="138" y="332"/>
                    <a:pt x="129" y="323"/>
                  </a:cubicBezTo>
                  <a:cubicBezTo>
                    <a:pt x="122" y="316"/>
                    <a:pt x="113" y="315"/>
                    <a:pt x="103" y="313"/>
                  </a:cubicBezTo>
                  <a:cubicBezTo>
                    <a:pt x="99" y="312"/>
                    <a:pt x="96" y="312"/>
                    <a:pt x="92" y="312"/>
                  </a:cubicBezTo>
                  <a:cubicBezTo>
                    <a:pt x="88" y="313"/>
                    <a:pt x="87" y="315"/>
                    <a:pt x="85" y="317"/>
                  </a:cubicBezTo>
                  <a:cubicBezTo>
                    <a:pt x="60" y="313"/>
                    <a:pt x="47" y="290"/>
                    <a:pt x="42" y="267"/>
                  </a:cubicBezTo>
                  <a:cubicBezTo>
                    <a:pt x="40" y="255"/>
                    <a:pt x="37" y="243"/>
                    <a:pt x="33" y="232"/>
                  </a:cubicBezTo>
                  <a:cubicBezTo>
                    <a:pt x="29" y="218"/>
                    <a:pt x="32" y="204"/>
                    <a:pt x="28" y="190"/>
                  </a:cubicBezTo>
                  <a:cubicBezTo>
                    <a:pt x="25" y="179"/>
                    <a:pt x="25" y="163"/>
                    <a:pt x="27" y="151"/>
                  </a:cubicBezTo>
                  <a:cubicBezTo>
                    <a:pt x="28" y="146"/>
                    <a:pt x="29" y="140"/>
                    <a:pt x="31" y="134"/>
                  </a:cubicBezTo>
                  <a:cubicBezTo>
                    <a:pt x="34" y="128"/>
                    <a:pt x="33" y="122"/>
                    <a:pt x="36" y="116"/>
                  </a:cubicBezTo>
                  <a:cubicBezTo>
                    <a:pt x="40" y="105"/>
                    <a:pt x="44" y="95"/>
                    <a:pt x="54" y="87"/>
                  </a:cubicBezTo>
                  <a:cubicBezTo>
                    <a:pt x="60" y="83"/>
                    <a:pt x="69" y="82"/>
                    <a:pt x="75" y="77"/>
                  </a:cubicBezTo>
                  <a:cubicBezTo>
                    <a:pt x="75" y="78"/>
                    <a:pt x="76" y="78"/>
                    <a:pt x="77" y="78"/>
                  </a:cubicBezTo>
                  <a:cubicBezTo>
                    <a:pt x="85" y="83"/>
                    <a:pt x="94" y="87"/>
                    <a:pt x="103" y="89"/>
                  </a:cubicBezTo>
                  <a:cubicBezTo>
                    <a:pt x="112" y="92"/>
                    <a:pt x="122" y="91"/>
                    <a:pt x="132" y="91"/>
                  </a:cubicBezTo>
                  <a:cubicBezTo>
                    <a:pt x="137" y="93"/>
                    <a:pt x="141" y="97"/>
                    <a:pt x="144" y="102"/>
                  </a:cubicBezTo>
                  <a:cubicBezTo>
                    <a:pt x="146" y="106"/>
                    <a:pt x="152" y="108"/>
                    <a:pt x="156" y="111"/>
                  </a:cubicBezTo>
                  <a:cubicBezTo>
                    <a:pt x="159" y="114"/>
                    <a:pt x="162" y="119"/>
                    <a:pt x="165" y="123"/>
                  </a:cubicBezTo>
                  <a:cubicBezTo>
                    <a:pt x="171" y="129"/>
                    <a:pt x="181" y="130"/>
                    <a:pt x="189" y="133"/>
                  </a:cubicBezTo>
                  <a:cubicBezTo>
                    <a:pt x="191" y="134"/>
                    <a:pt x="192" y="134"/>
                    <a:pt x="194" y="133"/>
                  </a:cubicBezTo>
                  <a:cubicBezTo>
                    <a:pt x="195" y="133"/>
                    <a:pt x="197" y="131"/>
                    <a:pt x="198" y="131"/>
                  </a:cubicBezTo>
                  <a:cubicBezTo>
                    <a:pt x="198" y="131"/>
                    <a:pt x="198" y="131"/>
                    <a:pt x="198" y="131"/>
                  </a:cubicBezTo>
                  <a:cubicBezTo>
                    <a:pt x="195" y="137"/>
                    <a:pt x="193" y="143"/>
                    <a:pt x="191" y="149"/>
                  </a:cubicBezTo>
                  <a:cubicBezTo>
                    <a:pt x="182" y="144"/>
                    <a:pt x="173" y="140"/>
                    <a:pt x="164" y="138"/>
                  </a:cubicBezTo>
                  <a:cubicBezTo>
                    <a:pt x="161" y="137"/>
                    <a:pt x="159" y="141"/>
                    <a:pt x="161" y="143"/>
                  </a:cubicBezTo>
                  <a:cubicBezTo>
                    <a:pt x="172" y="152"/>
                    <a:pt x="185" y="158"/>
                    <a:pt x="198" y="165"/>
                  </a:cubicBezTo>
                  <a:cubicBezTo>
                    <a:pt x="198" y="167"/>
                    <a:pt x="200" y="168"/>
                    <a:pt x="202" y="167"/>
                  </a:cubicBezTo>
                  <a:cubicBezTo>
                    <a:pt x="211" y="173"/>
                    <a:pt x="220" y="179"/>
                    <a:pt x="226" y="187"/>
                  </a:cubicBezTo>
                  <a:cubicBezTo>
                    <a:pt x="228" y="190"/>
                    <a:pt x="233" y="187"/>
                    <a:pt x="231" y="184"/>
                  </a:cubicBezTo>
                  <a:cubicBezTo>
                    <a:pt x="226" y="175"/>
                    <a:pt x="218" y="167"/>
                    <a:pt x="210" y="161"/>
                  </a:cubicBezTo>
                  <a:cubicBezTo>
                    <a:pt x="222" y="150"/>
                    <a:pt x="229" y="133"/>
                    <a:pt x="236" y="118"/>
                  </a:cubicBezTo>
                  <a:cubicBezTo>
                    <a:pt x="240" y="108"/>
                    <a:pt x="243" y="99"/>
                    <a:pt x="246" y="89"/>
                  </a:cubicBezTo>
                  <a:cubicBezTo>
                    <a:pt x="248" y="84"/>
                    <a:pt x="248" y="79"/>
                    <a:pt x="248" y="73"/>
                  </a:cubicBezTo>
                  <a:cubicBezTo>
                    <a:pt x="249" y="70"/>
                    <a:pt x="247" y="68"/>
                    <a:pt x="247" y="66"/>
                  </a:cubicBezTo>
                  <a:cubicBezTo>
                    <a:pt x="247" y="65"/>
                    <a:pt x="247" y="65"/>
                    <a:pt x="247" y="64"/>
                  </a:cubicBezTo>
                  <a:cubicBezTo>
                    <a:pt x="248" y="64"/>
                    <a:pt x="249" y="63"/>
                    <a:pt x="250" y="62"/>
                  </a:cubicBezTo>
                  <a:cubicBezTo>
                    <a:pt x="251" y="61"/>
                    <a:pt x="251" y="59"/>
                    <a:pt x="249" y="58"/>
                  </a:cubicBezTo>
                  <a:cubicBezTo>
                    <a:pt x="244" y="56"/>
                    <a:pt x="239" y="59"/>
                    <a:pt x="233" y="58"/>
                  </a:cubicBezTo>
                  <a:cubicBezTo>
                    <a:pt x="233" y="57"/>
                    <a:pt x="233" y="57"/>
                    <a:pt x="233" y="56"/>
                  </a:cubicBezTo>
                  <a:cubicBezTo>
                    <a:pt x="232" y="52"/>
                    <a:pt x="224" y="53"/>
                    <a:pt x="225" y="58"/>
                  </a:cubicBezTo>
                  <a:cubicBezTo>
                    <a:pt x="227" y="73"/>
                    <a:pt x="219" y="88"/>
                    <a:pt x="212" y="102"/>
                  </a:cubicBezTo>
                  <a:cubicBezTo>
                    <a:pt x="211" y="102"/>
                    <a:pt x="211" y="102"/>
                    <a:pt x="211" y="102"/>
                  </a:cubicBezTo>
                  <a:cubicBezTo>
                    <a:pt x="205" y="106"/>
                    <a:pt x="200" y="105"/>
                    <a:pt x="195" y="102"/>
                  </a:cubicBezTo>
                  <a:cubicBezTo>
                    <a:pt x="197" y="100"/>
                    <a:pt x="197" y="97"/>
                    <a:pt x="195" y="95"/>
                  </a:cubicBezTo>
                  <a:cubicBezTo>
                    <a:pt x="191" y="90"/>
                    <a:pt x="185" y="88"/>
                    <a:pt x="179" y="86"/>
                  </a:cubicBezTo>
                  <a:cubicBezTo>
                    <a:pt x="176" y="83"/>
                    <a:pt x="174" y="80"/>
                    <a:pt x="172" y="76"/>
                  </a:cubicBezTo>
                  <a:cubicBezTo>
                    <a:pt x="169" y="73"/>
                    <a:pt x="165" y="70"/>
                    <a:pt x="161" y="67"/>
                  </a:cubicBezTo>
                  <a:cubicBezTo>
                    <a:pt x="146" y="53"/>
                    <a:pt x="140" y="30"/>
                    <a:pt x="123" y="17"/>
                  </a:cubicBezTo>
                  <a:cubicBezTo>
                    <a:pt x="108" y="6"/>
                    <a:pt x="87" y="4"/>
                    <a:pt x="69" y="3"/>
                  </a:cubicBezTo>
                  <a:cubicBezTo>
                    <a:pt x="62" y="2"/>
                    <a:pt x="55" y="2"/>
                    <a:pt x="48" y="3"/>
                  </a:cubicBezTo>
                  <a:cubicBezTo>
                    <a:pt x="46" y="1"/>
                    <a:pt x="43" y="0"/>
                    <a:pt x="41" y="3"/>
                  </a:cubicBezTo>
                  <a:cubicBezTo>
                    <a:pt x="40" y="4"/>
                    <a:pt x="39" y="5"/>
                    <a:pt x="38" y="5"/>
                  </a:cubicBezTo>
                  <a:cubicBezTo>
                    <a:pt x="34" y="7"/>
                    <a:pt x="30" y="8"/>
                    <a:pt x="27" y="10"/>
                  </a:cubicBezTo>
                  <a:cubicBezTo>
                    <a:pt x="25" y="10"/>
                    <a:pt x="23" y="10"/>
                    <a:pt x="22" y="11"/>
                  </a:cubicBezTo>
                  <a:cubicBezTo>
                    <a:pt x="18" y="9"/>
                    <a:pt x="13" y="7"/>
                    <a:pt x="9" y="7"/>
                  </a:cubicBezTo>
                  <a:cubicBezTo>
                    <a:pt x="8" y="7"/>
                    <a:pt x="7" y="7"/>
                    <a:pt x="6" y="7"/>
                  </a:cubicBezTo>
                  <a:cubicBezTo>
                    <a:pt x="3" y="8"/>
                    <a:pt x="0" y="10"/>
                    <a:pt x="1" y="13"/>
                  </a:cubicBezTo>
                  <a:cubicBezTo>
                    <a:pt x="1" y="17"/>
                    <a:pt x="5" y="17"/>
                    <a:pt x="8" y="19"/>
                  </a:cubicBezTo>
                  <a:close/>
                  <a:moveTo>
                    <a:pt x="129" y="342"/>
                  </a:moveTo>
                  <a:cubicBezTo>
                    <a:pt x="130" y="342"/>
                    <a:pt x="130" y="341"/>
                    <a:pt x="131" y="341"/>
                  </a:cubicBezTo>
                  <a:cubicBezTo>
                    <a:pt x="131" y="342"/>
                    <a:pt x="131" y="343"/>
                    <a:pt x="132" y="343"/>
                  </a:cubicBezTo>
                  <a:cubicBezTo>
                    <a:pt x="132" y="344"/>
                    <a:pt x="132" y="344"/>
                    <a:pt x="132" y="344"/>
                  </a:cubicBezTo>
                  <a:cubicBezTo>
                    <a:pt x="131" y="343"/>
                    <a:pt x="130" y="343"/>
                    <a:pt x="129" y="343"/>
                  </a:cubicBezTo>
                  <a:cubicBezTo>
                    <a:pt x="129" y="342"/>
                    <a:pt x="129" y="342"/>
                    <a:pt x="129" y="342"/>
                  </a:cubicBezTo>
                  <a:close/>
                  <a:moveTo>
                    <a:pt x="120" y="326"/>
                  </a:moveTo>
                  <a:cubicBezTo>
                    <a:pt x="120" y="326"/>
                    <a:pt x="119" y="326"/>
                    <a:pt x="119" y="326"/>
                  </a:cubicBezTo>
                  <a:cubicBezTo>
                    <a:pt x="118" y="325"/>
                    <a:pt x="118" y="325"/>
                    <a:pt x="118" y="325"/>
                  </a:cubicBezTo>
                  <a:cubicBezTo>
                    <a:pt x="117" y="324"/>
                    <a:pt x="117" y="324"/>
                    <a:pt x="117" y="324"/>
                  </a:cubicBezTo>
                  <a:cubicBezTo>
                    <a:pt x="117" y="323"/>
                    <a:pt x="117" y="323"/>
                    <a:pt x="117" y="323"/>
                  </a:cubicBezTo>
                  <a:cubicBezTo>
                    <a:pt x="118" y="324"/>
                    <a:pt x="119" y="325"/>
                    <a:pt x="120" y="326"/>
                  </a:cubicBezTo>
                  <a:close/>
                  <a:moveTo>
                    <a:pt x="222" y="106"/>
                  </a:moveTo>
                  <a:cubicBezTo>
                    <a:pt x="228" y="93"/>
                    <a:pt x="235" y="79"/>
                    <a:pt x="234" y="65"/>
                  </a:cubicBezTo>
                  <a:cubicBezTo>
                    <a:pt x="236" y="65"/>
                    <a:pt x="237" y="65"/>
                    <a:pt x="239" y="65"/>
                  </a:cubicBezTo>
                  <a:cubicBezTo>
                    <a:pt x="239" y="66"/>
                    <a:pt x="239" y="65"/>
                    <a:pt x="240" y="65"/>
                  </a:cubicBezTo>
                  <a:cubicBezTo>
                    <a:pt x="239" y="69"/>
                    <a:pt x="239" y="73"/>
                    <a:pt x="238" y="77"/>
                  </a:cubicBezTo>
                  <a:cubicBezTo>
                    <a:pt x="236" y="88"/>
                    <a:pt x="231" y="99"/>
                    <a:pt x="226" y="109"/>
                  </a:cubicBezTo>
                  <a:cubicBezTo>
                    <a:pt x="219" y="125"/>
                    <a:pt x="210" y="140"/>
                    <a:pt x="202" y="156"/>
                  </a:cubicBezTo>
                  <a:cubicBezTo>
                    <a:pt x="200" y="155"/>
                    <a:pt x="199" y="154"/>
                    <a:pt x="197" y="153"/>
                  </a:cubicBezTo>
                  <a:cubicBezTo>
                    <a:pt x="208" y="139"/>
                    <a:pt x="214" y="121"/>
                    <a:pt x="222" y="106"/>
                  </a:cubicBezTo>
                  <a:close/>
                  <a:moveTo>
                    <a:pt x="165" y="97"/>
                  </a:moveTo>
                  <a:cubicBezTo>
                    <a:pt x="170" y="98"/>
                    <a:pt x="175" y="100"/>
                    <a:pt x="180" y="101"/>
                  </a:cubicBezTo>
                  <a:cubicBezTo>
                    <a:pt x="189" y="109"/>
                    <a:pt x="198" y="114"/>
                    <a:pt x="208" y="109"/>
                  </a:cubicBezTo>
                  <a:cubicBezTo>
                    <a:pt x="205" y="116"/>
                    <a:pt x="201" y="123"/>
                    <a:pt x="198" y="130"/>
                  </a:cubicBezTo>
                  <a:cubicBezTo>
                    <a:pt x="198" y="130"/>
                    <a:pt x="198" y="130"/>
                    <a:pt x="197" y="130"/>
                  </a:cubicBezTo>
                  <a:cubicBezTo>
                    <a:pt x="197" y="129"/>
                    <a:pt x="196" y="128"/>
                    <a:pt x="196" y="129"/>
                  </a:cubicBezTo>
                  <a:cubicBezTo>
                    <a:pt x="196" y="129"/>
                    <a:pt x="193" y="126"/>
                    <a:pt x="192" y="126"/>
                  </a:cubicBezTo>
                  <a:cubicBezTo>
                    <a:pt x="189" y="124"/>
                    <a:pt x="185" y="123"/>
                    <a:pt x="181" y="121"/>
                  </a:cubicBezTo>
                  <a:cubicBezTo>
                    <a:pt x="171" y="118"/>
                    <a:pt x="168" y="108"/>
                    <a:pt x="160" y="102"/>
                  </a:cubicBezTo>
                  <a:cubicBezTo>
                    <a:pt x="158" y="99"/>
                    <a:pt x="155" y="97"/>
                    <a:pt x="153" y="94"/>
                  </a:cubicBezTo>
                  <a:cubicBezTo>
                    <a:pt x="157" y="95"/>
                    <a:pt x="161" y="96"/>
                    <a:pt x="165" y="97"/>
                  </a:cubicBezTo>
                  <a:close/>
                  <a:moveTo>
                    <a:pt x="80" y="15"/>
                  </a:moveTo>
                  <a:cubicBezTo>
                    <a:pt x="90" y="16"/>
                    <a:pt x="101" y="19"/>
                    <a:pt x="111" y="23"/>
                  </a:cubicBezTo>
                  <a:cubicBezTo>
                    <a:pt x="122" y="28"/>
                    <a:pt x="129" y="40"/>
                    <a:pt x="135" y="50"/>
                  </a:cubicBezTo>
                  <a:cubicBezTo>
                    <a:pt x="138" y="54"/>
                    <a:pt x="140" y="57"/>
                    <a:pt x="142" y="61"/>
                  </a:cubicBezTo>
                  <a:cubicBezTo>
                    <a:pt x="137" y="57"/>
                    <a:pt x="131" y="55"/>
                    <a:pt x="125" y="52"/>
                  </a:cubicBezTo>
                  <a:cubicBezTo>
                    <a:pt x="125" y="51"/>
                    <a:pt x="125" y="50"/>
                    <a:pt x="125" y="49"/>
                  </a:cubicBezTo>
                  <a:cubicBezTo>
                    <a:pt x="125" y="47"/>
                    <a:pt x="123" y="45"/>
                    <a:pt x="122" y="43"/>
                  </a:cubicBezTo>
                  <a:cubicBezTo>
                    <a:pt x="120" y="41"/>
                    <a:pt x="119" y="38"/>
                    <a:pt x="116" y="36"/>
                  </a:cubicBezTo>
                  <a:cubicBezTo>
                    <a:pt x="113" y="33"/>
                    <a:pt x="111" y="27"/>
                    <a:pt x="105" y="28"/>
                  </a:cubicBezTo>
                  <a:cubicBezTo>
                    <a:pt x="104" y="29"/>
                    <a:pt x="103" y="30"/>
                    <a:pt x="103" y="31"/>
                  </a:cubicBezTo>
                  <a:cubicBezTo>
                    <a:pt x="104" y="37"/>
                    <a:pt x="108" y="41"/>
                    <a:pt x="112" y="45"/>
                  </a:cubicBezTo>
                  <a:cubicBezTo>
                    <a:pt x="105" y="41"/>
                    <a:pt x="98" y="37"/>
                    <a:pt x="90" y="32"/>
                  </a:cubicBezTo>
                  <a:cubicBezTo>
                    <a:pt x="88" y="26"/>
                    <a:pt x="85" y="17"/>
                    <a:pt x="79" y="15"/>
                  </a:cubicBezTo>
                  <a:cubicBezTo>
                    <a:pt x="79" y="15"/>
                    <a:pt x="79" y="15"/>
                    <a:pt x="80" y="15"/>
                  </a:cubicBezTo>
                  <a:close/>
                  <a:moveTo>
                    <a:pt x="41" y="17"/>
                  </a:moveTo>
                  <a:cubicBezTo>
                    <a:pt x="43" y="16"/>
                    <a:pt x="45" y="16"/>
                    <a:pt x="48" y="15"/>
                  </a:cubicBezTo>
                  <a:cubicBezTo>
                    <a:pt x="57" y="14"/>
                    <a:pt x="66" y="14"/>
                    <a:pt x="7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3" y="15"/>
                    <a:pt x="72" y="16"/>
                    <a:pt x="73" y="18"/>
                  </a:cubicBezTo>
                  <a:cubicBezTo>
                    <a:pt x="74" y="21"/>
                    <a:pt x="77" y="23"/>
                    <a:pt x="79" y="26"/>
                  </a:cubicBezTo>
                  <a:cubicBezTo>
                    <a:pt x="73" y="24"/>
                    <a:pt x="66" y="25"/>
                    <a:pt x="59" y="24"/>
                  </a:cubicBezTo>
                  <a:cubicBezTo>
                    <a:pt x="58" y="22"/>
                    <a:pt x="55" y="22"/>
                    <a:pt x="53" y="24"/>
                  </a:cubicBezTo>
                  <a:cubicBezTo>
                    <a:pt x="53" y="25"/>
                    <a:pt x="53" y="25"/>
                    <a:pt x="52" y="25"/>
                  </a:cubicBezTo>
                  <a:cubicBezTo>
                    <a:pt x="50" y="27"/>
                    <a:pt x="51" y="31"/>
                    <a:pt x="55" y="32"/>
                  </a:cubicBezTo>
                  <a:cubicBezTo>
                    <a:pt x="63" y="34"/>
                    <a:pt x="72" y="32"/>
                    <a:pt x="80" y="36"/>
                  </a:cubicBezTo>
                  <a:cubicBezTo>
                    <a:pt x="85" y="39"/>
                    <a:pt x="90" y="42"/>
                    <a:pt x="95" y="4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4" y="46"/>
                    <a:pt x="93" y="46"/>
                    <a:pt x="92" y="46"/>
                  </a:cubicBezTo>
                  <a:cubicBezTo>
                    <a:pt x="91" y="46"/>
                    <a:pt x="89" y="46"/>
                    <a:pt x="88" y="47"/>
                  </a:cubicBezTo>
                  <a:cubicBezTo>
                    <a:pt x="84" y="48"/>
                    <a:pt x="81" y="51"/>
                    <a:pt x="82" y="55"/>
                  </a:cubicBezTo>
                  <a:cubicBezTo>
                    <a:pt x="82" y="56"/>
                    <a:pt x="84" y="58"/>
                    <a:pt x="86" y="57"/>
                  </a:cubicBezTo>
                  <a:cubicBezTo>
                    <a:pt x="87" y="57"/>
                    <a:pt x="88" y="56"/>
                    <a:pt x="88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2" y="55"/>
                    <a:pt x="95" y="55"/>
                    <a:pt x="97" y="54"/>
                  </a:cubicBezTo>
                  <a:cubicBezTo>
                    <a:pt x="97" y="53"/>
                    <a:pt x="98" y="53"/>
                    <a:pt x="99" y="52"/>
                  </a:cubicBezTo>
                  <a:cubicBezTo>
                    <a:pt x="100" y="51"/>
                    <a:pt x="100" y="50"/>
                    <a:pt x="100" y="49"/>
                  </a:cubicBezTo>
                  <a:cubicBezTo>
                    <a:pt x="102" y="50"/>
                    <a:pt x="104" y="51"/>
                    <a:pt x="106" y="52"/>
                  </a:cubicBezTo>
                  <a:cubicBezTo>
                    <a:pt x="114" y="56"/>
                    <a:pt x="121" y="60"/>
                    <a:pt x="128" y="64"/>
                  </a:cubicBezTo>
                  <a:cubicBezTo>
                    <a:pt x="128" y="64"/>
                    <a:pt x="127" y="64"/>
                    <a:pt x="127" y="65"/>
                  </a:cubicBezTo>
                  <a:cubicBezTo>
                    <a:pt x="124" y="66"/>
                    <a:pt x="122" y="67"/>
                    <a:pt x="120" y="69"/>
                  </a:cubicBezTo>
                  <a:cubicBezTo>
                    <a:pt x="119" y="71"/>
                    <a:pt x="119" y="73"/>
                    <a:pt x="121" y="74"/>
                  </a:cubicBezTo>
                  <a:cubicBezTo>
                    <a:pt x="126" y="75"/>
                    <a:pt x="132" y="71"/>
                    <a:pt x="136" y="68"/>
                  </a:cubicBezTo>
                  <a:cubicBezTo>
                    <a:pt x="137" y="68"/>
                    <a:pt x="138" y="69"/>
                    <a:pt x="139" y="69"/>
                  </a:cubicBezTo>
                  <a:cubicBezTo>
                    <a:pt x="146" y="73"/>
                    <a:pt x="153" y="78"/>
                    <a:pt x="160" y="82"/>
                  </a:cubicBezTo>
                  <a:cubicBezTo>
                    <a:pt x="154" y="81"/>
                    <a:pt x="148" y="79"/>
                    <a:pt x="141" y="79"/>
                  </a:cubicBezTo>
                  <a:cubicBezTo>
                    <a:pt x="131" y="78"/>
                    <a:pt x="120" y="79"/>
                    <a:pt x="109" y="77"/>
                  </a:cubicBezTo>
                  <a:cubicBezTo>
                    <a:pt x="99" y="76"/>
                    <a:pt x="89" y="70"/>
                    <a:pt x="80" y="65"/>
                  </a:cubicBezTo>
                  <a:cubicBezTo>
                    <a:pt x="70" y="60"/>
                    <a:pt x="61" y="57"/>
                    <a:pt x="55" y="47"/>
                  </a:cubicBezTo>
                  <a:cubicBezTo>
                    <a:pt x="53" y="44"/>
                    <a:pt x="53" y="39"/>
                    <a:pt x="50" y="35"/>
                  </a:cubicBezTo>
                  <a:cubicBezTo>
                    <a:pt x="47" y="31"/>
                    <a:pt x="43" y="27"/>
                    <a:pt x="39" y="23"/>
                  </a:cubicBezTo>
                  <a:cubicBezTo>
                    <a:pt x="38" y="22"/>
                    <a:pt x="37" y="21"/>
                    <a:pt x="35" y="19"/>
                  </a:cubicBezTo>
                  <a:cubicBezTo>
                    <a:pt x="37" y="19"/>
                    <a:pt x="39" y="18"/>
                    <a:pt x="41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162"/>
            <p:cNvSpPr/>
            <p:nvPr/>
          </p:nvSpPr>
          <p:spPr bwMode="auto">
            <a:xfrm>
              <a:off x="1691" y="1042"/>
              <a:ext cx="58" cy="59"/>
            </a:xfrm>
            <a:custGeom>
              <a:avLst/>
              <a:gdLst>
                <a:gd name="T0" fmla="*/ 33 w 108"/>
                <a:gd name="T1" fmla="*/ 42 h 108"/>
                <a:gd name="T2" fmla="*/ 27 w 108"/>
                <a:gd name="T3" fmla="*/ 56 h 108"/>
                <a:gd name="T4" fmla="*/ 20 w 108"/>
                <a:gd name="T5" fmla="*/ 104 h 108"/>
                <a:gd name="T6" fmla="*/ 27 w 108"/>
                <a:gd name="T7" fmla="*/ 105 h 108"/>
                <a:gd name="T8" fmla="*/ 35 w 108"/>
                <a:gd name="T9" fmla="*/ 79 h 108"/>
                <a:gd name="T10" fmla="*/ 46 w 108"/>
                <a:gd name="T11" fmla="*/ 49 h 108"/>
                <a:gd name="T12" fmla="*/ 96 w 108"/>
                <a:gd name="T13" fmla="*/ 73 h 108"/>
                <a:gd name="T14" fmla="*/ 101 w 108"/>
                <a:gd name="T15" fmla="*/ 63 h 108"/>
                <a:gd name="T16" fmla="*/ 53 w 108"/>
                <a:gd name="T17" fmla="*/ 36 h 108"/>
                <a:gd name="T18" fmla="*/ 62 w 108"/>
                <a:gd name="T19" fmla="*/ 19 h 108"/>
                <a:gd name="T20" fmla="*/ 61 w 108"/>
                <a:gd name="T21" fmla="*/ 4 h 108"/>
                <a:gd name="T22" fmla="*/ 50 w 108"/>
                <a:gd name="T23" fmla="*/ 11 h 108"/>
                <a:gd name="T24" fmla="*/ 49 w 108"/>
                <a:gd name="T25" fmla="*/ 13 h 108"/>
                <a:gd name="T26" fmla="*/ 47 w 108"/>
                <a:gd name="T27" fmla="*/ 16 h 108"/>
                <a:gd name="T28" fmla="*/ 40 w 108"/>
                <a:gd name="T29" fmla="*/ 29 h 108"/>
                <a:gd name="T30" fmla="*/ 4 w 108"/>
                <a:gd name="T31" fmla="*/ 14 h 108"/>
                <a:gd name="T32" fmla="*/ 1 w 108"/>
                <a:gd name="T33" fmla="*/ 19 h 108"/>
                <a:gd name="T34" fmla="*/ 33 w 108"/>
                <a:gd name="T35" fmla="*/ 4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8" h="108">
                  <a:moveTo>
                    <a:pt x="33" y="42"/>
                  </a:moveTo>
                  <a:cubicBezTo>
                    <a:pt x="30" y="46"/>
                    <a:pt x="28" y="51"/>
                    <a:pt x="27" y="56"/>
                  </a:cubicBezTo>
                  <a:cubicBezTo>
                    <a:pt x="21" y="70"/>
                    <a:pt x="13" y="88"/>
                    <a:pt x="20" y="104"/>
                  </a:cubicBezTo>
                  <a:cubicBezTo>
                    <a:pt x="21" y="107"/>
                    <a:pt x="25" y="108"/>
                    <a:pt x="27" y="105"/>
                  </a:cubicBezTo>
                  <a:cubicBezTo>
                    <a:pt x="30" y="96"/>
                    <a:pt x="31" y="87"/>
                    <a:pt x="35" y="79"/>
                  </a:cubicBezTo>
                  <a:cubicBezTo>
                    <a:pt x="40" y="70"/>
                    <a:pt x="42" y="59"/>
                    <a:pt x="46" y="49"/>
                  </a:cubicBezTo>
                  <a:cubicBezTo>
                    <a:pt x="63" y="58"/>
                    <a:pt x="79" y="66"/>
                    <a:pt x="96" y="73"/>
                  </a:cubicBezTo>
                  <a:cubicBezTo>
                    <a:pt x="103" y="77"/>
                    <a:pt x="108" y="67"/>
                    <a:pt x="101" y="63"/>
                  </a:cubicBezTo>
                  <a:cubicBezTo>
                    <a:pt x="85" y="54"/>
                    <a:pt x="69" y="45"/>
                    <a:pt x="53" y="36"/>
                  </a:cubicBezTo>
                  <a:cubicBezTo>
                    <a:pt x="56" y="30"/>
                    <a:pt x="58" y="25"/>
                    <a:pt x="62" y="19"/>
                  </a:cubicBezTo>
                  <a:cubicBezTo>
                    <a:pt x="65" y="14"/>
                    <a:pt x="65" y="9"/>
                    <a:pt x="61" y="4"/>
                  </a:cubicBezTo>
                  <a:cubicBezTo>
                    <a:pt x="55" y="0"/>
                    <a:pt x="48" y="6"/>
                    <a:pt x="50" y="11"/>
                  </a:cubicBezTo>
                  <a:cubicBezTo>
                    <a:pt x="49" y="12"/>
                    <a:pt x="49" y="12"/>
                    <a:pt x="49" y="13"/>
                  </a:cubicBezTo>
                  <a:cubicBezTo>
                    <a:pt x="48" y="14"/>
                    <a:pt x="47" y="15"/>
                    <a:pt x="47" y="16"/>
                  </a:cubicBezTo>
                  <a:cubicBezTo>
                    <a:pt x="44" y="20"/>
                    <a:pt x="42" y="25"/>
                    <a:pt x="40" y="29"/>
                  </a:cubicBezTo>
                  <a:cubicBezTo>
                    <a:pt x="29" y="22"/>
                    <a:pt x="16" y="14"/>
                    <a:pt x="4" y="14"/>
                  </a:cubicBezTo>
                  <a:cubicBezTo>
                    <a:pt x="1" y="14"/>
                    <a:pt x="0" y="17"/>
                    <a:pt x="1" y="19"/>
                  </a:cubicBezTo>
                  <a:cubicBezTo>
                    <a:pt x="9" y="29"/>
                    <a:pt x="21" y="36"/>
                    <a:pt x="33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163"/>
            <p:cNvSpPr/>
            <p:nvPr/>
          </p:nvSpPr>
          <p:spPr bwMode="auto">
            <a:xfrm>
              <a:off x="1906" y="1159"/>
              <a:ext cx="46" cy="30"/>
            </a:xfrm>
            <a:custGeom>
              <a:avLst/>
              <a:gdLst>
                <a:gd name="T0" fmla="*/ 45 w 84"/>
                <a:gd name="T1" fmla="*/ 19 h 54"/>
                <a:gd name="T2" fmla="*/ 6 w 84"/>
                <a:gd name="T3" fmla="*/ 1 h 54"/>
                <a:gd name="T4" fmla="*/ 2 w 84"/>
                <a:gd name="T5" fmla="*/ 9 h 54"/>
                <a:gd name="T6" fmla="*/ 34 w 84"/>
                <a:gd name="T7" fmla="*/ 32 h 54"/>
                <a:gd name="T8" fmla="*/ 69 w 84"/>
                <a:gd name="T9" fmla="*/ 51 h 54"/>
                <a:gd name="T10" fmla="*/ 77 w 84"/>
                <a:gd name="T11" fmla="*/ 40 h 54"/>
                <a:gd name="T12" fmla="*/ 45 w 84"/>
                <a:gd name="T13" fmla="*/ 1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54">
                  <a:moveTo>
                    <a:pt x="45" y="19"/>
                  </a:moveTo>
                  <a:cubicBezTo>
                    <a:pt x="34" y="13"/>
                    <a:pt x="19" y="0"/>
                    <a:pt x="6" y="1"/>
                  </a:cubicBezTo>
                  <a:cubicBezTo>
                    <a:pt x="2" y="2"/>
                    <a:pt x="0" y="6"/>
                    <a:pt x="2" y="9"/>
                  </a:cubicBezTo>
                  <a:cubicBezTo>
                    <a:pt x="7" y="20"/>
                    <a:pt x="24" y="26"/>
                    <a:pt x="34" y="32"/>
                  </a:cubicBezTo>
                  <a:cubicBezTo>
                    <a:pt x="45" y="39"/>
                    <a:pt x="57" y="47"/>
                    <a:pt x="69" y="51"/>
                  </a:cubicBezTo>
                  <a:cubicBezTo>
                    <a:pt x="76" y="54"/>
                    <a:pt x="84" y="45"/>
                    <a:pt x="77" y="40"/>
                  </a:cubicBezTo>
                  <a:cubicBezTo>
                    <a:pt x="67" y="33"/>
                    <a:pt x="56" y="26"/>
                    <a:pt x="45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164"/>
            <p:cNvSpPr/>
            <p:nvPr/>
          </p:nvSpPr>
          <p:spPr bwMode="auto">
            <a:xfrm>
              <a:off x="1903" y="1134"/>
              <a:ext cx="53" cy="29"/>
            </a:xfrm>
            <a:custGeom>
              <a:avLst/>
              <a:gdLst>
                <a:gd name="T0" fmla="*/ 89 w 98"/>
                <a:gd name="T1" fmla="*/ 35 h 53"/>
                <a:gd name="T2" fmla="*/ 5 w 98"/>
                <a:gd name="T3" fmla="*/ 0 h 53"/>
                <a:gd name="T4" fmla="*/ 2 w 98"/>
                <a:gd name="T5" fmla="*/ 8 h 53"/>
                <a:gd name="T6" fmla="*/ 39 w 98"/>
                <a:gd name="T7" fmla="*/ 27 h 53"/>
                <a:gd name="T8" fmla="*/ 82 w 98"/>
                <a:gd name="T9" fmla="*/ 48 h 53"/>
                <a:gd name="T10" fmla="*/ 89 w 98"/>
                <a:gd name="T11" fmla="*/ 3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53">
                  <a:moveTo>
                    <a:pt x="89" y="35"/>
                  </a:moveTo>
                  <a:cubicBezTo>
                    <a:pt x="64" y="21"/>
                    <a:pt x="35" y="1"/>
                    <a:pt x="5" y="0"/>
                  </a:cubicBezTo>
                  <a:cubicBezTo>
                    <a:pt x="0" y="0"/>
                    <a:pt x="0" y="5"/>
                    <a:pt x="2" y="8"/>
                  </a:cubicBezTo>
                  <a:cubicBezTo>
                    <a:pt x="11" y="18"/>
                    <a:pt x="27" y="21"/>
                    <a:pt x="39" y="27"/>
                  </a:cubicBezTo>
                  <a:cubicBezTo>
                    <a:pt x="54" y="33"/>
                    <a:pt x="68" y="41"/>
                    <a:pt x="82" y="48"/>
                  </a:cubicBezTo>
                  <a:cubicBezTo>
                    <a:pt x="91" y="53"/>
                    <a:pt x="98" y="39"/>
                    <a:pt x="8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165"/>
            <p:cNvSpPr/>
            <p:nvPr/>
          </p:nvSpPr>
          <p:spPr bwMode="auto">
            <a:xfrm>
              <a:off x="1976" y="1147"/>
              <a:ext cx="74" cy="109"/>
            </a:xfrm>
            <a:custGeom>
              <a:avLst/>
              <a:gdLst>
                <a:gd name="T0" fmla="*/ 58 w 137"/>
                <a:gd name="T1" fmla="*/ 124 h 203"/>
                <a:gd name="T2" fmla="*/ 81 w 137"/>
                <a:gd name="T3" fmla="*/ 107 h 203"/>
                <a:gd name="T4" fmla="*/ 118 w 137"/>
                <a:gd name="T5" fmla="*/ 71 h 203"/>
                <a:gd name="T6" fmla="*/ 133 w 137"/>
                <a:gd name="T7" fmla="*/ 29 h 203"/>
                <a:gd name="T8" fmla="*/ 110 w 137"/>
                <a:gd name="T9" fmla="*/ 8 h 203"/>
                <a:gd name="T10" fmla="*/ 74 w 137"/>
                <a:gd name="T11" fmla="*/ 7 h 203"/>
                <a:gd name="T12" fmla="*/ 54 w 137"/>
                <a:gd name="T13" fmla="*/ 39 h 203"/>
                <a:gd name="T14" fmla="*/ 61 w 137"/>
                <a:gd name="T15" fmla="*/ 43 h 203"/>
                <a:gd name="T16" fmla="*/ 82 w 137"/>
                <a:gd name="T17" fmla="*/ 16 h 203"/>
                <a:gd name="T18" fmla="*/ 120 w 137"/>
                <a:gd name="T19" fmla="*/ 28 h 203"/>
                <a:gd name="T20" fmla="*/ 115 w 137"/>
                <a:gd name="T21" fmla="*/ 51 h 203"/>
                <a:gd name="T22" fmla="*/ 97 w 137"/>
                <a:gd name="T23" fmla="*/ 73 h 203"/>
                <a:gd name="T24" fmla="*/ 56 w 137"/>
                <a:gd name="T25" fmla="*/ 106 h 203"/>
                <a:gd name="T26" fmla="*/ 24 w 137"/>
                <a:gd name="T27" fmla="*/ 168 h 203"/>
                <a:gd name="T28" fmla="*/ 100 w 137"/>
                <a:gd name="T29" fmla="*/ 201 h 203"/>
                <a:gd name="T30" fmla="*/ 103 w 137"/>
                <a:gd name="T31" fmla="*/ 191 h 203"/>
                <a:gd name="T32" fmla="*/ 80 w 137"/>
                <a:gd name="T33" fmla="*/ 182 h 203"/>
                <a:gd name="T34" fmla="*/ 54 w 137"/>
                <a:gd name="T35" fmla="*/ 171 h 203"/>
                <a:gd name="T36" fmla="*/ 37 w 137"/>
                <a:gd name="T37" fmla="*/ 141 h 203"/>
                <a:gd name="T38" fmla="*/ 58 w 137"/>
                <a:gd name="T39" fmla="*/ 12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7" h="203">
                  <a:moveTo>
                    <a:pt x="58" y="124"/>
                  </a:moveTo>
                  <a:cubicBezTo>
                    <a:pt x="66" y="119"/>
                    <a:pt x="74" y="112"/>
                    <a:pt x="81" y="107"/>
                  </a:cubicBezTo>
                  <a:cubicBezTo>
                    <a:pt x="95" y="96"/>
                    <a:pt x="107" y="84"/>
                    <a:pt x="118" y="71"/>
                  </a:cubicBezTo>
                  <a:cubicBezTo>
                    <a:pt x="127" y="60"/>
                    <a:pt x="137" y="43"/>
                    <a:pt x="133" y="29"/>
                  </a:cubicBezTo>
                  <a:cubicBezTo>
                    <a:pt x="130" y="17"/>
                    <a:pt x="120" y="11"/>
                    <a:pt x="110" y="8"/>
                  </a:cubicBezTo>
                  <a:cubicBezTo>
                    <a:pt x="97" y="3"/>
                    <a:pt x="86" y="0"/>
                    <a:pt x="74" y="7"/>
                  </a:cubicBezTo>
                  <a:cubicBezTo>
                    <a:pt x="62" y="13"/>
                    <a:pt x="58" y="28"/>
                    <a:pt x="54" y="39"/>
                  </a:cubicBezTo>
                  <a:cubicBezTo>
                    <a:pt x="52" y="44"/>
                    <a:pt x="58" y="48"/>
                    <a:pt x="61" y="43"/>
                  </a:cubicBezTo>
                  <a:cubicBezTo>
                    <a:pt x="67" y="34"/>
                    <a:pt x="72" y="20"/>
                    <a:pt x="82" y="16"/>
                  </a:cubicBezTo>
                  <a:cubicBezTo>
                    <a:pt x="92" y="11"/>
                    <a:pt x="114" y="19"/>
                    <a:pt x="120" y="28"/>
                  </a:cubicBezTo>
                  <a:cubicBezTo>
                    <a:pt x="125" y="34"/>
                    <a:pt x="118" y="45"/>
                    <a:pt x="115" y="51"/>
                  </a:cubicBezTo>
                  <a:cubicBezTo>
                    <a:pt x="111" y="59"/>
                    <a:pt x="104" y="67"/>
                    <a:pt x="97" y="73"/>
                  </a:cubicBezTo>
                  <a:cubicBezTo>
                    <a:pt x="84" y="86"/>
                    <a:pt x="70" y="96"/>
                    <a:pt x="56" y="106"/>
                  </a:cubicBezTo>
                  <a:cubicBezTo>
                    <a:pt x="38" y="120"/>
                    <a:pt x="0" y="142"/>
                    <a:pt x="24" y="168"/>
                  </a:cubicBezTo>
                  <a:cubicBezTo>
                    <a:pt x="43" y="189"/>
                    <a:pt x="72" y="203"/>
                    <a:pt x="100" y="201"/>
                  </a:cubicBezTo>
                  <a:cubicBezTo>
                    <a:pt x="106" y="201"/>
                    <a:pt x="107" y="194"/>
                    <a:pt x="103" y="191"/>
                  </a:cubicBezTo>
                  <a:cubicBezTo>
                    <a:pt x="95" y="187"/>
                    <a:pt x="89" y="185"/>
                    <a:pt x="80" y="182"/>
                  </a:cubicBezTo>
                  <a:cubicBezTo>
                    <a:pt x="73" y="180"/>
                    <a:pt x="60" y="177"/>
                    <a:pt x="54" y="171"/>
                  </a:cubicBezTo>
                  <a:cubicBezTo>
                    <a:pt x="45" y="163"/>
                    <a:pt x="26" y="155"/>
                    <a:pt x="37" y="141"/>
                  </a:cubicBezTo>
                  <a:cubicBezTo>
                    <a:pt x="42" y="133"/>
                    <a:pt x="51" y="128"/>
                    <a:pt x="58" y="1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166"/>
            <p:cNvSpPr/>
            <p:nvPr/>
          </p:nvSpPr>
          <p:spPr bwMode="auto">
            <a:xfrm>
              <a:off x="1994" y="1278"/>
              <a:ext cx="16" cy="12"/>
            </a:xfrm>
            <a:custGeom>
              <a:avLst/>
              <a:gdLst>
                <a:gd name="T0" fmla="*/ 17 w 30"/>
                <a:gd name="T1" fmla="*/ 2 h 23"/>
                <a:gd name="T2" fmla="*/ 13 w 30"/>
                <a:gd name="T3" fmla="*/ 4 h 23"/>
                <a:gd name="T4" fmla="*/ 12 w 30"/>
                <a:gd name="T5" fmla="*/ 5 h 23"/>
                <a:gd name="T6" fmla="*/ 6 w 30"/>
                <a:gd name="T7" fmla="*/ 7 h 23"/>
                <a:gd name="T8" fmla="*/ 1 w 30"/>
                <a:gd name="T9" fmla="*/ 17 h 23"/>
                <a:gd name="T10" fmla="*/ 11 w 30"/>
                <a:gd name="T11" fmla="*/ 22 h 23"/>
                <a:gd name="T12" fmla="*/ 16 w 30"/>
                <a:gd name="T13" fmla="*/ 21 h 23"/>
                <a:gd name="T14" fmla="*/ 18 w 30"/>
                <a:gd name="T15" fmla="*/ 20 h 23"/>
                <a:gd name="T16" fmla="*/ 18 w 30"/>
                <a:gd name="T17" fmla="*/ 20 h 23"/>
                <a:gd name="T18" fmla="*/ 23 w 30"/>
                <a:gd name="T19" fmla="*/ 20 h 23"/>
                <a:gd name="T20" fmla="*/ 29 w 30"/>
                <a:gd name="T21" fmla="*/ 8 h 23"/>
                <a:gd name="T22" fmla="*/ 17 w 30"/>
                <a:gd name="T2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23">
                  <a:moveTo>
                    <a:pt x="17" y="2"/>
                  </a:moveTo>
                  <a:cubicBezTo>
                    <a:pt x="16" y="2"/>
                    <a:pt x="14" y="3"/>
                    <a:pt x="13" y="4"/>
                  </a:cubicBezTo>
                  <a:cubicBezTo>
                    <a:pt x="13" y="4"/>
                    <a:pt x="12" y="5"/>
                    <a:pt x="12" y="5"/>
                  </a:cubicBezTo>
                  <a:cubicBezTo>
                    <a:pt x="10" y="5"/>
                    <a:pt x="8" y="6"/>
                    <a:pt x="6" y="7"/>
                  </a:cubicBezTo>
                  <a:cubicBezTo>
                    <a:pt x="2" y="8"/>
                    <a:pt x="0" y="13"/>
                    <a:pt x="1" y="17"/>
                  </a:cubicBezTo>
                  <a:cubicBezTo>
                    <a:pt x="2" y="21"/>
                    <a:pt x="7" y="23"/>
                    <a:pt x="11" y="22"/>
                  </a:cubicBezTo>
                  <a:cubicBezTo>
                    <a:pt x="13" y="22"/>
                    <a:pt x="15" y="21"/>
                    <a:pt x="16" y="21"/>
                  </a:cubicBezTo>
                  <a:cubicBezTo>
                    <a:pt x="17" y="20"/>
                    <a:pt x="17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0" y="20"/>
                    <a:pt x="21" y="20"/>
                    <a:pt x="23" y="20"/>
                  </a:cubicBezTo>
                  <a:cubicBezTo>
                    <a:pt x="27" y="18"/>
                    <a:pt x="30" y="13"/>
                    <a:pt x="29" y="8"/>
                  </a:cubicBezTo>
                  <a:cubicBezTo>
                    <a:pt x="27" y="3"/>
                    <a:pt x="22" y="0"/>
                    <a:pt x="1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91" name="图片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6068" y="3084585"/>
            <a:ext cx="1056988" cy="19048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10226" y="426214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zh-CN" altLang="en-US" sz="2000">
                <a:ln>
                  <a:solidFill>
                    <a:prstClr val="white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方正行楷简体" panose="03000509000000000000" pitchFamily="65" charset="-122"/>
                <a:ea typeface="方正行楷简体" panose="03000509000000000000" pitchFamily="65" charset="-122"/>
              </a:rPr>
              <a:t>此处添加标题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4405086" y="811903"/>
            <a:ext cx="3338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2895900" y="826324"/>
            <a:ext cx="335220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50">
                <a:solidFill>
                  <a:prstClr val="white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</a:t>
            </a:r>
            <a:endParaRPr lang="zh-CN" altLang="en-US" sz="1050">
              <a:solidFill>
                <a:prstClr val="black"/>
              </a:solidFill>
            </a:endParaRPr>
          </a:p>
        </p:txBody>
      </p:sp>
      <p:sp>
        <p:nvSpPr>
          <p:cNvPr id="21" name="Freeform 21"/>
          <p:cNvSpPr/>
          <p:nvPr/>
        </p:nvSpPr>
        <p:spPr bwMode="auto">
          <a:xfrm>
            <a:off x="3195638" y="1590040"/>
            <a:ext cx="1679575" cy="1682750"/>
          </a:xfrm>
          <a:custGeom>
            <a:avLst/>
            <a:gdLst>
              <a:gd name="T0" fmla="*/ 0 w 878"/>
              <a:gd name="T1" fmla="*/ 557 h 879"/>
              <a:gd name="T2" fmla="*/ 0 w 878"/>
              <a:gd name="T3" fmla="*/ 879 h 879"/>
              <a:gd name="T4" fmla="*/ 878 w 878"/>
              <a:gd name="T5" fmla="*/ 0 h 879"/>
              <a:gd name="T6" fmla="*/ 557 w 878"/>
              <a:gd name="T7" fmla="*/ 0 h 879"/>
              <a:gd name="T8" fmla="*/ 0 w 878"/>
              <a:gd name="T9" fmla="*/ 557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0" y="557"/>
                </a:moveTo>
                <a:cubicBezTo>
                  <a:pt x="0" y="879"/>
                  <a:pt x="0" y="879"/>
                  <a:pt x="0" y="879"/>
                </a:cubicBezTo>
                <a:cubicBezTo>
                  <a:pt x="485" y="879"/>
                  <a:pt x="878" y="486"/>
                  <a:pt x="878" y="0"/>
                </a:cubicBezTo>
                <a:cubicBezTo>
                  <a:pt x="557" y="0"/>
                  <a:pt x="557" y="0"/>
                  <a:pt x="557" y="0"/>
                </a:cubicBezTo>
                <a:cubicBezTo>
                  <a:pt x="557" y="308"/>
                  <a:pt x="307" y="557"/>
                  <a:pt x="0" y="557"/>
                </a:cubicBezTo>
                <a:close/>
              </a:path>
            </a:pathLst>
          </a:cu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lt1"/>
              </a:solidFill>
            </a:endParaRPr>
          </a:p>
        </p:txBody>
      </p:sp>
      <p:sp>
        <p:nvSpPr>
          <p:cNvPr id="22" name="Freeform 22"/>
          <p:cNvSpPr/>
          <p:nvPr/>
        </p:nvSpPr>
        <p:spPr bwMode="auto">
          <a:xfrm>
            <a:off x="3195638" y="2658428"/>
            <a:ext cx="1679575" cy="1679575"/>
          </a:xfrm>
          <a:custGeom>
            <a:avLst/>
            <a:gdLst>
              <a:gd name="T0" fmla="*/ 557 w 878"/>
              <a:gd name="T1" fmla="*/ 878 h 878"/>
              <a:gd name="T2" fmla="*/ 878 w 878"/>
              <a:gd name="T3" fmla="*/ 878 h 878"/>
              <a:gd name="T4" fmla="*/ 0 w 878"/>
              <a:gd name="T5" fmla="*/ 0 h 878"/>
              <a:gd name="T6" fmla="*/ 0 w 878"/>
              <a:gd name="T7" fmla="*/ 321 h 878"/>
              <a:gd name="T8" fmla="*/ 557 w 878"/>
              <a:gd name="T9" fmla="*/ 878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557" y="878"/>
                </a:moveTo>
                <a:cubicBezTo>
                  <a:pt x="878" y="878"/>
                  <a:pt x="878" y="878"/>
                  <a:pt x="878" y="878"/>
                </a:cubicBezTo>
                <a:cubicBezTo>
                  <a:pt x="878" y="393"/>
                  <a:pt x="485" y="0"/>
                  <a:pt x="0" y="0"/>
                </a:cubicBezTo>
                <a:cubicBezTo>
                  <a:pt x="0" y="321"/>
                  <a:pt x="0" y="321"/>
                  <a:pt x="0" y="321"/>
                </a:cubicBezTo>
                <a:cubicBezTo>
                  <a:pt x="307" y="321"/>
                  <a:pt x="557" y="571"/>
                  <a:pt x="557" y="878"/>
                </a:cubicBezTo>
                <a:close/>
              </a:path>
            </a:pathLst>
          </a:cu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lt1"/>
              </a:solidFill>
            </a:endParaRPr>
          </a:p>
        </p:txBody>
      </p:sp>
      <p:sp>
        <p:nvSpPr>
          <p:cNvPr id="23" name="Freeform 23"/>
          <p:cNvSpPr/>
          <p:nvPr/>
        </p:nvSpPr>
        <p:spPr bwMode="auto">
          <a:xfrm>
            <a:off x="4260850" y="1590040"/>
            <a:ext cx="1679575" cy="1682750"/>
          </a:xfrm>
          <a:custGeom>
            <a:avLst/>
            <a:gdLst>
              <a:gd name="T0" fmla="*/ 321 w 878"/>
              <a:gd name="T1" fmla="*/ 0 h 879"/>
              <a:gd name="T2" fmla="*/ 0 w 878"/>
              <a:gd name="T3" fmla="*/ 0 h 879"/>
              <a:gd name="T4" fmla="*/ 878 w 878"/>
              <a:gd name="T5" fmla="*/ 879 h 879"/>
              <a:gd name="T6" fmla="*/ 878 w 878"/>
              <a:gd name="T7" fmla="*/ 557 h 879"/>
              <a:gd name="T8" fmla="*/ 321 w 878"/>
              <a:gd name="T9" fmla="*/ 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32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86"/>
                  <a:pt x="393" y="879"/>
                  <a:pt x="878" y="879"/>
                </a:cubicBezTo>
                <a:cubicBezTo>
                  <a:pt x="878" y="557"/>
                  <a:pt x="878" y="557"/>
                  <a:pt x="878" y="557"/>
                </a:cubicBezTo>
                <a:cubicBezTo>
                  <a:pt x="571" y="557"/>
                  <a:pt x="321" y="308"/>
                  <a:pt x="321" y="0"/>
                </a:cubicBezTo>
                <a:close/>
              </a:path>
            </a:pathLst>
          </a:cu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lt1"/>
              </a:solidFill>
            </a:endParaRPr>
          </a:p>
        </p:txBody>
      </p:sp>
      <p:sp>
        <p:nvSpPr>
          <p:cNvPr id="24" name="Freeform 24"/>
          <p:cNvSpPr/>
          <p:nvPr/>
        </p:nvSpPr>
        <p:spPr bwMode="auto">
          <a:xfrm>
            <a:off x="4260850" y="2658428"/>
            <a:ext cx="1679575" cy="1679575"/>
          </a:xfrm>
          <a:custGeom>
            <a:avLst/>
            <a:gdLst>
              <a:gd name="T0" fmla="*/ 878 w 878"/>
              <a:gd name="T1" fmla="*/ 321 h 878"/>
              <a:gd name="T2" fmla="*/ 878 w 878"/>
              <a:gd name="T3" fmla="*/ 0 h 878"/>
              <a:gd name="T4" fmla="*/ 0 w 878"/>
              <a:gd name="T5" fmla="*/ 878 h 878"/>
              <a:gd name="T6" fmla="*/ 321 w 878"/>
              <a:gd name="T7" fmla="*/ 878 h 878"/>
              <a:gd name="T8" fmla="*/ 878 w 878"/>
              <a:gd name="T9" fmla="*/ 321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878" y="321"/>
                </a:moveTo>
                <a:cubicBezTo>
                  <a:pt x="878" y="0"/>
                  <a:pt x="878" y="0"/>
                  <a:pt x="878" y="0"/>
                </a:cubicBezTo>
                <a:cubicBezTo>
                  <a:pt x="393" y="0"/>
                  <a:pt x="0" y="393"/>
                  <a:pt x="0" y="878"/>
                </a:cubicBezTo>
                <a:cubicBezTo>
                  <a:pt x="321" y="878"/>
                  <a:pt x="321" y="878"/>
                  <a:pt x="321" y="878"/>
                </a:cubicBezTo>
                <a:cubicBezTo>
                  <a:pt x="321" y="571"/>
                  <a:pt x="571" y="321"/>
                  <a:pt x="878" y="321"/>
                </a:cubicBezTo>
                <a:close/>
              </a:path>
            </a:pathLst>
          </a:cu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lt1"/>
              </a:solidFill>
            </a:endParaRPr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 flipH="1">
            <a:off x="3473450" y="1823403"/>
            <a:ext cx="760413" cy="0"/>
          </a:xfrm>
          <a:prstGeom prst="line">
            <a:avLst/>
          </a:prstGeom>
          <a:noFill/>
          <a:ln w="6350" cmpd="sng">
            <a:solidFill>
              <a:schemeClr val="bg1"/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>
            <a:off x="3473450" y="3310890"/>
            <a:ext cx="0" cy="749300"/>
          </a:xfrm>
          <a:prstGeom prst="line">
            <a:avLst/>
          </a:prstGeom>
          <a:noFill/>
          <a:ln w="6350" cmpd="sng">
            <a:solidFill>
              <a:schemeClr val="bg1"/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>
            <a:off x="4913313" y="4060190"/>
            <a:ext cx="720725" cy="0"/>
          </a:xfrm>
          <a:prstGeom prst="line">
            <a:avLst/>
          </a:prstGeom>
          <a:noFill/>
          <a:ln w="6350" cmpd="sng">
            <a:solidFill>
              <a:schemeClr val="bg1"/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 flipV="1">
            <a:off x="5634038" y="1823403"/>
            <a:ext cx="0" cy="788987"/>
          </a:xfrm>
          <a:prstGeom prst="line">
            <a:avLst/>
          </a:prstGeom>
          <a:noFill/>
          <a:ln w="6350" cmpd="sng">
            <a:solidFill>
              <a:schemeClr val="bg1"/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2082222" y="1590415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</a:p>
        </p:txBody>
      </p:sp>
      <p:sp>
        <p:nvSpPr>
          <p:cNvPr id="35" name="矩形 34"/>
          <p:cNvSpPr/>
          <p:nvPr/>
        </p:nvSpPr>
        <p:spPr>
          <a:xfrm>
            <a:off x="1034944" y="1896809"/>
            <a:ext cx="205909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2753602" y="1902883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2044917" y="3316028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</a:p>
        </p:txBody>
      </p:sp>
      <p:sp>
        <p:nvSpPr>
          <p:cNvPr id="38" name="矩形 37"/>
          <p:cNvSpPr/>
          <p:nvPr/>
        </p:nvSpPr>
        <p:spPr>
          <a:xfrm>
            <a:off x="997639" y="3622422"/>
            <a:ext cx="205909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2716297" y="3628496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6056679" y="3316028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</a:p>
        </p:txBody>
      </p:sp>
      <p:sp>
        <p:nvSpPr>
          <p:cNvPr id="41" name="矩形 40"/>
          <p:cNvSpPr/>
          <p:nvPr/>
        </p:nvSpPr>
        <p:spPr>
          <a:xfrm>
            <a:off x="6056679" y="3622422"/>
            <a:ext cx="205909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42" name="直接连接符 41"/>
          <p:cNvCxnSpPr/>
          <p:nvPr/>
        </p:nvCxnSpPr>
        <p:spPr>
          <a:xfrm>
            <a:off x="6170224" y="3642850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>
            <a:off x="6056679" y="1590415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</a:p>
        </p:txBody>
      </p:sp>
      <p:sp>
        <p:nvSpPr>
          <p:cNvPr id="44" name="矩形 43"/>
          <p:cNvSpPr/>
          <p:nvPr/>
        </p:nvSpPr>
        <p:spPr>
          <a:xfrm>
            <a:off x="6056679" y="1896809"/>
            <a:ext cx="205909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6170224" y="1917237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/>
        </p:nvGrpSpPr>
        <p:grpSpPr>
          <a:xfrm>
            <a:off x="4374989" y="1679280"/>
            <a:ext cx="312514" cy="348467"/>
            <a:chOff x="5741456" y="1507606"/>
            <a:chExt cx="473242" cy="527686"/>
          </a:xfrm>
        </p:grpSpPr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5925727" y="1692715"/>
              <a:ext cx="237878" cy="217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5927403" y="1747997"/>
              <a:ext cx="237878" cy="217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Freeform 24"/>
            <p:cNvSpPr/>
            <p:nvPr/>
          </p:nvSpPr>
          <p:spPr bwMode="auto">
            <a:xfrm>
              <a:off x="5877984" y="1633246"/>
              <a:ext cx="336714" cy="402046"/>
            </a:xfrm>
            <a:custGeom>
              <a:avLst/>
              <a:gdLst>
                <a:gd name="T0" fmla="*/ 0 w 402"/>
                <a:gd name="T1" fmla="*/ 0 h 480"/>
                <a:gd name="T2" fmla="*/ 0 w 402"/>
                <a:gd name="T3" fmla="*/ 14 h 480"/>
                <a:gd name="T4" fmla="*/ 38 w 402"/>
                <a:gd name="T5" fmla="*/ 106 h 480"/>
                <a:gd name="T6" fmla="*/ 38 w 402"/>
                <a:gd name="T7" fmla="*/ 37 h 480"/>
                <a:gd name="T8" fmla="*/ 365 w 402"/>
                <a:gd name="T9" fmla="*/ 37 h 480"/>
                <a:gd name="T10" fmla="*/ 365 w 402"/>
                <a:gd name="T11" fmla="*/ 442 h 480"/>
                <a:gd name="T12" fmla="*/ 111 w 402"/>
                <a:gd name="T13" fmla="*/ 442 h 480"/>
                <a:gd name="T14" fmla="*/ 111 w 402"/>
                <a:gd name="T15" fmla="*/ 445 h 480"/>
                <a:gd name="T16" fmla="*/ 109 w 402"/>
                <a:gd name="T17" fmla="*/ 442 h 480"/>
                <a:gd name="T18" fmla="*/ 38 w 402"/>
                <a:gd name="T19" fmla="*/ 442 h 480"/>
                <a:gd name="T20" fmla="*/ 38 w 402"/>
                <a:gd name="T21" fmla="*/ 374 h 480"/>
                <a:gd name="T22" fmla="*/ 7 w 402"/>
                <a:gd name="T23" fmla="*/ 345 h 480"/>
                <a:gd name="T24" fmla="*/ 7 w 402"/>
                <a:gd name="T25" fmla="*/ 345 h 480"/>
                <a:gd name="T26" fmla="*/ 5 w 402"/>
                <a:gd name="T27" fmla="*/ 343 h 480"/>
                <a:gd name="T28" fmla="*/ 0 w 402"/>
                <a:gd name="T29" fmla="*/ 338 h 480"/>
                <a:gd name="T30" fmla="*/ 0 w 402"/>
                <a:gd name="T31" fmla="*/ 480 h 480"/>
                <a:gd name="T32" fmla="*/ 402 w 402"/>
                <a:gd name="T33" fmla="*/ 480 h 480"/>
                <a:gd name="T34" fmla="*/ 402 w 402"/>
                <a:gd name="T35" fmla="*/ 0 h 480"/>
                <a:gd name="T36" fmla="*/ 0 w 402"/>
                <a:gd name="T37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2" h="480">
                  <a:moveTo>
                    <a:pt x="0" y="0"/>
                  </a:moveTo>
                  <a:lnTo>
                    <a:pt x="0" y="14"/>
                  </a:lnTo>
                  <a:lnTo>
                    <a:pt x="38" y="106"/>
                  </a:lnTo>
                  <a:lnTo>
                    <a:pt x="38" y="37"/>
                  </a:lnTo>
                  <a:lnTo>
                    <a:pt x="365" y="37"/>
                  </a:lnTo>
                  <a:lnTo>
                    <a:pt x="365" y="442"/>
                  </a:lnTo>
                  <a:lnTo>
                    <a:pt x="111" y="442"/>
                  </a:lnTo>
                  <a:lnTo>
                    <a:pt x="111" y="445"/>
                  </a:lnTo>
                  <a:lnTo>
                    <a:pt x="109" y="442"/>
                  </a:lnTo>
                  <a:lnTo>
                    <a:pt x="38" y="442"/>
                  </a:lnTo>
                  <a:lnTo>
                    <a:pt x="38" y="374"/>
                  </a:lnTo>
                  <a:lnTo>
                    <a:pt x="7" y="345"/>
                  </a:lnTo>
                  <a:lnTo>
                    <a:pt x="7" y="345"/>
                  </a:lnTo>
                  <a:lnTo>
                    <a:pt x="5" y="343"/>
                  </a:lnTo>
                  <a:lnTo>
                    <a:pt x="0" y="338"/>
                  </a:lnTo>
                  <a:lnTo>
                    <a:pt x="0" y="480"/>
                  </a:lnTo>
                  <a:lnTo>
                    <a:pt x="402" y="480"/>
                  </a:lnTo>
                  <a:lnTo>
                    <a:pt x="40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Freeform 25"/>
            <p:cNvSpPr/>
            <p:nvPr/>
          </p:nvSpPr>
          <p:spPr bwMode="auto">
            <a:xfrm>
              <a:off x="5939966" y="1797415"/>
              <a:ext cx="223639" cy="21778"/>
            </a:xfrm>
            <a:custGeom>
              <a:avLst/>
              <a:gdLst>
                <a:gd name="T0" fmla="*/ 0 w 267"/>
                <a:gd name="T1" fmla="*/ 0 h 26"/>
                <a:gd name="T2" fmla="*/ 11 w 267"/>
                <a:gd name="T3" fmla="*/ 26 h 26"/>
                <a:gd name="T4" fmla="*/ 267 w 267"/>
                <a:gd name="T5" fmla="*/ 26 h 26"/>
                <a:gd name="T6" fmla="*/ 267 w 267"/>
                <a:gd name="T7" fmla="*/ 0 h 26"/>
                <a:gd name="T8" fmla="*/ 0 w 267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26">
                  <a:moveTo>
                    <a:pt x="0" y="0"/>
                  </a:moveTo>
                  <a:lnTo>
                    <a:pt x="11" y="26"/>
                  </a:lnTo>
                  <a:lnTo>
                    <a:pt x="267" y="26"/>
                  </a:lnTo>
                  <a:lnTo>
                    <a:pt x="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6" name="Freeform 26"/>
            <p:cNvSpPr/>
            <p:nvPr/>
          </p:nvSpPr>
          <p:spPr bwMode="auto">
            <a:xfrm>
              <a:off x="5963419" y="1852696"/>
              <a:ext cx="204374" cy="21778"/>
            </a:xfrm>
            <a:custGeom>
              <a:avLst/>
              <a:gdLst>
                <a:gd name="T0" fmla="*/ 14 w 244"/>
                <a:gd name="T1" fmla="*/ 26 h 26"/>
                <a:gd name="T2" fmla="*/ 244 w 244"/>
                <a:gd name="T3" fmla="*/ 26 h 26"/>
                <a:gd name="T4" fmla="*/ 244 w 244"/>
                <a:gd name="T5" fmla="*/ 0 h 26"/>
                <a:gd name="T6" fmla="*/ 0 w 244"/>
                <a:gd name="T7" fmla="*/ 0 h 26"/>
                <a:gd name="T8" fmla="*/ 14 w 244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6">
                  <a:moveTo>
                    <a:pt x="14" y="26"/>
                  </a:moveTo>
                  <a:lnTo>
                    <a:pt x="244" y="26"/>
                  </a:lnTo>
                  <a:lnTo>
                    <a:pt x="244" y="0"/>
                  </a:lnTo>
                  <a:lnTo>
                    <a:pt x="0" y="0"/>
                  </a:lnTo>
                  <a:lnTo>
                    <a:pt x="1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7" name="Freeform 27"/>
            <p:cNvSpPr/>
            <p:nvPr/>
          </p:nvSpPr>
          <p:spPr bwMode="auto">
            <a:xfrm>
              <a:off x="5973470" y="1897089"/>
              <a:ext cx="191810" cy="21778"/>
            </a:xfrm>
            <a:custGeom>
              <a:avLst/>
              <a:gdLst>
                <a:gd name="T0" fmla="*/ 2 w 229"/>
                <a:gd name="T1" fmla="*/ 0 h 26"/>
                <a:gd name="T2" fmla="*/ 0 w 229"/>
                <a:gd name="T3" fmla="*/ 26 h 26"/>
                <a:gd name="T4" fmla="*/ 229 w 229"/>
                <a:gd name="T5" fmla="*/ 26 h 26"/>
                <a:gd name="T6" fmla="*/ 229 w 229"/>
                <a:gd name="T7" fmla="*/ 0 h 26"/>
                <a:gd name="T8" fmla="*/ 2 w 2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26">
                  <a:moveTo>
                    <a:pt x="2" y="0"/>
                  </a:moveTo>
                  <a:lnTo>
                    <a:pt x="0" y="26"/>
                  </a:lnTo>
                  <a:lnTo>
                    <a:pt x="229" y="26"/>
                  </a:lnTo>
                  <a:lnTo>
                    <a:pt x="229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8" name="Freeform 28"/>
            <p:cNvSpPr/>
            <p:nvPr/>
          </p:nvSpPr>
          <p:spPr bwMode="auto">
            <a:xfrm>
              <a:off x="5889710" y="1884525"/>
              <a:ext cx="75384" cy="99674"/>
            </a:xfrm>
            <a:custGeom>
              <a:avLst/>
              <a:gdLst>
                <a:gd name="T0" fmla="*/ 86 w 90"/>
                <a:gd name="T1" fmla="*/ 119 h 119"/>
                <a:gd name="T2" fmla="*/ 90 w 90"/>
                <a:gd name="T3" fmla="*/ 0 h 119"/>
                <a:gd name="T4" fmla="*/ 0 w 90"/>
                <a:gd name="T5" fmla="*/ 36 h 119"/>
                <a:gd name="T6" fmla="*/ 86 w 90"/>
                <a:gd name="T7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119">
                  <a:moveTo>
                    <a:pt x="86" y="119"/>
                  </a:moveTo>
                  <a:lnTo>
                    <a:pt x="90" y="0"/>
                  </a:lnTo>
                  <a:lnTo>
                    <a:pt x="0" y="36"/>
                  </a:lnTo>
                  <a:lnTo>
                    <a:pt x="86" y="1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9" name="Freeform 29"/>
            <p:cNvSpPr/>
            <p:nvPr/>
          </p:nvSpPr>
          <p:spPr bwMode="auto">
            <a:xfrm>
              <a:off x="5741456" y="1507606"/>
              <a:ext cx="95486" cy="91298"/>
            </a:xfrm>
            <a:custGeom>
              <a:avLst/>
              <a:gdLst>
                <a:gd name="T0" fmla="*/ 40 w 48"/>
                <a:gd name="T1" fmla="*/ 12 h 46"/>
                <a:gd name="T2" fmla="*/ 20 w 48"/>
                <a:gd name="T3" fmla="*/ 4 h 46"/>
                <a:gd name="T4" fmla="*/ 11 w 48"/>
                <a:gd name="T5" fmla="*/ 7 h 46"/>
                <a:gd name="T6" fmla="*/ 3 w 48"/>
                <a:gd name="T7" fmla="*/ 28 h 46"/>
                <a:gd name="T8" fmla="*/ 10 w 48"/>
                <a:gd name="T9" fmla="*/ 46 h 46"/>
                <a:gd name="T10" fmla="*/ 48 w 48"/>
                <a:gd name="T11" fmla="*/ 31 h 46"/>
                <a:gd name="T12" fmla="*/ 40 w 48"/>
                <a:gd name="T13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6">
                  <a:moveTo>
                    <a:pt x="40" y="12"/>
                  </a:moveTo>
                  <a:cubicBezTo>
                    <a:pt x="37" y="4"/>
                    <a:pt x="28" y="0"/>
                    <a:pt x="20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3" y="11"/>
                    <a:pt x="0" y="20"/>
                    <a:pt x="3" y="28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48" y="31"/>
                    <a:pt x="48" y="31"/>
                    <a:pt x="48" y="31"/>
                  </a:cubicBezTo>
                  <a:lnTo>
                    <a:pt x="40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0" name="Freeform 30"/>
            <p:cNvSpPr/>
            <p:nvPr/>
          </p:nvSpPr>
          <p:spPr bwMode="auto">
            <a:xfrm>
              <a:off x="5970958" y="1952370"/>
              <a:ext cx="196836" cy="21778"/>
            </a:xfrm>
            <a:custGeom>
              <a:avLst/>
              <a:gdLst>
                <a:gd name="T0" fmla="*/ 0 w 235"/>
                <a:gd name="T1" fmla="*/ 26 h 26"/>
                <a:gd name="T2" fmla="*/ 235 w 235"/>
                <a:gd name="T3" fmla="*/ 26 h 26"/>
                <a:gd name="T4" fmla="*/ 235 w 235"/>
                <a:gd name="T5" fmla="*/ 0 h 26"/>
                <a:gd name="T6" fmla="*/ 3 w 235"/>
                <a:gd name="T7" fmla="*/ 0 h 26"/>
                <a:gd name="T8" fmla="*/ 0 w 235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6">
                  <a:moveTo>
                    <a:pt x="0" y="26"/>
                  </a:moveTo>
                  <a:lnTo>
                    <a:pt x="235" y="26"/>
                  </a:lnTo>
                  <a:lnTo>
                    <a:pt x="235" y="0"/>
                  </a:lnTo>
                  <a:lnTo>
                    <a:pt x="3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1" name="Freeform 31"/>
            <p:cNvSpPr>
              <a:spLocks noEditPoints="1"/>
            </p:cNvSpPr>
            <p:nvPr/>
          </p:nvSpPr>
          <p:spPr bwMode="auto">
            <a:xfrm>
              <a:off x="5764909" y="1577127"/>
              <a:ext cx="198511" cy="333364"/>
            </a:xfrm>
            <a:custGeom>
              <a:avLst/>
              <a:gdLst>
                <a:gd name="T0" fmla="*/ 100 w 100"/>
                <a:gd name="T1" fmla="*/ 152 h 168"/>
                <a:gd name="T2" fmla="*/ 38 w 100"/>
                <a:gd name="T3" fmla="*/ 0 h 168"/>
                <a:gd name="T4" fmla="*/ 0 w 100"/>
                <a:gd name="T5" fmla="*/ 15 h 168"/>
                <a:gd name="T6" fmla="*/ 62 w 100"/>
                <a:gd name="T7" fmla="*/ 168 h 168"/>
                <a:gd name="T8" fmla="*/ 100 w 100"/>
                <a:gd name="T9" fmla="*/ 152 h 168"/>
                <a:gd name="T10" fmla="*/ 34 w 100"/>
                <a:gd name="T11" fmla="*/ 6 h 168"/>
                <a:gd name="T12" fmla="*/ 75 w 100"/>
                <a:gd name="T13" fmla="*/ 107 h 168"/>
                <a:gd name="T14" fmla="*/ 73 w 100"/>
                <a:gd name="T15" fmla="*/ 115 h 168"/>
                <a:gd name="T16" fmla="*/ 67 w 100"/>
                <a:gd name="T17" fmla="*/ 111 h 168"/>
                <a:gd name="T18" fmla="*/ 25 w 100"/>
                <a:gd name="T19" fmla="*/ 10 h 168"/>
                <a:gd name="T20" fmla="*/ 34 w 100"/>
                <a:gd name="T21" fmla="*/ 6 h 168"/>
                <a:gd name="T22" fmla="*/ 56 w 100"/>
                <a:gd name="T23" fmla="*/ 122 h 168"/>
                <a:gd name="T24" fmla="*/ 50 w 100"/>
                <a:gd name="T25" fmla="*/ 118 h 168"/>
                <a:gd name="T26" fmla="*/ 9 w 100"/>
                <a:gd name="T27" fmla="*/ 16 h 168"/>
                <a:gd name="T28" fmla="*/ 17 w 100"/>
                <a:gd name="T29" fmla="*/ 13 h 168"/>
                <a:gd name="T30" fmla="*/ 58 w 100"/>
                <a:gd name="T31" fmla="*/ 114 h 168"/>
                <a:gd name="T32" fmla="*/ 56 w 100"/>
                <a:gd name="T33" fmla="*/ 12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68">
                  <a:moveTo>
                    <a:pt x="100" y="152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62" y="168"/>
                    <a:pt x="62" y="168"/>
                    <a:pt x="62" y="168"/>
                  </a:cubicBezTo>
                  <a:lnTo>
                    <a:pt x="100" y="152"/>
                  </a:lnTo>
                  <a:close/>
                  <a:moveTo>
                    <a:pt x="34" y="6"/>
                  </a:moveTo>
                  <a:cubicBezTo>
                    <a:pt x="75" y="107"/>
                    <a:pt x="75" y="107"/>
                    <a:pt x="75" y="107"/>
                  </a:cubicBezTo>
                  <a:cubicBezTo>
                    <a:pt x="76" y="111"/>
                    <a:pt x="76" y="114"/>
                    <a:pt x="73" y="115"/>
                  </a:cubicBezTo>
                  <a:cubicBezTo>
                    <a:pt x="71" y="116"/>
                    <a:pt x="68" y="114"/>
                    <a:pt x="67" y="111"/>
                  </a:cubicBezTo>
                  <a:cubicBezTo>
                    <a:pt x="25" y="10"/>
                    <a:pt x="25" y="10"/>
                    <a:pt x="25" y="10"/>
                  </a:cubicBezTo>
                  <a:lnTo>
                    <a:pt x="34" y="6"/>
                  </a:lnTo>
                  <a:close/>
                  <a:moveTo>
                    <a:pt x="56" y="122"/>
                  </a:moveTo>
                  <a:cubicBezTo>
                    <a:pt x="54" y="123"/>
                    <a:pt x="51" y="121"/>
                    <a:pt x="50" y="118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58" y="114"/>
                    <a:pt x="58" y="114"/>
                    <a:pt x="58" y="114"/>
                  </a:cubicBezTo>
                  <a:cubicBezTo>
                    <a:pt x="60" y="118"/>
                    <a:pt x="59" y="121"/>
                    <a:pt x="56" y="1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279857" y="2764468"/>
            <a:ext cx="387186" cy="337958"/>
            <a:chOff x="7336242" y="1543623"/>
            <a:chExt cx="586318" cy="511772"/>
          </a:xfrm>
        </p:grpSpPr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7336242" y="1809141"/>
              <a:ext cx="358492" cy="246254"/>
            </a:xfrm>
            <a:custGeom>
              <a:avLst/>
              <a:gdLst>
                <a:gd name="T0" fmla="*/ 398 w 428"/>
                <a:gd name="T1" fmla="*/ 206 h 294"/>
                <a:gd name="T2" fmla="*/ 310 w 428"/>
                <a:gd name="T3" fmla="*/ 249 h 294"/>
                <a:gd name="T4" fmla="*/ 310 w 428"/>
                <a:gd name="T5" fmla="*/ 57 h 294"/>
                <a:gd name="T6" fmla="*/ 320 w 428"/>
                <a:gd name="T7" fmla="*/ 52 h 294"/>
                <a:gd name="T8" fmla="*/ 320 w 428"/>
                <a:gd name="T9" fmla="*/ 0 h 294"/>
                <a:gd name="T10" fmla="*/ 282 w 428"/>
                <a:gd name="T11" fmla="*/ 17 h 294"/>
                <a:gd name="T12" fmla="*/ 43 w 428"/>
                <a:gd name="T13" fmla="*/ 17 h 294"/>
                <a:gd name="T14" fmla="*/ 0 w 428"/>
                <a:gd name="T15" fmla="*/ 38 h 294"/>
                <a:gd name="T16" fmla="*/ 0 w 428"/>
                <a:gd name="T17" fmla="*/ 294 h 294"/>
                <a:gd name="T18" fmla="*/ 279 w 428"/>
                <a:gd name="T19" fmla="*/ 294 h 294"/>
                <a:gd name="T20" fmla="*/ 428 w 428"/>
                <a:gd name="T21" fmla="*/ 225 h 294"/>
                <a:gd name="T22" fmla="*/ 428 w 428"/>
                <a:gd name="T23" fmla="*/ 140 h 294"/>
                <a:gd name="T24" fmla="*/ 398 w 428"/>
                <a:gd name="T25" fmla="*/ 140 h 294"/>
                <a:gd name="T26" fmla="*/ 398 w 428"/>
                <a:gd name="T27" fmla="*/ 206 h 294"/>
                <a:gd name="T28" fmla="*/ 251 w 428"/>
                <a:gd name="T29" fmla="*/ 266 h 294"/>
                <a:gd name="T30" fmla="*/ 29 w 428"/>
                <a:gd name="T31" fmla="*/ 266 h 294"/>
                <a:gd name="T32" fmla="*/ 29 w 428"/>
                <a:gd name="T33" fmla="*/ 69 h 294"/>
                <a:gd name="T34" fmla="*/ 251 w 428"/>
                <a:gd name="T35" fmla="*/ 69 h 294"/>
                <a:gd name="T36" fmla="*/ 251 w 428"/>
                <a:gd name="T37" fmla="*/ 266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8" h="294">
                  <a:moveTo>
                    <a:pt x="398" y="206"/>
                  </a:moveTo>
                  <a:lnTo>
                    <a:pt x="310" y="249"/>
                  </a:lnTo>
                  <a:lnTo>
                    <a:pt x="310" y="57"/>
                  </a:lnTo>
                  <a:lnTo>
                    <a:pt x="320" y="52"/>
                  </a:lnTo>
                  <a:lnTo>
                    <a:pt x="320" y="0"/>
                  </a:lnTo>
                  <a:lnTo>
                    <a:pt x="282" y="17"/>
                  </a:lnTo>
                  <a:lnTo>
                    <a:pt x="43" y="17"/>
                  </a:lnTo>
                  <a:lnTo>
                    <a:pt x="0" y="38"/>
                  </a:lnTo>
                  <a:lnTo>
                    <a:pt x="0" y="294"/>
                  </a:lnTo>
                  <a:lnTo>
                    <a:pt x="279" y="294"/>
                  </a:lnTo>
                  <a:lnTo>
                    <a:pt x="428" y="225"/>
                  </a:lnTo>
                  <a:lnTo>
                    <a:pt x="428" y="140"/>
                  </a:lnTo>
                  <a:lnTo>
                    <a:pt x="398" y="140"/>
                  </a:lnTo>
                  <a:lnTo>
                    <a:pt x="398" y="206"/>
                  </a:lnTo>
                  <a:close/>
                  <a:moveTo>
                    <a:pt x="251" y="266"/>
                  </a:moveTo>
                  <a:lnTo>
                    <a:pt x="29" y="266"/>
                  </a:lnTo>
                  <a:lnTo>
                    <a:pt x="29" y="69"/>
                  </a:lnTo>
                  <a:lnTo>
                    <a:pt x="251" y="69"/>
                  </a:lnTo>
                  <a:lnTo>
                    <a:pt x="251" y="2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4" name="Freeform 35"/>
            <p:cNvSpPr>
              <a:spLocks noEditPoints="1"/>
            </p:cNvSpPr>
            <p:nvPr/>
          </p:nvSpPr>
          <p:spPr bwMode="auto">
            <a:xfrm>
              <a:off x="7336242" y="1543623"/>
              <a:ext cx="358492" cy="273895"/>
            </a:xfrm>
            <a:custGeom>
              <a:avLst/>
              <a:gdLst>
                <a:gd name="T0" fmla="*/ 320 w 428"/>
                <a:gd name="T1" fmla="*/ 308 h 327"/>
                <a:gd name="T2" fmla="*/ 320 w 428"/>
                <a:gd name="T3" fmla="*/ 275 h 327"/>
                <a:gd name="T4" fmla="*/ 310 w 428"/>
                <a:gd name="T5" fmla="*/ 279 h 327"/>
                <a:gd name="T6" fmla="*/ 310 w 428"/>
                <a:gd name="T7" fmla="*/ 88 h 327"/>
                <a:gd name="T8" fmla="*/ 398 w 428"/>
                <a:gd name="T9" fmla="*/ 47 h 327"/>
                <a:gd name="T10" fmla="*/ 398 w 428"/>
                <a:gd name="T11" fmla="*/ 182 h 327"/>
                <a:gd name="T12" fmla="*/ 428 w 428"/>
                <a:gd name="T13" fmla="*/ 168 h 327"/>
                <a:gd name="T14" fmla="*/ 428 w 428"/>
                <a:gd name="T15" fmla="*/ 0 h 327"/>
                <a:gd name="T16" fmla="*/ 147 w 428"/>
                <a:gd name="T17" fmla="*/ 0 h 327"/>
                <a:gd name="T18" fmla="*/ 0 w 428"/>
                <a:gd name="T19" fmla="*/ 71 h 327"/>
                <a:gd name="T20" fmla="*/ 0 w 428"/>
                <a:gd name="T21" fmla="*/ 327 h 327"/>
                <a:gd name="T22" fmla="*/ 279 w 428"/>
                <a:gd name="T23" fmla="*/ 327 h 327"/>
                <a:gd name="T24" fmla="*/ 320 w 428"/>
                <a:gd name="T25" fmla="*/ 308 h 327"/>
                <a:gd name="T26" fmla="*/ 251 w 428"/>
                <a:gd name="T27" fmla="*/ 296 h 327"/>
                <a:gd name="T28" fmla="*/ 29 w 428"/>
                <a:gd name="T29" fmla="*/ 296 h 327"/>
                <a:gd name="T30" fmla="*/ 29 w 428"/>
                <a:gd name="T31" fmla="*/ 99 h 327"/>
                <a:gd name="T32" fmla="*/ 251 w 428"/>
                <a:gd name="T33" fmla="*/ 99 h 327"/>
                <a:gd name="T34" fmla="*/ 251 w 428"/>
                <a:gd name="T35" fmla="*/ 29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8" h="327">
                  <a:moveTo>
                    <a:pt x="320" y="308"/>
                  </a:moveTo>
                  <a:lnTo>
                    <a:pt x="320" y="275"/>
                  </a:lnTo>
                  <a:lnTo>
                    <a:pt x="310" y="279"/>
                  </a:lnTo>
                  <a:lnTo>
                    <a:pt x="310" y="88"/>
                  </a:lnTo>
                  <a:lnTo>
                    <a:pt x="398" y="47"/>
                  </a:lnTo>
                  <a:lnTo>
                    <a:pt x="398" y="182"/>
                  </a:lnTo>
                  <a:lnTo>
                    <a:pt x="428" y="168"/>
                  </a:lnTo>
                  <a:lnTo>
                    <a:pt x="428" y="0"/>
                  </a:lnTo>
                  <a:lnTo>
                    <a:pt x="147" y="0"/>
                  </a:lnTo>
                  <a:lnTo>
                    <a:pt x="0" y="71"/>
                  </a:lnTo>
                  <a:lnTo>
                    <a:pt x="0" y="327"/>
                  </a:lnTo>
                  <a:lnTo>
                    <a:pt x="279" y="327"/>
                  </a:lnTo>
                  <a:lnTo>
                    <a:pt x="320" y="308"/>
                  </a:lnTo>
                  <a:close/>
                  <a:moveTo>
                    <a:pt x="251" y="296"/>
                  </a:moveTo>
                  <a:lnTo>
                    <a:pt x="29" y="296"/>
                  </a:lnTo>
                  <a:lnTo>
                    <a:pt x="29" y="99"/>
                  </a:lnTo>
                  <a:lnTo>
                    <a:pt x="251" y="99"/>
                  </a:lnTo>
                  <a:lnTo>
                    <a:pt x="251" y="2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5" name="Freeform 36"/>
            <p:cNvSpPr>
              <a:spLocks noEditPoints="1"/>
            </p:cNvSpPr>
            <p:nvPr/>
          </p:nvSpPr>
          <p:spPr bwMode="auto">
            <a:xfrm>
              <a:off x="7611811" y="1680151"/>
              <a:ext cx="310749" cy="238716"/>
            </a:xfrm>
            <a:custGeom>
              <a:avLst/>
              <a:gdLst>
                <a:gd name="T0" fmla="*/ 128 w 371"/>
                <a:gd name="T1" fmla="*/ 0 h 285"/>
                <a:gd name="T2" fmla="*/ 0 w 371"/>
                <a:gd name="T3" fmla="*/ 62 h 285"/>
                <a:gd name="T4" fmla="*/ 0 w 371"/>
                <a:gd name="T5" fmla="*/ 285 h 285"/>
                <a:gd name="T6" fmla="*/ 244 w 371"/>
                <a:gd name="T7" fmla="*/ 285 h 285"/>
                <a:gd name="T8" fmla="*/ 371 w 371"/>
                <a:gd name="T9" fmla="*/ 223 h 285"/>
                <a:gd name="T10" fmla="*/ 371 w 371"/>
                <a:gd name="T11" fmla="*/ 0 h 285"/>
                <a:gd name="T12" fmla="*/ 128 w 371"/>
                <a:gd name="T13" fmla="*/ 0 h 285"/>
                <a:gd name="T14" fmla="*/ 218 w 371"/>
                <a:gd name="T15" fmla="*/ 259 h 285"/>
                <a:gd name="T16" fmla="*/ 26 w 371"/>
                <a:gd name="T17" fmla="*/ 259 h 285"/>
                <a:gd name="T18" fmla="*/ 26 w 371"/>
                <a:gd name="T19" fmla="*/ 88 h 285"/>
                <a:gd name="T20" fmla="*/ 218 w 371"/>
                <a:gd name="T21" fmla="*/ 88 h 285"/>
                <a:gd name="T22" fmla="*/ 218 w 371"/>
                <a:gd name="T23" fmla="*/ 259 h 285"/>
                <a:gd name="T24" fmla="*/ 345 w 371"/>
                <a:gd name="T25" fmla="*/ 206 h 285"/>
                <a:gd name="T26" fmla="*/ 270 w 371"/>
                <a:gd name="T27" fmla="*/ 244 h 285"/>
                <a:gd name="T28" fmla="*/ 270 w 371"/>
                <a:gd name="T29" fmla="*/ 79 h 285"/>
                <a:gd name="T30" fmla="*/ 345 w 371"/>
                <a:gd name="T31" fmla="*/ 43 h 285"/>
                <a:gd name="T32" fmla="*/ 345 w 371"/>
                <a:gd name="T33" fmla="*/ 206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1" h="285">
                  <a:moveTo>
                    <a:pt x="128" y="0"/>
                  </a:moveTo>
                  <a:lnTo>
                    <a:pt x="0" y="62"/>
                  </a:lnTo>
                  <a:lnTo>
                    <a:pt x="0" y="285"/>
                  </a:lnTo>
                  <a:lnTo>
                    <a:pt x="244" y="285"/>
                  </a:lnTo>
                  <a:lnTo>
                    <a:pt x="371" y="223"/>
                  </a:lnTo>
                  <a:lnTo>
                    <a:pt x="371" y="0"/>
                  </a:lnTo>
                  <a:lnTo>
                    <a:pt x="128" y="0"/>
                  </a:lnTo>
                  <a:close/>
                  <a:moveTo>
                    <a:pt x="218" y="259"/>
                  </a:moveTo>
                  <a:lnTo>
                    <a:pt x="26" y="259"/>
                  </a:lnTo>
                  <a:lnTo>
                    <a:pt x="26" y="88"/>
                  </a:lnTo>
                  <a:lnTo>
                    <a:pt x="218" y="88"/>
                  </a:lnTo>
                  <a:lnTo>
                    <a:pt x="218" y="259"/>
                  </a:lnTo>
                  <a:close/>
                  <a:moveTo>
                    <a:pt x="345" y="206"/>
                  </a:moveTo>
                  <a:lnTo>
                    <a:pt x="270" y="244"/>
                  </a:lnTo>
                  <a:lnTo>
                    <a:pt x="270" y="79"/>
                  </a:lnTo>
                  <a:lnTo>
                    <a:pt x="345" y="43"/>
                  </a:lnTo>
                  <a:lnTo>
                    <a:pt x="345" y="2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6" name="Freeform 37"/>
            <p:cNvSpPr>
              <a:spLocks noEditPoints="1"/>
            </p:cNvSpPr>
            <p:nvPr/>
          </p:nvSpPr>
          <p:spPr bwMode="auto">
            <a:xfrm>
              <a:off x="7401575" y="1892901"/>
              <a:ext cx="113076" cy="123127"/>
            </a:xfrm>
            <a:custGeom>
              <a:avLst/>
              <a:gdLst>
                <a:gd name="T0" fmla="*/ 19 w 57"/>
                <a:gd name="T1" fmla="*/ 46 h 62"/>
                <a:gd name="T2" fmla="*/ 37 w 57"/>
                <a:gd name="T3" fmla="*/ 46 h 62"/>
                <a:gd name="T4" fmla="*/ 42 w 57"/>
                <a:gd name="T5" fmla="*/ 62 h 62"/>
                <a:gd name="T6" fmla="*/ 57 w 57"/>
                <a:gd name="T7" fmla="*/ 62 h 62"/>
                <a:gd name="T8" fmla="*/ 38 w 57"/>
                <a:gd name="T9" fmla="*/ 0 h 62"/>
                <a:gd name="T10" fmla="*/ 19 w 57"/>
                <a:gd name="T11" fmla="*/ 0 h 62"/>
                <a:gd name="T12" fmla="*/ 0 w 57"/>
                <a:gd name="T13" fmla="*/ 62 h 62"/>
                <a:gd name="T14" fmla="*/ 14 w 57"/>
                <a:gd name="T15" fmla="*/ 62 h 62"/>
                <a:gd name="T16" fmla="*/ 19 w 57"/>
                <a:gd name="T17" fmla="*/ 46 h 62"/>
                <a:gd name="T18" fmla="*/ 25 w 57"/>
                <a:gd name="T19" fmla="*/ 22 h 62"/>
                <a:gd name="T20" fmla="*/ 28 w 57"/>
                <a:gd name="T21" fmla="*/ 10 h 62"/>
                <a:gd name="T22" fmla="*/ 28 w 57"/>
                <a:gd name="T23" fmla="*/ 10 h 62"/>
                <a:gd name="T24" fmla="*/ 31 w 57"/>
                <a:gd name="T25" fmla="*/ 22 h 62"/>
                <a:gd name="T26" fmla="*/ 35 w 57"/>
                <a:gd name="T27" fmla="*/ 36 h 62"/>
                <a:gd name="T28" fmla="*/ 21 w 57"/>
                <a:gd name="T29" fmla="*/ 36 h 62"/>
                <a:gd name="T30" fmla="*/ 25 w 57"/>
                <a:gd name="T31" fmla="*/ 2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" h="62">
                  <a:moveTo>
                    <a:pt x="19" y="46"/>
                  </a:moveTo>
                  <a:cubicBezTo>
                    <a:pt x="37" y="46"/>
                    <a:pt x="37" y="46"/>
                    <a:pt x="37" y="46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4" y="62"/>
                    <a:pt x="14" y="62"/>
                    <a:pt x="14" y="62"/>
                  </a:cubicBezTo>
                  <a:lnTo>
                    <a:pt x="19" y="46"/>
                  </a:lnTo>
                  <a:close/>
                  <a:moveTo>
                    <a:pt x="25" y="22"/>
                  </a:moveTo>
                  <a:cubicBezTo>
                    <a:pt x="26" y="19"/>
                    <a:pt x="27" y="14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9" y="14"/>
                    <a:pt x="30" y="19"/>
                    <a:pt x="31" y="22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21" y="36"/>
                    <a:pt x="21" y="36"/>
                    <a:pt x="21" y="36"/>
                  </a:cubicBezTo>
                  <a:lnTo>
                    <a:pt x="25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7" name="Freeform 38"/>
            <p:cNvSpPr>
              <a:spLocks noEditPoints="1"/>
            </p:cNvSpPr>
            <p:nvPr/>
          </p:nvSpPr>
          <p:spPr bwMode="auto">
            <a:xfrm>
              <a:off x="7411626" y="1648322"/>
              <a:ext cx="92974" cy="127315"/>
            </a:xfrm>
            <a:custGeom>
              <a:avLst/>
              <a:gdLst>
                <a:gd name="T0" fmla="*/ 40 w 47"/>
                <a:gd name="T1" fmla="*/ 58 h 64"/>
                <a:gd name="T2" fmla="*/ 47 w 47"/>
                <a:gd name="T3" fmla="*/ 45 h 64"/>
                <a:gd name="T4" fmla="*/ 34 w 47"/>
                <a:gd name="T5" fmla="*/ 30 h 64"/>
                <a:gd name="T6" fmla="*/ 34 w 47"/>
                <a:gd name="T7" fmla="*/ 29 h 64"/>
                <a:gd name="T8" fmla="*/ 45 w 47"/>
                <a:gd name="T9" fmla="*/ 16 h 64"/>
                <a:gd name="T10" fmla="*/ 37 w 47"/>
                <a:gd name="T11" fmla="*/ 4 h 64"/>
                <a:gd name="T12" fmla="*/ 19 w 47"/>
                <a:gd name="T13" fmla="*/ 0 h 64"/>
                <a:gd name="T14" fmla="*/ 0 w 47"/>
                <a:gd name="T15" fmla="*/ 1 h 64"/>
                <a:gd name="T16" fmla="*/ 0 w 47"/>
                <a:gd name="T17" fmla="*/ 63 h 64"/>
                <a:gd name="T18" fmla="*/ 16 w 47"/>
                <a:gd name="T19" fmla="*/ 64 h 64"/>
                <a:gd name="T20" fmla="*/ 40 w 47"/>
                <a:gd name="T21" fmla="*/ 58 h 64"/>
                <a:gd name="T22" fmla="*/ 14 w 47"/>
                <a:gd name="T23" fmla="*/ 11 h 64"/>
                <a:gd name="T24" fmla="*/ 20 w 47"/>
                <a:gd name="T25" fmla="*/ 10 h 64"/>
                <a:gd name="T26" fmla="*/ 30 w 47"/>
                <a:gd name="T27" fmla="*/ 18 h 64"/>
                <a:gd name="T28" fmla="*/ 19 w 47"/>
                <a:gd name="T29" fmla="*/ 25 h 64"/>
                <a:gd name="T30" fmla="*/ 14 w 47"/>
                <a:gd name="T31" fmla="*/ 25 h 64"/>
                <a:gd name="T32" fmla="*/ 14 w 47"/>
                <a:gd name="T33" fmla="*/ 11 h 64"/>
                <a:gd name="T34" fmla="*/ 14 w 47"/>
                <a:gd name="T35" fmla="*/ 36 h 64"/>
                <a:gd name="T36" fmla="*/ 19 w 47"/>
                <a:gd name="T37" fmla="*/ 36 h 64"/>
                <a:gd name="T38" fmla="*/ 32 w 47"/>
                <a:gd name="T39" fmla="*/ 44 h 64"/>
                <a:gd name="T40" fmla="*/ 20 w 47"/>
                <a:gd name="T41" fmla="*/ 53 h 64"/>
                <a:gd name="T42" fmla="*/ 14 w 47"/>
                <a:gd name="T43" fmla="*/ 53 h 64"/>
                <a:gd name="T44" fmla="*/ 14 w 47"/>
                <a:gd name="T4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64">
                  <a:moveTo>
                    <a:pt x="40" y="58"/>
                  </a:moveTo>
                  <a:cubicBezTo>
                    <a:pt x="44" y="55"/>
                    <a:pt x="47" y="51"/>
                    <a:pt x="47" y="45"/>
                  </a:cubicBezTo>
                  <a:cubicBezTo>
                    <a:pt x="47" y="37"/>
                    <a:pt x="41" y="31"/>
                    <a:pt x="34" y="30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41" y="27"/>
                    <a:pt x="45" y="22"/>
                    <a:pt x="45" y="16"/>
                  </a:cubicBezTo>
                  <a:cubicBezTo>
                    <a:pt x="45" y="10"/>
                    <a:pt x="41" y="6"/>
                    <a:pt x="37" y="4"/>
                  </a:cubicBezTo>
                  <a:cubicBezTo>
                    <a:pt x="32" y="1"/>
                    <a:pt x="27" y="0"/>
                    <a:pt x="19" y="0"/>
                  </a:cubicBezTo>
                  <a:cubicBezTo>
                    <a:pt x="11" y="0"/>
                    <a:pt x="4" y="1"/>
                    <a:pt x="0" y="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3" y="64"/>
                    <a:pt x="9" y="64"/>
                    <a:pt x="16" y="64"/>
                  </a:cubicBezTo>
                  <a:cubicBezTo>
                    <a:pt x="28" y="64"/>
                    <a:pt x="36" y="62"/>
                    <a:pt x="40" y="58"/>
                  </a:cubicBezTo>
                  <a:close/>
                  <a:moveTo>
                    <a:pt x="14" y="11"/>
                  </a:moveTo>
                  <a:cubicBezTo>
                    <a:pt x="15" y="11"/>
                    <a:pt x="17" y="10"/>
                    <a:pt x="20" y="10"/>
                  </a:cubicBezTo>
                  <a:cubicBezTo>
                    <a:pt x="27" y="10"/>
                    <a:pt x="30" y="13"/>
                    <a:pt x="30" y="18"/>
                  </a:cubicBezTo>
                  <a:cubicBezTo>
                    <a:pt x="30" y="22"/>
                    <a:pt x="26" y="25"/>
                    <a:pt x="19" y="25"/>
                  </a:cubicBezTo>
                  <a:cubicBezTo>
                    <a:pt x="14" y="25"/>
                    <a:pt x="14" y="25"/>
                    <a:pt x="14" y="25"/>
                  </a:cubicBezTo>
                  <a:lnTo>
                    <a:pt x="14" y="11"/>
                  </a:lnTo>
                  <a:close/>
                  <a:moveTo>
                    <a:pt x="14" y="36"/>
                  </a:moveTo>
                  <a:cubicBezTo>
                    <a:pt x="19" y="36"/>
                    <a:pt x="19" y="36"/>
                    <a:pt x="19" y="36"/>
                  </a:cubicBezTo>
                  <a:cubicBezTo>
                    <a:pt x="26" y="36"/>
                    <a:pt x="32" y="38"/>
                    <a:pt x="32" y="44"/>
                  </a:cubicBezTo>
                  <a:cubicBezTo>
                    <a:pt x="32" y="51"/>
                    <a:pt x="26" y="53"/>
                    <a:pt x="20" y="53"/>
                  </a:cubicBezTo>
                  <a:cubicBezTo>
                    <a:pt x="17" y="53"/>
                    <a:pt x="16" y="53"/>
                    <a:pt x="14" y="53"/>
                  </a:cubicBezTo>
                  <a:lnTo>
                    <a:pt x="14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 39"/>
            <p:cNvSpPr/>
            <p:nvPr/>
          </p:nvSpPr>
          <p:spPr bwMode="auto">
            <a:xfrm>
              <a:off x="7665417" y="1763911"/>
              <a:ext cx="91298" cy="117264"/>
            </a:xfrm>
            <a:custGeom>
              <a:avLst/>
              <a:gdLst>
                <a:gd name="T0" fmla="*/ 30 w 46"/>
                <a:gd name="T1" fmla="*/ 59 h 59"/>
                <a:gd name="T2" fmla="*/ 45 w 46"/>
                <a:gd name="T3" fmla="*/ 57 h 59"/>
                <a:gd name="T4" fmla="*/ 43 w 46"/>
                <a:gd name="T5" fmla="*/ 46 h 59"/>
                <a:gd name="T6" fmla="*/ 32 w 46"/>
                <a:gd name="T7" fmla="*/ 48 h 59"/>
                <a:gd name="T8" fmla="*/ 14 w 46"/>
                <a:gd name="T9" fmla="*/ 30 h 59"/>
                <a:gd name="T10" fmla="*/ 32 w 46"/>
                <a:gd name="T11" fmla="*/ 11 h 59"/>
                <a:gd name="T12" fmla="*/ 43 w 46"/>
                <a:gd name="T13" fmla="*/ 13 h 59"/>
                <a:gd name="T14" fmla="*/ 46 w 46"/>
                <a:gd name="T15" fmla="*/ 3 h 59"/>
                <a:gd name="T16" fmla="*/ 31 w 46"/>
                <a:gd name="T17" fmla="*/ 0 h 59"/>
                <a:gd name="T18" fmla="*/ 0 w 46"/>
                <a:gd name="T19" fmla="*/ 30 h 59"/>
                <a:gd name="T20" fmla="*/ 30 w 46"/>
                <a:gd name="T2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9">
                  <a:moveTo>
                    <a:pt x="30" y="59"/>
                  </a:moveTo>
                  <a:cubicBezTo>
                    <a:pt x="37" y="59"/>
                    <a:pt x="43" y="58"/>
                    <a:pt x="45" y="57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0" y="48"/>
                    <a:pt x="36" y="48"/>
                    <a:pt x="32" y="48"/>
                  </a:cubicBezTo>
                  <a:cubicBezTo>
                    <a:pt x="21" y="48"/>
                    <a:pt x="14" y="41"/>
                    <a:pt x="14" y="30"/>
                  </a:cubicBezTo>
                  <a:cubicBezTo>
                    <a:pt x="14" y="17"/>
                    <a:pt x="22" y="11"/>
                    <a:pt x="32" y="11"/>
                  </a:cubicBezTo>
                  <a:cubicBezTo>
                    <a:pt x="37" y="11"/>
                    <a:pt x="40" y="12"/>
                    <a:pt x="43" y="1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3" y="1"/>
                    <a:pt x="38" y="0"/>
                    <a:pt x="31" y="0"/>
                  </a:cubicBezTo>
                  <a:cubicBezTo>
                    <a:pt x="14" y="0"/>
                    <a:pt x="0" y="11"/>
                    <a:pt x="0" y="30"/>
                  </a:cubicBezTo>
                  <a:cubicBezTo>
                    <a:pt x="0" y="47"/>
                    <a:pt x="10" y="59"/>
                    <a:pt x="30" y="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5433775" y="2808442"/>
            <a:ext cx="352892" cy="267158"/>
            <a:chOff x="5739781" y="2430638"/>
            <a:chExt cx="534387" cy="404560"/>
          </a:xfrm>
        </p:grpSpPr>
        <p:sp>
          <p:nvSpPr>
            <p:cNvPr id="60" name="Freeform 74"/>
            <p:cNvSpPr>
              <a:spLocks noEditPoints="1"/>
            </p:cNvSpPr>
            <p:nvPr/>
          </p:nvSpPr>
          <p:spPr bwMode="auto">
            <a:xfrm>
              <a:off x="5893899" y="2700344"/>
              <a:ext cx="342578" cy="126478"/>
            </a:xfrm>
            <a:custGeom>
              <a:avLst/>
              <a:gdLst>
                <a:gd name="T0" fmla="*/ 0 w 173"/>
                <a:gd name="T1" fmla="*/ 12 h 64"/>
                <a:gd name="T2" fmla="*/ 0 w 173"/>
                <a:gd name="T3" fmla="*/ 52 h 64"/>
                <a:gd name="T4" fmla="*/ 12 w 173"/>
                <a:gd name="T5" fmla="*/ 64 h 64"/>
                <a:gd name="T6" fmla="*/ 173 w 173"/>
                <a:gd name="T7" fmla="*/ 64 h 64"/>
                <a:gd name="T8" fmla="*/ 173 w 173"/>
                <a:gd name="T9" fmla="*/ 54 h 64"/>
                <a:gd name="T10" fmla="*/ 162 w 173"/>
                <a:gd name="T11" fmla="*/ 54 h 64"/>
                <a:gd name="T12" fmla="*/ 159 w 173"/>
                <a:gd name="T13" fmla="*/ 34 h 64"/>
                <a:gd name="T14" fmla="*/ 164 w 173"/>
                <a:gd name="T15" fmla="*/ 10 h 64"/>
                <a:gd name="T16" fmla="*/ 173 w 173"/>
                <a:gd name="T17" fmla="*/ 10 h 64"/>
                <a:gd name="T18" fmla="*/ 173 w 173"/>
                <a:gd name="T19" fmla="*/ 0 h 64"/>
                <a:gd name="T20" fmla="*/ 12 w 173"/>
                <a:gd name="T21" fmla="*/ 0 h 64"/>
                <a:gd name="T22" fmla="*/ 0 w 173"/>
                <a:gd name="T23" fmla="*/ 12 h 64"/>
                <a:gd name="T24" fmla="*/ 150 w 173"/>
                <a:gd name="T25" fmla="*/ 21 h 64"/>
                <a:gd name="T26" fmla="*/ 149 w 173"/>
                <a:gd name="T27" fmla="*/ 30 h 64"/>
                <a:gd name="T28" fmla="*/ 25 w 173"/>
                <a:gd name="T29" fmla="*/ 30 h 64"/>
                <a:gd name="T30" fmla="*/ 25 w 173"/>
                <a:gd name="T31" fmla="*/ 34 h 64"/>
                <a:gd name="T32" fmla="*/ 149 w 173"/>
                <a:gd name="T33" fmla="*/ 34 h 64"/>
                <a:gd name="T34" fmla="*/ 150 w 173"/>
                <a:gd name="T35" fmla="*/ 43 h 64"/>
                <a:gd name="T36" fmla="*/ 26 w 173"/>
                <a:gd name="T37" fmla="*/ 43 h 64"/>
                <a:gd name="T38" fmla="*/ 26 w 173"/>
                <a:gd name="T39" fmla="*/ 47 h 64"/>
                <a:gd name="T40" fmla="*/ 150 w 173"/>
                <a:gd name="T41" fmla="*/ 47 h 64"/>
                <a:gd name="T42" fmla="*/ 152 w 173"/>
                <a:gd name="T43" fmla="*/ 54 h 64"/>
                <a:gd name="T44" fmla="*/ 12 w 173"/>
                <a:gd name="T45" fmla="*/ 54 h 64"/>
                <a:gd name="T46" fmla="*/ 10 w 173"/>
                <a:gd name="T47" fmla="*/ 52 h 64"/>
                <a:gd name="T48" fmla="*/ 10 w 173"/>
                <a:gd name="T49" fmla="*/ 12 h 64"/>
                <a:gd name="T50" fmla="*/ 12 w 173"/>
                <a:gd name="T51" fmla="*/ 10 h 64"/>
                <a:gd name="T52" fmla="*/ 153 w 173"/>
                <a:gd name="T53" fmla="*/ 10 h 64"/>
                <a:gd name="T54" fmla="*/ 151 w 173"/>
                <a:gd name="T55" fmla="*/ 17 h 64"/>
                <a:gd name="T56" fmla="*/ 26 w 173"/>
                <a:gd name="T57" fmla="*/ 17 h 64"/>
                <a:gd name="T58" fmla="*/ 26 w 173"/>
                <a:gd name="T59" fmla="*/ 21 h 64"/>
                <a:gd name="T60" fmla="*/ 150 w 173"/>
                <a:gd name="T61" fmla="*/ 2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3" h="64">
                  <a:moveTo>
                    <a:pt x="0" y="12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0" y="59"/>
                    <a:pt x="6" y="64"/>
                    <a:pt x="12" y="64"/>
                  </a:cubicBezTo>
                  <a:cubicBezTo>
                    <a:pt x="173" y="64"/>
                    <a:pt x="173" y="64"/>
                    <a:pt x="173" y="64"/>
                  </a:cubicBezTo>
                  <a:cubicBezTo>
                    <a:pt x="173" y="54"/>
                    <a:pt x="173" y="54"/>
                    <a:pt x="173" y="54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61" y="50"/>
                    <a:pt x="159" y="43"/>
                    <a:pt x="159" y="34"/>
                  </a:cubicBezTo>
                  <a:cubicBezTo>
                    <a:pt x="159" y="23"/>
                    <a:pt x="162" y="15"/>
                    <a:pt x="164" y="10"/>
                  </a:cubicBezTo>
                  <a:cubicBezTo>
                    <a:pt x="173" y="10"/>
                    <a:pt x="173" y="10"/>
                    <a:pt x="173" y="1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lose/>
                  <a:moveTo>
                    <a:pt x="150" y="21"/>
                  </a:moveTo>
                  <a:cubicBezTo>
                    <a:pt x="150" y="24"/>
                    <a:pt x="149" y="27"/>
                    <a:pt x="149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149" y="34"/>
                    <a:pt x="149" y="34"/>
                    <a:pt x="149" y="34"/>
                  </a:cubicBezTo>
                  <a:cubicBezTo>
                    <a:pt x="149" y="37"/>
                    <a:pt x="149" y="40"/>
                    <a:pt x="150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51" y="50"/>
                    <a:pt x="151" y="52"/>
                    <a:pt x="15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1" y="54"/>
                    <a:pt x="10" y="53"/>
                    <a:pt x="10" y="5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1"/>
                    <a:pt x="11" y="10"/>
                    <a:pt x="12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2" y="12"/>
                    <a:pt x="152" y="14"/>
                    <a:pt x="151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21"/>
                    <a:pt x="26" y="21"/>
                    <a:pt x="26" y="21"/>
                  </a:cubicBezTo>
                  <a:lnTo>
                    <a:pt x="150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1" name="Freeform 75"/>
            <p:cNvSpPr>
              <a:spLocks noEditPoints="1"/>
            </p:cNvSpPr>
            <p:nvPr/>
          </p:nvSpPr>
          <p:spPr bwMode="auto">
            <a:xfrm>
              <a:off x="5888035" y="2555440"/>
              <a:ext cx="342578" cy="128990"/>
            </a:xfrm>
            <a:custGeom>
              <a:avLst/>
              <a:gdLst>
                <a:gd name="T0" fmla="*/ 12 w 173"/>
                <a:gd name="T1" fmla="*/ 65 h 65"/>
                <a:gd name="T2" fmla="*/ 173 w 173"/>
                <a:gd name="T3" fmla="*/ 65 h 65"/>
                <a:gd name="T4" fmla="*/ 173 w 173"/>
                <a:gd name="T5" fmla="*/ 55 h 65"/>
                <a:gd name="T6" fmla="*/ 162 w 173"/>
                <a:gd name="T7" fmla="*/ 55 h 65"/>
                <a:gd name="T8" fmla="*/ 159 w 173"/>
                <a:gd name="T9" fmla="*/ 35 h 65"/>
                <a:gd name="T10" fmla="*/ 164 w 173"/>
                <a:gd name="T11" fmla="*/ 10 h 65"/>
                <a:gd name="T12" fmla="*/ 173 w 173"/>
                <a:gd name="T13" fmla="*/ 10 h 65"/>
                <a:gd name="T14" fmla="*/ 173 w 173"/>
                <a:gd name="T15" fmla="*/ 0 h 65"/>
                <a:gd name="T16" fmla="*/ 12 w 173"/>
                <a:gd name="T17" fmla="*/ 0 h 65"/>
                <a:gd name="T18" fmla="*/ 0 w 173"/>
                <a:gd name="T19" fmla="*/ 12 h 65"/>
                <a:gd name="T20" fmla="*/ 0 w 173"/>
                <a:gd name="T21" fmla="*/ 53 h 65"/>
                <a:gd name="T22" fmla="*/ 12 w 173"/>
                <a:gd name="T23" fmla="*/ 65 h 65"/>
                <a:gd name="T24" fmla="*/ 10 w 173"/>
                <a:gd name="T25" fmla="*/ 12 h 65"/>
                <a:gd name="T26" fmla="*/ 12 w 173"/>
                <a:gd name="T27" fmla="*/ 10 h 65"/>
                <a:gd name="T28" fmla="*/ 153 w 173"/>
                <a:gd name="T29" fmla="*/ 10 h 65"/>
                <a:gd name="T30" fmla="*/ 151 w 173"/>
                <a:gd name="T31" fmla="*/ 17 h 65"/>
                <a:gd name="T32" fmla="*/ 26 w 173"/>
                <a:gd name="T33" fmla="*/ 17 h 65"/>
                <a:gd name="T34" fmla="*/ 26 w 173"/>
                <a:gd name="T35" fmla="*/ 22 h 65"/>
                <a:gd name="T36" fmla="*/ 150 w 173"/>
                <a:gd name="T37" fmla="*/ 22 h 65"/>
                <a:gd name="T38" fmla="*/ 149 w 173"/>
                <a:gd name="T39" fmla="*/ 30 h 65"/>
                <a:gd name="T40" fmla="*/ 25 w 173"/>
                <a:gd name="T41" fmla="*/ 30 h 65"/>
                <a:gd name="T42" fmla="*/ 25 w 173"/>
                <a:gd name="T43" fmla="*/ 35 h 65"/>
                <a:gd name="T44" fmla="*/ 149 w 173"/>
                <a:gd name="T45" fmla="*/ 35 h 65"/>
                <a:gd name="T46" fmla="*/ 150 w 173"/>
                <a:gd name="T47" fmla="*/ 43 h 65"/>
                <a:gd name="T48" fmla="*/ 26 w 173"/>
                <a:gd name="T49" fmla="*/ 43 h 65"/>
                <a:gd name="T50" fmla="*/ 26 w 173"/>
                <a:gd name="T51" fmla="*/ 48 h 65"/>
                <a:gd name="T52" fmla="*/ 150 w 173"/>
                <a:gd name="T53" fmla="*/ 48 h 65"/>
                <a:gd name="T54" fmla="*/ 152 w 173"/>
                <a:gd name="T55" fmla="*/ 55 h 65"/>
                <a:gd name="T56" fmla="*/ 12 w 173"/>
                <a:gd name="T57" fmla="*/ 55 h 65"/>
                <a:gd name="T58" fmla="*/ 10 w 173"/>
                <a:gd name="T59" fmla="*/ 53 h 65"/>
                <a:gd name="T60" fmla="*/ 10 w 173"/>
                <a:gd name="T61" fmla="*/ 1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3" h="65">
                  <a:moveTo>
                    <a:pt x="12" y="65"/>
                  </a:moveTo>
                  <a:cubicBezTo>
                    <a:pt x="173" y="65"/>
                    <a:pt x="173" y="65"/>
                    <a:pt x="173" y="6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62" y="55"/>
                    <a:pt x="162" y="55"/>
                    <a:pt x="162" y="55"/>
                  </a:cubicBezTo>
                  <a:cubicBezTo>
                    <a:pt x="161" y="50"/>
                    <a:pt x="159" y="43"/>
                    <a:pt x="159" y="35"/>
                  </a:cubicBezTo>
                  <a:cubicBezTo>
                    <a:pt x="159" y="23"/>
                    <a:pt x="162" y="15"/>
                    <a:pt x="164" y="10"/>
                  </a:cubicBezTo>
                  <a:cubicBezTo>
                    <a:pt x="173" y="10"/>
                    <a:pt x="173" y="10"/>
                    <a:pt x="173" y="1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9"/>
                    <a:pt x="6" y="65"/>
                    <a:pt x="12" y="65"/>
                  </a:cubicBezTo>
                  <a:close/>
                  <a:moveTo>
                    <a:pt x="10" y="12"/>
                  </a:moveTo>
                  <a:cubicBezTo>
                    <a:pt x="10" y="11"/>
                    <a:pt x="11" y="10"/>
                    <a:pt x="12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2" y="13"/>
                    <a:pt x="152" y="15"/>
                    <a:pt x="151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50" y="25"/>
                    <a:pt x="149" y="27"/>
                    <a:pt x="149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149" y="35"/>
                    <a:pt x="149" y="35"/>
                    <a:pt x="149" y="35"/>
                  </a:cubicBezTo>
                  <a:cubicBezTo>
                    <a:pt x="149" y="38"/>
                    <a:pt x="149" y="41"/>
                    <a:pt x="150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150" y="48"/>
                    <a:pt x="150" y="48"/>
                    <a:pt x="150" y="48"/>
                  </a:cubicBezTo>
                  <a:cubicBezTo>
                    <a:pt x="151" y="50"/>
                    <a:pt x="151" y="53"/>
                    <a:pt x="15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1" y="55"/>
                    <a:pt x="10" y="54"/>
                    <a:pt x="10" y="53"/>
                  </a:cubicBezTo>
                  <a:lnTo>
                    <a:pt x="10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2" name="Freeform 76"/>
            <p:cNvSpPr>
              <a:spLocks noEditPoints="1"/>
            </p:cNvSpPr>
            <p:nvPr/>
          </p:nvSpPr>
          <p:spPr bwMode="auto">
            <a:xfrm>
              <a:off x="5739781" y="2525287"/>
              <a:ext cx="148255" cy="309911"/>
            </a:xfrm>
            <a:custGeom>
              <a:avLst/>
              <a:gdLst>
                <a:gd name="T0" fmla="*/ 65 w 75"/>
                <a:gd name="T1" fmla="*/ 16 h 156"/>
                <a:gd name="T2" fmla="*/ 48 w 75"/>
                <a:gd name="T3" fmla="*/ 16 h 156"/>
                <a:gd name="T4" fmla="*/ 27 w 75"/>
                <a:gd name="T5" fmla="*/ 9 h 156"/>
                <a:gd name="T6" fmla="*/ 28 w 75"/>
                <a:gd name="T7" fmla="*/ 2 h 156"/>
                <a:gd name="T8" fmla="*/ 19 w 75"/>
                <a:gd name="T9" fmla="*/ 0 h 156"/>
                <a:gd name="T10" fmla="*/ 1 w 75"/>
                <a:gd name="T11" fmla="*/ 139 h 156"/>
                <a:gd name="T12" fmla="*/ 10 w 75"/>
                <a:gd name="T13" fmla="*/ 150 h 156"/>
                <a:gd name="T14" fmla="*/ 45 w 75"/>
                <a:gd name="T15" fmla="*/ 155 h 156"/>
                <a:gd name="T16" fmla="*/ 57 w 75"/>
                <a:gd name="T17" fmla="*/ 146 h 156"/>
                <a:gd name="T18" fmla="*/ 75 w 75"/>
                <a:gd name="T19" fmla="*/ 8 h 156"/>
                <a:gd name="T20" fmla="*/ 67 w 75"/>
                <a:gd name="T21" fmla="*/ 7 h 156"/>
                <a:gd name="T22" fmla="*/ 65 w 75"/>
                <a:gd name="T23" fmla="*/ 16 h 156"/>
                <a:gd name="T24" fmla="*/ 48 w 75"/>
                <a:gd name="T25" fmla="*/ 145 h 156"/>
                <a:gd name="T26" fmla="*/ 46 w 75"/>
                <a:gd name="T27" fmla="*/ 146 h 156"/>
                <a:gd name="T28" fmla="*/ 11 w 75"/>
                <a:gd name="T29" fmla="*/ 142 h 156"/>
                <a:gd name="T30" fmla="*/ 10 w 75"/>
                <a:gd name="T31" fmla="*/ 140 h 156"/>
                <a:gd name="T32" fmla="*/ 26 w 75"/>
                <a:gd name="T33" fmla="*/ 18 h 156"/>
                <a:gd name="T34" fmla="*/ 32 w 75"/>
                <a:gd name="T35" fmla="*/ 21 h 156"/>
                <a:gd name="T36" fmla="*/ 17 w 75"/>
                <a:gd name="T37" fmla="*/ 129 h 156"/>
                <a:gd name="T38" fmla="*/ 21 w 75"/>
                <a:gd name="T39" fmla="*/ 129 h 156"/>
                <a:gd name="T40" fmla="*/ 35 w 75"/>
                <a:gd name="T41" fmla="*/ 22 h 156"/>
                <a:gd name="T42" fmla="*/ 43 w 75"/>
                <a:gd name="T43" fmla="*/ 24 h 156"/>
                <a:gd name="T44" fmla="*/ 28 w 75"/>
                <a:gd name="T45" fmla="*/ 131 h 156"/>
                <a:gd name="T46" fmla="*/ 32 w 75"/>
                <a:gd name="T47" fmla="*/ 131 h 156"/>
                <a:gd name="T48" fmla="*/ 47 w 75"/>
                <a:gd name="T49" fmla="*/ 25 h 156"/>
                <a:gd name="T50" fmla="*/ 54 w 75"/>
                <a:gd name="T51" fmla="*/ 25 h 156"/>
                <a:gd name="T52" fmla="*/ 40 w 75"/>
                <a:gd name="T53" fmla="*/ 132 h 156"/>
                <a:gd name="T54" fmla="*/ 43 w 75"/>
                <a:gd name="T55" fmla="*/ 132 h 156"/>
                <a:gd name="T56" fmla="*/ 58 w 75"/>
                <a:gd name="T57" fmla="*/ 25 h 156"/>
                <a:gd name="T58" fmla="*/ 64 w 75"/>
                <a:gd name="T59" fmla="*/ 25 h 156"/>
                <a:gd name="T60" fmla="*/ 48 w 75"/>
                <a:gd name="T61" fmla="*/ 14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5" h="156">
                  <a:moveTo>
                    <a:pt x="65" y="16"/>
                  </a:moveTo>
                  <a:cubicBezTo>
                    <a:pt x="61" y="17"/>
                    <a:pt x="55" y="17"/>
                    <a:pt x="48" y="16"/>
                  </a:cubicBezTo>
                  <a:cubicBezTo>
                    <a:pt x="38" y="15"/>
                    <a:pt x="31" y="11"/>
                    <a:pt x="27" y="9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0" y="144"/>
                    <a:pt x="4" y="150"/>
                    <a:pt x="10" y="150"/>
                  </a:cubicBezTo>
                  <a:cubicBezTo>
                    <a:pt x="45" y="155"/>
                    <a:pt x="45" y="155"/>
                    <a:pt x="45" y="155"/>
                  </a:cubicBezTo>
                  <a:cubicBezTo>
                    <a:pt x="51" y="156"/>
                    <a:pt x="56" y="152"/>
                    <a:pt x="57" y="146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67" y="7"/>
                    <a:pt x="67" y="7"/>
                    <a:pt x="67" y="7"/>
                  </a:cubicBezTo>
                  <a:lnTo>
                    <a:pt x="65" y="16"/>
                  </a:lnTo>
                  <a:close/>
                  <a:moveTo>
                    <a:pt x="48" y="145"/>
                  </a:moveTo>
                  <a:cubicBezTo>
                    <a:pt x="48" y="146"/>
                    <a:pt x="47" y="147"/>
                    <a:pt x="46" y="146"/>
                  </a:cubicBezTo>
                  <a:cubicBezTo>
                    <a:pt x="11" y="142"/>
                    <a:pt x="11" y="142"/>
                    <a:pt x="11" y="142"/>
                  </a:cubicBezTo>
                  <a:cubicBezTo>
                    <a:pt x="10" y="142"/>
                    <a:pt x="10" y="141"/>
                    <a:pt x="10" y="140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8" y="19"/>
                    <a:pt x="30" y="20"/>
                    <a:pt x="32" y="21"/>
                  </a:cubicBezTo>
                  <a:cubicBezTo>
                    <a:pt x="17" y="129"/>
                    <a:pt x="17" y="129"/>
                    <a:pt x="17" y="129"/>
                  </a:cubicBezTo>
                  <a:cubicBezTo>
                    <a:pt x="21" y="129"/>
                    <a:pt x="21" y="129"/>
                    <a:pt x="21" y="129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8" y="23"/>
                    <a:pt x="40" y="23"/>
                    <a:pt x="43" y="24"/>
                  </a:cubicBezTo>
                  <a:cubicBezTo>
                    <a:pt x="28" y="131"/>
                    <a:pt x="28" y="131"/>
                    <a:pt x="28" y="131"/>
                  </a:cubicBezTo>
                  <a:cubicBezTo>
                    <a:pt x="32" y="131"/>
                    <a:pt x="32" y="131"/>
                    <a:pt x="32" y="131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9" y="25"/>
                    <a:pt x="51" y="25"/>
                    <a:pt x="54" y="25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60" y="25"/>
                    <a:pt x="62" y="25"/>
                    <a:pt x="64" y="25"/>
                  </a:cubicBezTo>
                  <a:lnTo>
                    <a:pt x="48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3" name="Rectangle 77"/>
            <p:cNvSpPr>
              <a:spLocks noChangeArrowheads="1"/>
            </p:cNvSpPr>
            <p:nvPr/>
          </p:nvSpPr>
          <p:spPr bwMode="auto">
            <a:xfrm>
              <a:off x="5989385" y="2430638"/>
              <a:ext cx="284783" cy="217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4" name="Freeform 78"/>
            <p:cNvSpPr/>
            <p:nvPr/>
          </p:nvSpPr>
          <p:spPr bwMode="auto">
            <a:xfrm>
              <a:off x="6242339" y="2458279"/>
              <a:ext cx="30153" cy="114751"/>
            </a:xfrm>
            <a:custGeom>
              <a:avLst/>
              <a:gdLst>
                <a:gd name="T0" fmla="*/ 10 w 15"/>
                <a:gd name="T1" fmla="*/ 0 h 58"/>
                <a:gd name="T2" fmla="*/ 5 w 15"/>
                <a:gd name="T3" fmla="*/ 0 h 58"/>
                <a:gd name="T4" fmla="*/ 5 w 15"/>
                <a:gd name="T5" fmla="*/ 38 h 58"/>
                <a:gd name="T6" fmla="*/ 0 w 15"/>
                <a:gd name="T7" fmla="*/ 50 h 58"/>
                <a:gd name="T8" fmla="*/ 7 w 15"/>
                <a:gd name="T9" fmla="*/ 58 h 58"/>
                <a:gd name="T10" fmla="*/ 15 w 15"/>
                <a:gd name="T11" fmla="*/ 50 h 58"/>
                <a:gd name="T12" fmla="*/ 10 w 15"/>
                <a:gd name="T13" fmla="*/ 38 h 58"/>
                <a:gd name="T14" fmla="*/ 10 w 15"/>
                <a:gd name="T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58">
                  <a:moveTo>
                    <a:pt x="1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2" y="41"/>
                    <a:pt x="0" y="47"/>
                    <a:pt x="0" y="50"/>
                  </a:cubicBezTo>
                  <a:cubicBezTo>
                    <a:pt x="0" y="54"/>
                    <a:pt x="3" y="58"/>
                    <a:pt x="7" y="58"/>
                  </a:cubicBezTo>
                  <a:cubicBezTo>
                    <a:pt x="11" y="58"/>
                    <a:pt x="15" y="54"/>
                    <a:pt x="15" y="50"/>
                  </a:cubicBezTo>
                  <a:cubicBezTo>
                    <a:pt x="15" y="47"/>
                    <a:pt x="13" y="41"/>
                    <a:pt x="10" y="38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5" name="Rectangle 79"/>
            <p:cNvSpPr>
              <a:spLocks noChangeArrowheads="1"/>
            </p:cNvSpPr>
            <p:nvPr/>
          </p:nvSpPr>
          <p:spPr bwMode="auto">
            <a:xfrm>
              <a:off x="6018701" y="2462467"/>
              <a:ext cx="220288" cy="845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4442469" y="3937452"/>
            <a:ext cx="293155" cy="340723"/>
            <a:chOff x="6625121" y="1539435"/>
            <a:chExt cx="443927" cy="515960"/>
          </a:xfrm>
        </p:grpSpPr>
        <p:sp>
          <p:nvSpPr>
            <p:cNvPr id="67" name="Freeform 133"/>
            <p:cNvSpPr/>
            <p:nvPr/>
          </p:nvSpPr>
          <p:spPr bwMode="auto">
            <a:xfrm>
              <a:off x="6674540" y="1990062"/>
              <a:ext cx="79572" cy="65333"/>
            </a:xfrm>
            <a:custGeom>
              <a:avLst/>
              <a:gdLst>
                <a:gd name="T0" fmla="*/ 32 w 40"/>
                <a:gd name="T1" fmla="*/ 23 h 33"/>
                <a:gd name="T2" fmla="*/ 28 w 40"/>
                <a:gd name="T3" fmla="*/ 23 h 33"/>
                <a:gd name="T4" fmla="*/ 28 w 40"/>
                <a:gd name="T5" fmla="*/ 0 h 33"/>
                <a:gd name="T6" fmla="*/ 22 w 40"/>
                <a:gd name="T7" fmla="*/ 0 h 33"/>
                <a:gd name="T8" fmla="*/ 22 w 40"/>
                <a:gd name="T9" fmla="*/ 23 h 33"/>
                <a:gd name="T10" fmla="*/ 18 w 40"/>
                <a:gd name="T11" fmla="*/ 23 h 33"/>
                <a:gd name="T12" fmla="*/ 18 w 40"/>
                <a:gd name="T13" fmla="*/ 0 h 33"/>
                <a:gd name="T14" fmla="*/ 11 w 40"/>
                <a:gd name="T15" fmla="*/ 0 h 33"/>
                <a:gd name="T16" fmla="*/ 11 w 40"/>
                <a:gd name="T17" fmla="*/ 23 h 33"/>
                <a:gd name="T18" fmla="*/ 7 w 40"/>
                <a:gd name="T19" fmla="*/ 23 h 33"/>
                <a:gd name="T20" fmla="*/ 7 w 40"/>
                <a:gd name="T21" fmla="*/ 0 h 33"/>
                <a:gd name="T22" fmla="*/ 0 w 40"/>
                <a:gd name="T23" fmla="*/ 0 h 33"/>
                <a:gd name="T24" fmla="*/ 0 w 40"/>
                <a:gd name="T25" fmla="*/ 27 h 33"/>
                <a:gd name="T26" fmla="*/ 7 w 40"/>
                <a:gd name="T27" fmla="*/ 33 h 33"/>
                <a:gd name="T28" fmla="*/ 33 w 40"/>
                <a:gd name="T29" fmla="*/ 33 h 33"/>
                <a:gd name="T30" fmla="*/ 40 w 40"/>
                <a:gd name="T31" fmla="*/ 27 h 33"/>
                <a:gd name="T32" fmla="*/ 40 w 40"/>
                <a:gd name="T33" fmla="*/ 0 h 33"/>
                <a:gd name="T34" fmla="*/ 32 w 40"/>
                <a:gd name="T35" fmla="*/ 0 h 33"/>
                <a:gd name="T36" fmla="*/ 32 w 40"/>
                <a:gd name="T37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33">
                  <a:moveTo>
                    <a:pt x="32" y="2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3" y="33"/>
                    <a:pt x="7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7" y="33"/>
                    <a:pt x="40" y="30"/>
                    <a:pt x="40" y="27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32" y="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8" name="Freeform 134"/>
            <p:cNvSpPr/>
            <p:nvPr/>
          </p:nvSpPr>
          <p:spPr bwMode="auto">
            <a:xfrm>
              <a:off x="6930007" y="1990062"/>
              <a:ext cx="77897" cy="65333"/>
            </a:xfrm>
            <a:custGeom>
              <a:avLst/>
              <a:gdLst>
                <a:gd name="T0" fmla="*/ 32 w 39"/>
                <a:gd name="T1" fmla="*/ 23 h 33"/>
                <a:gd name="T2" fmla="*/ 28 w 39"/>
                <a:gd name="T3" fmla="*/ 23 h 33"/>
                <a:gd name="T4" fmla="*/ 28 w 39"/>
                <a:gd name="T5" fmla="*/ 0 h 33"/>
                <a:gd name="T6" fmla="*/ 22 w 39"/>
                <a:gd name="T7" fmla="*/ 0 h 33"/>
                <a:gd name="T8" fmla="*/ 22 w 39"/>
                <a:gd name="T9" fmla="*/ 23 h 33"/>
                <a:gd name="T10" fmla="*/ 18 w 39"/>
                <a:gd name="T11" fmla="*/ 23 h 33"/>
                <a:gd name="T12" fmla="*/ 18 w 39"/>
                <a:gd name="T13" fmla="*/ 0 h 33"/>
                <a:gd name="T14" fmla="*/ 11 w 39"/>
                <a:gd name="T15" fmla="*/ 0 h 33"/>
                <a:gd name="T16" fmla="*/ 11 w 39"/>
                <a:gd name="T17" fmla="*/ 23 h 33"/>
                <a:gd name="T18" fmla="*/ 7 w 39"/>
                <a:gd name="T19" fmla="*/ 23 h 33"/>
                <a:gd name="T20" fmla="*/ 7 w 39"/>
                <a:gd name="T21" fmla="*/ 0 h 33"/>
                <a:gd name="T22" fmla="*/ 0 w 39"/>
                <a:gd name="T23" fmla="*/ 0 h 33"/>
                <a:gd name="T24" fmla="*/ 0 w 39"/>
                <a:gd name="T25" fmla="*/ 27 h 33"/>
                <a:gd name="T26" fmla="*/ 7 w 39"/>
                <a:gd name="T27" fmla="*/ 33 h 33"/>
                <a:gd name="T28" fmla="*/ 33 w 39"/>
                <a:gd name="T29" fmla="*/ 33 h 33"/>
                <a:gd name="T30" fmla="*/ 39 w 39"/>
                <a:gd name="T31" fmla="*/ 27 h 33"/>
                <a:gd name="T32" fmla="*/ 39 w 39"/>
                <a:gd name="T33" fmla="*/ 0 h 33"/>
                <a:gd name="T34" fmla="*/ 32 w 39"/>
                <a:gd name="T35" fmla="*/ 0 h 33"/>
                <a:gd name="T36" fmla="*/ 32 w 39"/>
                <a:gd name="T37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33">
                  <a:moveTo>
                    <a:pt x="32" y="2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3" y="33"/>
                    <a:pt x="7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7" y="33"/>
                    <a:pt x="39" y="30"/>
                    <a:pt x="39" y="27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32" y="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9" name="Freeform 135"/>
            <p:cNvSpPr>
              <a:spLocks noEditPoints="1"/>
            </p:cNvSpPr>
            <p:nvPr/>
          </p:nvSpPr>
          <p:spPr bwMode="auto">
            <a:xfrm>
              <a:off x="6625121" y="1539435"/>
              <a:ext cx="443927" cy="444764"/>
            </a:xfrm>
            <a:custGeom>
              <a:avLst/>
              <a:gdLst>
                <a:gd name="T0" fmla="*/ 202 w 224"/>
                <a:gd name="T1" fmla="*/ 83 h 224"/>
                <a:gd name="T2" fmla="*/ 200 w 224"/>
                <a:gd name="T3" fmla="*/ 94 h 224"/>
                <a:gd name="T4" fmla="*/ 193 w 224"/>
                <a:gd name="T5" fmla="*/ 67 h 224"/>
                <a:gd name="T6" fmla="*/ 111 w 224"/>
                <a:gd name="T7" fmla="*/ 0 h 224"/>
                <a:gd name="T8" fmla="*/ 29 w 224"/>
                <a:gd name="T9" fmla="*/ 67 h 224"/>
                <a:gd name="T10" fmla="*/ 24 w 224"/>
                <a:gd name="T11" fmla="*/ 93 h 224"/>
                <a:gd name="T12" fmla="*/ 22 w 224"/>
                <a:gd name="T13" fmla="*/ 82 h 224"/>
                <a:gd name="T14" fmla="*/ 0 w 224"/>
                <a:gd name="T15" fmla="*/ 84 h 224"/>
                <a:gd name="T16" fmla="*/ 2 w 224"/>
                <a:gd name="T17" fmla="*/ 124 h 224"/>
                <a:gd name="T18" fmla="*/ 24 w 224"/>
                <a:gd name="T19" fmla="*/ 122 h 224"/>
                <a:gd name="T20" fmla="*/ 29 w 224"/>
                <a:gd name="T21" fmla="*/ 104 h 224"/>
                <a:gd name="T22" fmla="*/ 24 w 224"/>
                <a:gd name="T23" fmla="*/ 147 h 224"/>
                <a:gd name="T24" fmla="*/ 11 w 224"/>
                <a:gd name="T25" fmla="*/ 204 h 224"/>
                <a:gd name="T26" fmla="*/ 3 w 224"/>
                <a:gd name="T27" fmla="*/ 224 h 224"/>
                <a:gd name="T28" fmla="*/ 217 w 224"/>
                <a:gd name="T29" fmla="*/ 216 h 224"/>
                <a:gd name="T30" fmla="*/ 211 w 224"/>
                <a:gd name="T31" fmla="*/ 165 h 224"/>
                <a:gd name="T32" fmla="*/ 193 w 224"/>
                <a:gd name="T33" fmla="*/ 147 h 224"/>
                <a:gd name="T34" fmla="*/ 200 w 224"/>
                <a:gd name="T35" fmla="*/ 105 h 224"/>
                <a:gd name="T36" fmla="*/ 202 w 224"/>
                <a:gd name="T37" fmla="*/ 125 h 224"/>
                <a:gd name="T38" fmla="*/ 224 w 224"/>
                <a:gd name="T39" fmla="*/ 123 h 224"/>
                <a:gd name="T40" fmla="*/ 222 w 224"/>
                <a:gd name="T41" fmla="*/ 83 h 224"/>
                <a:gd name="T42" fmla="*/ 188 w 224"/>
                <a:gd name="T43" fmla="*/ 44 h 224"/>
                <a:gd name="T44" fmla="*/ 34 w 224"/>
                <a:gd name="T45" fmla="*/ 61 h 224"/>
                <a:gd name="T46" fmla="*/ 177 w 224"/>
                <a:gd name="T47" fmla="*/ 83 h 224"/>
                <a:gd name="T48" fmla="*/ 45 w 224"/>
                <a:gd name="T49" fmla="*/ 141 h 224"/>
                <a:gd name="T50" fmla="*/ 177 w 224"/>
                <a:gd name="T51" fmla="*/ 83 h 224"/>
                <a:gd name="T52" fmla="*/ 27 w 224"/>
                <a:gd name="T53" fmla="*/ 181 h 224"/>
                <a:gd name="T54" fmla="*/ 64 w 224"/>
                <a:gd name="T55" fmla="*/ 181 h 224"/>
                <a:gd name="T56" fmla="*/ 151 w 224"/>
                <a:gd name="T57" fmla="*/ 203 h 224"/>
                <a:gd name="T58" fmla="*/ 68 w 224"/>
                <a:gd name="T59" fmla="*/ 199 h 224"/>
                <a:gd name="T60" fmla="*/ 146 w 224"/>
                <a:gd name="T61" fmla="*/ 193 h 224"/>
                <a:gd name="T62" fmla="*/ 151 w 224"/>
                <a:gd name="T63" fmla="*/ 203 h 224"/>
                <a:gd name="T64" fmla="*/ 74 w 224"/>
                <a:gd name="T65" fmla="*/ 185 h 224"/>
                <a:gd name="T66" fmla="*/ 74 w 224"/>
                <a:gd name="T67" fmla="*/ 173 h 224"/>
                <a:gd name="T68" fmla="*/ 152 w 224"/>
                <a:gd name="T69" fmla="*/ 179 h 224"/>
                <a:gd name="T70" fmla="*/ 146 w 224"/>
                <a:gd name="T71" fmla="*/ 164 h 224"/>
                <a:gd name="T72" fmla="*/ 68 w 224"/>
                <a:gd name="T73" fmla="*/ 158 h 224"/>
                <a:gd name="T74" fmla="*/ 152 w 224"/>
                <a:gd name="T75" fmla="*/ 157 h 224"/>
                <a:gd name="T76" fmla="*/ 146 w 224"/>
                <a:gd name="T77" fmla="*/ 164 h 224"/>
                <a:gd name="T78" fmla="*/ 155 w 224"/>
                <a:gd name="T79" fmla="*/ 181 h 224"/>
                <a:gd name="T80" fmla="*/ 193 w 224"/>
                <a:gd name="T81" fmla="*/ 181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4" h="224">
                  <a:moveTo>
                    <a:pt x="222" y="83"/>
                  </a:moveTo>
                  <a:cubicBezTo>
                    <a:pt x="202" y="83"/>
                    <a:pt x="202" y="83"/>
                    <a:pt x="202" y="83"/>
                  </a:cubicBezTo>
                  <a:cubicBezTo>
                    <a:pt x="201" y="83"/>
                    <a:pt x="200" y="84"/>
                    <a:pt x="200" y="85"/>
                  </a:cubicBezTo>
                  <a:cubicBezTo>
                    <a:pt x="200" y="94"/>
                    <a:pt x="200" y="94"/>
                    <a:pt x="200" y="94"/>
                  </a:cubicBezTo>
                  <a:cubicBezTo>
                    <a:pt x="193" y="94"/>
                    <a:pt x="193" y="94"/>
                    <a:pt x="193" y="94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193" y="38"/>
                    <a:pt x="193" y="38"/>
                    <a:pt x="193" y="38"/>
                  </a:cubicBezTo>
                  <a:cubicBezTo>
                    <a:pt x="193" y="17"/>
                    <a:pt x="157" y="0"/>
                    <a:pt x="111" y="0"/>
                  </a:cubicBezTo>
                  <a:cubicBezTo>
                    <a:pt x="65" y="0"/>
                    <a:pt x="29" y="17"/>
                    <a:pt x="29" y="38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24" y="93"/>
                    <a:pt x="24" y="93"/>
                    <a:pt x="24" y="93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24" y="83"/>
                    <a:pt x="23" y="82"/>
                    <a:pt x="22" y="82"/>
                  </a:cubicBezTo>
                  <a:cubicBezTo>
                    <a:pt x="2" y="82"/>
                    <a:pt x="2" y="82"/>
                    <a:pt x="2" y="82"/>
                  </a:cubicBezTo>
                  <a:cubicBezTo>
                    <a:pt x="1" y="82"/>
                    <a:pt x="0" y="83"/>
                    <a:pt x="0" y="84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3"/>
                    <a:pt x="1" y="124"/>
                    <a:pt x="2" y="124"/>
                  </a:cubicBezTo>
                  <a:cubicBezTo>
                    <a:pt x="22" y="124"/>
                    <a:pt x="22" y="124"/>
                    <a:pt x="22" y="124"/>
                  </a:cubicBezTo>
                  <a:cubicBezTo>
                    <a:pt x="23" y="124"/>
                    <a:pt x="24" y="123"/>
                    <a:pt x="24" y="122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29" y="147"/>
                    <a:pt x="29" y="147"/>
                    <a:pt x="29" y="147"/>
                  </a:cubicBezTo>
                  <a:cubicBezTo>
                    <a:pt x="24" y="147"/>
                    <a:pt x="24" y="147"/>
                    <a:pt x="24" y="147"/>
                  </a:cubicBezTo>
                  <a:cubicBezTo>
                    <a:pt x="17" y="147"/>
                    <a:pt x="11" y="155"/>
                    <a:pt x="11" y="165"/>
                  </a:cubicBezTo>
                  <a:cubicBezTo>
                    <a:pt x="11" y="204"/>
                    <a:pt x="11" y="204"/>
                    <a:pt x="11" y="204"/>
                  </a:cubicBezTo>
                  <a:cubicBezTo>
                    <a:pt x="7" y="205"/>
                    <a:pt x="3" y="210"/>
                    <a:pt x="3" y="216"/>
                  </a:cubicBezTo>
                  <a:cubicBezTo>
                    <a:pt x="3" y="224"/>
                    <a:pt x="3" y="224"/>
                    <a:pt x="3" y="224"/>
                  </a:cubicBezTo>
                  <a:cubicBezTo>
                    <a:pt x="217" y="224"/>
                    <a:pt x="217" y="224"/>
                    <a:pt x="217" y="224"/>
                  </a:cubicBezTo>
                  <a:cubicBezTo>
                    <a:pt x="217" y="216"/>
                    <a:pt x="217" y="216"/>
                    <a:pt x="217" y="216"/>
                  </a:cubicBezTo>
                  <a:cubicBezTo>
                    <a:pt x="217" y="211"/>
                    <a:pt x="214" y="207"/>
                    <a:pt x="211" y="205"/>
                  </a:cubicBezTo>
                  <a:cubicBezTo>
                    <a:pt x="211" y="165"/>
                    <a:pt x="211" y="165"/>
                    <a:pt x="211" y="165"/>
                  </a:cubicBezTo>
                  <a:cubicBezTo>
                    <a:pt x="211" y="155"/>
                    <a:pt x="205" y="147"/>
                    <a:pt x="198" y="147"/>
                  </a:cubicBezTo>
                  <a:cubicBezTo>
                    <a:pt x="193" y="147"/>
                    <a:pt x="193" y="147"/>
                    <a:pt x="193" y="147"/>
                  </a:cubicBezTo>
                  <a:cubicBezTo>
                    <a:pt x="193" y="105"/>
                    <a:pt x="193" y="105"/>
                    <a:pt x="193" y="105"/>
                  </a:cubicBezTo>
                  <a:cubicBezTo>
                    <a:pt x="200" y="105"/>
                    <a:pt x="200" y="105"/>
                    <a:pt x="200" y="105"/>
                  </a:cubicBezTo>
                  <a:cubicBezTo>
                    <a:pt x="200" y="123"/>
                    <a:pt x="200" y="123"/>
                    <a:pt x="200" y="123"/>
                  </a:cubicBezTo>
                  <a:cubicBezTo>
                    <a:pt x="200" y="125"/>
                    <a:pt x="201" y="125"/>
                    <a:pt x="202" y="125"/>
                  </a:cubicBezTo>
                  <a:cubicBezTo>
                    <a:pt x="222" y="125"/>
                    <a:pt x="222" y="125"/>
                    <a:pt x="222" y="125"/>
                  </a:cubicBezTo>
                  <a:cubicBezTo>
                    <a:pt x="223" y="125"/>
                    <a:pt x="224" y="125"/>
                    <a:pt x="224" y="123"/>
                  </a:cubicBezTo>
                  <a:cubicBezTo>
                    <a:pt x="224" y="85"/>
                    <a:pt x="224" y="85"/>
                    <a:pt x="224" y="85"/>
                  </a:cubicBezTo>
                  <a:cubicBezTo>
                    <a:pt x="224" y="84"/>
                    <a:pt x="223" y="83"/>
                    <a:pt x="222" y="83"/>
                  </a:cubicBezTo>
                  <a:close/>
                  <a:moveTo>
                    <a:pt x="34" y="44"/>
                  </a:moveTo>
                  <a:cubicBezTo>
                    <a:pt x="188" y="44"/>
                    <a:pt x="188" y="44"/>
                    <a:pt x="188" y="44"/>
                  </a:cubicBezTo>
                  <a:cubicBezTo>
                    <a:pt x="188" y="61"/>
                    <a:pt x="188" y="61"/>
                    <a:pt x="188" y="61"/>
                  </a:cubicBezTo>
                  <a:cubicBezTo>
                    <a:pt x="34" y="61"/>
                    <a:pt x="34" y="61"/>
                    <a:pt x="34" y="61"/>
                  </a:cubicBezTo>
                  <a:lnTo>
                    <a:pt x="34" y="44"/>
                  </a:lnTo>
                  <a:close/>
                  <a:moveTo>
                    <a:pt x="177" y="83"/>
                  </a:moveTo>
                  <a:cubicBezTo>
                    <a:pt x="177" y="141"/>
                    <a:pt x="177" y="141"/>
                    <a:pt x="177" y="141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45" y="83"/>
                    <a:pt x="45" y="83"/>
                    <a:pt x="45" y="83"/>
                  </a:cubicBezTo>
                  <a:lnTo>
                    <a:pt x="177" y="83"/>
                  </a:lnTo>
                  <a:close/>
                  <a:moveTo>
                    <a:pt x="45" y="200"/>
                  </a:moveTo>
                  <a:cubicBezTo>
                    <a:pt x="34" y="200"/>
                    <a:pt x="27" y="192"/>
                    <a:pt x="27" y="181"/>
                  </a:cubicBezTo>
                  <a:cubicBezTo>
                    <a:pt x="27" y="170"/>
                    <a:pt x="34" y="162"/>
                    <a:pt x="45" y="162"/>
                  </a:cubicBezTo>
                  <a:cubicBezTo>
                    <a:pt x="57" y="162"/>
                    <a:pt x="64" y="170"/>
                    <a:pt x="64" y="181"/>
                  </a:cubicBezTo>
                  <a:cubicBezTo>
                    <a:pt x="64" y="192"/>
                    <a:pt x="57" y="200"/>
                    <a:pt x="45" y="200"/>
                  </a:cubicBezTo>
                  <a:close/>
                  <a:moveTo>
                    <a:pt x="151" y="203"/>
                  </a:moveTo>
                  <a:cubicBezTo>
                    <a:pt x="69" y="203"/>
                    <a:pt x="69" y="203"/>
                    <a:pt x="69" y="203"/>
                  </a:cubicBezTo>
                  <a:cubicBezTo>
                    <a:pt x="68" y="202"/>
                    <a:pt x="68" y="201"/>
                    <a:pt x="68" y="199"/>
                  </a:cubicBezTo>
                  <a:cubicBezTo>
                    <a:pt x="68" y="196"/>
                    <a:pt x="71" y="193"/>
                    <a:pt x="74" y="193"/>
                  </a:cubicBezTo>
                  <a:cubicBezTo>
                    <a:pt x="146" y="193"/>
                    <a:pt x="146" y="193"/>
                    <a:pt x="146" y="193"/>
                  </a:cubicBezTo>
                  <a:cubicBezTo>
                    <a:pt x="149" y="193"/>
                    <a:pt x="152" y="196"/>
                    <a:pt x="152" y="199"/>
                  </a:cubicBezTo>
                  <a:cubicBezTo>
                    <a:pt x="152" y="201"/>
                    <a:pt x="152" y="202"/>
                    <a:pt x="151" y="203"/>
                  </a:cubicBezTo>
                  <a:close/>
                  <a:moveTo>
                    <a:pt x="146" y="185"/>
                  </a:moveTo>
                  <a:cubicBezTo>
                    <a:pt x="74" y="185"/>
                    <a:pt x="74" y="185"/>
                    <a:pt x="74" y="185"/>
                  </a:cubicBezTo>
                  <a:cubicBezTo>
                    <a:pt x="71" y="185"/>
                    <a:pt x="68" y="182"/>
                    <a:pt x="68" y="179"/>
                  </a:cubicBezTo>
                  <a:cubicBezTo>
                    <a:pt x="68" y="175"/>
                    <a:pt x="71" y="173"/>
                    <a:pt x="74" y="173"/>
                  </a:cubicBezTo>
                  <a:cubicBezTo>
                    <a:pt x="146" y="173"/>
                    <a:pt x="146" y="173"/>
                    <a:pt x="146" y="173"/>
                  </a:cubicBezTo>
                  <a:cubicBezTo>
                    <a:pt x="149" y="173"/>
                    <a:pt x="152" y="175"/>
                    <a:pt x="152" y="179"/>
                  </a:cubicBezTo>
                  <a:cubicBezTo>
                    <a:pt x="152" y="182"/>
                    <a:pt x="149" y="185"/>
                    <a:pt x="146" y="185"/>
                  </a:cubicBezTo>
                  <a:close/>
                  <a:moveTo>
                    <a:pt x="146" y="164"/>
                  </a:moveTo>
                  <a:cubicBezTo>
                    <a:pt x="74" y="164"/>
                    <a:pt x="74" y="164"/>
                    <a:pt x="74" y="164"/>
                  </a:cubicBezTo>
                  <a:cubicBezTo>
                    <a:pt x="71" y="164"/>
                    <a:pt x="68" y="161"/>
                    <a:pt x="68" y="158"/>
                  </a:cubicBezTo>
                  <a:cubicBezTo>
                    <a:pt x="68" y="157"/>
                    <a:pt x="68" y="157"/>
                    <a:pt x="68" y="157"/>
                  </a:cubicBezTo>
                  <a:cubicBezTo>
                    <a:pt x="152" y="157"/>
                    <a:pt x="152" y="157"/>
                    <a:pt x="152" y="157"/>
                  </a:cubicBezTo>
                  <a:cubicBezTo>
                    <a:pt x="152" y="158"/>
                    <a:pt x="152" y="158"/>
                    <a:pt x="152" y="158"/>
                  </a:cubicBezTo>
                  <a:cubicBezTo>
                    <a:pt x="152" y="161"/>
                    <a:pt x="149" y="164"/>
                    <a:pt x="146" y="164"/>
                  </a:cubicBezTo>
                  <a:close/>
                  <a:moveTo>
                    <a:pt x="174" y="200"/>
                  </a:moveTo>
                  <a:cubicBezTo>
                    <a:pt x="163" y="200"/>
                    <a:pt x="155" y="191"/>
                    <a:pt x="155" y="181"/>
                  </a:cubicBezTo>
                  <a:cubicBezTo>
                    <a:pt x="155" y="169"/>
                    <a:pt x="163" y="161"/>
                    <a:pt x="174" y="161"/>
                  </a:cubicBezTo>
                  <a:cubicBezTo>
                    <a:pt x="185" y="161"/>
                    <a:pt x="193" y="169"/>
                    <a:pt x="193" y="181"/>
                  </a:cubicBezTo>
                  <a:cubicBezTo>
                    <a:pt x="193" y="191"/>
                    <a:pt x="186" y="200"/>
                    <a:pt x="174" y="2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10226" y="426214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zh-CN" altLang="en-US" sz="2000">
                <a:ln>
                  <a:solidFill>
                    <a:prstClr val="white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方正行楷简体" panose="03000509000000000000" pitchFamily="65" charset="-122"/>
                <a:ea typeface="方正行楷简体" panose="03000509000000000000" pitchFamily="65" charset="-122"/>
              </a:rPr>
              <a:t>此处添加标题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4405086" y="811903"/>
            <a:ext cx="3338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2895900" y="826324"/>
            <a:ext cx="335220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50">
                <a:solidFill>
                  <a:prstClr val="white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</a:t>
            </a:r>
            <a:endParaRPr lang="zh-CN" altLang="en-US" sz="1050">
              <a:solidFill>
                <a:prstClr val="black"/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887454" y="1422400"/>
            <a:ext cx="1435922" cy="2758831"/>
          </a:xfrm>
          <a:prstGeom prst="roundRect">
            <a:avLst>
              <a:gd name="adj" fmla="val 1679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圆角矩形 47"/>
          <p:cNvSpPr/>
          <p:nvPr/>
        </p:nvSpPr>
        <p:spPr>
          <a:xfrm>
            <a:off x="2849816" y="1422399"/>
            <a:ext cx="1435922" cy="2758831"/>
          </a:xfrm>
          <a:prstGeom prst="roundRect">
            <a:avLst>
              <a:gd name="adj" fmla="val 1679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圆角矩形 48"/>
          <p:cNvSpPr/>
          <p:nvPr/>
        </p:nvSpPr>
        <p:spPr>
          <a:xfrm>
            <a:off x="4812178" y="1422398"/>
            <a:ext cx="1435922" cy="2758831"/>
          </a:xfrm>
          <a:prstGeom prst="roundRect">
            <a:avLst>
              <a:gd name="adj" fmla="val 1679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圆角矩形 49"/>
          <p:cNvSpPr/>
          <p:nvPr/>
        </p:nvSpPr>
        <p:spPr>
          <a:xfrm>
            <a:off x="6774539" y="1422398"/>
            <a:ext cx="1435922" cy="2758831"/>
          </a:xfrm>
          <a:prstGeom prst="roundRect">
            <a:avLst>
              <a:gd name="adj" fmla="val 1679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1099508" y="2573869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</a:p>
        </p:txBody>
      </p:sp>
      <p:sp>
        <p:nvSpPr>
          <p:cNvPr id="52" name="矩形 51"/>
          <p:cNvSpPr/>
          <p:nvPr/>
        </p:nvSpPr>
        <p:spPr>
          <a:xfrm>
            <a:off x="887454" y="2891465"/>
            <a:ext cx="14359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53" name="直接连接符 52"/>
          <p:cNvCxnSpPr/>
          <p:nvPr/>
        </p:nvCxnSpPr>
        <p:spPr>
          <a:xfrm>
            <a:off x="1485998" y="2891465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矩形 53"/>
          <p:cNvSpPr/>
          <p:nvPr/>
        </p:nvSpPr>
        <p:spPr>
          <a:xfrm>
            <a:off x="3061870" y="2594827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</a:p>
        </p:txBody>
      </p:sp>
      <p:sp>
        <p:nvSpPr>
          <p:cNvPr id="55" name="矩形 54"/>
          <p:cNvSpPr/>
          <p:nvPr/>
        </p:nvSpPr>
        <p:spPr>
          <a:xfrm>
            <a:off x="2849816" y="2891465"/>
            <a:ext cx="14359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3448360" y="2912423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5024230" y="2615785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</a:p>
        </p:txBody>
      </p:sp>
      <p:sp>
        <p:nvSpPr>
          <p:cNvPr id="58" name="矩形 57"/>
          <p:cNvSpPr/>
          <p:nvPr/>
        </p:nvSpPr>
        <p:spPr>
          <a:xfrm>
            <a:off x="4812177" y="2891465"/>
            <a:ext cx="14359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59" name="直接连接符 58"/>
          <p:cNvCxnSpPr/>
          <p:nvPr/>
        </p:nvCxnSpPr>
        <p:spPr>
          <a:xfrm>
            <a:off x="5410719" y="2933381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矩形 59"/>
          <p:cNvSpPr/>
          <p:nvPr/>
        </p:nvSpPr>
        <p:spPr>
          <a:xfrm>
            <a:off x="6986592" y="2615785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</a:p>
        </p:txBody>
      </p:sp>
      <p:sp>
        <p:nvSpPr>
          <p:cNvPr id="61" name="矩形 60"/>
          <p:cNvSpPr/>
          <p:nvPr/>
        </p:nvSpPr>
        <p:spPr>
          <a:xfrm>
            <a:off x="6774539" y="2891465"/>
            <a:ext cx="14359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62" name="直接连接符 61"/>
          <p:cNvCxnSpPr/>
          <p:nvPr/>
        </p:nvCxnSpPr>
        <p:spPr>
          <a:xfrm>
            <a:off x="7373081" y="2933381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1145943" y="1533715"/>
            <a:ext cx="918945" cy="91894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3108304" y="1516846"/>
            <a:ext cx="918945" cy="91894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5070663" y="1499014"/>
            <a:ext cx="918945" cy="91894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7033025" y="1537166"/>
            <a:ext cx="918945" cy="91894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4"/>
          <p:cNvSpPr>
            <a:spLocks noEditPoints="1"/>
          </p:cNvSpPr>
          <p:nvPr/>
        </p:nvSpPr>
        <p:spPr bwMode="auto">
          <a:xfrm>
            <a:off x="3297643" y="1831453"/>
            <a:ext cx="540266" cy="344948"/>
          </a:xfrm>
          <a:custGeom>
            <a:avLst/>
            <a:gdLst>
              <a:gd name="T0" fmla="*/ 631 w 632"/>
              <a:gd name="T1" fmla="*/ 150 h 405"/>
              <a:gd name="T2" fmla="*/ 623 w 632"/>
              <a:gd name="T3" fmla="*/ 142 h 405"/>
              <a:gd name="T4" fmla="*/ 14 w 632"/>
              <a:gd name="T5" fmla="*/ 1 h 405"/>
              <a:gd name="T6" fmla="*/ 3 w 632"/>
              <a:gd name="T7" fmla="*/ 6 h 405"/>
              <a:gd name="T8" fmla="*/ 4 w 632"/>
              <a:gd name="T9" fmla="*/ 19 h 405"/>
              <a:gd name="T10" fmla="*/ 325 w 632"/>
              <a:gd name="T11" fmla="*/ 401 h 405"/>
              <a:gd name="T12" fmla="*/ 333 w 632"/>
              <a:gd name="T13" fmla="*/ 405 h 405"/>
              <a:gd name="T14" fmla="*/ 340 w 632"/>
              <a:gd name="T15" fmla="*/ 402 h 405"/>
              <a:gd name="T16" fmla="*/ 627 w 632"/>
              <a:gd name="T17" fmla="*/ 161 h 405"/>
              <a:gd name="T18" fmla="*/ 631 w 632"/>
              <a:gd name="T19" fmla="*/ 150 h 405"/>
              <a:gd name="T20" fmla="*/ 335 w 632"/>
              <a:gd name="T21" fmla="*/ 378 h 405"/>
              <a:gd name="T22" fmla="*/ 303 w 632"/>
              <a:gd name="T23" fmla="*/ 341 h 405"/>
              <a:gd name="T24" fmla="*/ 324 w 632"/>
              <a:gd name="T25" fmla="*/ 323 h 405"/>
              <a:gd name="T26" fmla="*/ 325 w 632"/>
              <a:gd name="T27" fmla="*/ 311 h 405"/>
              <a:gd name="T28" fmla="*/ 312 w 632"/>
              <a:gd name="T29" fmla="*/ 310 h 405"/>
              <a:gd name="T30" fmla="*/ 292 w 632"/>
              <a:gd name="T31" fmla="*/ 327 h 405"/>
              <a:gd name="T32" fmla="*/ 258 w 632"/>
              <a:gd name="T33" fmla="*/ 287 h 405"/>
              <a:gd name="T34" fmla="*/ 269 w 632"/>
              <a:gd name="T35" fmla="*/ 277 h 405"/>
              <a:gd name="T36" fmla="*/ 270 w 632"/>
              <a:gd name="T37" fmla="*/ 265 h 405"/>
              <a:gd name="T38" fmla="*/ 258 w 632"/>
              <a:gd name="T39" fmla="*/ 264 h 405"/>
              <a:gd name="T40" fmla="*/ 247 w 632"/>
              <a:gd name="T41" fmla="*/ 274 h 405"/>
              <a:gd name="T42" fmla="*/ 212 w 632"/>
              <a:gd name="T43" fmla="*/ 233 h 405"/>
              <a:gd name="T44" fmla="*/ 233 w 632"/>
              <a:gd name="T45" fmla="*/ 215 h 405"/>
              <a:gd name="T46" fmla="*/ 234 w 632"/>
              <a:gd name="T47" fmla="*/ 204 h 405"/>
              <a:gd name="T48" fmla="*/ 223 w 632"/>
              <a:gd name="T49" fmla="*/ 203 h 405"/>
              <a:gd name="T50" fmla="*/ 202 w 632"/>
              <a:gd name="T51" fmla="*/ 221 h 405"/>
              <a:gd name="T52" fmla="*/ 167 w 632"/>
              <a:gd name="T53" fmla="*/ 180 h 405"/>
              <a:gd name="T54" fmla="*/ 179 w 632"/>
              <a:gd name="T55" fmla="*/ 170 h 405"/>
              <a:gd name="T56" fmla="*/ 180 w 632"/>
              <a:gd name="T57" fmla="*/ 158 h 405"/>
              <a:gd name="T58" fmla="*/ 168 w 632"/>
              <a:gd name="T59" fmla="*/ 157 h 405"/>
              <a:gd name="T60" fmla="*/ 156 w 632"/>
              <a:gd name="T61" fmla="*/ 166 h 405"/>
              <a:gd name="T62" fmla="*/ 122 w 632"/>
              <a:gd name="T63" fmla="*/ 125 h 405"/>
              <a:gd name="T64" fmla="*/ 142 w 632"/>
              <a:gd name="T65" fmla="*/ 108 h 405"/>
              <a:gd name="T66" fmla="*/ 143 w 632"/>
              <a:gd name="T67" fmla="*/ 97 h 405"/>
              <a:gd name="T68" fmla="*/ 132 w 632"/>
              <a:gd name="T69" fmla="*/ 96 h 405"/>
              <a:gd name="T70" fmla="*/ 112 w 632"/>
              <a:gd name="T71" fmla="*/ 113 h 405"/>
              <a:gd name="T72" fmla="*/ 42 w 632"/>
              <a:gd name="T73" fmla="*/ 30 h 405"/>
              <a:gd name="T74" fmla="*/ 596 w 632"/>
              <a:gd name="T75" fmla="*/ 158 h 405"/>
              <a:gd name="T76" fmla="*/ 335 w 632"/>
              <a:gd name="T77" fmla="*/ 378 h 405"/>
              <a:gd name="T78" fmla="*/ 339 w 632"/>
              <a:gd name="T79" fmla="*/ 276 h 405"/>
              <a:gd name="T80" fmla="*/ 348 w 632"/>
              <a:gd name="T81" fmla="*/ 280 h 405"/>
              <a:gd name="T82" fmla="*/ 355 w 632"/>
              <a:gd name="T83" fmla="*/ 277 h 405"/>
              <a:gd name="T84" fmla="*/ 450 w 632"/>
              <a:gd name="T85" fmla="*/ 197 h 405"/>
              <a:gd name="T86" fmla="*/ 453 w 632"/>
              <a:gd name="T87" fmla="*/ 186 h 405"/>
              <a:gd name="T88" fmla="*/ 445 w 632"/>
              <a:gd name="T89" fmla="*/ 178 h 405"/>
              <a:gd name="T90" fmla="*/ 251 w 632"/>
              <a:gd name="T91" fmla="*/ 141 h 405"/>
              <a:gd name="T92" fmla="*/ 240 w 632"/>
              <a:gd name="T93" fmla="*/ 146 h 405"/>
              <a:gd name="T94" fmla="*/ 241 w 632"/>
              <a:gd name="T95" fmla="*/ 158 h 405"/>
              <a:gd name="T96" fmla="*/ 339 w 632"/>
              <a:gd name="T97" fmla="*/ 276 h 405"/>
              <a:gd name="T98" fmla="*/ 418 w 632"/>
              <a:gd name="T99" fmla="*/ 195 h 405"/>
              <a:gd name="T100" fmla="*/ 349 w 632"/>
              <a:gd name="T101" fmla="*/ 253 h 405"/>
              <a:gd name="T102" fmla="*/ 278 w 632"/>
              <a:gd name="T103" fmla="*/ 168 h 405"/>
              <a:gd name="T104" fmla="*/ 418 w 632"/>
              <a:gd name="T105" fmla="*/ 195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32" h="405">
                <a:moveTo>
                  <a:pt x="631" y="150"/>
                </a:moveTo>
                <a:cubicBezTo>
                  <a:pt x="630" y="146"/>
                  <a:pt x="627" y="142"/>
                  <a:pt x="623" y="142"/>
                </a:cubicBezTo>
                <a:cubicBezTo>
                  <a:pt x="14" y="1"/>
                  <a:pt x="14" y="1"/>
                  <a:pt x="14" y="1"/>
                </a:cubicBezTo>
                <a:cubicBezTo>
                  <a:pt x="10" y="0"/>
                  <a:pt x="5" y="2"/>
                  <a:pt x="3" y="6"/>
                </a:cubicBezTo>
                <a:cubicBezTo>
                  <a:pt x="0" y="10"/>
                  <a:pt x="1" y="16"/>
                  <a:pt x="4" y="19"/>
                </a:cubicBezTo>
                <a:cubicBezTo>
                  <a:pt x="325" y="401"/>
                  <a:pt x="325" y="401"/>
                  <a:pt x="325" y="401"/>
                </a:cubicBezTo>
                <a:cubicBezTo>
                  <a:pt x="327" y="403"/>
                  <a:pt x="330" y="405"/>
                  <a:pt x="333" y="405"/>
                </a:cubicBezTo>
                <a:cubicBezTo>
                  <a:pt x="336" y="405"/>
                  <a:pt x="338" y="404"/>
                  <a:pt x="340" y="402"/>
                </a:cubicBezTo>
                <a:cubicBezTo>
                  <a:pt x="627" y="161"/>
                  <a:pt x="627" y="161"/>
                  <a:pt x="627" y="161"/>
                </a:cubicBezTo>
                <a:cubicBezTo>
                  <a:pt x="630" y="158"/>
                  <a:pt x="632" y="154"/>
                  <a:pt x="631" y="150"/>
                </a:cubicBezTo>
                <a:close/>
                <a:moveTo>
                  <a:pt x="335" y="378"/>
                </a:moveTo>
                <a:cubicBezTo>
                  <a:pt x="303" y="341"/>
                  <a:pt x="303" y="341"/>
                  <a:pt x="303" y="341"/>
                </a:cubicBezTo>
                <a:cubicBezTo>
                  <a:pt x="324" y="323"/>
                  <a:pt x="324" y="323"/>
                  <a:pt x="324" y="323"/>
                </a:cubicBezTo>
                <a:cubicBezTo>
                  <a:pt x="327" y="320"/>
                  <a:pt x="328" y="315"/>
                  <a:pt x="325" y="311"/>
                </a:cubicBezTo>
                <a:cubicBezTo>
                  <a:pt x="322" y="307"/>
                  <a:pt x="316" y="307"/>
                  <a:pt x="312" y="310"/>
                </a:cubicBezTo>
                <a:cubicBezTo>
                  <a:pt x="292" y="327"/>
                  <a:pt x="292" y="327"/>
                  <a:pt x="292" y="327"/>
                </a:cubicBezTo>
                <a:cubicBezTo>
                  <a:pt x="258" y="287"/>
                  <a:pt x="258" y="287"/>
                  <a:pt x="258" y="287"/>
                </a:cubicBezTo>
                <a:cubicBezTo>
                  <a:pt x="269" y="277"/>
                  <a:pt x="269" y="277"/>
                  <a:pt x="269" y="277"/>
                </a:cubicBezTo>
                <a:cubicBezTo>
                  <a:pt x="273" y="274"/>
                  <a:pt x="273" y="269"/>
                  <a:pt x="270" y="265"/>
                </a:cubicBezTo>
                <a:cubicBezTo>
                  <a:pt x="267" y="261"/>
                  <a:pt x="262" y="261"/>
                  <a:pt x="258" y="264"/>
                </a:cubicBezTo>
                <a:cubicBezTo>
                  <a:pt x="247" y="274"/>
                  <a:pt x="247" y="274"/>
                  <a:pt x="247" y="274"/>
                </a:cubicBezTo>
                <a:cubicBezTo>
                  <a:pt x="212" y="233"/>
                  <a:pt x="212" y="233"/>
                  <a:pt x="212" y="233"/>
                </a:cubicBezTo>
                <a:cubicBezTo>
                  <a:pt x="233" y="215"/>
                  <a:pt x="233" y="215"/>
                  <a:pt x="233" y="215"/>
                </a:cubicBezTo>
                <a:cubicBezTo>
                  <a:pt x="236" y="212"/>
                  <a:pt x="236" y="207"/>
                  <a:pt x="234" y="204"/>
                </a:cubicBezTo>
                <a:cubicBezTo>
                  <a:pt x="231" y="201"/>
                  <a:pt x="226" y="200"/>
                  <a:pt x="223" y="203"/>
                </a:cubicBezTo>
                <a:cubicBezTo>
                  <a:pt x="202" y="221"/>
                  <a:pt x="202" y="221"/>
                  <a:pt x="202" y="221"/>
                </a:cubicBezTo>
                <a:cubicBezTo>
                  <a:pt x="167" y="180"/>
                  <a:pt x="167" y="180"/>
                  <a:pt x="167" y="180"/>
                </a:cubicBezTo>
                <a:cubicBezTo>
                  <a:pt x="179" y="170"/>
                  <a:pt x="179" y="170"/>
                  <a:pt x="179" y="170"/>
                </a:cubicBezTo>
                <a:cubicBezTo>
                  <a:pt x="183" y="167"/>
                  <a:pt x="183" y="161"/>
                  <a:pt x="180" y="158"/>
                </a:cubicBezTo>
                <a:cubicBezTo>
                  <a:pt x="177" y="154"/>
                  <a:pt x="171" y="154"/>
                  <a:pt x="168" y="157"/>
                </a:cubicBezTo>
                <a:cubicBezTo>
                  <a:pt x="156" y="166"/>
                  <a:pt x="156" y="166"/>
                  <a:pt x="156" y="166"/>
                </a:cubicBezTo>
                <a:cubicBezTo>
                  <a:pt x="122" y="125"/>
                  <a:pt x="122" y="125"/>
                  <a:pt x="122" y="125"/>
                </a:cubicBezTo>
                <a:cubicBezTo>
                  <a:pt x="142" y="108"/>
                  <a:pt x="142" y="108"/>
                  <a:pt x="142" y="108"/>
                </a:cubicBezTo>
                <a:cubicBezTo>
                  <a:pt x="146" y="105"/>
                  <a:pt x="146" y="100"/>
                  <a:pt x="143" y="97"/>
                </a:cubicBezTo>
                <a:cubicBezTo>
                  <a:pt x="141" y="94"/>
                  <a:pt x="136" y="93"/>
                  <a:pt x="132" y="96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42" y="30"/>
                  <a:pt x="42" y="30"/>
                  <a:pt x="42" y="30"/>
                </a:cubicBezTo>
                <a:cubicBezTo>
                  <a:pt x="596" y="158"/>
                  <a:pt x="596" y="158"/>
                  <a:pt x="596" y="158"/>
                </a:cubicBezTo>
                <a:lnTo>
                  <a:pt x="335" y="378"/>
                </a:lnTo>
                <a:close/>
                <a:moveTo>
                  <a:pt x="339" y="276"/>
                </a:moveTo>
                <a:cubicBezTo>
                  <a:pt x="342" y="278"/>
                  <a:pt x="345" y="280"/>
                  <a:pt x="348" y="280"/>
                </a:cubicBezTo>
                <a:cubicBezTo>
                  <a:pt x="350" y="280"/>
                  <a:pt x="353" y="279"/>
                  <a:pt x="355" y="277"/>
                </a:cubicBezTo>
                <a:cubicBezTo>
                  <a:pt x="450" y="197"/>
                  <a:pt x="450" y="197"/>
                  <a:pt x="450" y="197"/>
                </a:cubicBezTo>
                <a:cubicBezTo>
                  <a:pt x="453" y="195"/>
                  <a:pt x="454" y="190"/>
                  <a:pt x="453" y="186"/>
                </a:cubicBezTo>
                <a:cubicBezTo>
                  <a:pt x="452" y="182"/>
                  <a:pt x="449" y="179"/>
                  <a:pt x="445" y="178"/>
                </a:cubicBezTo>
                <a:cubicBezTo>
                  <a:pt x="251" y="141"/>
                  <a:pt x="251" y="141"/>
                  <a:pt x="251" y="141"/>
                </a:cubicBezTo>
                <a:cubicBezTo>
                  <a:pt x="247" y="140"/>
                  <a:pt x="242" y="142"/>
                  <a:pt x="240" y="146"/>
                </a:cubicBezTo>
                <a:cubicBezTo>
                  <a:pt x="237" y="150"/>
                  <a:pt x="238" y="155"/>
                  <a:pt x="241" y="158"/>
                </a:cubicBezTo>
                <a:lnTo>
                  <a:pt x="339" y="276"/>
                </a:lnTo>
                <a:close/>
                <a:moveTo>
                  <a:pt x="418" y="195"/>
                </a:moveTo>
                <a:cubicBezTo>
                  <a:pt x="349" y="253"/>
                  <a:pt x="349" y="253"/>
                  <a:pt x="349" y="253"/>
                </a:cubicBezTo>
                <a:cubicBezTo>
                  <a:pt x="278" y="168"/>
                  <a:pt x="278" y="168"/>
                  <a:pt x="278" y="168"/>
                </a:cubicBezTo>
                <a:lnTo>
                  <a:pt x="418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7222790" y="1794599"/>
            <a:ext cx="539413" cy="373568"/>
            <a:chOff x="7342105" y="2428126"/>
            <a:chExt cx="539413" cy="373568"/>
          </a:xfrm>
        </p:grpSpPr>
        <p:sp>
          <p:nvSpPr>
            <p:cNvPr id="27" name="Freeform 59"/>
            <p:cNvSpPr>
              <a:spLocks noEditPoints="1"/>
            </p:cNvSpPr>
            <p:nvPr/>
          </p:nvSpPr>
          <p:spPr bwMode="auto">
            <a:xfrm>
              <a:off x="7342105" y="2428126"/>
              <a:ext cx="539413" cy="373568"/>
            </a:xfrm>
            <a:custGeom>
              <a:avLst/>
              <a:gdLst>
                <a:gd name="T0" fmla="*/ 577 w 644"/>
                <a:gd name="T1" fmla="*/ 370 h 446"/>
                <a:gd name="T2" fmla="*/ 577 w 644"/>
                <a:gd name="T3" fmla="*/ 0 h 446"/>
                <a:gd name="T4" fmla="*/ 67 w 644"/>
                <a:gd name="T5" fmla="*/ 0 h 446"/>
                <a:gd name="T6" fmla="*/ 67 w 644"/>
                <a:gd name="T7" fmla="*/ 370 h 446"/>
                <a:gd name="T8" fmla="*/ 0 w 644"/>
                <a:gd name="T9" fmla="*/ 370 h 446"/>
                <a:gd name="T10" fmla="*/ 0 w 644"/>
                <a:gd name="T11" fmla="*/ 446 h 446"/>
                <a:gd name="T12" fmla="*/ 644 w 644"/>
                <a:gd name="T13" fmla="*/ 446 h 446"/>
                <a:gd name="T14" fmla="*/ 644 w 644"/>
                <a:gd name="T15" fmla="*/ 370 h 446"/>
                <a:gd name="T16" fmla="*/ 577 w 644"/>
                <a:gd name="T17" fmla="*/ 370 h 446"/>
                <a:gd name="T18" fmla="*/ 104 w 644"/>
                <a:gd name="T19" fmla="*/ 38 h 446"/>
                <a:gd name="T20" fmla="*/ 540 w 644"/>
                <a:gd name="T21" fmla="*/ 38 h 446"/>
                <a:gd name="T22" fmla="*/ 540 w 644"/>
                <a:gd name="T23" fmla="*/ 370 h 446"/>
                <a:gd name="T24" fmla="*/ 104 w 644"/>
                <a:gd name="T25" fmla="*/ 370 h 446"/>
                <a:gd name="T26" fmla="*/ 104 w 644"/>
                <a:gd name="T27" fmla="*/ 38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4" h="446">
                  <a:moveTo>
                    <a:pt x="577" y="370"/>
                  </a:moveTo>
                  <a:lnTo>
                    <a:pt x="577" y="0"/>
                  </a:lnTo>
                  <a:lnTo>
                    <a:pt x="67" y="0"/>
                  </a:lnTo>
                  <a:lnTo>
                    <a:pt x="67" y="370"/>
                  </a:lnTo>
                  <a:lnTo>
                    <a:pt x="0" y="370"/>
                  </a:lnTo>
                  <a:lnTo>
                    <a:pt x="0" y="446"/>
                  </a:lnTo>
                  <a:lnTo>
                    <a:pt x="644" y="446"/>
                  </a:lnTo>
                  <a:lnTo>
                    <a:pt x="644" y="370"/>
                  </a:lnTo>
                  <a:lnTo>
                    <a:pt x="577" y="370"/>
                  </a:lnTo>
                  <a:close/>
                  <a:moveTo>
                    <a:pt x="104" y="38"/>
                  </a:moveTo>
                  <a:lnTo>
                    <a:pt x="540" y="38"/>
                  </a:lnTo>
                  <a:lnTo>
                    <a:pt x="540" y="370"/>
                  </a:lnTo>
                  <a:lnTo>
                    <a:pt x="104" y="370"/>
                  </a:lnTo>
                  <a:lnTo>
                    <a:pt x="104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Freeform 60"/>
            <p:cNvSpPr>
              <a:spLocks noEditPoints="1"/>
            </p:cNvSpPr>
            <p:nvPr/>
          </p:nvSpPr>
          <p:spPr bwMode="auto">
            <a:xfrm>
              <a:off x="7450993" y="2500159"/>
              <a:ext cx="59470" cy="65333"/>
            </a:xfrm>
            <a:custGeom>
              <a:avLst/>
              <a:gdLst>
                <a:gd name="T0" fmla="*/ 10 w 30"/>
                <a:gd name="T1" fmla="*/ 0 h 33"/>
                <a:gd name="T2" fmla="*/ 0 w 30"/>
                <a:gd name="T3" fmla="*/ 33 h 33"/>
                <a:gd name="T4" fmla="*/ 8 w 30"/>
                <a:gd name="T5" fmla="*/ 33 h 33"/>
                <a:gd name="T6" fmla="*/ 10 w 30"/>
                <a:gd name="T7" fmla="*/ 24 h 33"/>
                <a:gd name="T8" fmla="*/ 19 w 30"/>
                <a:gd name="T9" fmla="*/ 24 h 33"/>
                <a:gd name="T10" fmla="*/ 22 w 30"/>
                <a:gd name="T11" fmla="*/ 33 h 33"/>
                <a:gd name="T12" fmla="*/ 30 w 30"/>
                <a:gd name="T13" fmla="*/ 33 h 33"/>
                <a:gd name="T14" fmla="*/ 20 w 30"/>
                <a:gd name="T15" fmla="*/ 0 h 33"/>
                <a:gd name="T16" fmla="*/ 10 w 30"/>
                <a:gd name="T17" fmla="*/ 0 h 33"/>
                <a:gd name="T18" fmla="*/ 11 w 30"/>
                <a:gd name="T19" fmla="*/ 19 h 33"/>
                <a:gd name="T20" fmla="*/ 13 w 30"/>
                <a:gd name="T21" fmla="*/ 12 h 33"/>
                <a:gd name="T22" fmla="*/ 15 w 30"/>
                <a:gd name="T23" fmla="*/ 6 h 33"/>
                <a:gd name="T24" fmla="*/ 15 w 30"/>
                <a:gd name="T25" fmla="*/ 6 h 33"/>
                <a:gd name="T26" fmla="*/ 16 w 30"/>
                <a:gd name="T27" fmla="*/ 12 h 33"/>
                <a:gd name="T28" fmla="*/ 18 w 30"/>
                <a:gd name="T29" fmla="*/ 19 h 33"/>
                <a:gd name="T30" fmla="*/ 11 w 30"/>
                <a:gd name="T31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33">
                  <a:moveTo>
                    <a:pt x="10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10" y="0"/>
                  </a:lnTo>
                  <a:close/>
                  <a:moveTo>
                    <a:pt x="11" y="19"/>
                  </a:moveTo>
                  <a:cubicBezTo>
                    <a:pt x="13" y="12"/>
                    <a:pt x="13" y="12"/>
                    <a:pt x="13" y="12"/>
                  </a:cubicBezTo>
                  <a:cubicBezTo>
                    <a:pt x="14" y="10"/>
                    <a:pt x="14" y="8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8"/>
                    <a:pt x="16" y="10"/>
                    <a:pt x="16" y="12"/>
                  </a:cubicBezTo>
                  <a:cubicBezTo>
                    <a:pt x="18" y="19"/>
                    <a:pt x="18" y="19"/>
                    <a:pt x="18" y="19"/>
                  </a:cubicBezTo>
                  <a:lnTo>
                    <a:pt x="11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Freeform 61"/>
            <p:cNvSpPr>
              <a:spLocks noEditPoints="1"/>
            </p:cNvSpPr>
            <p:nvPr/>
          </p:nvSpPr>
          <p:spPr bwMode="auto">
            <a:xfrm>
              <a:off x="7518838" y="2500159"/>
              <a:ext cx="47743" cy="65333"/>
            </a:xfrm>
            <a:custGeom>
              <a:avLst/>
              <a:gdLst>
                <a:gd name="T0" fmla="*/ 20 w 24"/>
                <a:gd name="T1" fmla="*/ 30 h 33"/>
                <a:gd name="T2" fmla="*/ 24 w 24"/>
                <a:gd name="T3" fmla="*/ 23 h 33"/>
                <a:gd name="T4" fmla="*/ 17 w 24"/>
                <a:gd name="T5" fmla="*/ 15 h 33"/>
                <a:gd name="T6" fmla="*/ 17 w 24"/>
                <a:gd name="T7" fmla="*/ 15 h 33"/>
                <a:gd name="T8" fmla="*/ 23 w 24"/>
                <a:gd name="T9" fmla="*/ 8 h 33"/>
                <a:gd name="T10" fmla="*/ 19 w 24"/>
                <a:gd name="T11" fmla="*/ 2 h 33"/>
                <a:gd name="T12" fmla="*/ 9 w 24"/>
                <a:gd name="T13" fmla="*/ 0 h 33"/>
                <a:gd name="T14" fmla="*/ 0 w 24"/>
                <a:gd name="T15" fmla="*/ 1 h 33"/>
                <a:gd name="T16" fmla="*/ 0 w 24"/>
                <a:gd name="T17" fmla="*/ 32 h 33"/>
                <a:gd name="T18" fmla="*/ 8 w 24"/>
                <a:gd name="T19" fmla="*/ 33 h 33"/>
                <a:gd name="T20" fmla="*/ 20 w 24"/>
                <a:gd name="T21" fmla="*/ 30 h 33"/>
                <a:gd name="T22" fmla="*/ 7 w 24"/>
                <a:gd name="T23" fmla="*/ 6 h 33"/>
                <a:gd name="T24" fmla="*/ 10 w 24"/>
                <a:gd name="T25" fmla="*/ 5 h 33"/>
                <a:gd name="T26" fmla="*/ 15 w 24"/>
                <a:gd name="T27" fmla="*/ 9 h 33"/>
                <a:gd name="T28" fmla="*/ 10 w 24"/>
                <a:gd name="T29" fmla="*/ 13 h 33"/>
                <a:gd name="T30" fmla="*/ 7 w 24"/>
                <a:gd name="T31" fmla="*/ 13 h 33"/>
                <a:gd name="T32" fmla="*/ 7 w 24"/>
                <a:gd name="T33" fmla="*/ 6 h 33"/>
                <a:gd name="T34" fmla="*/ 7 w 24"/>
                <a:gd name="T35" fmla="*/ 18 h 33"/>
                <a:gd name="T36" fmla="*/ 10 w 24"/>
                <a:gd name="T37" fmla="*/ 18 h 33"/>
                <a:gd name="T38" fmla="*/ 16 w 24"/>
                <a:gd name="T39" fmla="*/ 23 h 33"/>
                <a:gd name="T40" fmla="*/ 10 w 24"/>
                <a:gd name="T41" fmla="*/ 28 h 33"/>
                <a:gd name="T42" fmla="*/ 7 w 24"/>
                <a:gd name="T43" fmla="*/ 27 h 33"/>
                <a:gd name="T44" fmla="*/ 7 w 24"/>
                <a:gd name="T45" fmla="*/ 1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" h="33">
                  <a:moveTo>
                    <a:pt x="20" y="30"/>
                  </a:moveTo>
                  <a:cubicBezTo>
                    <a:pt x="22" y="28"/>
                    <a:pt x="24" y="26"/>
                    <a:pt x="24" y="23"/>
                  </a:cubicBezTo>
                  <a:cubicBezTo>
                    <a:pt x="24" y="19"/>
                    <a:pt x="21" y="16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21" y="14"/>
                    <a:pt x="23" y="11"/>
                    <a:pt x="23" y="8"/>
                  </a:cubicBezTo>
                  <a:cubicBezTo>
                    <a:pt x="23" y="5"/>
                    <a:pt x="21" y="3"/>
                    <a:pt x="19" y="2"/>
                  </a:cubicBezTo>
                  <a:cubicBezTo>
                    <a:pt x="16" y="1"/>
                    <a:pt x="14" y="0"/>
                    <a:pt x="9" y="0"/>
                  </a:cubicBezTo>
                  <a:cubicBezTo>
                    <a:pt x="6" y="0"/>
                    <a:pt x="2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" y="33"/>
                    <a:pt x="4" y="33"/>
                    <a:pt x="8" y="33"/>
                  </a:cubicBezTo>
                  <a:cubicBezTo>
                    <a:pt x="14" y="33"/>
                    <a:pt x="18" y="32"/>
                    <a:pt x="20" y="30"/>
                  </a:cubicBezTo>
                  <a:close/>
                  <a:moveTo>
                    <a:pt x="7" y="6"/>
                  </a:moveTo>
                  <a:cubicBezTo>
                    <a:pt x="8" y="6"/>
                    <a:pt x="9" y="5"/>
                    <a:pt x="10" y="5"/>
                  </a:cubicBezTo>
                  <a:cubicBezTo>
                    <a:pt x="14" y="5"/>
                    <a:pt x="15" y="7"/>
                    <a:pt x="15" y="9"/>
                  </a:cubicBezTo>
                  <a:cubicBezTo>
                    <a:pt x="15" y="12"/>
                    <a:pt x="13" y="13"/>
                    <a:pt x="10" y="13"/>
                  </a:cubicBezTo>
                  <a:cubicBezTo>
                    <a:pt x="7" y="13"/>
                    <a:pt x="7" y="13"/>
                    <a:pt x="7" y="13"/>
                  </a:cubicBezTo>
                  <a:lnTo>
                    <a:pt x="7" y="6"/>
                  </a:lnTo>
                  <a:close/>
                  <a:moveTo>
                    <a:pt x="7" y="18"/>
                  </a:moveTo>
                  <a:cubicBezTo>
                    <a:pt x="10" y="18"/>
                    <a:pt x="10" y="18"/>
                    <a:pt x="10" y="18"/>
                  </a:cubicBezTo>
                  <a:cubicBezTo>
                    <a:pt x="13" y="18"/>
                    <a:pt x="16" y="20"/>
                    <a:pt x="16" y="23"/>
                  </a:cubicBezTo>
                  <a:cubicBezTo>
                    <a:pt x="16" y="26"/>
                    <a:pt x="13" y="28"/>
                    <a:pt x="10" y="28"/>
                  </a:cubicBezTo>
                  <a:cubicBezTo>
                    <a:pt x="9" y="28"/>
                    <a:pt x="8" y="28"/>
                    <a:pt x="7" y="27"/>
                  </a:cubicBezTo>
                  <a:lnTo>
                    <a:pt x="7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0" name="Freeform 62"/>
            <p:cNvSpPr/>
            <p:nvPr/>
          </p:nvSpPr>
          <p:spPr bwMode="auto">
            <a:xfrm>
              <a:off x="7453506" y="2583081"/>
              <a:ext cx="51094" cy="65333"/>
            </a:xfrm>
            <a:custGeom>
              <a:avLst/>
              <a:gdLst>
                <a:gd name="T0" fmla="*/ 18 w 26"/>
                <a:gd name="T1" fmla="*/ 6 h 33"/>
                <a:gd name="T2" fmla="*/ 24 w 26"/>
                <a:gd name="T3" fmla="*/ 7 h 33"/>
                <a:gd name="T4" fmla="*/ 26 w 26"/>
                <a:gd name="T5" fmla="*/ 2 h 33"/>
                <a:gd name="T6" fmla="*/ 18 w 26"/>
                <a:gd name="T7" fmla="*/ 0 h 33"/>
                <a:gd name="T8" fmla="*/ 0 w 26"/>
                <a:gd name="T9" fmla="*/ 17 h 33"/>
                <a:gd name="T10" fmla="*/ 17 w 26"/>
                <a:gd name="T11" fmla="*/ 33 h 33"/>
                <a:gd name="T12" fmla="*/ 25 w 26"/>
                <a:gd name="T13" fmla="*/ 32 h 33"/>
                <a:gd name="T14" fmla="*/ 24 w 26"/>
                <a:gd name="T15" fmla="*/ 26 h 33"/>
                <a:gd name="T16" fmla="*/ 18 w 26"/>
                <a:gd name="T17" fmla="*/ 27 h 33"/>
                <a:gd name="T18" fmla="*/ 8 w 26"/>
                <a:gd name="T19" fmla="*/ 17 h 33"/>
                <a:gd name="T20" fmla="*/ 18 w 26"/>
                <a:gd name="T21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33">
                  <a:moveTo>
                    <a:pt x="18" y="6"/>
                  </a:moveTo>
                  <a:cubicBezTo>
                    <a:pt x="21" y="6"/>
                    <a:pt x="23" y="7"/>
                    <a:pt x="24" y="7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4" y="1"/>
                    <a:pt x="22" y="0"/>
                    <a:pt x="18" y="0"/>
                  </a:cubicBezTo>
                  <a:cubicBezTo>
                    <a:pt x="8" y="0"/>
                    <a:pt x="0" y="6"/>
                    <a:pt x="0" y="17"/>
                  </a:cubicBezTo>
                  <a:cubicBezTo>
                    <a:pt x="0" y="26"/>
                    <a:pt x="6" y="33"/>
                    <a:pt x="17" y="33"/>
                  </a:cubicBezTo>
                  <a:cubicBezTo>
                    <a:pt x="21" y="33"/>
                    <a:pt x="24" y="33"/>
                    <a:pt x="25" y="32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3" y="27"/>
                    <a:pt x="20" y="27"/>
                    <a:pt x="18" y="27"/>
                  </a:cubicBezTo>
                  <a:cubicBezTo>
                    <a:pt x="12" y="27"/>
                    <a:pt x="8" y="23"/>
                    <a:pt x="8" y="17"/>
                  </a:cubicBezTo>
                  <a:cubicBezTo>
                    <a:pt x="8" y="10"/>
                    <a:pt x="12" y="6"/>
                    <a:pt x="18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1" name="Freeform 63"/>
            <p:cNvSpPr>
              <a:spLocks noEditPoints="1"/>
            </p:cNvSpPr>
            <p:nvPr/>
          </p:nvSpPr>
          <p:spPr bwMode="auto">
            <a:xfrm>
              <a:off x="7512975" y="2583081"/>
              <a:ext cx="56957" cy="65333"/>
            </a:xfrm>
            <a:custGeom>
              <a:avLst/>
              <a:gdLst>
                <a:gd name="T0" fmla="*/ 29 w 29"/>
                <a:gd name="T1" fmla="*/ 16 h 33"/>
                <a:gd name="T2" fmla="*/ 23 w 29"/>
                <a:gd name="T3" fmla="*/ 4 h 33"/>
                <a:gd name="T4" fmla="*/ 10 w 29"/>
                <a:gd name="T5" fmla="*/ 0 h 33"/>
                <a:gd name="T6" fmla="*/ 0 w 29"/>
                <a:gd name="T7" fmla="*/ 1 h 33"/>
                <a:gd name="T8" fmla="*/ 0 w 29"/>
                <a:gd name="T9" fmla="*/ 33 h 33"/>
                <a:gd name="T10" fmla="*/ 8 w 29"/>
                <a:gd name="T11" fmla="*/ 33 h 33"/>
                <a:gd name="T12" fmla="*/ 23 w 29"/>
                <a:gd name="T13" fmla="*/ 29 h 33"/>
                <a:gd name="T14" fmla="*/ 29 w 29"/>
                <a:gd name="T15" fmla="*/ 16 h 33"/>
                <a:gd name="T16" fmla="*/ 10 w 29"/>
                <a:gd name="T17" fmla="*/ 28 h 33"/>
                <a:gd name="T18" fmla="*/ 7 w 29"/>
                <a:gd name="T19" fmla="*/ 27 h 33"/>
                <a:gd name="T20" fmla="*/ 7 w 29"/>
                <a:gd name="T21" fmla="*/ 6 h 33"/>
                <a:gd name="T22" fmla="*/ 11 w 29"/>
                <a:gd name="T23" fmla="*/ 6 h 33"/>
                <a:gd name="T24" fmla="*/ 21 w 29"/>
                <a:gd name="T25" fmla="*/ 16 h 33"/>
                <a:gd name="T26" fmla="*/ 10 w 29"/>
                <a:gd name="T27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33">
                  <a:moveTo>
                    <a:pt x="29" y="16"/>
                  </a:moveTo>
                  <a:cubicBezTo>
                    <a:pt x="29" y="10"/>
                    <a:pt x="26" y="6"/>
                    <a:pt x="23" y="4"/>
                  </a:cubicBezTo>
                  <a:cubicBezTo>
                    <a:pt x="20" y="2"/>
                    <a:pt x="16" y="0"/>
                    <a:pt x="10" y="0"/>
                  </a:cubicBezTo>
                  <a:cubicBezTo>
                    <a:pt x="6" y="0"/>
                    <a:pt x="3" y="1"/>
                    <a:pt x="0" y="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2" y="33"/>
                    <a:pt x="5" y="33"/>
                    <a:pt x="8" y="33"/>
                  </a:cubicBezTo>
                  <a:cubicBezTo>
                    <a:pt x="15" y="33"/>
                    <a:pt x="20" y="32"/>
                    <a:pt x="23" y="29"/>
                  </a:cubicBezTo>
                  <a:cubicBezTo>
                    <a:pt x="26" y="26"/>
                    <a:pt x="29" y="22"/>
                    <a:pt x="29" y="16"/>
                  </a:cubicBezTo>
                  <a:close/>
                  <a:moveTo>
                    <a:pt x="10" y="28"/>
                  </a:moveTo>
                  <a:cubicBezTo>
                    <a:pt x="9" y="28"/>
                    <a:pt x="8" y="28"/>
                    <a:pt x="7" y="2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9" y="6"/>
                    <a:pt x="11" y="6"/>
                  </a:cubicBezTo>
                  <a:cubicBezTo>
                    <a:pt x="17" y="6"/>
                    <a:pt x="21" y="10"/>
                    <a:pt x="21" y="16"/>
                  </a:cubicBezTo>
                  <a:cubicBezTo>
                    <a:pt x="21" y="24"/>
                    <a:pt x="17" y="28"/>
                    <a:pt x="10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2" name="Freeform 64"/>
            <p:cNvSpPr/>
            <p:nvPr/>
          </p:nvSpPr>
          <p:spPr bwMode="auto">
            <a:xfrm>
              <a:off x="7578308" y="2584756"/>
              <a:ext cx="41043" cy="63657"/>
            </a:xfrm>
            <a:custGeom>
              <a:avLst/>
              <a:gdLst>
                <a:gd name="T0" fmla="*/ 49 w 49"/>
                <a:gd name="T1" fmla="*/ 62 h 76"/>
                <a:gd name="T2" fmla="*/ 19 w 49"/>
                <a:gd name="T3" fmla="*/ 62 h 76"/>
                <a:gd name="T4" fmla="*/ 19 w 49"/>
                <a:gd name="T5" fmla="*/ 43 h 76"/>
                <a:gd name="T6" fmla="*/ 45 w 49"/>
                <a:gd name="T7" fmla="*/ 43 h 76"/>
                <a:gd name="T8" fmla="*/ 45 w 49"/>
                <a:gd name="T9" fmla="*/ 29 h 76"/>
                <a:gd name="T10" fmla="*/ 19 w 49"/>
                <a:gd name="T11" fmla="*/ 29 h 76"/>
                <a:gd name="T12" fmla="*/ 19 w 49"/>
                <a:gd name="T13" fmla="*/ 15 h 76"/>
                <a:gd name="T14" fmla="*/ 47 w 49"/>
                <a:gd name="T15" fmla="*/ 15 h 76"/>
                <a:gd name="T16" fmla="*/ 47 w 49"/>
                <a:gd name="T17" fmla="*/ 0 h 76"/>
                <a:gd name="T18" fmla="*/ 0 w 49"/>
                <a:gd name="T19" fmla="*/ 0 h 76"/>
                <a:gd name="T20" fmla="*/ 0 w 49"/>
                <a:gd name="T21" fmla="*/ 76 h 76"/>
                <a:gd name="T22" fmla="*/ 49 w 49"/>
                <a:gd name="T23" fmla="*/ 76 h 76"/>
                <a:gd name="T24" fmla="*/ 49 w 49"/>
                <a:gd name="T25" fmla="*/ 6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76">
                  <a:moveTo>
                    <a:pt x="49" y="62"/>
                  </a:moveTo>
                  <a:lnTo>
                    <a:pt x="19" y="62"/>
                  </a:lnTo>
                  <a:lnTo>
                    <a:pt x="19" y="43"/>
                  </a:lnTo>
                  <a:lnTo>
                    <a:pt x="45" y="43"/>
                  </a:lnTo>
                  <a:lnTo>
                    <a:pt x="45" y="29"/>
                  </a:lnTo>
                  <a:lnTo>
                    <a:pt x="19" y="29"/>
                  </a:lnTo>
                  <a:lnTo>
                    <a:pt x="19" y="15"/>
                  </a:lnTo>
                  <a:lnTo>
                    <a:pt x="47" y="15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76"/>
                  </a:lnTo>
                  <a:lnTo>
                    <a:pt x="49" y="76"/>
                  </a:lnTo>
                  <a:lnTo>
                    <a:pt x="49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3" name="Freeform 65"/>
            <p:cNvSpPr/>
            <p:nvPr/>
          </p:nvSpPr>
          <p:spPr bwMode="auto">
            <a:xfrm>
              <a:off x="7629401" y="2584756"/>
              <a:ext cx="37692" cy="63657"/>
            </a:xfrm>
            <a:custGeom>
              <a:avLst/>
              <a:gdLst>
                <a:gd name="T0" fmla="*/ 45 w 45"/>
                <a:gd name="T1" fmla="*/ 31 h 76"/>
                <a:gd name="T2" fmla="*/ 17 w 45"/>
                <a:gd name="T3" fmla="*/ 31 h 76"/>
                <a:gd name="T4" fmla="*/ 17 w 45"/>
                <a:gd name="T5" fmla="*/ 15 h 76"/>
                <a:gd name="T6" fmla="*/ 45 w 45"/>
                <a:gd name="T7" fmla="*/ 15 h 76"/>
                <a:gd name="T8" fmla="*/ 45 w 45"/>
                <a:gd name="T9" fmla="*/ 0 h 76"/>
                <a:gd name="T10" fmla="*/ 0 w 45"/>
                <a:gd name="T11" fmla="*/ 0 h 76"/>
                <a:gd name="T12" fmla="*/ 0 w 45"/>
                <a:gd name="T13" fmla="*/ 76 h 76"/>
                <a:gd name="T14" fmla="*/ 17 w 45"/>
                <a:gd name="T15" fmla="*/ 76 h 76"/>
                <a:gd name="T16" fmla="*/ 17 w 45"/>
                <a:gd name="T17" fmla="*/ 45 h 76"/>
                <a:gd name="T18" fmla="*/ 45 w 45"/>
                <a:gd name="T19" fmla="*/ 45 h 76"/>
                <a:gd name="T20" fmla="*/ 45 w 45"/>
                <a:gd name="T21" fmla="*/ 3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76">
                  <a:moveTo>
                    <a:pt x="45" y="31"/>
                  </a:moveTo>
                  <a:lnTo>
                    <a:pt x="17" y="31"/>
                  </a:lnTo>
                  <a:lnTo>
                    <a:pt x="17" y="15"/>
                  </a:lnTo>
                  <a:lnTo>
                    <a:pt x="45" y="15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76"/>
                  </a:lnTo>
                  <a:lnTo>
                    <a:pt x="17" y="76"/>
                  </a:lnTo>
                  <a:lnTo>
                    <a:pt x="17" y="45"/>
                  </a:lnTo>
                  <a:lnTo>
                    <a:pt x="45" y="45"/>
                  </a:lnTo>
                  <a:lnTo>
                    <a:pt x="45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4" name="Freeform 66"/>
            <p:cNvSpPr>
              <a:spLocks noEditPoints="1"/>
            </p:cNvSpPr>
            <p:nvPr/>
          </p:nvSpPr>
          <p:spPr bwMode="auto">
            <a:xfrm>
              <a:off x="7455181" y="2666003"/>
              <a:ext cx="33504" cy="46068"/>
            </a:xfrm>
            <a:custGeom>
              <a:avLst/>
              <a:gdLst>
                <a:gd name="T0" fmla="*/ 9 w 17"/>
                <a:gd name="T1" fmla="*/ 0 h 23"/>
                <a:gd name="T2" fmla="*/ 0 w 17"/>
                <a:gd name="T3" fmla="*/ 12 h 23"/>
                <a:gd name="T4" fmla="*/ 9 w 17"/>
                <a:gd name="T5" fmla="*/ 23 h 23"/>
                <a:gd name="T6" fmla="*/ 17 w 17"/>
                <a:gd name="T7" fmla="*/ 12 h 23"/>
                <a:gd name="T8" fmla="*/ 9 w 17"/>
                <a:gd name="T9" fmla="*/ 0 h 23"/>
                <a:gd name="T10" fmla="*/ 9 w 17"/>
                <a:gd name="T11" fmla="*/ 19 h 23"/>
                <a:gd name="T12" fmla="*/ 6 w 17"/>
                <a:gd name="T13" fmla="*/ 12 h 23"/>
                <a:gd name="T14" fmla="*/ 9 w 17"/>
                <a:gd name="T15" fmla="*/ 4 h 23"/>
                <a:gd name="T16" fmla="*/ 12 w 17"/>
                <a:gd name="T17" fmla="*/ 12 h 23"/>
                <a:gd name="T18" fmla="*/ 9 w 17"/>
                <a:gd name="T1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23">
                  <a:moveTo>
                    <a:pt x="9" y="0"/>
                  </a:moveTo>
                  <a:cubicBezTo>
                    <a:pt x="3" y="0"/>
                    <a:pt x="0" y="5"/>
                    <a:pt x="0" y="12"/>
                  </a:cubicBezTo>
                  <a:cubicBezTo>
                    <a:pt x="0" y="18"/>
                    <a:pt x="3" y="23"/>
                    <a:pt x="9" y="23"/>
                  </a:cubicBezTo>
                  <a:cubicBezTo>
                    <a:pt x="14" y="23"/>
                    <a:pt x="17" y="19"/>
                    <a:pt x="17" y="12"/>
                  </a:cubicBezTo>
                  <a:cubicBezTo>
                    <a:pt x="17" y="6"/>
                    <a:pt x="15" y="0"/>
                    <a:pt x="9" y="0"/>
                  </a:cubicBezTo>
                  <a:close/>
                  <a:moveTo>
                    <a:pt x="9" y="19"/>
                  </a:moveTo>
                  <a:cubicBezTo>
                    <a:pt x="7" y="19"/>
                    <a:pt x="6" y="17"/>
                    <a:pt x="6" y="12"/>
                  </a:cubicBezTo>
                  <a:cubicBezTo>
                    <a:pt x="6" y="7"/>
                    <a:pt x="7" y="4"/>
                    <a:pt x="9" y="4"/>
                  </a:cubicBezTo>
                  <a:cubicBezTo>
                    <a:pt x="11" y="4"/>
                    <a:pt x="12" y="7"/>
                    <a:pt x="12" y="12"/>
                  </a:cubicBezTo>
                  <a:cubicBezTo>
                    <a:pt x="12" y="17"/>
                    <a:pt x="11" y="19"/>
                    <a:pt x="9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5" name="Freeform 67"/>
            <p:cNvSpPr/>
            <p:nvPr/>
          </p:nvSpPr>
          <p:spPr bwMode="auto">
            <a:xfrm>
              <a:off x="7510462" y="2668516"/>
              <a:ext cx="20102" cy="43555"/>
            </a:xfrm>
            <a:custGeom>
              <a:avLst/>
              <a:gdLst>
                <a:gd name="T0" fmla="*/ 0 w 24"/>
                <a:gd name="T1" fmla="*/ 5 h 52"/>
                <a:gd name="T2" fmla="*/ 3 w 24"/>
                <a:gd name="T3" fmla="*/ 14 h 52"/>
                <a:gd name="T4" fmla="*/ 12 w 24"/>
                <a:gd name="T5" fmla="*/ 9 h 52"/>
                <a:gd name="T6" fmla="*/ 12 w 24"/>
                <a:gd name="T7" fmla="*/ 9 h 52"/>
                <a:gd name="T8" fmla="*/ 12 w 24"/>
                <a:gd name="T9" fmla="*/ 52 h 52"/>
                <a:gd name="T10" fmla="*/ 24 w 24"/>
                <a:gd name="T11" fmla="*/ 52 h 52"/>
                <a:gd name="T12" fmla="*/ 24 w 24"/>
                <a:gd name="T13" fmla="*/ 0 h 52"/>
                <a:gd name="T14" fmla="*/ 15 w 24"/>
                <a:gd name="T15" fmla="*/ 0 h 52"/>
                <a:gd name="T16" fmla="*/ 0 w 24"/>
                <a:gd name="T17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52">
                  <a:moveTo>
                    <a:pt x="0" y="5"/>
                  </a:moveTo>
                  <a:lnTo>
                    <a:pt x="3" y="14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52"/>
                  </a:lnTo>
                  <a:lnTo>
                    <a:pt x="24" y="52"/>
                  </a:lnTo>
                  <a:lnTo>
                    <a:pt x="24" y="0"/>
                  </a:lnTo>
                  <a:lnTo>
                    <a:pt x="1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6" name="Freeform 68"/>
            <p:cNvSpPr/>
            <p:nvPr/>
          </p:nvSpPr>
          <p:spPr bwMode="auto">
            <a:xfrm>
              <a:off x="7558205" y="2666003"/>
              <a:ext cx="31829" cy="46068"/>
            </a:xfrm>
            <a:custGeom>
              <a:avLst/>
              <a:gdLst>
                <a:gd name="T0" fmla="*/ 8 w 16"/>
                <a:gd name="T1" fmla="*/ 19 h 23"/>
                <a:gd name="T2" fmla="*/ 10 w 16"/>
                <a:gd name="T3" fmla="*/ 17 h 23"/>
                <a:gd name="T4" fmla="*/ 16 w 16"/>
                <a:gd name="T5" fmla="*/ 7 h 23"/>
                <a:gd name="T6" fmla="*/ 8 w 16"/>
                <a:gd name="T7" fmla="*/ 0 h 23"/>
                <a:gd name="T8" fmla="*/ 1 w 16"/>
                <a:gd name="T9" fmla="*/ 3 h 23"/>
                <a:gd name="T10" fmla="*/ 2 w 16"/>
                <a:gd name="T11" fmla="*/ 6 h 23"/>
                <a:gd name="T12" fmla="*/ 7 w 16"/>
                <a:gd name="T13" fmla="*/ 5 h 23"/>
                <a:gd name="T14" fmla="*/ 10 w 16"/>
                <a:gd name="T15" fmla="*/ 8 h 23"/>
                <a:gd name="T16" fmla="*/ 3 w 16"/>
                <a:gd name="T17" fmla="*/ 17 h 23"/>
                <a:gd name="T18" fmla="*/ 0 w 16"/>
                <a:gd name="T19" fmla="*/ 20 h 23"/>
                <a:gd name="T20" fmla="*/ 0 w 16"/>
                <a:gd name="T21" fmla="*/ 23 h 23"/>
                <a:gd name="T22" fmla="*/ 16 w 16"/>
                <a:gd name="T23" fmla="*/ 23 h 23"/>
                <a:gd name="T24" fmla="*/ 16 w 16"/>
                <a:gd name="T25" fmla="*/ 19 h 23"/>
                <a:gd name="T26" fmla="*/ 8 w 16"/>
                <a:gd name="T27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23">
                  <a:moveTo>
                    <a:pt x="8" y="19"/>
                  </a:moveTo>
                  <a:cubicBezTo>
                    <a:pt x="10" y="17"/>
                    <a:pt x="10" y="17"/>
                    <a:pt x="10" y="17"/>
                  </a:cubicBezTo>
                  <a:cubicBezTo>
                    <a:pt x="13" y="14"/>
                    <a:pt x="16" y="11"/>
                    <a:pt x="16" y="7"/>
                  </a:cubicBezTo>
                  <a:cubicBezTo>
                    <a:pt x="16" y="3"/>
                    <a:pt x="13" y="0"/>
                    <a:pt x="8" y="0"/>
                  </a:cubicBezTo>
                  <a:cubicBezTo>
                    <a:pt x="5" y="0"/>
                    <a:pt x="2" y="1"/>
                    <a:pt x="1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9" y="5"/>
                    <a:pt x="10" y="6"/>
                    <a:pt x="10" y="8"/>
                  </a:cubicBezTo>
                  <a:cubicBezTo>
                    <a:pt x="10" y="10"/>
                    <a:pt x="8" y="13"/>
                    <a:pt x="3" y="1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8" y="19"/>
                    <a:pt x="8" y="19"/>
                    <a:pt x="8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7" name="Freeform 69"/>
            <p:cNvSpPr/>
            <p:nvPr/>
          </p:nvSpPr>
          <p:spPr bwMode="auto">
            <a:xfrm>
              <a:off x="7610136" y="2666003"/>
              <a:ext cx="30991" cy="46068"/>
            </a:xfrm>
            <a:custGeom>
              <a:avLst/>
              <a:gdLst>
                <a:gd name="T0" fmla="*/ 11 w 16"/>
                <a:gd name="T1" fmla="*/ 11 h 23"/>
                <a:gd name="T2" fmla="*/ 11 w 16"/>
                <a:gd name="T3" fmla="*/ 11 h 23"/>
                <a:gd name="T4" fmla="*/ 15 w 16"/>
                <a:gd name="T5" fmla="*/ 6 h 23"/>
                <a:gd name="T6" fmla="*/ 8 w 16"/>
                <a:gd name="T7" fmla="*/ 0 h 23"/>
                <a:gd name="T8" fmla="*/ 1 w 16"/>
                <a:gd name="T9" fmla="*/ 2 h 23"/>
                <a:gd name="T10" fmla="*/ 2 w 16"/>
                <a:gd name="T11" fmla="*/ 6 h 23"/>
                <a:gd name="T12" fmla="*/ 6 w 16"/>
                <a:gd name="T13" fmla="*/ 4 h 23"/>
                <a:gd name="T14" fmla="*/ 10 w 16"/>
                <a:gd name="T15" fmla="*/ 7 h 23"/>
                <a:gd name="T16" fmla="*/ 6 w 16"/>
                <a:gd name="T17" fmla="*/ 9 h 23"/>
                <a:gd name="T18" fmla="*/ 4 w 16"/>
                <a:gd name="T19" fmla="*/ 9 h 23"/>
                <a:gd name="T20" fmla="*/ 4 w 16"/>
                <a:gd name="T21" fmla="*/ 13 h 23"/>
                <a:gd name="T22" fmla="*/ 6 w 16"/>
                <a:gd name="T23" fmla="*/ 13 h 23"/>
                <a:gd name="T24" fmla="*/ 10 w 16"/>
                <a:gd name="T25" fmla="*/ 16 h 23"/>
                <a:gd name="T26" fmla="*/ 6 w 16"/>
                <a:gd name="T27" fmla="*/ 19 h 23"/>
                <a:gd name="T28" fmla="*/ 1 w 16"/>
                <a:gd name="T29" fmla="*/ 18 h 23"/>
                <a:gd name="T30" fmla="*/ 0 w 16"/>
                <a:gd name="T31" fmla="*/ 22 h 23"/>
                <a:gd name="T32" fmla="*/ 7 w 16"/>
                <a:gd name="T33" fmla="*/ 23 h 23"/>
                <a:gd name="T34" fmla="*/ 16 w 16"/>
                <a:gd name="T35" fmla="*/ 17 h 23"/>
                <a:gd name="T36" fmla="*/ 11 w 16"/>
                <a:gd name="T37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23">
                  <a:moveTo>
                    <a:pt x="11" y="11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14" y="10"/>
                    <a:pt x="15" y="8"/>
                    <a:pt x="15" y="6"/>
                  </a:cubicBezTo>
                  <a:cubicBezTo>
                    <a:pt x="15" y="3"/>
                    <a:pt x="12" y="0"/>
                    <a:pt x="8" y="0"/>
                  </a:cubicBezTo>
                  <a:cubicBezTo>
                    <a:pt x="5" y="0"/>
                    <a:pt x="2" y="1"/>
                    <a:pt x="1" y="2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5" y="4"/>
                    <a:pt x="6" y="4"/>
                  </a:cubicBezTo>
                  <a:cubicBezTo>
                    <a:pt x="9" y="4"/>
                    <a:pt x="10" y="5"/>
                    <a:pt x="10" y="7"/>
                  </a:cubicBezTo>
                  <a:cubicBezTo>
                    <a:pt x="10" y="9"/>
                    <a:pt x="7" y="9"/>
                    <a:pt x="6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8" y="13"/>
                    <a:pt x="10" y="14"/>
                    <a:pt x="10" y="16"/>
                  </a:cubicBezTo>
                  <a:cubicBezTo>
                    <a:pt x="10" y="18"/>
                    <a:pt x="9" y="19"/>
                    <a:pt x="6" y="19"/>
                  </a:cubicBezTo>
                  <a:cubicBezTo>
                    <a:pt x="4" y="19"/>
                    <a:pt x="2" y="18"/>
                    <a:pt x="1" y="18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3"/>
                    <a:pt x="4" y="23"/>
                    <a:pt x="7" y="23"/>
                  </a:cubicBezTo>
                  <a:cubicBezTo>
                    <a:pt x="12" y="23"/>
                    <a:pt x="16" y="20"/>
                    <a:pt x="16" y="17"/>
                  </a:cubicBezTo>
                  <a:cubicBezTo>
                    <a:pt x="16" y="14"/>
                    <a:pt x="13" y="1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8" name="Freeform 70"/>
            <p:cNvSpPr>
              <a:spLocks noEditPoints="1"/>
            </p:cNvSpPr>
            <p:nvPr/>
          </p:nvSpPr>
          <p:spPr bwMode="auto">
            <a:xfrm>
              <a:off x="7659555" y="2668516"/>
              <a:ext cx="35179" cy="43555"/>
            </a:xfrm>
            <a:custGeom>
              <a:avLst/>
              <a:gdLst>
                <a:gd name="T0" fmla="*/ 15 w 18"/>
                <a:gd name="T1" fmla="*/ 0 h 22"/>
                <a:gd name="T2" fmla="*/ 9 w 18"/>
                <a:gd name="T3" fmla="*/ 0 h 22"/>
                <a:gd name="T4" fmla="*/ 0 w 18"/>
                <a:gd name="T5" fmla="*/ 13 h 22"/>
                <a:gd name="T6" fmla="*/ 0 w 18"/>
                <a:gd name="T7" fmla="*/ 17 h 22"/>
                <a:gd name="T8" fmla="*/ 10 w 18"/>
                <a:gd name="T9" fmla="*/ 17 h 22"/>
                <a:gd name="T10" fmla="*/ 10 w 18"/>
                <a:gd name="T11" fmla="*/ 22 h 22"/>
                <a:gd name="T12" fmla="*/ 15 w 18"/>
                <a:gd name="T13" fmla="*/ 22 h 22"/>
                <a:gd name="T14" fmla="*/ 15 w 18"/>
                <a:gd name="T15" fmla="*/ 17 h 22"/>
                <a:gd name="T16" fmla="*/ 18 w 18"/>
                <a:gd name="T17" fmla="*/ 17 h 22"/>
                <a:gd name="T18" fmla="*/ 18 w 18"/>
                <a:gd name="T19" fmla="*/ 13 h 22"/>
                <a:gd name="T20" fmla="*/ 15 w 18"/>
                <a:gd name="T21" fmla="*/ 13 h 22"/>
                <a:gd name="T22" fmla="*/ 15 w 18"/>
                <a:gd name="T23" fmla="*/ 0 h 22"/>
                <a:gd name="T24" fmla="*/ 10 w 18"/>
                <a:gd name="T25" fmla="*/ 8 h 22"/>
                <a:gd name="T26" fmla="*/ 10 w 18"/>
                <a:gd name="T27" fmla="*/ 13 h 22"/>
                <a:gd name="T28" fmla="*/ 5 w 18"/>
                <a:gd name="T29" fmla="*/ 13 h 22"/>
                <a:gd name="T30" fmla="*/ 5 w 18"/>
                <a:gd name="T31" fmla="*/ 13 h 22"/>
                <a:gd name="T32" fmla="*/ 8 w 18"/>
                <a:gd name="T33" fmla="*/ 8 h 22"/>
                <a:gd name="T34" fmla="*/ 10 w 18"/>
                <a:gd name="T35" fmla="*/ 4 h 22"/>
                <a:gd name="T36" fmla="*/ 10 w 18"/>
                <a:gd name="T37" fmla="*/ 4 h 22"/>
                <a:gd name="T38" fmla="*/ 10 w 18"/>
                <a:gd name="T39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2">
                  <a:moveTo>
                    <a:pt x="1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5" y="13"/>
                    <a:pt x="15" y="13"/>
                    <a:pt x="15" y="13"/>
                  </a:cubicBezTo>
                  <a:lnTo>
                    <a:pt x="15" y="0"/>
                  </a:lnTo>
                  <a:close/>
                  <a:moveTo>
                    <a:pt x="10" y="8"/>
                  </a:moveTo>
                  <a:cubicBezTo>
                    <a:pt x="10" y="13"/>
                    <a:pt x="10" y="13"/>
                    <a:pt x="1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6"/>
                    <a:pt x="9" y="5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5"/>
                    <a:pt x="10" y="7"/>
                    <a:pt x="10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9" name="Freeform 71"/>
            <p:cNvSpPr/>
            <p:nvPr/>
          </p:nvSpPr>
          <p:spPr bwMode="auto">
            <a:xfrm>
              <a:off x="7713161" y="2668516"/>
              <a:ext cx="29316" cy="43555"/>
            </a:xfrm>
            <a:custGeom>
              <a:avLst/>
              <a:gdLst>
                <a:gd name="T0" fmla="*/ 13 w 15"/>
                <a:gd name="T1" fmla="*/ 9 h 22"/>
                <a:gd name="T2" fmla="*/ 7 w 15"/>
                <a:gd name="T3" fmla="*/ 7 h 22"/>
                <a:gd name="T4" fmla="*/ 5 w 15"/>
                <a:gd name="T5" fmla="*/ 7 h 22"/>
                <a:gd name="T6" fmla="*/ 6 w 15"/>
                <a:gd name="T7" fmla="*/ 4 h 22"/>
                <a:gd name="T8" fmla="*/ 15 w 15"/>
                <a:gd name="T9" fmla="*/ 4 h 22"/>
                <a:gd name="T10" fmla="*/ 15 w 15"/>
                <a:gd name="T11" fmla="*/ 0 h 22"/>
                <a:gd name="T12" fmla="*/ 2 w 15"/>
                <a:gd name="T13" fmla="*/ 0 h 22"/>
                <a:gd name="T14" fmla="*/ 1 w 15"/>
                <a:gd name="T15" fmla="*/ 11 h 22"/>
                <a:gd name="T16" fmla="*/ 4 w 15"/>
                <a:gd name="T17" fmla="*/ 11 h 22"/>
                <a:gd name="T18" fmla="*/ 10 w 15"/>
                <a:gd name="T19" fmla="*/ 15 h 22"/>
                <a:gd name="T20" fmla="*/ 6 w 15"/>
                <a:gd name="T21" fmla="*/ 18 h 22"/>
                <a:gd name="T22" fmla="*/ 1 w 15"/>
                <a:gd name="T23" fmla="*/ 17 h 22"/>
                <a:gd name="T24" fmla="*/ 0 w 15"/>
                <a:gd name="T25" fmla="*/ 21 h 22"/>
                <a:gd name="T26" fmla="*/ 6 w 15"/>
                <a:gd name="T27" fmla="*/ 22 h 22"/>
                <a:gd name="T28" fmla="*/ 15 w 15"/>
                <a:gd name="T29" fmla="*/ 15 h 22"/>
                <a:gd name="T30" fmla="*/ 13 w 15"/>
                <a:gd name="T31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22">
                  <a:moveTo>
                    <a:pt x="13" y="9"/>
                  </a:moveTo>
                  <a:cubicBezTo>
                    <a:pt x="11" y="8"/>
                    <a:pt x="9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1"/>
                    <a:pt x="3" y="11"/>
                    <a:pt x="4" y="11"/>
                  </a:cubicBezTo>
                  <a:cubicBezTo>
                    <a:pt x="8" y="11"/>
                    <a:pt x="10" y="13"/>
                    <a:pt x="10" y="15"/>
                  </a:cubicBezTo>
                  <a:cubicBezTo>
                    <a:pt x="10" y="17"/>
                    <a:pt x="8" y="18"/>
                    <a:pt x="6" y="18"/>
                  </a:cubicBezTo>
                  <a:cubicBezTo>
                    <a:pt x="4" y="18"/>
                    <a:pt x="2" y="18"/>
                    <a:pt x="1" y="1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2"/>
                    <a:pt x="3" y="22"/>
                    <a:pt x="6" y="22"/>
                  </a:cubicBezTo>
                  <a:cubicBezTo>
                    <a:pt x="12" y="22"/>
                    <a:pt x="15" y="19"/>
                    <a:pt x="15" y="15"/>
                  </a:cubicBezTo>
                  <a:cubicBezTo>
                    <a:pt x="15" y="12"/>
                    <a:pt x="14" y="10"/>
                    <a:pt x="13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305240" y="1732335"/>
            <a:ext cx="449790" cy="452302"/>
            <a:chOff x="8182215" y="2371169"/>
            <a:chExt cx="449790" cy="452302"/>
          </a:xfrm>
        </p:grpSpPr>
        <p:sp>
          <p:nvSpPr>
            <p:cNvPr id="41" name="Freeform 82"/>
            <p:cNvSpPr/>
            <p:nvPr/>
          </p:nvSpPr>
          <p:spPr bwMode="auto">
            <a:xfrm>
              <a:off x="8312880" y="2371169"/>
              <a:ext cx="190135" cy="87110"/>
            </a:xfrm>
            <a:custGeom>
              <a:avLst/>
              <a:gdLst>
                <a:gd name="T0" fmla="*/ 18 w 96"/>
                <a:gd name="T1" fmla="*/ 18 h 44"/>
                <a:gd name="T2" fmla="*/ 77 w 96"/>
                <a:gd name="T3" fmla="*/ 18 h 44"/>
                <a:gd name="T4" fmla="*/ 77 w 96"/>
                <a:gd name="T5" fmla="*/ 44 h 44"/>
                <a:gd name="T6" fmla="*/ 96 w 96"/>
                <a:gd name="T7" fmla="*/ 44 h 44"/>
                <a:gd name="T8" fmla="*/ 96 w 96"/>
                <a:gd name="T9" fmla="*/ 9 h 44"/>
                <a:gd name="T10" fmla="*/ 86 w 96"/>
                <a:gd name="T11" fmla="*/ 0 h 44"/>
                <a:gd name="T12" fmla="*/ 10 w 96"/>
                <a:gd name="T13" fmla="*/ 0 h 44"/>
                <a:gd name="T14" fmla="*/ 0 w 96"/>
                <a:gd name="T15" fmla="*/ 9 h 44"/>
                <a:gd name="T16" fmla="*/ 0 w 96"/>
                <a:gd name="T17" fmla="*/ 44 h 44"/>
                <a:gd name="T18" fmla="*/ 18 w 96"/>
                <a:gd name="T19" fmla="*/ 44 h 44"/>
                <a:gd name="T20" fmla="*/ 18 w 96"/>
                <a:gd name="T21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44">
                  <a:moveTo>
                    <a:pt x="18" y="18"/>
                  </a:moveTo>
                  <a:cubicBezTo>
                    <a:pt x="77" y="18"/>
                    <a:pt x="77" y="18"/>
                    <a:pt x="77" y="18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6" y="4"/>
                    <a:pt x="91" y="0"/>
                    <a:pt x="86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8" y="44"/>
                    <a:pt x="18" y="44"/>
                    <a:pt x="18" y="44"/>
                  </a:cubicBezTo>
                  <a:lnTo>
                    <a:pt x="18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2" name="Freeform 83"/>
            <p:cNvSpPr>
              <a:spLocks noEditPoints="1"/>
            </p:cNvSpPr>
            <p:nvPr/>
          </p:nvSpPr>
          <p:spPr bwMode="auto">
            <a:xfrm>
              <a:off x="8182215" y="2465817"/>
              <a:ext cx="449790" cy="357654"/>
            </a:xfrm>
            <a:custGeom>
              <a:avLst/>
              <a:gdLst>
                <a:gd name="T0" fmla="*/ 212 w 227"/>
                <a:gd name="T1" fmla="*/ 0 h 180"/>
                <a:gd name="T2" fmla="*/ 15 w 227"/>
                <a:gd name="T3" fmla="*/ 0 h 180"/>
                <a:gd name="T4" fmla="*/ 0 w 227"/>
                <a:gd name="T5" fmla="*/ 14 h 180"/>
                <a:gd name="T6" fmla="*/ 0 w 227"/>
                <a:gd name="T7" fmla="*/ 165 h 180"/>
                <a:gd name="T8" fmla="*/ 15 w 227"/>
                <a:gd name="T9" fmla="*/ 180 h 180"/>
                <a:gd name="T10" fmla="*/ 212 w 227"/>
                <a:gd name="T11" fmla="*/ 180 h 180"/>
                <a:gd name="T12" fmla="*/ 227 w 227"/>
                <a:gd name="T13" fmla="*/ 165 h 180"/>
                <a:gd name="T14" fmla="*/ 227 w 227"/>
                <a:gd name="T15" fmla="*/ 14 h 180"/>
                <a:gd name="T16" fmla="*/ 212 w 227"/>
                <a:gd name="T17" fmla="*/ 0 h 180"/>
                <a:gd name="T18" fmla="*/ 172 w 227"/>
                <a:gd name="T19" fmla="*/ 69 h 180"/>
                <a:gd name="T20" fmla="*/ 183 w 227"/>
                <a:gd name="T21" fmla="*/ 80 h 180"/>
                <a:gd name="T22" fmla="*/ 172 w 227"/>
                <a:gd name="T23" fmla="*/ 90 h 180"/>
                <a:gd name="T24" fmla="*/ 161 w 227"/>
                <a:gd name="T25" fmla="*/ 80 h 180"/>
                <a:gd name="T26" fmla="*/ 172 w 227"/>
                <a:gd name="T27" fmla="*/ 69 h 180"/>
                <a:gd name="T28" fmla="*/ 53 w 227"/>
                <a:gd name="T29" fmla="*/ 71 h 180"/>
                <a:gd name="T30" fmla="*/ 64 w 227"/>
                <a:gd name="T31" fmla="*/ 81 h 180"/>
                <a:gd name="T32" fmla="*/ 53 w 227"/>
                <a:gd name="T33" fmla="*/ 92 h 180"/>
                <a:gd name="T34" fmla="*/ 42 w 227"/>
                <a:gd name="T35" fmla="*/ 81 h 180"/>
                <a:gd name="T36" fmla="*/ 53 w 227"/>
                <a:gd name="T37" fmla="*/ 71 h 180"/>
                <a:gd name="T38" fmla="*/ 209 w 227"/>
                <a:gd name="T39" fmla="*/ 162 h 180"/>
                <a:gd name="T40" fmla="*/ 185 w 227"/>
                <a:gd name="T41" fmla="*/ 162 h 180"/>
                <a:gd name="T42" fmla="*/ 185 w 227"/>
                <a:gd name="T43" fmla="*/ 111 h 180"/>
                <a:gd name="T44" fmla="*/ 161 w 227"/>
                <a:gd name="T45" fmla="*/ 111 h 180"/>
                <a:gd name="T46" fmla="*/ 161 w 227"/>
                <a:gd name="T47" fmla="*/ 162 h 180"/>
                <a:gd name="T48" fmla="*/ 64 w 227"/>
                <a:gd name="T49" fmla="*/ 162 h 180"/>
                <a:gd name="T50" fmla="*/ 64 w 227"/>
                <a:gd name="T51" fmla="*/ 111 h 180"/>
                <a:gd name="T52" fmla="*/ 39 w 227"/>
                <a:gd name="T53" fmla="*/ 111 h 180"/>
                <a:gd name="T54" fmla="*/ 39 w 227"/>
                <a:gd name="T55" fmla="*/ 162 h 180"/>
                <a:gd name="T56" fmla="*/ 19 w 227"/>
                <a:gd name="T57" fmla="*/ 162 h 180"/>
                <a:gd name="T58" fmla="*/ 19 w 227"/>
                <a:gd name="T59" fmla="*/ 18 h 180"/>
                <a:gd name="T60" fmla="*/ 28 w 227"/>
                <a:gd name="T61" fmla="*/ 18 h 180"/>
                <a:gd name="T62" fmla="*/ 28 w 227"/>
                <a:gd name="T63" fmla="*/ 92 h 180"/>
                <a:gd name="T64" fmla="*/ 39 w 227"/>
                <a:gd name="T65" fmla="*/ 103 h 180"/>
                <a:gd name="T66" fmla="*/ 187 w 227"/>
                <a:gd name="T67" fmla="*/ 103 h 180"/>
                <a:gd name="T68" fmla="*/ 198 w 227"/>
                <a:gd name="T69" fmla="*/ 92 h 180"/>
                <a:gd name="T70" fmla="*/ 198 w 227"/>
                <a:gd name="T71" fmla="*/ 18 h 180"/>
                <a:gd name="T72" fmla="*/ 209 w 227"/>
                <a:gd name="T73" fmla="*/ 18 h 180"/>
                <a:gd name="T74" fmla="*/ 209 w 227"/>
                <a:gd name="T75" fmla="*/ 16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7" h="180">
                  <a:moveTo>
                    <a:pt x="212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173"/>
                    <a:pt x="7" y="180"/>
                    <a:pt x="15" y="180"/>
                  </a:cubicBezTo>
                  <a:cubicBezTo>
                    <a:pt x="212" y="180"/>
                    <a:pt x="212" y="180"/>
                    <a:pt x="212" y="180"/>
                  </a:cubicBezTo>
                  <a:cubicBezTo>
                    <a:pt x="221" y="180"/>
                    <a:pt x="227" y="173"/>
                    <a:pt x="227" y="165"/>
                  </a:cubicBezTo>
                  <a:cubicBezTo>
                    <a:pt x="227" y="14"/>
                    <a:pt x="227" y="14"/>
                    <a:pt x="227" y="14"/>
                  </a:cubicBezTo>
                  <a:cubicBezTo>
                    <a:pt x="227" y="6"/>
                    <a:pt x="221" y="0"/>
                    <a:pt x="212" y="0"/>
                  </a:cubicBezTo>
                  <a:close/>
                  <a:moveTo>
                    <a:pt x="172" y="69"/>
                  </a:moveTo>
                  <a:cubicBezTo>
                    <a:pt x="178" y="69"/>
                    <a:pt x="183" y="74"/>
                    <a:pt x="183" y="80"/>
                  </a:cubicBezTo>
                  <a:cubicBezTo>
                    <a:pt x="183" y="86"/>
                    <a:pt x="178" y="90"/>
                    <a:pt x="172" y="90"/>
                  </a:cubicBezTo>
                  <a:cubicBezTo>
                    <a:pt x="166" y="90"/>
                    <a:pt x="161" y="86"/>
                    <a:pt x="161" y="80"/>
                  </a:cubicBezTo>
                  <a:cubicBezTo>
                    <a:pt x="161" y="74"/>
                    <a:pt x="166" y="69"/>
                    <a:pt x="172" y="69"/>
                  </a:cubicBezTo>
                  <a:close/>
                  <a:moveTo>
                    <a:pt x="53" y="71"/>
                  </a:moveTo>
                  <a:cubicBezTo>
                    <a:pt x="59" y="71"/>
                    <a:pt x="64" y="75"/>
                    <a:pt x="64" y="81"/>
                  </a:cubicBezTo>
                  <a:cubicBezTo>
                    <a:pt x="64" y="87"/>
                    <a:pt x="59" y="92"/>
                    <a:pt x="53" y="92"/>
                  </a:cubicBezTo>
                  <a:cubicBezTo>
                    <a:pt x="47" y="92"/>
                    <a:pt x="42" y="87"/>
                    <a:pt x="42" y="81"/>
                  </a:cubicBezTo>
                  <a:cubicBezTo>
                    <a:pt x="42" y="75"/>
                    <a:pt x="47" y="71"/>
                    <a:pt x="53" y="71"/>
                  </a:cubicBezTo>
                  <a:close/>
                  <a:moveTo>
                    <a:pt x="209" y="162"/>
                  </a:moveTo>
                  <a:cubicBezTo>
                    <a:pt x="185" y="162"/>
                    <a:pt x="185" y="162"/>
                    <a:pt x="185" y="162"/>
                  </a:cubicBezTo>
                  <a:cubicBezTo>
                    <a:pt x="185" y="111"/>
                    <a:pt x="185" y="111"/>
                    <a:pt x="185" y="111"/>
                  </a:cubicBezTo>
                  <a:cubicBezTo>
                    <a:pt x="161" y="111"/>
                    <a:pt x="161" y="111"/>
                    <a:pt x="161" y="111"/>
                  </a:cubicBezTo>
                  <a:cubicBezTo>
                    <a:pt x="161" y="162"/>
                    <a:pt x="161" y="162"/>
                    <a:pt x="161" y="162"/>
                  </a:cubicBezTo>
                  <a:cubicBezTo>
                    <a:pt x="64" y="162"/>
                    <a:pt x="64" y="162"/>
                    <a:pt x="64" y="162"/>
                  </a:cubicBezTo>
                  <a:cubicBezTo>
                    <a:pt x="64" y="111"/>
                    <a:pt x="64" y="111"/>
                    <a:pt x="64" y="111"/>
                  </a:cubicBezTo>
                  <a:cubicBezTo>
                    <a:pt x="39" y="111"/>
                    <a:pt x="39" y="111"/>
                    <a:pt x="39" y="111"/>
                  </a:cubicBezTo>
                  <a:cubicBezTo>
                    <a:pt x="39" y="162"/>
                    <a:pt x="39" y="162"/>
                    <a:pt x="39" y="162"/>
                  </a:cubicBezTo>
                  <a:cubicBezTo>
                    <a:pt x="19" y="162"/>
                    <a:pt x="19" y="162"/>
                    <a:pt x="19" y="162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28" y="98"/>
                    <a:pt x="33" y="103"/>
                    <a:pt x="39" y="103"/>
                  </a:cubicBezTo>
                  <a:cubicBezTo>
                    <a:pt x="187" y="103"/>
                    <a:pt x="187" y="103"/>
                    <a:pt x="187" y="103"/>
                  </a:cubicBezTo>
                  <a:cubicBezTo>
                    <a:pt x="193" y="103"/>
                    <a:pt x="198" y="98"/>
                    <a:pt x="198" y="92"/>
                  </a:cubicBezTo>
                  <a:cubicBezTo>
                    <a:pt x="198" y="18"/>
                    <a:pt x="198" y="18"/>
                    <a:pt x="198" y="18"/>
                  </a:cubicBezTo>
                  <a:cubicBezTo>
                    <a:pt x="209" y="18"/>
                    <a:pt x="209" y="18"/>
                    <a:pt x="209" y="18"/>
                  </a:cubicBezTo>
                  <a:lnTo>
                    <a:pt x="209" y="1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339142" y="1831453"/>
            <a:ext cx="507584" cy="333364"/>
            <a:chOff x="4142483" y="3269073"/>
            <a:chExt cx="507584" cy="333364"/>
          </a:xfrm>
        </p:grpSpPr>
        <p:sp>
          <p:nvSpPr>
            <p:cNvPr id="44" name="Freeform 113"/>
            <p:cNvSpPr/>
            <p:nvPr/>
          </p:nvSpPr>
          <p:spPr bwMode="auto">
            <a:xfrm>
              <a:off x="4144996" y="3541292"/>
              <a:ext cx="505071" cy="61145"/>
            </a:xfrm>
            <a:custGeom>
              <a:avLst/>
              <a:gdLst>
                <a:gd name="T0" fmla="*/ 145 w 255"/>
                <a:gd name="T1" fmla="*/ 26 h 31"/>
                <a:gd name="T2" fmla="*/ 145 w 255"/>
                <a:gd name="T3" fmla="*/ 22 h 31"/>
                <a:gd name="T4" fmla="*/ 253 w 255"/>
                <a:gd name="T5" fmla="*/ 22 h 31"/>
                <a:gd name="T6" fmla="*/ 251 w 255"/>
                <a:gd name="T7" fmla="*/ 17 h 31"/>
                <a:gd name="T8" fmla="*/ 157 w 255"/>
                <a:gd name="T9" fmla="*/ 17 h 31"/>
                <a:gd name="T10" fmla="*/ 157 w 255"/>
                <a:gd name="T11" fmla="*/ 12 h 31"/>
                <a:gd name="T12" fmla="*/ 248 w 255"/>
                <a:gd name="T13" fmla="*/ 12 h 31"/>
                <a:gd name="T14" fmla="*/ 193 w 255"/>
                <a:gd name="T15" fmla="*/ 2 h 31"/>
                <a:gd name="T16" fmla="*/ 136 w 255"/>
                <a:gd name="T17" fmla="*/ 13 h 31"/>
                <a:gd name="T18" fmla="*/ 136 w 255"/>
                <a:gd name="T19" fmla="*/ 17 h 31"/>
                <a:gd name="T20" fmla="*/ 127 w 255"/>
                <a:gd name="T21" fmla="*/ 17 h 31"/>
                <a:gd name="T22" fmla="*/ 119 w 255"/>
                <a:gd name="T23" fmla="*/ 17 h 31"/>
                <a:gd name="T24" fmla="*/ 119 w 255"/>
                <a:gd name="T25" fmla="*/ 14 h 31"/>
                <a:gd name="T26" fmla="*/ 61 w 255"/>
                <a:gd name="T27" fmla="*/ 0 h 31"/>
                <a:gd name="T28" fmla="*/ 6 w 255"/>
                <a:gd name="T29" fmla="*/ 10 h 31"/>
                <a:gd name="T30" fmla="*/ 97 w 255"/>
                <a:gd name="T31" fmla="*/ 10 h 31"/>
                <a:gd name="T32" fmla="*/ 97 w 255"/>
                <a:gd name="T33" fmla="*/ 14 h 31"/>
                <a:gd name="T34" fmla="*/ 2 w 255"/>
                <a:gd name="T35" fmla="*/ 14 h 31"/>
                <a:gd name="T36" fmla="*/ 2 w 255"/>
                <a:gd name="T37" fmla="*/ 19 h 31"/>
                <a:gd name="T38" fmla="*/ 109 w 255"/>
                <a:gd name="T39" fmla="*/ 19 h 31"/>
                <a:gd name="T40" fmla="*/ 109 w 255"/>
                <a:gd name="T41" fmla="*/ 24 h 31"/>
                <a:gd name="T42" fmla="*/ 1 w 255"/>
                <a:gd name="T43" fmla="*/ 24 h 31"/>
                <a:gd name="T44" fmla="*/ 0 w 255"/>
                <a:gd name="T45" fmla="*/ 31 h 31"/>
                <a:gd name="T46" fmla="*/ 255 w 255"/>
                <a:gd name="T47" fmla="*/ 31 h 31"/>
                <a:gd name="T48" fmla="*/ 254 w 255"/>
                <a:gd name="T49" fmla="*/ 26 h 31"/>
                <a:gd name="T50" fmla="*/ 145 w 255"/>
                <a:gd name="T51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5" h="31">
                  <a:moveTo>
                    <a:pt x="145" y="26"/>
                  </a:moveTo>
                  <a:cubicBezTo>
                    <a:pt x="145" y="22"/>
                    <a:pt x="145" y="22"/>
                    <a:pt x="145" y="22"/>
                  </a:cubicBezTo>
                  <a:cubicBezTo>
                    <a:pt x="253" y="22"/>
                    <a:pt x="253" y="22"/>
                    <a:pt x="253" y="22"/>
                  </a:cubicBezTo>
                  <a:cubicBezTo>
                    <a:pt x="251" y="17"/>
                    <a:pt x="251" y="17"/>
                    <a:pt x="251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7" y="12"/>
                    <a:pt x="157" y="12"/>
                    <a:pt x="157" y="12"/>
                  </a:cubicBezTo>
                  <a:cubicBezTo>
                    <a:pt x="248" y="12"/>
                    <a:pt x="248" y="12"/>
                    <a:pt x="248" y="12"/>
                  </a:cubicBezTo>
                  <a:cubicBezTo>
                    <a:pt x="242" y="8"/>
                    <a:pt x="223" y="2"/>
                    <a:pt x="193" y="2"/>
                  </a:cubicBezTo>
                  <a:cubicBezTo>
                    <a:pt x="163" y="2"/>
                    <a:pt x="142" y="8"/>
                    <a:pt x="136" y="13"/>
                  </a:cubicBezTo>
                  <a:cubicBezTo>
                    <a:pt x="136" y="17"/>
                    <a:pt x="136" y="17"/>
                    <a:pt x="136" y="17"/>
                  </a:cubicBezTo>
                  <a:cubicBezTo>
                    <a:pt x="127" y="17"/>
                    <a:pt x="127" y="17"/>
                    <a:pt x="127" y="17"/>
                  </a:cubicBezTo>
                  <a:cubicBezTo>
                    <a:pt x="119" y="17"/>
                    <a:pt x="119" y="17"/>
                    <a:pt x="119" y="17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19" y="9"/>
                    <a:pt x="99" y="0"/>
                    <a:pt x="61" y="0"/>
                  </a:cubicBezTo>
                  <a:cubicBezTo>
                    <a:pt x="33" y="0"/>
                    <a:pt x="14" y="5"/>
                    <a:pt x="6" y="10"/>
                  </a:cubicBezTo>
                  <a:cubicBezTo>
                    <a:pt x="97" y="10"/>
                    <a:pt x="97" y="10"/>
                    <a:pt x="97" y="10"/>
                  </a:cubicBezTo>
                  <a:cubicBezTo>
                    <a:pt x="97" y="14"/>
                    <a:pt x="97" y="14"/>
                    <a:pt x="97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55" y="31"/>
                    <a:pt x="255" y="31"/>
                    <a:pt x="255" y="31"/>
                  </a:cubicBezTo>
                  <a:cubicBezTo>
                    <a:pt x="254" y="26"/>
                    <a:pt x="254" y="26"/>
                    <a:pt x="254" y="26"/>
                  </a:cubicBezTo>
                  <a:lnTo>
                    <a:pt x="145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5" name="Freeform 114"/>
            <p:cNvSpPr>
              <a:spLocks noEditPoints="1"/>
            </p:cNvSpPr>
            <p:nvPr/>
          </p:nvSpPr>
          <p:spPr bwMode="auto">
            <a:xfrm>
              <a:off x="4142483" y="3269073"/>
              <a:ext cx="245416" cy="299860"/>
            </a:xfrm>
            <a:custGeom>
              <a:avLst/>
              <a:gdLst>
                <a:gd name="T0" fmla="*/ 62 w 124"/>
                <a:gd name="T1" fmla="*/ 134 h 151"/>
                <a:gd name="T2" fmla="*/ 124 w 124"/>
                <a:gd name="T3" fmla="*/ 151 h 151"/>
                <a:gd name="T4" fmla="*/ 124 w 124"/>
                <a:gd name="T5" fmla="*/ 151 h 151"/>
                <a:gd name="T6" fmla="*/ 124 w 124"/>
                <a:gd name="T7" fmla="*/ 17 h 151"/>
                <a:gd name="T8" fmla="*/ 124 w 124"/>
                <a:gd name="T9" fmla="*/ 17 h 151"/>
                <a:gd name="T10" fmla="*/ 62 w 124"/>
                <a:gd name="T11" fmla="*/ 0 h 151"/>
                <a:gd name="T12" fmla="*/ 1 w 124"/>
                <a:gd name="T13" fmla="*/ 17 h 151"/>
                <a:gd name="T14" fmla="*/ 0 w 124"/>
                <a:gd name="T15" fmla="*/ 17 h 151"/>
                <a:gd name="T16" fmla="*/ 0 w 124"/>
                <a:gd name="T17" fmla="*/ 149 h 151"/>
                <a:gd name="T18" fmla="*/ 62 w 124"/>
                <a:gd name="T19" fmla="*/ 134 h 151"/>
                <a:gd name="T20" fmla="*/ 111 w 124"/>
                <a:gd name="T21" fmla="*/ 75 h 151"/>
                <a:gd name="T22" fmla="*/ 61 w 124"/>
                <a:gd name="T23" fmla="*/ 67 h 151"/>
                <a:gd name="T24" fmla="*/ 12 w 124"/>
                <a:gd name="T25" fmla="*/ 75 h 151"/>
                <a:gd name="T26" fmla="*/ 12 w 124"/>
                <a:gd name="T27" fmla="*/ 69 h 151"/>
                <a:gd name="T28" fmla="*/ 61 w 124"/>
                <a:gd name="T29" fmla="*/ 61 h 151"/>
                <a:gd name="T30" fmla="*/ 111 w 124"/>
                <a:gd name="T31" fmla="*/ 69 h 151"/>
                <a:gd name="T32" fmla="*/ 111 w 124"/>
                <a:gd name="T33" fmla="*/ 75 h 151"/>
                <a:gd name="T34" fmla="*/ 12 w 124"/>
                <a:gd name="T35" fmla="*/ 31 h 151"/>
                <a:gd name="T36" fmla="*/ 61 w 124"/>
                <a:gd name="T37" fmla="*/ 23 h 151"/>
                <a:gd name="T38" fmla="*/ 111 w 124"/>
                <a:gd name="T39" fmla="*/ 31 h 151"/>
                <a:gd name="T40" fmla="*/ 111 w 124"/>
                <a:gd name="T41" fmla="*/ 37 h 151"/>
                <a:gd name="T42" fmla="*/ 61 w 124"/>
                <a:gd name="T43" fmla="*/ 29 h 151"/>
                <a:gd name="T44" fmla="*/ 12 w 124"/>
                <a:gd name="T45" fmla="*/ 37 h 151"/>
                <a:gd name="T46" fmla="*/ 12 w 124"/>
                <a:gd name="T47" fmla="*/ 31 h 151"/>
                <a:gd name="T48" fmla="*/ 12 w 124"/>
                <a:gd name="T49" fmla="*/ 50 h 151"/>
                <a:gd name="T50" fmla="*/ 61 w 124"/>
                <a:gd name="T51" fmla="*/ 43 h 151"/>
                <a:gd name="T52" fmla="*/ 111 w 124"/>
                <a:gd name="T53" fmla="*/ 50 h 151"/>
                <a:gd name="T54" fmla="*/ 111 w 124"/>
                <a:gd name="T55" fmla="*/ 56 h 151"/>
                <a:gd name="T56" fmla="*/ 61 w 124"/>
                <a:gd name="T57" fmla="*/ 49 h 151"/>
                <a:gd name="T58" fmla="*/ 12 w 124"/>
                <a:gd name="T59" fmla="*/ 56 h 151"/>
                <a:gd name="T60" fmla="*/ 12 w 124"/>
                <a:gd name="T61" fmla="*/ 50 h 151"/>
                <a:gd name="T62" fmla="*/ 12 w 124"/>
                <a:gd name="T63" fmla="*/ 88 h 151"/>
                <a:gd name="T64" fmla="*/ 61 w 124"/>
                <a:gd name="T65" fmla="*/ 80 h 151"/>
                <a:gd name="T66" fmla="*/ 111 w 124"/>
                <a:gd name="T67" fmla="*/ 88 h 151"/>
                <a:gd name="T68" fmla="*/ 111 w 124"/>
                <a:gd name="T69" fmla="*/ 94 h 151"/>
                <a:gd name="T70" fmla="*/ 61 w 124"/>
                <a:gd name="T71" fmla="*/ 87 h 151"/>
                <a:gd name="T72" fmla="*/ 12 w 124"/>
                <a:gd name="T73" fmla="*/ 94 h 151"/>
                <a:gd name="T74" fmla="*/ 12 w 124"/>
                <a:gd name="T75" fmla="*/ 8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4" h="151">
                  <a:moveTo>
                    <a:pt x="62" y="134"/>
                  </a:moveTo>
                  <a:cubicBezTo>
                    <a:pt x="96" y="134"/>
                    <a:pt x="124" y="141"/>
                    <a:pt x="124" y="151"/>
                  </a:cubicBezTo>
                  <a:cubicBezTo>
                    <a:pt x="124" y="151"/>
                    <a:pt x="124" y="151"/>
                    <a:pt x="124" y="151"/>
                  </a:cubicBezTo>
                  <a:cubicBezTo>
                    <a:pt x="124" y="17"/>
                    <a:pt x="124" y="17"/>
                    <a:pt x="124" y="17"/>
                  </a:cubicBezTo>
                  <a:cubicBezTo>
                    <a:pt x="124" y="17"/>
                    <a:pt x="124" y="17"/>
                    <a:pt x="124" y="17"/>
                  </a:cubicBezTo>
                  <a:cubicBezTo>
                    <a:pt x="122" y="8"/>
                    <a:pt x="95" y="0"/>
                    <a:pt x="62" y="0"/>
                  </a:cubicBezTo>
                  <a:cubicBezTo>
                    <a:pt x="29" y="0"/>
                    <a:pt x="2" y="8"/>
                    <a:pt x="1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4" y="140"/>
                    <a:pt x="30" y="134"/>
                    <a:pt x="62" y="134"/>
                  </a:cubicBezTo>
                  <a:close/>
                  <a:moveTo>
                    <a:pt x="111" y="75"/>
                  </a:moveTo>
                  <a:cubicBezTo>
                    <a:pt x="103" y="71"/>
                    <a:pt x="86" y="67"/>
                    <a:pt x="61" y="67"/>
                  </a:cubicBezTo>
                  <a:cubicBezTo>
                    <a:pt x="37" y="67"/>
                    <a:pt x="20" y="71"/>
                    <a:pt x="12" y="75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7" y="66"/>
                    <a:pt x="35" y="61"/>
                    <a:pt x="61" y="61"/>
                  </a:cubicBezTo>
                  <a:cubicBezTo>
                    <a:pt x="88" y="61"/>
                    <a:pt x="105" y="66"/>
                    <a:pt x="111" y="69"/>
                  </a:cubicBezTo>
                  <a:lnTo>
                    <a:pt x="111" y="75"/>
                  </a:lnTo>
                  <a:close/>
                  <a:moveTo>
                    <a:pt x="12" y="31"/>
                  </a:moveTo>
                  <a:cubicBezTo>
                    <a:pt x="17" y="28"/>
                    <a:pt x="35" y="23"/>
                    <a:pt x="61" y="23"/>
                  </a:cubicBezTo>
                  <a:cubicBezTo>
                    <a:pt x="88" y="23"/>
                    <a:pt x="105" y="28"/>
                    <a:pt x="111" y="31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03" y="33"/>
                    <a:pt x="86" y="29"/>
                    <a:pt x="61" y="29"/>
                  </a:cubicBezTo>
                  <a:cubicBezTo>
                    <a:pt x="37" y="29"/>
                    <a:pt x="20" y="33"/>
                    <a:pt x="12" y="37"/>
                  </a:cubicBezTo>
                  <a:lnTo>
                    <a:pt x="12" y="31"/>
                  </a:lnTo>
                  <a:close/>
                  <a:moveTo>
                    <a:pt x="12" y="50"/>
                  </a:moveTo>
                  <a:cubicBezTo>
                    <a:pt x="17" y="48"/>
                    <a:pt x="34" y="43"/>
                    <a:pt x="61" y="43"/>
                  </a:cubicBezTo>
                  <a:cubicBezTo>
                    <a:pt x="88" y="43"/>
                    <a:pt x="105" y="48"/>
                    <a:pt x="111" y="50"/>
                  </a:cubicBezTo>
                  <a:cubicBezTo>
                    <a:pt x="111" y="56"/>
                    <a:pt x="111" y="56"/>
                    <a:pt x="111" y="56"/>
                  </a:cubicBezTo>
                  <a:cubicBezTo>
                    <a:pt x="103" y="53"/>
                    <a:pt x="86" y="49"/>
                    <a:pt x="61" y="49"/>
                  </a:cubicBezTo>
                  <a:cubicBezTo>
                    <a:pt x="37" y="49"/>
                    <a:pt x="20" y="53"/>
                    <a:pt x="12" y="56"/>
                  </a:cubicBezTo>
                  <a:lnTo>
                    <a:pt x="12" y="50"/>
                  </a:lnTo>
                  <a:close/>
                  <a:moveTo>
                    <a:pt x="12" y="88"/>
                  </a:moveTo>
                  <a:cubicBezTo>
                    <a:pt x="17" y="85"/>
                    <a:pt x="34" y="80"/>
                    <a:pt x="61" y="80"/>
                  </a:cubicBezTo>
                  <a:cubicBezTo>
                    <a:pt x="88" y="80"/>
                    <a:pt x="105" y="85"/>
                    <a:pt x="111" y="88"/>
                  </a:cubicBezTo>
                  <a:cubicBezTo>
                    <a:pt x="111" y="94"/>
                    <a:pt x="111" y="94"/>
                    <a:pt x="111" y="94"/>
                  </a:cubicBezTo>
                  <a:cubicBezTo>
                    <a:pt x="103" y="91"/>
                    <a:pt x="86" y="87"/>
                    <a:pt x="61" y="87"/>
                  </a:cubicBezTo>
                  <a:cubicBezTo>
                    <a:pt x="37" y="87"/>
                    <a:pt x="20" y="91"/>
                    <a:pt x="12" y="94"/>
                  </a:cubicBezTo>
                  <a:lnTo>
                    <a:pt x="12" y="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6" name="Freeform 115"/>
            <p:cNvSpPr/>
            <p:nvPr/>
          </p:nvSpPr>
          <p:spPr bwMode="auto">
            <a:xfrm>
              <a:off x="4544529" y="3310953"/>
              <a:ext cx="69521" cy="71196"/>
            </a:xfrm>
            <a:custGeom>
              <a:avLst/>
              <a:gdLst>
                <a:gd name="T0" fmla="*/ 35 w 35"/>
                <a:gd name="T1" fmla="*/ 36 h 36"/>
                <a:gd name="T2" fmla="*/ 35 w 35"/>
                <a:gd name="T3" fmla="*/ 6 h 36"/>
                <a:gd name="T4" fmla="*/ 0 w 35"/>
                <a:gd name="T5" fmla="*/ 0 h 36"/>
                <a:gd name="T6" fmla="*/ 0 w 35"/>
                <a:gd name="T7" fmla="*/ 31 h 36"/>
                <a:gd name="T8" fmla="*/ 35 w 35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6">
                  <a:moveTo>
                    <a:pt x="35" y="36"/>
                  </a:moveTo>
                  <a:cubicBezTo>
                    <a:pt x="35" y="6"/>
                    <a:pt x="35" y="6"/>
                    <a:pt x="35" y="6"/>
                  </a:cubicBezTo>
                  <a:cubicBezTo>
                    <a:pt x="29" y="4"/>
                    <a:pt x="17" y="1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5" y="32"/>
                    <a:pt x="26" y="34"/>
                    <a:pt x="35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7" name="Freeform 116"/>
            <p:cNvSpPr>
              <a:spLocks noEditPoints="1"/>
            </p:cNvSpPr>
            <p:nvPr/>
          </p:nvSpPr>
          <p:spPr bwMode="auto">
            <a:xfrm>
              <a:off x="4403813" y="3273261"/>
              <a:ext cx="246253" cy="299860"/>
            </a:xfrm>
            <a:custGeom>
              <a:avLst/>
              <a:gdLst>
                <a:gd name="T0" fmla="*/ 124 w 124"/>
                <a:gd name="T1" fmla="*/ 17 h 151"/>
                <a:gd name="T2" fmla="*/ 62 w 124"/>
                <a:gd name="T3" fmla="*/ 0 h 151"/>
                <a:gd name="T4" fmla="*/ 1 w 124"/>
                <a:gd name="T5" fmla="*/ 17 h 151"/>
                <a:gd name="T6" fmla="*/ 0 w 124"/>
                <a:gd name="T7" fmla="*/ 17 h 151"/>
                <a:gd name="T8" fmla="*/ 0 w 124"/>
                <a:gd name="T9" fmla="*/ 148 h 151"/>
                <a:gd name="T10" fmla="*/ 62 w 124"/>
                <a:gd name="T11" fmla="*/ 133 h 151"/>
                <a:gd name="T12" fmla="*/ 124 w 124"/>
                <a:gd name="T13" fmla="*/ 151 h 151"/>
                <a:gd name="T14" fmla="*/ 124 w 124"/>
                <a:gd name="T15" fmla="*/ 151 h 151"/>
                <a:gd name="T16" fmla="*/ 124 w 124"/>
                <a:gd name="T17" fmla="*/ 17 h 151"/>
                <a:gd name="T18" fmla="*/ 112 w 124"/>
                <a:gd name="T19" fmla="*/ 76 h 151"/>
                <a:gd name="T20" fmla="*/ 112 w 124"/>
                <a:gd name="T21" fmla="*/ 82 h 151"/>
                <a:gd name="T22" fmla="*/ 62 w 124"/>
                <a:gd name="T23" fmla="*/ 74 h 151"/>
                <a:gd name="T24" fmla="*/ 13 w 124"/>
                <a:gd name="T25" fmla="*/ 82 h 151"/>
                <a:gd name="T26" fmla="*/ 13 w 124"/>
                <a:gd name="T27" fmla="*/ 76 h 151"/>
                <a:gd name="T28" fmla="*/ 62 w 124"/>
                <a:gd name="T29" fmla="*/ 68 h 151"/>
                <a:gd name="T30" fmla="*/ 112 w 124"/>
                <a:gd name="T31" fmla="*/ 76 h 151"/>
                <a:gd name="T32" fmla="*/ 13 w 124"/>
                <a:gd name="T33" fmla="*/ 30 h 151"/>
                <a:gd name="T34" fmla="*/ 55 w 124"/>
                <a:gd name="T35" fmla="*/ 22 h 151"/>
                <a:gd name="T36" fmla="*/ 55 w 124"/>
                <a:gd name="T37" fmla="*/ 28 h 151"/>
                <a:gd name="T38" fmla="*/ 13 w 124"/>
                <a:gd name="T39" fmla="*/ 36 h 151"/>
                <a:gd name="T40" fmla="*/ 13 w 124"/>
                <a:gd name="T41" fmla="*/ 30 h 151"/>
                <a:gd name="T42" fmla="*/ 13 w 124"/>
                <a:gd name="T43" fmla="*/ 49 h 151"/>
                <a:gd name="T44" fmla="*/ 55 w 124"/>
                <a:gd name="T45" fmla="*/ 42 h 151"/>
                <a:gd name="T46" fmla="*/ 55 w 124"/>
                <a:gd name="T47" fmla="*/ 48 h 151"/>
                <a:gd name="T48" fmla="*/ 13 w 124"/>
                <a:gd name="T49" fmla="*/ 55 h 151"/>
                <a:gd name="T50" fmla="*/ 13 w 124"/>
                <a:gd name="T51" fmla="*/ 49 h 151"/>
                <a:gd name="T52" fmla="*/ 112 w 124"/>
                <a:gd name="T53" fmla="*/ 119 h 151"/>
                <a:gd name="T54" fmla="*/ 62 w 124"/>
                <a:gd name="T55" fmla="*/ 112 h 151"/>
                <a:gd name="T56" fmla="*/ 13 w 124"/>
                <a:gd name="T57" fmla="*/ 119 h 151"/>
                <a:gd name="T58" fmla="*/ 13 w 124"/>
                <a:gd name="T59" fmla="*/ 114 h 151"/>
                <a:gd name="T60" fmla="*/ 62 w 124"/>
                <a:gd name="T61" fmla="*/ 106 h 151"/>
                <a:gd name="T62" fmla="*/ 112 w 124"/>
                <a:gd name="T63" fmla="*/ 114 h 151"/>
                <a:gd name="T64" fmla="*/ 112 w 124"/>
                <a:gd name="T65" fmla="*/ 119 h 151"/>
                <a:gd name="T66" fmla="*/ 112 w 124"/>
                <a:gd name="T67" fmla="*/ 100 h 151"/>
                <a:gd name="T68" fmla="*/ 62 w 124"/>
                <a:gd name="T69" fmla="*/ 92 h 151"/>
                <a:gd name="T70" fmla="*/ 13 w 124"/>
                <a:gd name="T71" fmla="*/ 100 h 151"/>
                <a:gd name="T72" fmla="*/ 13 w 124"/>
                <a:gd name="T73" fmla="*/ 94 h 151"/>
                <a:gd name="T74" fmla="*/ 62 w 124"/>
                <a:gd name="T75" fmla="*/ 86 h 151"/>
                <a:gd name="T76" fmla="*/ 112 w 124"/>
                <a:gd name="T77" fmla="*/ 94 h 151"/>
                <a:gd name="T78" fmla="*/ 112 w 124"/>
                <a:gd name="T79" fmla="*/ 100 h 151"/>
                <a:gd name="T80" fmla="*/ 112 w 124"/>
                <a:gd name="T81" fmla="*/ 65 h 151"/>
                <a:gd name="T82" fmla="*/ 65 w 124"/>
                <a:gd name="T83" fmla="*/ 57 h 151"/>
                <a:gd name="T84" fmla="*/ 65 w 124"/>
                <a:gd name="T85" fmla="*/ 12 h 151"/>
                <a:gd name="T86" fmla="*/ 112 w 124"/>
                <a:gd name="T87" fmla="*/ 21 h 151"/>
                <a:gd name="T88" fmla="*/ 112 w 124"/>
                <a:gd name="T89" fmla="*/ 6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4" h="151">
                  <a:moveTo>
                    <a:pt x="124" y="17"/>
                  </a:moveTo>
                  <a:cubicBezTo>
                    <a:pt x="123" y="7"/>
                    <a:pt x="96" y="0"/>
                    <a:pt x="62" y="0"/>
                  </a:cubicBezTo>
                  <a:cubicBezTo>
                    <a:pt x="29" y="0"/>
                    <a:pt x="2" y="7"/>
                    <a:pt x="1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4" y="140"/>
                    <a:pt x="30" y="133"/>
                    <a:pt x="62" y="133"/>
                  </a:cubicBezTo>
                  <a:cubicBezTo>
                    <a:pt x="96" y="133"/>
                    <a:pt x="124" y="141"/>
                    <a:pt x="124" y="151"/>
                  </a:cubicBezTo>
                  <a:cubicBezTo>
                    <a:pt x="124" y="151"/>
                    <a:pt x="124" y="151"/>
                    <a:pt x="124" y="151"/>
                  </a:cubicBezTo>
                  <a:cubicBezTo>
                    <a:pt x="124" y="17"/>
                    <a:pt x="124" y="17"/>
                    <a:pt x="124" y="17"/>
                  </a:cubicBezTo>
                  <a:close/>
                  <a:moveTo>
                    <a:pt x="112" y="76"/>
                  </a:moveTo>
                  <a:cubicBezTo>
                    <a:pt x="112" y="82"/>
                    <a:pt x="112" y="82"/>
                    <a:pt x="112" y="82"/>
                  </a:cubicBezTo>
                  <a:cubicBezTo>
                    <a:pt x="104" y="78"/>
                    <a:pt x="87" y="74"/>
                    <a:pt x="62" y="74"/>
                  </a:cubicBezTo>
                  <a:cubicBezTo>
                    <a:pt x="38" y="74"/>
                    <a:pt x="21" y="78"/>
                    <a:pt x="13" y="82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8" y="73"/>
                    <a:pt x="35" y="68"/>
                    <a:pt x="62" y="68"/>
                  </a:cubicBezTo>
                  <a:cubicBezTo>
                    <a:pt x="89" y="68"/>
                    <a:pt x="106" y="73"/>
                    <a:pt x="112" y="76"/>
                  </a:cubicBezTo>
                  <a:close/>
                  <a:moveTo>
                    <a:pt x="13" y="30"/>
                  </a:moveTo>
                  <a:cubicBezTo>
                    <a:pt x="18" y="27"/>
                    <a:pt x="32" y="23"/>
                    <a:pt x="55" y="22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34" y="29"/>
                    <a:pt x="20" y="33"/>
                    <a:pt x="13" y="36"/>
                  </a:cubicBezTo>
                  <a:lnTo>
                    <a:pt x="13" y="30"/>
                  </a:lnTo>
                  <a:close/>
                  <a:moveTo>
                    <a:pt x="13" y="49"/>
                  </a:moveTo>
                  <a:cubicBezTo>
                    <a:pt x="18" y="47"/>
                    <a:pt x="32" y="42"/>
                    <a:pt x="55" y="42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34" y="49"/>
                    <a:pt x="20" y="52"/>
                    <a:pt x="13" y="55"/>
                  </a:cubicBezTo>
                  <a:lnTo>
                    <a:pt x="13" y="49"/>
                  </a:lnTo>
                  <a:close/>
                  <a:moveTo>
                    <a:pt x="112" y="119"/>
                  </a:moveTo>
                  <a:cubicBezTo>
                    <a:pt x="104" y="116"/>
                    <a:pt x="87" y="112"/>
                    <a:pt x="62" y="112"/>
                  </a:cubicBezTo>
                  <a:cubicBezTo>
                    <a:pt x="38" y="112"/>
                    <a:pt x="21" y="116"/>
                    <a:pt x="13" y="119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8" y="111"/>
                    <a:pt x="35" y="106"/>
                    <a:pt x="62" y="106"/>
                  </a:cubicBezTo>
                  <a:cubicBezTo>
                    <a:pt x="89" y="106"/>
                    <a:pt x="106" y="111"/>
                    <a:pt x="112" y="114"/>
                  </a:cubicBezTo>
                  <a:lnTo>
                    <a:pt x="112" y="119"/>
                  </a:lnTo>
                  <a:close/>
                  <a:moveTo>
                    <a:pt x="112" y="100"/>
                  </a:moveTo>
                  <a:cubicBezTo>
                    <a:pt x="104" y="97"/>
                    <a:pt x="87" y="92"/>
                    <a:pt x="62" y="92"/>
                  </a:cubicBezTo>
                  <a:cubicBezTo>
                    <a:pt x="38" y="92"/>
                    <a:pt x="21" y="97"/>
                    <a:pt x="13" y="100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8" y="91"/>
                    <a:pt x="36" y="86"/>
                    <a:pt x="62" y="86"/>
                  </a:cubicBezTo>
                  <a:cubicBezTo>
                    <a:pt x="89" y="86"/>
                    <a:pt x="106" y="91"/>
                    <a:pt x="112" y="94"/>
                  </a:cubicBezTo>
                  <a:lnTo>
                    <a:pt x="112" y="100"/>
                  </a:lnTo>
                  <a:close/>
                  <a:moveTo>
                    <a:pt x="112" y="65"/>
                  </a:moveTo>
                  <a:cubicBezTo>
                    <a:pt x="106" y="62"/>
                    <a:pt x="90" y="57"/>
                    <a:pt x="65" y="57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90" y="13"/>
                    <a:pt x="107" y="18"/>
                    <a:pt x="112" y="21"/>
                  </a:cubicBezTo>
                  <a:lnTo>
                    <a:pt x="112" y="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黑板">
      <a:dk1>
        <a:sysClr val="windowText" lastClr="000000"/>
      </a:dk1>
      <a:lt1>
        <a:sysClr val="window" lastClr="FFFFFF"/>
      </a:lt1>
      <a:dk2>
        <a:srgbClr val="254308"/>
      </a:dk2>
      <a:lt2>
        <a:srgbClr val="E7E6E6"/>
      </a:lt2>
      <a:accent1>
        <a:srgbClr val="254326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00"/>
      </a:hlink>
      <a:folHlink>
        <a:srgbClr val="954F72"/>
      </a:folHlink>
    </a:clrScheme>
    <a:fontScheme name="黑板风">
      <a:majorFont>
        <a:latin typeface="Arial"/>
        <a:ea typeface="方正行楷简体"/>
        <a:cs typeface=""/>
      </a:majorFont>
      <a:minorFont>
        <a:latin typeface="Calibri Light"/>
        <a:ea typeface="微软雅黑 Light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1263</Words>
  <Application>Microsoft Office PowerPoint</Application>
  <PresentationFormat>全屏显示(16:9)</PresentationFormat>
  <Paragraphs>152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Calibri Light</vt:lpstr>
      <vt:lpstr>Calibri</vt:lpstr>
      <vt:lpstr>Gill Sans</vt:lpstr>
      <vt:lpstr>Arial</vt:lpstr>
      <vt:lpstr>方正行楷简体</vt:lpstr>
      <vt:lpstr>Century Gothic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108</cp:revision>
  <dcterms:created xsi:type="dcterms:W3CDTF">2017-02-17T07:17:00Z</dcterms:created>
  <dcterms:modified xsi:type="dcterms:W3CDTF">2021-01-05T11:13:01Z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