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29" r:id="rId2"/>
    <p:sldId id="3230" r:id="rId3"/>
    <p:sldId id="3231" r:id="rId4"/>
    <p:sldId id="3192" r:id="rId5"/>
    <p:sldId id="3202" r:id="rId6"/>
    <p:sldId id="3198" r:id="rId7"/>
    <p:sldId id="3195" r:id="rId8"/>
    <p:sldId id="3232" r:id="rId9"/>
    <p:sldId id="3204" r:id="rId10"/>
    <p:sldId id="3197" r:id="rId11"/>
    <p:sldId id="3200" r:id="rId12"/>
    <p:sldId id="3191" r:id="rId13"/>
    <p:sldId id="3233" r:id="rId14"/>
    <p:sldId id="3196" r:id="rId15"/>
    <p:sldId id="3203" r:id="rId16"/>
    <p:sldId id="3193" r:id="rId17"/>
    <p:sldId id="3190" r:id="rId18"/>
    <p:sldId id="3234" r:id="rId19"/>
    <p:sldId id="3205" r:id="rId20"/>
    <p:sldId id="3199" r:id="rId21"/>
    <p:sldId id="3194" r:id="rId22"/>
    <p:sldId id="3235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F7C"/>
    <a:srgbClr val="00BDBC"/>
    <a:srgbClr val="005081"/>
    <a:srgbClr val="F0A12C"/>
    <a:srgbClr val="FFFFFF"/>
    <a:srgbClr val="FE67BE"/>
    <a:srgbClr val="0FC7D3"/>
    <a:srgbClr val="EC206C"/>
    <a:srgbClr val="BC148E"/>
    <a:srgbClr val="0A1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6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378" y="108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3250" name="图片 32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352" y="2464196"/>
            <a:ext cx="12858045" cy="4768453"/>
          </a:xfrm>
          <a:prstGeom prst="rect">
            <a:avLst/>
          </a:prstGeom>
        </p:spPr>
      </p:pic>
      <p:sp>
        <p:nvSpPr>
          <p:cNvPr id="2876" name="TextBox 5"/>
          <p:cNvSpPr txBox="1">
            <a:spLocks noChangeArrowheads="1"/>
          </p:cNvSpPr>
          <p:nvPr/>
        </p:nvSpPr>
        <p:spPr bwMode="auto">
          <a:xfrm>
            <a:off x="4439622" y="1663152"/>
            <a:ext cx="3930813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200" dirty="0">
                <a:solidFill>
                  <a:srgbClr val="FA141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儿童成长教育</a:t>
            </a:r>
          </a:p>
        </p:txBody>
      </p:sp>
      <p:sp>
        <p:nvSpPr>
          <p:cNvPr id="2877" name="TextBox 6"/>
          <p:cNvSpPr txBox="1">
            <a:spLocks noChangeArrowheads="1"/>
          </p:cNvSpPr>
          <p:nvPr/>
        </p:nvSpPr>
        <p:spPr bwMode="auto">
          <a:xfrm>
            <a:off x="2635073" y="880021"/>
            <a:ext cx="75886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cap="all" spc="600" dirty="0">
                <a:solidFill>
                  <a:srgbClr val="FA141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童心飞扬 梦想起航</a:t>
            </a:r>
          </a:p>
        </p:txBody>
      </p:sp>
      <p:cxnSp>
        <p:nvCxnSpPr>
          <p:cNvPr id="2878" name="直接连接符 2877"/>
          <p:cNvCxnSpPr/>
          <p:nvPr/>
        </p:nvCxnSpPr>
        <p:spPr>
          <a:xfrm flipH="1">
            <a:off x="3840476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9" name="直接连接符 2878"/>
          <p:cNvCxnSpPr/>
          <p:nvPr/>
        </p:nvCxnSpPr>
        <p:spPr>
          <a:xfrm flipH="1">
            <a:off x="8082409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0" name="TextBox 5"/>
          <p:cNvSpPr txBox="1"/>
          <p:nvPr/>
        </p:nvSpPr>
        <p:spPr>
          <a:xfrm>
            <a:off x="4308412" y="2290330"/>
            <a:ext cx="424193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</a:t>
            </a:r>
            <a:r>
              <a:rPr lang="en-US" altLang="zh-CN" sz="1600" cap="all" spc="30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xiazaii</a:t>
            </a:r>
            <a:endParaRPr lang="zh-CN" altLang="en-US" sz="1600" cap="all" spc="300" dirty="0">
              <a:solidFill>
                <a:srgbClr val="FA141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可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6994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76" grpId="0" bldLvl="0" animBg="1"/>
      <p:bldP spid="2877" grpId="0"/>
      <p:bldP spid="28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矩形 45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7"/>
            <a:ext cx="2418755" cy="745348"/>
            <a:chOff x="844734" y="1912933"/>
            <a:chExt cx="2287091" cy="684788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40745" y="1168011"/>
            <a:ext cx="12117213" cy="864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11444" y="2464197"/>
            <a:ext cx="2619617" cy="18722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09640" y="2464197"/>
            <a:ext cx="2619617" cy="187220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11444" y="4414917"/>
            <a:ext cx="2619617" cy="18722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09640" y="4414917"/>
            <a:ext cx="2619617" cy="187220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1029495" y="1244584"/>
            <a:ext cx="8352209" cy="7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1206673" y="2528247"/>
            <a:ext cx="4468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/>
          <p:nvPr/>
        </p:nvGrpSpPr>
        <p:grpSpPr bwMode="auto">
          <a:xfrm>
            <a:off x="4448793" y="1508477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/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/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/>
          <p:nvPr/>
        </p:nvSpPr>
        <p:spPr bwMode="auto">
          <a:xfrm>
            <a:off x="4665605" y="1762959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5705299" y="1980608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/>
          <p:nvPr/>
        </p:nvSpPr>
        <p:spPr bwMode="auto">
          <a:xfrm>
            <a:off x="4983708" y="2706384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5214751" y="3230417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6878093" y="2696339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4697416" y="3230416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5778127" y="3230417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/>
          <p:nvPr/>
        </p:nvSpPr>
        <p:spPr bwMode="auto">
          <a:xfrm>
            <a:off x="7446492" y="2695501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6884789" y="1792258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/>
          <p:nvPr/>
        </p:nvSpPr>
        <p:spPr bwMode="auto">
          <a:xfrm>
            <a:off x="5783150" y="1756262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 bwMode="auto">
          <a:xfrm>
            <a:off x="5218936" y="1895222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/>
          <p:nvPr/>
        </p:nvSpPr>
        <p:spPr bwMode="auto">
          <a:xfrm>
            <a:off x="4666442" y="2163936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/>
          <p:nvPr/>
        </p:nvSpPr>
        <p:spPr bwMode="auto">
          <a:xfrm>
            <a:off x="6324762" y="2712244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/>
          <p:nvPr/>
        </p:nvSpPr>
        <p:spPr bwMode="auto">
          <a:xfrm>
            <a:off x="2797621" y="2635229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/>
          <p:nvPr/>
        </p:nvSpPr>
        <p:spPr bwMode="auto">
          <a:xfrm>
            <a:off x="3203170" y="2067667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3278780" y="218151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801705" y="2358983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2797621" y="4160448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3203170" y="3592886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/>
          <p:nvPr/>
        </p:nvSpPr>
        <p:spPr bwMode="auto">
          <a:xfrm>
            <a:off x="3278780" y="371343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808402" y="3580330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/>
          <p:nvPr/>
        </p:nvSpPr>
        <p:spPr bwMode="auto">
          <a:xfrm>
            <a:off x="361545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/>
          <p:nvPr/>
        </p:nvSpPr>
        <p:spPr bwMode="auto">
          <a:xfrm>
            <a:off x="4021028" y="4725499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/>
          <p:nvPr/>
        </p:nvSpPr>
        <p:spPr bwMode="auto">
          <a:xfrm>
            <a:off x="4097476" y="4840183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545061" y="3980469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/>
          <p:nvPr/>
        </p:nvSpPr>
        <p:spPr bwMode="auto">
          <a:xfrm>
            <a:off x="847991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/>
          <p:nvPr/>
        </p:nvSpPr>
        <p:spPr bwMode="auto">
          <a:xfrm>
            <a:off x="8885488" y="4725499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/>
          <p:nvPr/>
        </p:nvSpPr>
        <p:spPr bwMode="auto">
          <a:xfrm>
            <a:off x="8961935" y="4846880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698114" y="3464808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8753649" y="3820580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9159223" y="3253018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9235671" y="3374400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867559" y="2940776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8746952" y="2276110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/>
          <p:nvPr/>
        </p:nvSpPr>
        <p:spPr bwMode="auto">
          <a:xfrm>
            <a:off x="9153364" y="1708547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/>
          <p:nvPr/>
        </p:nvSpPr>
        <p:spPr bwMode="auto">
          <a:xfrm>
            <a:off x="9235671" y="1821556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548620" y="1954658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837358" y="4907917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9076" y="4428488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9480" y="3966590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4284" y="3562743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646715" y="1758825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/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/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/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/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/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/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/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/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/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/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/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/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/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/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/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/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/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/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/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/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/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725242" y="5479363"/>
            <a:ext cx="933108" cy="10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424263" y="5429971"/>
            <a:ext cx="96864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9100962" y="3647862"/>
            <a:ext cx="99553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434600" y="3598195"/>
            <a:ext cx="987746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375671" y="3510654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545006" y="3426802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/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743684" y="4736462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321736" y="4513008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/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35725" y="4157237"/>
            <a:ext cx="1647032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2241" y="4641858"/>
            <a:ext cx="1394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1538" y="5227735"/>
            <a:ext cx="1715405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43599" y="5762985"/>
            <a:ext cx="143128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3048668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3736216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5218464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645400" y="3279248"/>
            <a:ext cx="37759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45399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accent2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75" y="1600100"/>
            <a:ext cx="8229222" cy="563254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333031" y="1888133"/>
            <a:ext cx="841222" cy="841222"/>
            <a:chOff x="3529981" y="507683"/>
            <a:chExt cx="598350" cy="598350"/>
          </a:xfrm>
        </p:grpSpPr>
        <p:sp>
          <p:nvSpPr>
            <p:cNvPr id="20" name="椭圆 19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65507" y="459499"/>
            <a:ext cx="1627369" cy="1548969"/>
            <a:chOff x="1369560" y="1867224"/>
            <a:chExt cx="1157526" cy="1101761"/>
          </a:xfrm>
        </p:grpSpPr>
        <p:sp>
          <p:nvSpPr>
            <p:cNvPr id="23" name="TextBox 34"/>
            <p:cNvSpPr txBox="1"/>
            <p:nvPr/>
          </p:nvSpPr>
          <p:spPr>
            <a:xfrm>
              <a:off x="1369560" y="1867224"/>
              <a:ext cx="1157526" cy="8803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435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98632" y="2524993"/>
              <a:ext cx="1099376" cy="443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935" baseline="12000" dirty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3935" baseline="120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678700" y="2035570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78700" y="3094627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36956" y="5212742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81198" y="2997143"/>
            <a:ext cx="841222" cy="841222"/>
            <a:chOff x="3529981" y="507683"/>
            <a:chExt cx="598350" cy="598350"/>
          </a:xfrm>
        </p:grpSpPr>
        <p:sp>
          <p:nvSpPr>
            <p:cNvPr id="29" name="椭圆 28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89181" y="5094872"/>
            <a:ext cx="841222" cy="841222"/>
            <a:chOff x="3529981" y="507683"/>
            <a:chExt cx="598350" cy="598350"/>
          </a:xfrm>
        </p:grpSpPr>
        <p:sp>
          <p:nvSpPr>
            <p:cNvPr id="32" name="椭圆 31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25347" y="1832499"/>
            <a:ext cx="1056595" cy="4227475"/>
            <a:chOff x="5901014" y="1112411"/>
            <a:chExt cx="1056725" cy="4227997"/>
          </a:xfrm>
        </p:grpSpPr>
        <p:sp>
          <p:nvSpPr>
            <p:cNvPr id="35" name="弧形 34"/>
            <p:cNvSpPr/>
            <p:nvPr/>
          </p:nvSpPr>
          <p:spPr>
            <a:xfrm>
              <a:off x="5901014" y="3226592"/>
              <a:ext cx="1056724" cy="1056724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>
              <a:off x="5901014" y="1112411"/>
              <a:ext cx="1056724" cy="1056724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 flipH="1">
              <a:off x="5901015" y="2169503"/>
              <a:ext cx="1056724" cy="1056724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flipH="1">
              <a:off x="5901015" y="4283684"/>
              <a:ext cx="1056724" cy="1056724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78100" y="4054101"/>
            <a:ext cx="841222" cy="841222"/>
            <a:chOff x="3529981" y="507683"/>
            <a:chExt cx="598350" cy="598350"/>
          </a:xfrm>
        </p:grpSpPr>
        <p:sp>
          <p:nvSpPr>
            <p:cNvPr id="40" name="椭圆 39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4636955" y="4153685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3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2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645010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9070" y="4774993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607476" y="4872401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744355" y="5249498"/>
            <a:ext cx="209840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9" name="Group 279"/>
          <p:cNvGrpSpPr/>
          <p:nvPr/>
        </p:nvGrpSpPr>
        <p:grpSpPr>
          <a:xfrm>
            <a:off x="2454252" y="2704560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890538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7317161" y="2723204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774790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490411" y="3885297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4069163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5043764" y="4872401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418453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Chord 49"/>
          <p:cNvSpPr/>
          <p:nvPr/>
        </p:nvSpPr>
        <p:spPr>
          <a:xfrm rot="6745650">
            <a:off x="649578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470386" y="4872401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62471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Chord 52"/>
          <p:cNvSpPr/>
          <p:nvPr/>
        </p:nvSpPr>
        <p:spPr>
          <a:xfrm rot="6745650">
            <a:off x="895341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928013" y="4872401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9064894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928108" y="4012517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468407" y="3939708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803185" y="397591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3250" name="图片 32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352" y="2464196"/>
            <a:ext cx="12858045" cy="4768453"/>
          </a:xfrm>
          <a:prstGeom prst="rect">
            <a:avLst/>
          </a:prstGeom>
        </p:spPr>
      </p:pic>
      <p:sp>
        <p:nvSpPr>
          <p:cNvPr id="2876" name="TextBox 5"/>
          <p:cNvSpPr txBox="1">
            <a:spLocks noChangeArrowheads="1"/>
          </p:cNvSpPr>
          <p:nvPr/>
        </p:nvSpPr>
        <p:spPr bwMode="auto">
          <a:xfrm>
            <a:off x="4439622" y="1663152"/>
            <a:ext cx="3930813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200" dirty="0">
                <a:solidFill>
                  <a:srgbClr val="FA141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儿童成长教育</a:t>
            </a:r>
          </a:p>
        </p:txBody>
      </p:sp>
      <p:sp>
        <p:nvSpPr>
          <p:cNvPr id="2877" name="TextBox 6"/>
          <p:cNvSpPr txBox="1">
            <a:spLocks noChangeArrowheads="1"/>
          </p:cNvSpPr>
          <p:nvPr/>
        </p:nvSpPr>
        <p:spPr bwMode="auto">
          <a:xfrm>
            <a:off x="2635073" y="880021"/>
            <a:ext cx="75886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cap="all" spc="600" dirty="0">
                <a:solidFill>
                  <a:srgbClr val="FA141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cxnSp>
        <p:nvCxnSpPr>
          <p:cNvPr id="2878" name="直接连接符 2877"/>
          <p:cNvCxnSpPr/>
          <p:nvPr/>
        </p:nvCxnSpPr>
        <p:spPr>
          <a:xfrm flipH="1">
            <a:off x="3840476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9" name="直接连接符 2878"/>
          <p:cNvCxnSpPr/>
          <p:nvPr/>
        </p:nvCxnSpPr>
        <p:spPr>
          <a:xfrm flipH="1">
            <a:off x="8082409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6" grpId="0" bldLvl="0" animBg="1"/>
      <p:bldP spid="28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1520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6814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56373"/>
            <a:ext cx="172091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3828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49121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45647" y="1672109"/>
            <a:ext cx="3275961" cy="327596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414410" y="4948070"/>
            <a:ext cx="1631540" cy="16315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1388815" y="226559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1388815" y="3687764"/>
            <a:ext cx="662473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矩形 28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heme/theme1.xml><?xml version="1.0" encoding="utf-8"?>
<a:theme xmlns:a="http://schemas.openxmlformats.org/drawingml/2006/main" name="1_自定义设计方案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BC"/>
      </a:accent1>
      <a:accent2>
        <a:srgbClr val="005081"/>
      </a:accent2>
      <a:accent3>
        <a:srgbClr val="00BDBC"/>
      </a:accent3>
      <a:accent4>
        <a:srgbClr val="005081"/>
      </a:accent4>
      <a:accent5>
        <a:srgbClr val="00BDBC"/>
      </a:accent5>
      <a:accent6>
        <a:srgbClr val="005081"/>
      </a:accent6>
      <a:hlink>
        <a:srgbClr val="00BDBC"/>
      </a:hlink>
      <a:folHlink>
        <a:srgbClr val="00508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2129</Words>
  <Application>Microsoft Office PowerPoint</Application>
  <PresentationFormat>自定义</PresentationFormat>
  <Paragraphs>199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方正正准黑简体</vt:lpstr>
      <vt:lpstr>宋体</vt:lpstr>
      <vt:lpstr>微软雅黑</vt:lpstr>
      <vt:lpstr>Arial</vt:lpstr>
      <vt:lpstr>Calibri</vt:lpstr>
      <vt:lpstr>Calibri Light</vt:lpstr>
      <vt:lpstr>Franklin Gothic Book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2021-01-05T11:40:56Z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