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7" r:id="rId2"/>
    <p:sldId id="258" r:id="rId3"/>
    <p:sldId id="259" r:id="rId4"/>
    <p:sldId id="286" r:id="rId5"/>
    <p:sldId id="285" r:id="rId6"/>
    <p:sldId id="261" r:id="rId7"/>
    <p:sldId id="296" r:id="rId8"/>
    <p:sldId id="294" r:id="rId9"/>
    <p:sldId id="265" r:id="rId10"/>
    <p:sldId id="278" r:id="rId11"/>
    <p:sldId id="284" r:id="rId12"/>
    <p:sldId id="288" r:id="rId13"/>
    <p:sldId id="283" r:id="rId14"/>
    <p:sldId id="281" r:id="rId15"/>
    <p:sldId id="297" r:id="rId16"/>
    <p:sldId id="270" r:id="rId17"/>
    <p:sldId id="272" r:id="rId18"/>
    <p:sldId id="260" r:id="rId19"/>
    <p:sldId id="277" r:id="rId20"/>
    <p:sldId id="264" r:id="rId21"/>
    <p:sldId id="292" r:id="rId22"/>
    <p:sldId id="274" r:id="rId23"/>
    <p:sldId id="289" r:id="rId24"/>
    <p:sldId id="287" r:id="rId25"/>
    <p:sldId id="290" r:id="rId26"/>
    <p:sldId id="273" r:id="rId27"/>
    <p:sldId id="263" r:id="rId28"/>
    <p:sldId id="293"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04040"/>
    <a:srgbClr val="EEE8F4"/>
    <a:srgbClr val="FEFFFF"/>
    <a:srgbClr val="C7994C"/>
    <a:srgbClr val="59C8D6"/>
    <a:srgbClr val="FFCC63"/>
    <a:srgbClr val="EF5263"/>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1035551" y="2117057"/>
            <a:ext cx="10120899" cy="518571"/>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2" name="Title 1"/>
          <p:cNvSpPr>
            <a:spLocks noGrp="1"/>
          </p:cNvSpPr>
          <p:nvPr>
            <p:ph type="ctrTitle"/>
          </p:nvPr>
        </p:nvSpPr>
        <p:spPr>
          <a:xfrm>
            <a:off x="1014846" y="672359"/>
            <a:ext cx="10162309" cy="1099282"/>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p:ph type="title"/>
          </p:nvPr>
        </p:nvSpPr>
        <p:spPr>
          <a:xfrm>
            <a:off x="843803" y="787215"/>
            <a:ext cx="10504394" cy="1073423"/>
          </a:xfrm>
        </p:spPr>
        <p:txBody>
          <a:bodyPr anchor="ctr"/>
          <a:lstStyle>
            <a:lvl1pPr algn="ctr">
              <a:lnSpc>
                <a:spcPct val="150000"/>
              </a:lnSpc>
              <a:defRPr sz="4800" b="0">
                <a:ln>
                  <a:noFill/>
                </a:ln>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1463577" y="1997163"/>
            <a:ext cx="9264846"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11"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585055"/>
            <a:ext cx="10680700" cy="477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t>‹#›</a:t>
            </a:fld>
            <a:endParaRPr lang="zh-CN" altLang="en-US"/>
          </a:p>
        </p:txBody>
      </p:sp>
      <p:sp>
        <p:nvSpPr>
          <p:cNvPr id="1031" name="Title Placeholder 1"/>
          <p:cNvSpPr>
            <a:spLocks noGrp="1"/>
          </p:cNvSpPr>
          <p:nvPr>
            <p:ph type="title"/>
          </p:nvPr>
        </p:nvSpPr>
        <p:spPr bwMode="auto">
          <a:xfrm>
            <a:off x="1699411" y="368300"/>
            <a:ext cx="9396420"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grpSp>
        <p:nvGrpSpPr>
          <p:cNvPr id="8" name="组合 7"/>
          <p:cNvGrpSpPr/>
          <p:nvPr userDrawn="1"/>
        </p:nvGrpSpPr>
        <p:grpSpPr>
          <a:xfrm>
            <a:off x="83807" y="443042"/>
            <a:ext cx="1508786" cy="618699"/>
            <a:chOff x="4276470" y="4986338"/>
            <a:chExt cx="4564318" cy="1871662"/>
          </a:xfrm>
        </p:grpSpPr>
        <p:pic>
          <p:nvPicPr>
            <p:cNvPr id="9" name="그림 18"/>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276470" y="5385867"/>
              <a:ext cx="2814400" cy="133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图片 8"/>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96000" y="4986338"/>
              <a:ext cx="2744788"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3" name="直接连接符 2"/>
          <p:cNvCxnSpPr/>
          <p:nvPr userDrawn="1"/>
        </p:nvCxnSpPr>
        <p:spPr>
          <a:xfrm>
            <a:off x="0" y="1331259"/>
            <a:ext cx="121920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slideLayout" Target="../slideLayouts/slideLayout6.xml"/><Relationship Id="rId4" Type="http://schemas.openxmlformats.org/officeDocument/2006/relationships/tags" Target="../tags/tag3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tags" Target="../tags/tag42.xml"/><Relationship Id="rId3" Type="http://schemas.openxmlformats.org/officeDocument/2006/relationships/tags" Target="../tags/tag37.xml"/><Relationship Id="rId7" Type="http://schemas.openxmlformats.org/officeDocument/2006/relationships/tags" Target="../tags/tag41.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11" Type="http://schemas.openxmlformats.org/officeDocument/2006/relationships/slideLayout" Target="../slideLayouts/slideLayout6.xml"/><Relationship Id="rId5" Type="http://schemas.openxmlformats.org/officeDocument/2006/relationships/tags" Target="../tags/tag39.xml"/><Relationship Id="rId10" Type="http://schemas.openxmlformats.org/officeDocument/2006/relationships/tags" Target="../tags/tag44.xml"/><Relationship Id="rId4" Type="http://schemas.openxmlformats.org/officeDocument/2006/relationships/tags" Target="../tags/tag38.xml"/><Relationship Id="rId9" Type="http://schemas.openxmlformats.org/officeDocument/2006/relationships/tags" Target="../tags/tag4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slide" Target="slide3.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slideLayout" Target="../slideLayouts/slideLayout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tags" Target="../tags/tag50.xml"/><Relationship Id="rId7" Type="http://schemas.openxmlformats.org/officeDocument/2006/relationships/slideLayout" Target="../slideLayouts/slideLayout6.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slideLayout" Target="../slideLayouts/slideLayout6.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rmAutofit lnSpcReduction="10000"/>
          </a:bodyPr>
          <a:lstStyle/>
          <a:p>
            <a:r>
              <a:rPr lang="zh-CN" altLang="en-US">
                <a:latin typeface="+mn-ea"/>
              </a:rPr>
              <a:t>讲课人：</a:t>
            </a:r>
            <a:r>
              <a:rPr lang="en-US" altLang="zh-CN">
                <a:latin typeface="+mn-ea"/>
              </a:rPr>
              <a:t>xiazaii   </a:t>
            </a:r>
            <a:r>
              <a:rPr lang="zh-CN" altLang="en-US">
                <a:latin typeface="+mn-ea"/>
              </a:rPr>
              <a:t>时间：</a:t>
            </a:r>
            <a:r>
              <a:rPr lang="en-US" altLang="zh-CN">
                <a:latin typeface="+mn-ea"/>
              </a:rPr>
              <a:t>202X</a:t>
            </a:r>
            <a:r>
              <a:rPr lang="zh-CN" altLang="en-US">
                <a:latin typeface="+mn-ea"/>
              </a:rPr>
              <a:t>年</a:t>
            </a:r>
            <a:r>
              <a:rPr lang="en-US" altLang="zh-CN">
                <a:latin typeface="+mn-ea"/>
              </a:rPr>
              <a:t>12</a:t>
            </a:r>
            <a:r>
              <a:rPr lang="zh-CN" altLang="en-US">
                <a:latin typeface="+mn-ea"/>
              </a:rPr>
              <a:t>月</a:t>
            </a:r>
            <a:r>
              <a:rPr lang="en-US" altLang="zh-CN">
                <a:latin typeface="+mn-ea"/>
              </a:rPr>
              <a:t>30</a:t>
            </a:r>
            <a:r>
              <a:rPr lang="zh-CN" altLang="en-US">
                <a:latin typeface="+mn-ea"/>
              </a:rPr>
              <a:t>日</a:t>
            </a:r>
            <a:endParaRPr dirty="0">
              <a:latin typeface="+mn-ea"/>
            </a:endParaRPr>
          </a:p>
        </p:txBody>
      </p:sp>
      <p:sp>
        <p:nvSpPr>
          <p:cNvPr id="6146" name="标题 5"/>
          <p:cNvSpPr>
            <a:spLocks noGrp="1"/>
          </p:cNvSpPr>
          <p:nvPr>
            <p:ph type="ctrTitle"/>
          </p:nvPr>
        </p:nvSpPr>
        <p:spPr/>
        <p:txBody>
          <a:bodyPr>
            <a:noAutofit/>
          </a:bodyPr>
          <a:lstStyle/>
          <a:p>
            <a:r>
              <a:rPr lang="zh-CN" altLang="en-US" sz="4800"/>
              <a:t>教育教学老师课件通用模板</a:t>
            </a:r>
            <a:endParaRPr lang="zh-CN" altLang="en-US" sz="4800"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Freeform 23"/>
          <p:cNvSpPr/>
          <p:nvPr/>
        </p:nvSpPr>
        <p:spPr bwMode="auto">
          <a:xfrm>
            <a:off x="1499556" y="2450024"/>
            <a:ext cx="892931" cy="1986935"/>
          </a:xfrm>
          <a:custGeom>
            <a:avLst/>
            <a:gdLst>
              <a:gd name="T0" fmla="*/ 655637 w 215"/>
              <a:gd name="T1" fmla="*/ 1458913 h 479"/>
              <a:gd name="T2" fmla="*/ 655637 w 215"/>
              <a:gd name="T3" fmla="*/ 328941 h 479"/>
              <a:gd name="T4" fmla="*/ 329343 w 215"/>
              <a:gd name="T5" fmla="*/ 0 h 479"/>
              <a:gd name="T6" fmla="*/ 0 w 215"/>
              <a:gd name="T7" fmla="*/ 328941 h 479"/>
              <a:gd name="T8" fmla="*/ 0 w 215"/>
              <a:gd name="T9" fmla="*/ 1458913 h 479"/>
              <a:gd name="T10" fmla="*/ 655637 w 215"/>
              <a:gd name="T11" fmla="*/ 1458913 h 479"/>
              <a:gd name="T12" fmla="*/ 0 60000 65536"/>
              <a:gd name="T13" fmla="*/ 0 60000 65536"/>
              <a:gd name="T14" fmla="*/ 0 60000 65536"/>
              <a:gd name="T15" fmla="*/ 0 60000 65536"/>
              <a:gd name="T16" fmla="*/ 0 60000 65536"/>
              <a:gd name="T17" fmla="*/ 0 60000 65536"/>
              <a:gd name="T18" fmla="*/ 0 w 215"/>
              <a:gd name="T19" fmla="*/ 0 h 479"/>
              <a:gd name="T20" fmla="*/ 215 w 215"/>
              <a:gd name="T21" fmla="*/ 479 h 479"/>
            </a:gdLst>
            <a:ahLst/>
            <a:cxnLst>
              <a:cxn ang="T12">
                <a:pos x="T0" y="T1"/>
              </a:cxn>
              <a:cxn ang="T13">
                <a:pos x="T2" y="T3"/>
              </a:cxn>
              <a:cxn ang="T14">
                <a:pos x="T4" y="T5"/>
              </a:cxn>
              <a:cxn ang="T15">
                <a:pos x="T6" y="T7"/>
              </a:cxn>
              <a:cxn ang="T16">
                <a:pos x="T8" y="T9"/>
              </a:cxn>
              <a:cxn ang="T17">
                <a:pos x="T10" y="T11"/>
              </a:cxn>
            </a:cxnLst>
            <a:rect l="T18" t="T19" r="T20" b="T21"/>
            <a:pathLst>
              <a:path w="215" h="479">
                <a:moveTo>
                  <a:pt x="215" y="479"/>
                </a:moveTo>
                <a:cubicBezTo>
                  <a:pt x="215" y="108"/>
                  <a:pt x="215" y="108"/>
                  <a:pt x="215" y="108"/>
                </a:cubicBezTo>
                <a:cubicBezTo>
                  <a:pt x="215" y="49"/>
                  <a:pt x="167" y="0"/>
                  <a:pt x="108" y="0"/>
                </a:cubicBezTo>
                <a:cubicBezTo>
                  <a:pt x="48" y="0"/>
                  <a:pt x="0" y="49"/>
                  <a:pt x="0" y="108"/>
                </a:cubicBezTo>
                <a:cubicBezTo>
                  <a:pt x="0" y="479"/>
                  <a:pt x="0" y="479"/>
                  <a:pt x="0" y="479"/>
                </a:cubicBezTo>
                <a:lnTo>
                  <a:pt x="215" y="479"/>
                </a:lnTo>
                <a:close/>
              </a:path>
            </a:pathLst>
          </a:custGeom>
          <a:solidFill>
            <a:schemeClr val="accent1"/>
          </a:solidFill>
          <a:ln>
            <a:noFill/>
          </a:ln>
        </p:spPr>
        <p:txBody>
          <a:bodyPr/>
          <a:lstStyle/>
          <a:p>
            <a:endParaRPr lang="zh-CN" altLang="en-US">
              <a:solidFill>
                <a:schemeClr val="bg1"/>
              </a:solidFill>
            </a:endParaRPr>
          </a:p>
        </p:txBody>
      </p:sp>
      <p:sp>
        <p:nvSpPr>
          <p:cNvPr id="26" name="Oval 24"/>
          <p:cNvSpPr>
            <a:spLocks noChangeArrowheads="1"/>
          </p:cNvSpPr>
          <p:nvPr/>
        </p:nvSpPr>
        <p:spPr bwMode="auto">
          <a:xfrm>
            <a:off x="1583875" y="2536508"/>
            <a:ext cx="726452" cy="722128"/>
          </a:xfrm>
          <a:prstGeom prst="ellipse">
            <a:avLst/>
          </a:prstGeom>
          <a:solidFill>
            <a:srgbClr val="FFFFFF"/>
          </a:solidFill>
          <a:ln>
            <a:noFill/>
          </a:ln>
        </p:spPr>
        <p:txBody>
          <a:bodyPr/>
          <a:lstStyle/>
          <a:p>
            <a:endParaRPr lang="zh-CN" altLang="zh-CN">
              <a:solidFill>
                <a:schemeClr val="bg1"/>
              </a:solidFill>
              <a:latin typeface="Calibri" panose="020F0502020204030204" pitchFamily="34" charset="0"/>
              <a:ea typeface="宋体" panose="02010600030101010101" pitchFamily="2" charset="-122"/>
            </a:endParaRPr>
          </a:p>
        </p:txBody>
      </p:sp>
      <p:sp>
        <p:nvSpPr>
          <p:cNvPr id="27" name="Freeform 31"/>
          <p:cNvSpPr>
            <a:spLocks noEditPoints="1"/>
          </p:cNvSpPr>
          <p:nvPr/>
        </p:nvSpPr>
        <p:spPr bwMode="auto">
          <a:xfrm>
            <a:off x="1802244" y="2715959"/>
            <a:ext cx="278905" cy="356739"/>
          </a:xfrm>
          <a:custGeom>
            <a:avLst/>
            <a:gdLst>
              <a:gd name="T0" fmla="*/ 183391 w 67"/>
              <a:gd name="T1" fmla="*/ 234525 h 86"/>
              <a:gd name="T2" fmla="*/ 168109 w 67"/>
              <a:gd name="T3" fmla="*/ 249754 h 86"/>
              <a:gd name="T4" fmla="*/ 116148 w 67"/>
              <a:gd name="T5" fmla="*/ 261937 h 86"/>
              <a:gd name="T6" fmla="*/ 67243 w 67"/>
              <a:gd name="T7" fmla="*/ 240617 h 86"/>
              <a:gd name="T8" fmla="*/ 67243 w 67"/>
              <a:gd name="T9" fmla="*/ 240617 h 86"/>
              <a:gd name="T10" fmla="*/ 67243 w 67"/>
              <a:gd name="T11" fmla="*/ 240617 h 86"/>
              <a:gd name="T12" fmla="*/ 51961 w 67"/>
              <a:gd name="T13" fmla="*/ 222342 h 86"/>
              <a:gd name="T14" fmla="*/ 24452 w 67"/>
              <a:gd name="T15" fmla="*/ 176655 h 86"/>
              <a:gd name="T16" fmla="*/ 24452 w 67"/>
              <a:gd name="T17" fmla="*/ 176655 h 86"/>
              <a:gd name="T18" fmla="*/ 9170 w 67"/>
              <a:gd name="T19" fmla="*/ 149243 h 86"/>
              <a:gd name="T20" fmla="*/ 27509 w 67"/>
              <a:gd name="T21" fmla="*/ 112694 h 86"/>
              <a:gd name="T22" fmla="*/ 51961 w 67"/>
              <a:gd name="T23" fmla="*/ 124877 h 86"/>
              <a:gd name="T24" fmla="*/ 55017 w 67"/>
              <a:gd name="T25" fmla="*/ 124877 h 86"/>
              <a:gd name="T26" fmla="*/ 55017 w 67"/>
              <a:gd name="T27" fmla="*/ 127923 h 86"/>
              <a:gd name="T28" fmla="*/ 55017 w 67"/>
              <a:gd name="T29" fmla="*/ 42641 h 86"/>
              <a:gd name="T30" fmla="*/ 91696 w 67"/>
              <a:gd name="T31" fmla="*/ 21320 h 86"/>
              <a:gd name="T32" fmla="*/ 134487 w 67"/>
              <a:gd name="T33" fmla="*/ 21320 h 86"/>
              <a:gd name="T34" fmla="*/ 171165 w 67"/>
              <a:gd name="T35" fmla="*/ 42641 h 86"/>
              <a:gd name="T36" fmla="*/ 171165 w 67"/>
              <a:gd name="T37" fmla="*/ 42641 h 86"/>
              <a:gd name="T38" fmla="*/ 171165 w 67"/>
              <a:gd name="T39" fmla="*/ 42641 h 86"/>
              <a:gd name="T40" fmla="*/ 204787 w 67"/>
              <a:gd name="T41" fmla="*/ 63961 h 86"/>
              <a:gd name="T42" fmla="*/ 204787 w 67"/>
              <a:gd name="T43" fmla="*/ 179701 h 86"/>
              <a:gd name="T44" fmla="*/ 198674 w 67"/>
              <a:gd name="T45" fmla="*/ 210159 h 86"/>
              <a:gd name="T46" fmla="*/ 183391 w 67"/>
              <a:gd name="T47" fmla="*/ 234525 h 86"/>
              <a:gd name="T48" fmla="*/ 158939 w 67"/>
              <a:gd name="T49" fmla="*/ 231479 h 86"/>
              <a:gd name="T50" fmla="*/ 158939 w 67"/>
              <a:gd name="T51" fmla="*/ 231479 h 86"/>
              <a:gd name="T52" fmla="*/ 171165 w 67"/>
              <a:gd name="T53" fmla="*/ 222342 h 86"/>
              <a:gd name="T54" fmla="*/ 183391 w 67"/>
              <a:gd name="T55" fmla="*/ 204067 h 86"/>
              <a:gd name="T56" fmla="*/ 186448 w 67"/>
              <a:gd name="T57" fmla="*/ 179701 h 86"/>
              <a:gd name="T58" fmla="*/ 186448 w 67"/>
              <a:gd name="T59" fmla="*/ 63961 h 86"/>
              <a:gd name="T60" fmla="*/ 177278 w 67"/>
              <a:gd name="T61" fmla="*/ 63961 h 86"/>
              <a:gd name="T62" fmla="*/ 177278 w 67"/>
              <a:gd name="T63" fmla="*/ 118785 h 86"/>
              <a:gd name="T64" fmla="*/ 152826 w 67"/>
              <a:gd name="T65" fmla="*/ 118785 h 86"/>
              <a:gd name="T66" fmla="*/ 152826 w 67"/>
              <a:gd name="T67" fmla="*/ 42641 h 86"/>
              <a:gd name="T68" fmla="*/ 143657 w 67"/>
              <a:gd name="T69" fmla="*/ 42641 h 86"/>
              <a:gd name="T70" fmla="*/ 143657 w 67"/>
              <a:gd name="T71" fmla="*/ 42641 h 86"/>
              <a:gd name="T72" fmla="*/ 143657 w 67"/>
              <a:gd name="T73" fmla="*/ 118785 h 86"/>
              <a:gd name="T74" fmla="*/ 119204 w 67"/>
              <a:gd name="T75" fmla="*/ 118785 h 86"/>
              <a:gd name="T76" fmla="*/ 119204 w 67"/>
              <a:gd name="T77" fmla="*/ 30458 h 86"/>
              <a:gd name="T78" fmla="*/ 106978 w 67"/>
              <a:gd name="T79" fmla="*/ 30458 h 86"/>
              <a:gd name="T80" fmla="*/ 106978 w 67"/>
              <a:gd name="T81" fmla="*/ 118785 h 86"/>
              <a:gd name="T82" fmla="*/ 85583 w 67"/>
              <a:gd name="T83" fmla="*/ 118785 h 86"/>
              <a:gd name="T84" fmla="*/ 85583 w 67"/>
              <a:gd name="T85" fmla="*/ 42641 h 86"/>
              <a:gd name="T86" fmla="*/ 73357 w 67"/>
              <a:gd name="T87" fmla="*/ 42641 h 86"/>
              <a:gd name="T88" fmla="*/ 73357 w 67"/>
              <a:gd name="T89" fmla="*/ 149243 h 86"/>
              <a:gd name="T90" fmla="*/ 48904 w 67"/>
              <a:gd name="T91" fmla="*/ 155335 h 86"/>
              <a:gd name="T92" fmla="*/ 36678 w 67"/>
              <a:gd name="T93" fmla="*/ 134014 h 86"/>
              <a:gd name="T94" fmla="*/ 24452 w 67"/>
              <a:gd name="T95" fmla="*/ 140106 h 86"/>
              <a:gd name="T96" fmla="*/ 39735 w 67"/>
              <a:gd name="T97" fmla="*/ 167518 h 86"/>
              <a:gd name="T98" fmla="*/ 39735 w 67"/>
              <a:gd name="T99" fmla="*/ 167518 h 86"/>
              <a:gd name="T100" fmla="*/ 67243 w 67"/>
              <a:gd name="T101" fmla="*/ 213205 h 86"/>
              <a:gd name="T102" fmla="*/ 79470 w 67"/>
              <a:gd name="T103" fmla="*/ 225388 h 86"/>
              <a:gd name="T104" fmla="*/ 116148 w 67"/>
              <a:gd name="T105" fmla="*/ 243662 h 86"/>
              <a:gd name="T106" fmla="*/ 158939 w 67"/>
              <a:gd name="T107" fmla="*/ 231479 h 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7"/>
              <a:gd name="T163" fmla="*/ 0 h 86"/>
              <a:gd name="T164" fmla="*/ 67 w 67"/>
              <a:gd name="T165" fmla="*/ 86 h 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7" h="86">
                <a:moveTo>
                  <a:pt x="60" y="77"/>
                </a:moveTo>
                <a:cubicBezTo>
                  <a:pt x="59" y="79"/>
                  <a:pt x="57" y="80"/>
                  <a:pt x="55" y="82"/>
                </a:cubicBezTo>
                <a:cubicBezTo>
                  <a:pt x="50" y="85"/>
                  <a:pt x="44" y="86"/>
                  <a:pt x="38" y="86"/>
                </a:cubicBezTo>
                <a:cubicBezTo>
                  <a:pt x="32" y="85"/>
                  <a:pt x="26" y="83"/>
                  <a:pt x="22" y="79"/>
                </a:cubicBezTo>
                <a:cubicBezTo>
                  <a:pt x="22" y="79"/>
                  <a:pt x="22" y="79"/>
                  <a:pt x="22" y="79"/>
                </a:cubicBezTo>
                <a:cubicBezTo>
                  <a:pt x="22" y="79"/>
                  <a:pt x="22" y="79"/>
                  <a:pt x="22" y="79"/>
                </a:cubicBezTo>
                <a:cubicBezTo>
                  <a:pt x="20" y="77"/>
                  <a:pt x="18" y="75"/>
                  <a:pt x="17" y="73"/>
                </a:cubicBezTo>
                <a:cubicBezTo>
                  <a:pt x="8" y="58"/>
                  <a:pt x="8" y="58"/>
                  <a:pt x="8" y="58"/>
                </a:cubicBezTo>
                <a:cubicBezTo>
                  <a:pt x="8" y="58"/>
                  <a:pt x="8" y="58"/>
                  <a:pt x="8" y="58"/>
                </a:cubicBezTo>
                <a:cubicBezTo>
                  <a:pt x="3" y="49"/>
                  <a:pt x="3" y="49"/>
                  <a:pt x="3" y="49"/>
                </a:cubicBezTo>
                <a:cubicBezTo>
                  <a:pt x="0" y="44"/>
                  <a:pt x="3" y="38"/>
                  <a:pt x="9" y="37"/>
                </a:cubicBezTo>
                <a:cubicBezTo>
                  <a:pt x="12" y="37"/>
                  <a:pt x="15" y="38"/>
                  <a:pt x="17" y="41"/>
                </a:cubicBezTo>
                <a:cubicBezTo>
                  <a:pt x="17" y="41"/>
                  <a:pt x="18" y="41"/>
                  <a:pt x="18" y="41"/>
                </a:cubicBezTo>
                <a:cubicBezTo>
                  <a:pt x="18" y="42"/>
                  <a:pt x="18" y="42"/>
                  <a:pt x="18" y="42"/>
                </a:cubicBezTo>
                <a:cubicBezTo>
                  <a:pt x="18" y="14"/>
                  <a:pt x="18" y="14"/>
                  <a:pt x="18" y="14"/>
                </a:cubicBezTo>
                <a:cubicBezTo>
                  <a:pt x="18" y="8"/>
                  <a:pt x="25" y="4"/>
                  <a:pt x="30" y="7"/>
                </a:cubicBezTo>
                <a:cubicBezTo>
                  <a:pt x="32" y="0"/>
                  <a:pt x="42" y="0"/>
                  <a:pt x="44" y="7"/>
                </a:cubicBezTo>
                <a:cubicBezTo>
                  <a:pt x="49" y="4"/>
                  <a:pt x="56" y="8"/>
                  <a:pt x="56" y="14"/>
                </a:cubicBezTo>
                <a:cubicBezTo>
                  <a:pt x="56" y="14"/>
                  <a:pt x="56" y="14"/>
                  <a:pt x="56" y="14"/>
                </a:cubicBezTo>
                <a:cubicBezTo>
                  <a:pt x="56" y="14"/>
                  <a:pt x="56" y="14"/>
                  <a:pt x="56" y="14"/>
                </a:cubicBezTo>
                <a:cubicBezTo>
                  <a:pt x="61" y="12"/>
                  <a:pt x="67" y="15"/>
                  <a:pt x="67" y="21"/>
                </a:cubicBezTo>
                <a:cubicBezTo>
                  <a:pt x="67" y="59"/>
                  <a:pt x="67" y="59"/>
                  <a:pt x="67" y="59"/>
                </a:cubicBezTo>
                <a:cubicBezTo>
                  <a:pt x="67" y="62"/>
                  <a:pt x="66" y="66"/>
                  <a:pt x="65" y="69"/>
                </a:cubicBezTo>
                <a:cubicBezTo>
                  <a:pt x="64" y="72"/>
                  <a:pt x="63" y="75"/>
                  <a:pt x="60" y="77"/>
                </a:cubicBezTo>
                <a:close/>
                <a:moveTo>
                  <a:pt x="52" y="76"/>
                </a:moveTo>
                <a:cubicBezTo>
                  <a:pt x="52" y="76"/>
                  <a:pt x="52" y="76"/>
                  <a:pt x="52" y="76"/>
                </a:cubicBezTo>
                <a:cubicBezTo>
                  <a:pt x="53" y="76"/>
                  <a:pt x="55" y="74"/>
                  <a:pt x="56" y="73"/>
                </a:cubicBezTo>
                <a:cubicBezTo>
                  <a:pt x="58" y="71"/>
                  <a:pt x="59" y="69"/>
                  <a:pt x="60" y="67"/>
                </a:cubicBezTo>
                <a:cubicBezTo>
                  <a:pt x="61" y="64"/>
                  <a:pt x="61" y="62"/>
                  <a:pt x="61" y="59"/>
                </a:cubicBezTo>
                <a:cubicBezTo>
                  <a:pt x="61" y="21"/>
                  <a:pt x="61" y="21"/>
                  <a:pt x="61" y="21"/>
                </a:cubicBezTo>
                <a:cubicBezTo>
                  <a:pt x="61" y="19"/>
                  <a:pt x="58" y="19"/>
                  <a:pt x="58" y="21"/>
                </a:cubicBezTo>
                <a:cubicBezTo>
                  <a:pt x="58" y="39"/>
                  <a:pt x="58" y="39"/>
                  <a:pt x="58" y="39"/>
                </a:cubicBezTo>
                <a:cubicBezTo>
                  <a:pt x="58" y="44"/>
                  <a:pt x="50" y="44"/>
                  <a:pt x="50" y="39"/>
                </a:cubicBezTo>
                <a:cubicBezTo>
                  <a:pt x="50" y="14"/>
                  <a:pt x="50" y="14"/>
                  <a:pt x="50" y="14"/>
                </a:cubicBezTo>
                <a:cubicBezTo>
                  <a:pt x="50" y="12"/>
                  <a:pt x="47" y="12"/>
                  <a:pt x="47" y="14"/>
                </a:cubicBezTo>
                <a:cubicBezTo>
                  <a:pt x="47" y="14"/>
                  <a:pt x="47" y="14"/>
                  <a:pt x="47" y="14"/>
                </a:cubicBezTo>
                <a:cubicBezTo>
                  <a:pt x="47" y="39"/>
                  <a:pt x="47" y="39"/>
                  <a:pt x="47" y="39"/>
                </a:cubicBezTo>
                <a:cubicBezTo>
                  <a:pt x="47" y="44"/>
                  <a:pt x="39" y="44"/>
                  <a:pt x="39" y="39"/>
                </a:cubicBezTo>
                <a:cubicBezTo>
                  <a:pt x="39" y="10"/>
                  <a:pt x="39" y="10"/>
                  <a:pt x="39" y="10"/>
                </a:cubicBezTo>
                <a:cubicBezTo>
                  <a:pt x="39" y="7"/>
                  <a:pt x="35" y="7"/>
                  <a:pt x="35" y="10"/>
                </a:cubicBezTo>
                <a:cubicBezTo>
                  <a:pt x="35" y="39"/>
                  <a:pt x="35" y="39"/>
                  <a:pt x="35" y="39"/>
                </a:cubicBezTo>
                <a:cubicBezTo>
                  <a:pt x="35" y="44"/>
                  <a:pt x="28" y="44"/>
                  <a:pt x="28" y="39"/>
                </a:cubicBezTo>
                <a:cubicBezTo>
                  <a:pt x="28" y="14"/>
                  <a:pt x="28" y="14"/>
                  <a:pt x="28" y="14"/>
                </a:cubicBezTo>
                <a:cubicBezTo>
                  <a:pt x="28" y="12"/>
                  <a:pt x="24" y="12"/>
                  <a:pt x="24" y="14"/>
                </a:cubicBezTo>
                <a:cubicBezTo>
                  <a:pt x="24" y="49"/>
                  <a:pt x="24" y="49"/>
                  <a:pt x="24" y="49"/>
                </a:cubicBezTo>
                <a:cubicBezTo>
                  <a:pt x="24" y="53"/>
                  <a:pt x="19" y="55"/>
                  <a:pt x="16" y="51"/>
                </a:cubicBezTo>
                <a:cubicBezTo>
                  <a:pt x="12" y="44"/>
                  <a:pt x="12" y="44"/>
                  <a:pt x="12" y="44"/>
                </a:cubicBezTo>
                <a:cubicBezTo>
                  <a:pt x="11" y="42"/>
                  <a:pt x="7" y="43"/>
                  <a:pt x="8" y="46"/>
                </a:cubicBezTo>
                <a:cubicBezTo>
                  <a:pt x="13" y="55"/>
                  <a:pt x="13" y="55"/>
                  <a:pt x="13" y="55"/>
                </a:cubicBezTo>
                <a:cubicBezTo>
                  <a:pt x="13" y="55"/>
                  <a:pt x="13" y="55"/>
                  <a:pt x="13" y="55"/>
                </a:cubicBezTo>
                <a:cubicBezTo>
                  <a:pt x="22" y="70"/>
                  <a:pt x="22" y="70"/>
                  <a:pt x="22" y="70"/>
                </a:cubicBezTo>
                <a:cubicBezTo>
                  <a:pt x="23" y="72"/>
                  <a:pt x="24" y="73"/>
                  <a:pt x="26" y="74"/>
                </a:cubicBezTo>
                <a:cubicBezTo>
                  <a:pt x="29" y="77"/>
                  <a:pt x="34" y="79"/>
                  <a:pt x="38" y="80"/>
                </a:cubicBezTo>
                <a:cubicBezTo>
                  <a:pt x="43" y="80"/>
                  <a:pt x="48" y="79"/>
                  <a:pt x="52" y="76"/>
                </a:cubicBezTo>
                <a:close/>
              </a:path>
            </a:pathLst>
          </a:custGeom>
          <a:solidFill>
            <a:schemeClr val="accent1"/>
          </a:solidFill>
          <a:ln>
            <a:noFill/>
          </a:ln>
        </p:spPr>
        <p:txBody>
          <a:bodyPr/>
          <a:lstStyle/>
          <a:p>
            <a:endParaRPr lang="zh-CN" altLang="en-US">
              <a:solidFill>
                <a:schemeClr val="bg1"/>
              </a:solidFill>
            </a:endParaRPr>
          </a:p>
        </p:txBody>
      </p:sp>
      <p:sp>
        <p:nvSpPr>
          <p:cNvPr id="32" name="矩形: 圆角 31"/>
          <p:cNvSpPr/>
          <p:nvPr/>
        </p:nvSpPr>
        <p:spPr>
          <a:xfrm>
            <a:off x="614742" y="3761395"/>
            <a:ext cx="2653908" cy="1351128"/>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p>
        </p:txBody>
      </p:sp>
      <p:sp>
        <p:nvSpPr>
          <p:cNvPr id="36" name="文本框 35"/>
          <p:cNvSpPr txBox="1"/>
          <p:nvPr/>
        </p:nvSpPr>
        <p:spPr>
          <a:xfrm>
            <a:off x="614742" y="5273568"/>
            <a:ext cx="2653908" cy="830997"/>
          </a:xfrm>
          <a:prstGeom prst="rect">
            <a:avLst/>
          </a:prstGeom>
          <a:noFill/>
        </p:spPr>
        <p:txBody>
          <a:bodyPr wrap="square" rtlCol="0">
            <a:spAutoFit/>
          </a:bodyPr>
          <a:lstStyle/>
          <a:p>
            <a:pPr algn="ctr"/>
            <a:r>
              <a:rPr lang="en-US" altLang="zh-CN" sz="4800" b="1" dirty="0">
                <a:latin typeface="+mj-ea"/>
                <a:ea typeface="+mj-ea"/>
              </a:rPr>
              <a:t>8380</a:t>
            </a:r>
            <a:r>
              <a:rPr lang="zh-CN" altLang="en-US" sz="2800" dirty="0">
                <a:latin typeface="+mj-ea"/>
                <a:ea typeface="+mj-ea"/>
              </a:rPr>
              <a:t>万</a:t>
            </a:r>
            <a:endParaRPr lang="zh-CN" altLang="en-US" sz="4800" dirty="0">
              <a:latin typeface="+mj-ea"/>
              <a:ea typeface="+mj-ea"/>
            </a:endParaRPr>
          </a:p>
        </p:txBody>
      </p:sp>
      <p:sp>
        <p:nvSpPr>
          <p:cNvPr id="37" name="Freeform 23"/>
          <p:cNvSpPr/>
          <p:nvPr/>
        </p:nvSpPr>
        <p:spPr bwMode="auto">
          <a:xfrm>
            <a:off x="4521961" y="2450024"/>
            <a:ext cx="892931" cy="1986935"/>
          </a:xfrm>
          <a:custGeom>
            <a:avLst/>
            <a:gdLst>
              <a:gd name="T0" fmla="*/ 655637 w 215"/>
              <a:gd name="T1" fmla="*/ 1458913 h 479"/>
              <a:gd name="T2" fmla="*/ 655637 w 215"/>
              <a:gd name="T3" fmla="*/ 328941 h 479"/>
              <a:gd name="T4" fmla="*/ 329343 w 215"/>
              <a:gd name="T5" fmla="*/ 0 h 479"/>
              <a:gd name="T6" fmla="*/ 0 w 215"/>
              <a:gd name="T7" fmla="*/ 328941 h 479"/>
              <a:gd name="T8" fmla="*/ 0 w 215"/>
              <a:gd name="T9" fmla="*/ 1458913 h 479"/>
              <a:gd name="T10" fmla="*/ 655637 w 215"/>
              <a:gd name="T11" fmla="*/ 1458913 h 479"/>
              <a:gd name="T12" fmla="*/ 0 60000 65536"/>
              <a:gd name="T13" fmla="*/ 0 60000 65536"/>
              <a:gd name="T14" fmla="*/ 0 60000 65536"/>
              <a:gd name="T15" fmla="*/ 0 60000 65536"/>
              <a:gd name="T16" fmla="*/ 0 60000 65536"/>
              <a:gd name="T17" fmla="*/ 0 60000 65536"/>
              <a:gd name="T18" fmla="*/ 0 w 215"/>
              <a:gd name="T19" fmla="*/ 0 h 479"/>
              <a:gd name="T20" fmla="*/ 215 w 215"/>
              <a:gd name="T21" fmla="*/ 479 h 479"/>
            </a:gdLst>
            <a:ahLst/>
            <a:cxnLst>
              <a:cxn ang="T12">
                <a:pos x="T0" y="T1"/>
              </a:cxn>
              <a:cxn ang="T13">
                <a:pos x="T2" y="T3"/>
              </a:cxn>
              <a:cxn ang="T14">
                <a:pos x="T4" y="T5"/>
              </a:cxn>
              <a:cxn ang="T15">
                <a:pos x="T6" y="T7"/>
              </a:cxn>
              <a:cxn ang="T16">
                <a:pos x="T8" y="T9"/>
              </a:cxn>
              <a:cxn ang="T17">
                <a:pos x="T10" y="T11"/>
              </a:cxn>
            </a:cxnLst>
            <a:rect l="T18" t="T19" r="T20" b="T21"/>
            <a:pathLst>
              <a:path w="215" h="479">
                <a:moveTo>
                  <a:pt x="215" y="479"/>
                </a:moveTo>
                <a:cubicBezTo>
                  <a:pt x="215" y="108"/>
                  <a:pt x="215" y="108"/>
                  <a:pt x="215" y="108"/>
                </a:cubicBezTo>
                <a:cubicBezTo>
                  <a:pt x="215" y="49"/>
                  <a:pt x="167" y="0"/>
                  <a:pt x="108" y="0"/>
                </a:cubicBezTo>
                <a:cubicBezTo>
                  <a:pt x="48" y="0"/>
                  <a:pt x="0" y="49"/>
                  <a:pt x="0" y="108"/>
                </a:cubicBezTo>
                <a:cubicBezTo>
                  <a:pt x="0" y="479"/>
                  <a:pt x="0" y="479"/>
                  <a:pt x="0" y="479"/>
                </a:cubicBezTo>
                <a:lnTo>
                  <a:pt x="215" y="479"/>
                </a:lnTo>
                <a:close/>
              </a:path>
            </a:pathLst>
          </a:custGeom>
          <a:solidFill>
            <a:schemeClr val="accent1"/>
          </a:solidFill>
          <a:ln>
            <a:noFill/>
          </a:ln>
        </p:spPr>
        <p:txBody>
          <a:bodyPr/>
          <a:lstStyle/>
          <a:p>
            <a:endParaRPr lang="zh-CN" altLang="en-US">
              <a:solidFill>
                <a:schemeClr val="bg1"/>
              </a:solidFill>
            </a:endParaRPr>
          </a:p>
        </p:txBody>
      </p:sp>
      <p:sp>
        <p:nvSpPr>
          <p:cNvPr id="39" name="Oval 24"/>
          <p:cNvSpPr>
            <a:spLocks noChangeArrowheads="1"/>
          </p:cNvSpPr>
          <p:nvPr/>
        </p:nvSpPr>
        <p:spPr bwMode="auto">
          <a:xfrm>
            <a:off x="4606280" y="2536508"/>
            <a:ext cx="726452" cy="722128"/>
          </a:xfrm>
          <a:prstGeom prst="ellipse">
            <a:avLst/>
          </a:prstGeom>
          <a:solidFill>
            <a:srgbClr val="FFFFFF"/>
          </a:solidFill>
          <a:ln>
            <a:noFill/>
          </a:ln>
        </p:spPr>
        <p:txBody>
          <a:bodyPr/>
          <a:lstStyle/>
          <a:p>
            <a:endParaRPr lang="zh-CN" altLang="zh-CN">
              <a:solidFill>
                <a:schemeClr val="bg1"/>
              </a:solidFill>
              <a:latin typeface="Calibri" panose="020F0502020204030204" pitchFamily="34" charset="0"/>
              <a:ea typeface="宋体" panose="02010600030101010101" pitchFamily="2" charset="-122"/>
            </a:endParaRPr>
          </a:p>
        </p:txBody>
      </p:sp>
      <p:sp>
        <p:nvSpPr>
          <p:cNvPr id="40" name="矩形: 圆角 39"/>
          <p:cNvSpPr/>
          <p:nvPr/>
        </p:nvSpPr>
        <p:spPr>
          <a:xfrm>
            <a:off x="3637147" y="3761395"/>
            <a:ext cx="2653908" cy="1351128"/>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p>
        </p:txBody>
      </p:sp>
      <p:sp>
        <p:nvSpPr>
          <p:cNvPr id="41" name="文本框 40"/>
          <p:cNvSpPr txBox="1"/>
          <p:nvPr/>
        </p:nvSpPr>
        <p:spPr>
          <a:xfrm>
            <a:off x="3637147" y="5273568"/>
            <a:ext cx="2653908" cy="830997"/>
          </a:xfrm>
          <a:prstGeom prst="rect">
            <a:avLst/>
          </a:prstGeom>
          <a:noFill/>
        </p:spPr>
        <p:txBody>
          <a:bodyPr wrap="square" rtlCol="0">
            <a:spAutoFit/>
          </a:bodyPr>
          <a:lstStyle/>
          <a:p>
            <a:pPr algn="ctr"/>
            <a:r>
              <a:rPr lang="en-US" altLang="zh-CN" sz="4800" b="1" dirty="0">
                <a:latin typeface="+mj-ea"/>
                <a:ea typeface="+mj-ea"/>
              </a:rPr>
              <a:t>9560</a:t>
            </a:r>
            <a:r>
              <a:rPr lang="zh-CN" altLang="en-US" sz="2800" dirty="0">
                <a:latin typeface="+mj-ea"/>
                <a:ea typeface="+mj-ea"/>
              </a:rPr>
              <a:t>万</a:t>
            </a:r>
            <a:endParaRPr lang="zh-CN" altLang="en-US" sz="4800" dirty="0">
              <a:latin typeface="+mj-ea"/>
              <a:ea typeface="+mj-ea"/>
            </a:endParaRPr>
          </a:p>
        </p:txBody>
      </p:sp>
      <p:sp>
        <p:nvSpPr>
          <p:cNvPr id="42" name="KSO_Shape"/>
          <p:cNvSpPr/>
          <p:nvPr/>
        </p:nvSpPr>
        <p:spPr bwMode="auto">
          <a:xfrm>
            <a:off x="4705135" y="2736650"/>
            <a:ext cx="517932" cy="362389"/>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accent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43" name="矩形 42"/>
          <p:cNvSpPr/>
          <p:nvPr/>
        </p:nvSpPr>
        <p:spPr>
          <a:xfrm>
            <a:off x="6569008" y="1336430"/>
            <a:ext cx="5341504" cy="5310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7" name="矩形 76"/>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7" name="任意多边形 56"/>
          <p:cNvSpPr/>
          <p:nvPr/>
        </p:nvSpPr>
        <p:spPr>
          <a:xfrm flipV="1">
            <a:off x="1374740" y="4289394"/>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MH_Other_3"/>
          <p:cNvSpPr/>
          <p:nvPr>
            <p:custDataLst>
              <p:tags r:id="rId1"/>
            </p:custDataLst>
          </p:nvPr>
        </p:nvSpPr>
        <p:spPr>
          <a:xfrm>
            <a:off x="148983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1" name="KSO_Shape"/>
          <p:cNvSpPr/>
          <p:nvPr/>
        </p:nvSpPr>
        <p:spPr bwMode="auto">
          <a:xfrm>
            <a:off x="1683330" y="3428059"/>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2" name="矩形 31"/>
          <p:cNvSpPr/>
          <p:nvPr/>
        </p:nvSpPr>
        <p:spPr>
          <a:xfrm>
            <a:off x="75286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任意多边形 56"/>
          <p:cNvSpPr/>
          <p:nvPr/>
        </p:nvSpPr>
        <p:spPr>
          <a:xfrm flipV="1">
            <a:off x="4094680" y="4289394"/>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MH_Other_3"/>
          <p:cNvSpPr/>
          <p:nvPr>
            <p:custDataLst>
              <p:tags r:id="rId2"/>
            </p:custDataLst>
          </p:nvPr>
        </p:nvSpPr>
        <p:spPr>
          <a:xfrm>
            <a:off x="420977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6" name="矩形 35"/>
          <p:cNvSpPr/>
          <p:nvPr/>
        </p:nvSpPr>
        <p:spPr>
          <a:xfrm>
            <a:off x="347280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7" name="任意多边形 56"/>
          <p:cNvSpPr/>
          <p:nvPr/>
        </p:nvSpPr>
        <p:spPr>
          <a:xfrm flipV="1">
            <a:off x="6814620" y="4289394"/>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MH_Other_3"/>
          <p:cNvSpPr/>
          <p:nvPr>
            <p:custDataLst>
              <p:tags r:id="rId3"/>
            </p:custDataLst>
          </p:nvPr>
        </p:nvSpPr>
        <p:spPr>
          <a:xfrm>
            <a:off x="692971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0" name="矩形 39"/>
          <p:cNvSpPr/>
          <p:nvPr/>
        </p:nvSpPr>
        <p:spPr>
          <a:xfrm>
            <a:off x="619274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1" name="任意多边形 56"/>
          <p:cNvSpPr/>
          <p:nvPr/>
        </p:nvSpPr>
        <p:spPr>
          <a:xfrm flipV="1">
            <a:off x="9534560" y="4289394"/>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MH_Other_3"/>
          <p:cNvSpPr/>
          <p:nvPr>
            <p:custDataLst>
              <p:tags r:id="rId4"/>
            </p:custDataLst>
          </p:nvPr>
        </p:nvSpPr>
        <p:spPr>
          <a:xfrm>
            <a:off x="9649654" y="3168762"/>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4" name="矩形 43"/>
          <p:cNvSpPr/>
          <p:nvPr/>
        </p:nvSpPr>
        <p:spPr>
          <a:xfrm>
            <a:off x="8912688" y="510086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6" name="KSO_Shape"/>
          <p:cNvSpPr/>
          <p:nvPr/>
        </p:nvSpPr>
        <p:spPr bwMode="auto">
          <a:xfrm>
            <a:off x="4496221" y="3436826"/>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7205137" y="3492304"/>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8" name="KSO_Shape"/>
          <p:cNvSpPr/>
          <p:nvPr/>
        </p:nvSpPr>
        <p:spPr bwMode="auto">
          <a:xfrm>
            <a:off x="9901538" y="3457350"/>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2" name="组合 11"/>
          <p:cNvGrpSpPr/>
          <p:nvPr/>
        </p:nvGrpSpPr>
        <p:grpSpPr>
          <a:xfrm>
            <a:off x="4539444" y="2486314"/>
            <a:ext cx="3113113" cy="3041029"/>
            <a:chOff x="4114800" y="1722274"/>
            <a:chExt cx="3962400" cy="3870652"/>
          </a:xfrm>
          <a:solidFill>
            <a:schemeClr val="accent1"/>
          </a:solidFill>
        </p:grpSpPr>
        <p:sp>
          <p:nvSpPr>
            <p:cNvPr id="13" name="Freeform 6"/>
            <p:cNvSpPr/>
            <p:nvPr/>
          </p:nvSpPr>
          <p:spPr bwMode="auto">
            <a:xfrm rot="18900000">
              <a:off x="6143761" y="3051311"/>
              <a:ext cx="1933439" cy="1811365"/>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grp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4" name="Freeform 11"/>
            <p:cNvSpPr/>
            <p:nvPr/>
          </p:nvSpPr>
          <p:spPr bwMode="auto">
            <a:xfrm rot="18900000">
              <a:off x="4766528" y="3781561"/>
              <a:ext cx="1929999" cy="1811365"/>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grp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5" name="Freeform 7"/>
            <p:cNvSpPr/>
            <p:nvPr/>
          </p:nvSpPr>
          <p:spPr bwMode="auto">
            <a:xfrm rot="18900000">
              <a:off x="5493751" y="1722274"/>
              <a:ext cx="1929999" cy="1811365"/>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grp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6" name="Freeform 8"/>
            <p:cNvSpPr/>
            <p:nvPr/>
          </p:nvSpPr>
          <p:spPr bwMode="auto">
            <a:xfrm rot="18900000">
              <a:off x="4114800" y="2452522"/>
              <a:ext cx="1929999" cy="1811365"/>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grp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grpSp>
      <p:sp>
        <p:nvSpPr>
          <p:cNvPr id="17" name="타원 108"/>
          <p:cNvSpPr/>
          <p:nvPr/>
        </p:nvSpPr>
        <p:spPr>
          <a:xfrm>
            <a:off x="428099" y="1826539"/>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8" name="矩形 17"/>
          <p:cNvSpPr/>
          <p:nvPr/>
        </p:nvSpPr>
        <p:spPr>
          <a:xfrm>
            <a:off x="489761"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9" name="타원 108"/>
          <p:cNvSpPr/>
          <p:nvPr/>
        </p:nvSpPr>
        <p:spPr>
          <a:xfrm>
            <a:off x="8207533" y="1826539"/>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0" name="矩形 19"/>
          <p:cNvSpPr/>
          <p:nvPr/>
        </p:nvSpPr>
        <p:spPr>
          <a:xfrm>
            <a:off x="8269195"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타원 108"/>
          <p:cNvSpPr/>
          <p:nvPr/>
        </p:nvSpPr>
        <p:spPr>
          <a:xfrm>
            <a:off x="428099" y="4423238"/>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2" name="矩形 21"/>
          <p:cNvSpPr/>
          <p:nvPr/>
        </p:nvSpPr>
        <p:spPr>
          <a:xfrm>
            <a:off x="489761"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타원 108"/>
          <p:cNvSpPr/>
          <p:nvPr/>
        </p:nvSpPr>
        <p:spPr>
          <a:xfrm>
            <a:off x="8207533" y="4423238"/>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33" name="矩形 32"/>
          <p:cNvSpPr/>
          <p:nvPr/>
        </p:nvSpPr>
        <p:spPr>
          <a:xfrm>
            <a:off x="8269195"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갈매기형 수장 15"/>
          <p:cNvSpPr/>
          <p:nvPr/>
        </p:nvSpPr>
        <p:spPr>
          <a:xfrm>
            <a:off x="1892300" y="3355182"/>
            <a:ext cx="4203700" cy="1500187"/>
          </a:xfrm>
          <a:prstGeom prst="chevron">
            <a:avLst>
              <a:gd name="adj" fmla="val 66037"/>
            </a:avLst>
          </a:prstGeom>
          <a:solidFill>
            <a:schemeClr val="accent1"/>
          </a:solidFill>
          <a:ln w="9525" cap="flat" cmpd="sng">
            <a:noFill/>
            <a:prstDash val="solid"/>
            <a:round/>
            <a:headEnd type="none" w="med" len="med"/>
            <a:tailEnd type="none" w="med" len="med"/>
          </a:ln>
          <a:effectLst/>
        </p:spPr>
        <p:txBody>
          <a:bodyPr anchor="ctr"/>
          <a:lstStyle/>
          <a:p>
            <a:pPr algn="r" latinLnBrk="0">
              <a:defRPr/>
            </a:pPr>
            <a:r>
              <a:rPr lang="en-US" altLang="zh-CN" sz="4400" i="1" kern="0" dirty="0">
                <a:solidFill>
                  <a:srgbClr val="FFFFFF"/>
                </a:solidFill>
                <a:effectLst>
                  <a:outerShdw blurRad="38100" dist="38100" dir="2700000" algn="tl">
                    <a:srgbClr val="000000">
                      <a:alpha val="43137"/>
                    </a:srgbClr>
                  </a:outerShdw>
                </a:effectLst>
                <a:latin typeface="+mj-ea"/>
                <a:ea typeface="+mj-ea"/>
              </a:rPr>
              <a:t>89%</a:t>
            </a:r>
            <a:endParaRPr lang="ko-KR" altLang="en-US" sz="4400" i="1" kern="0" dirty="0">
              <a:solidFill>
                <a:srgbClr val="FFFFFF"/>
              </a:solidFill>
              <a:effectLst>
                <a:outerShdw blurRad="38100" dist="38100" dir="2700000" algn="tl">
                  <a:srgbClr val="000000">
                    <a:alpha val="43137"/>
                  </a:srgbClr>
                </a:outerShdw>
              </a:effectLst>
              <a:latin typeface="+mj-ea"/>
              <a:ea typeface="+mj-ea"/>
            </a:endParaRPr>
          </a:p>
        </p:txBody>
      </p:sp>
      <p:sp>
        <p:nvSpPr>
          <p:cNvPr id="18" name="椭圆 17"/>
          <p:cNvSpPr/>
          <p:nvPr/>
        </p:nvSpPr>
        <p:spPr>
          <a:xfrm>
            <a:off x="933450" y="2876550"/>
            <a:ext cx="2457450" cy="2457450"/>
          </a:xfrm>
          <a:prstGeom prst="ellipse">
            <a:avLst/>
          </a:prstGeom>
          <a:ln w="76200">
            <a:solidFill>
              <a:srgbClr val="FFFFFF"/>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KSO_Shape"/>
          <p:cNvSpPr/>
          <p:nvPr/>
        </p:nvSpPr>
        <p:spPr bwMode="auto">
          <a:xfrm>
            <a:off x="1339012" y="3218564"/>
            <a:ext cx="1646327" cy="1773422"/>
          </a:xfrm>
          <a:custGeom>
            <a:avLst/>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rgbClr val="FFFFFF"/>
          </a:solidFill>
          <a:ln>
            <a:noFill/>
          </a:ln>
        </p:spPr>
        <p:txBody>
          <a:bodyPr vert="horz" wrap="square" lIns="91440" tIns="45720" rIns="91440" bIns="45720" numCol="1" anchor="t" anchorCtr="0" compatLnSpc="1"/>
          <a:lstStyle/>
          <a:p>
            <a:endParaRPr lang="zh-CN" altLang="en-US"/>
          </a:p>
        </p:txBody>
      </p:sp>
      <p:sp>
        <p:nvSpPr>
          <p:cNvPr id="28" name="갈매기형 수장 15"/>
          <p:cNvSpPr/>
          <p:nvPr/>
        </p:nvSpPr>
        <p:spPr>
          <a:xfrm flipH="1">
            <a:off x="6096000" y="3355182"/>
            <a:ext cx="4203700" cy="1500187"/>
          </a:xfrm>
          <a:prstGeom prst="chevron">
            <a:avLst>
              <a:gd name="adj" fmla="val 66037"/>
            </a:avLst>
          </a:prstGeom>
          <a:solidFill>
            <a:schemeClr val="accent1"/>
          </a:solidFill>
          <a:ln w="9525" cap="flat" cmpd="sng">
            <a:noFill/>
            <a:prstDash val="solid"/>
            <a:round/>
            <a:headEnd type="none" w="med" len="med"/>
            <a:tailEnd type="none" w="med" len="med"/>
          </a:ln>
          <a:effectLst/>
        </p:spPr>
        <p:txBody>
          <a:bodyPr anchor="ctr"/>
          <a:lstStyle/>
          <a:p>
            <a:r>
              <a:rPr lang="en-US" altLang="zh-CN" sz="4400" i="1" kern="0" dirty="0">
                <a:solidFill>
                  <a:srgbClr val="FFFFFF"/>
                </a:solidFill>
                <a:effectLst>
                  <a:outerShdw blurRad="38100" dist="38100" dir="2700000" algn="tl">
                    <a:srgbClr val="000000">
                      <a:alpha val="43137"/>
                    </a:srgbClr>
                  </a:outerShdw>
                </a:effectLst>
                <a:latin typeface="+mj-ea"/>
                <a:ea typeface="+mj-ea"/>
              </a:rPr>
              <a:t>120%</a:t>
            </a:r>
            <a:endParaRPr lang="ko-KR" altLang="en-US" sz="4400" i="1" kern="0" dirty="0">
              <a:solidFill>
                <a:srgbClr val="FFFFFF"/>
              </a:solidFill>
              <a:effectLst>
                <a:outerShdw blurRad="38100" dist="38100" dir="2700000" algn="tl">
                  <a:srgbClr val="000000">
                    <a:alpha val="43137"/>
                  </a:srgbClr>
                </a:outerShdw>
              </a:effectLst>
              <a:latin typeface="+mj-ea"/>
              <a:ea typeface="+mj-ea"/>
            </a:endParaRPr>
          </a:p>
        </p:txBody>
      </p:sp>
      <p:sp>
        <p:nvSpPr>
          <p:cNvPr id="29" name="椭圆 28"/>
          <p:cNvSpPr/>
          <p:nvPr/>
        </p:nvSpPr>
        <p:spPr>
          <a:xfrm flipH="1">
            <a:off x="8801100" y="2876550"/>
            <a:ext cx="2457450" cy="2457450"/>
          </a:xfrm>
          <a:prstGeom prst="ellipse">
            <a:avLst/>
          </a:prstGeom>
          <a:ln w="76200">
            <a:solidFill>
              <a:srgbClr val="FFFFFF"/>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KSO_Shape"/>
          <p:cNvSpPr/>
          <p:nvPr/>
        </p:nvSpPr>
        <p:spPr bwMode="auto">
          <a:xfrm>
            <a:off x="9200419" y="3539896"/>
            <a:ext cx="1658813" cy="1130758"/>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rgbClr val="FFFFFF"/>
          </a:solidFill>
          <a:ln>
            <a:noFill/>
          </a:ln>
        </p:spPr>
        <p:txBody>
          <a:bodyPr vert="horz" wrap="square" lIns="91440" tIns="45720" rIns="91440" bIns="45720" numCol="1" anchor="t" anchorCtr="0" compatLnSpc="1"/>
          <a:lstStyle/>
          <a:p>
            <a:endParaRPr lang="zh-CN" altLang="en-US"/>
          </a:p>
        </p:txBody>
      </p:sp>
      <p:sp>
        <p:nvSpPr>
          <p:cNvPr id="31" name="矩形 30"/>
          <p:cNvSpPr/>
          <p:nvPr/>
        </p:nvSpPr>
        <p:spPr>
          <a:xfrm>
            <a:off x="933450" y="542998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8711567" y="542998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任意多边形 6"/>
          <p:cNvSpPr/>
          <p:nvPr/>
        </p:nvSpPr>
        <p:spPr>
          <a:xfrm>
            <a:off x="8090881" y="1720367"/>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p>
        </p:txBody>
      </p:sp>
      <p:sp>
        <p:nvSpPr>
          <p:cNvPr id="24" name="任意多边形 6"/>
          <p:cNvSpPr/>
          <p:nvPr/>
        </p:nvSpPr>
        <p:spPr>
          <a:xfrm>
            <a:off x="6149540" y="4134796"/>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p>
        </p:txBody>
      </p:sp>
      <p:grpSp>
        <p:nvGrpSpPr>
          <p:cNvPr id="25" name="组合 24"/>
          <p:cNvGrpSpPr/>
          <p:nvPr/>
        </p:nvGrpSpPr>
        <p:grpSpPr>
          <a:xfrm>
            <a:off x="4464841" y="4408766"/>
            <a:ext cx="1412224" cy="2251735"/>
            <a:chOff x="4468814" y="3241676"/>
            <a:chExt cx="1604963" cy="2559050"/>
          </a:xfrm>
        </p:grpSpPr>
        <p:sp>
          <p:nvSpPr>
            <p:cNvPr id="26"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2"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9"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80" name="组合 79"/>
          <p:cNvGrpSpPr/>
          <p:nvPr/>
        </p:nvGrpSpPr>
        <p:grpSpPr>
          <a:xfrm>
            <a:off x="6809947" y="1840409"/>
            <a:ext cx="1114693" cy="2248942"/>
            <a:chOff x="6334126" y="3233738"/>
            <a:chExt cx="1266825" cy="2555875"/>
          </a:xfrm>
        </p:grpSpPr>
        <p:sp>
          <p:nvSpPr>
            <p:cNvPr id="81"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2"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3"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4"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5"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6"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7"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8"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9"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0"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1"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2"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3"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4"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5"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6"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97" name="矩形 96"/>
          <p:cNvSpPr/>
          <p:nvPr/>
        </p:nvSpPr>
        <p:spPr>
          <a:xfrm>
            <a:off x="391902" y="188658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9" name="矩形 98"/>
          <p:cNvSpPr/>
          <p:nvPr/>
        </p:nvSpPr>
        <p:spPr>
          <a:xfrm>
            <a:off x="391902" y="443724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8" name="자유형 24"/>
          <p:cNvSpPr/>
          <p:nvPr/>
        </p:nvSpPr>
        <p:spPr bwMode="auto">
          <a:xfrm rot="3644698" flipH="1">
            <a:off x="2593945" y="5172329"/>
            <a:ext cx="2014537" cy="469900"/>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203047 w 3164587"/>
              <a:gd name="connsiteY0-2" fmla="*/ 0 h 650470"/>
              <a:gd name="connsiteX1-3" fmla="*/ 3164587 w 3164587"/>
              <a:gd name="connsiteY1-4" fmla="*/ 0 h 650470"/>
              <a:gd name="connsiteX2-5" fmla="*/ 3164587 w 3164587"/>
              <a:gd name="connsiteY2-6" fmla="*/ 648072 h 650470"/>
              <a:gd name="connsiteX3-7" fmla="*/ 0 w 3164587"/>
              <a:gd name="connsiteY3-8" fmla="*/ 650470 h 650470"/>
              <a:gd name="connsiteX4-9" fmla="*/ 203047 w 3164587"/>
              <a:gd name="connsiteY4-10" fmla="*/ 0 h 650470"/>
              <a:gd name="connsiteX0-11" fmla="*/ 407488 w 3164587"/>
              <a:gd name="connsiteY0-12" fmla="*/ 0 h 655811"/>
              <a:gd name="connsiteX1-13" fmla="*/ 3164587 w 3164587"/>
              <a:gd name="connsiteY1-14" fmla="*/ 5341 h 655811"/>
              <a:gd name="connsiteX2-15" fmla="*/ 3164587 w 3164587"/>
              <a:gd name="connsiteY2-16" fmla="*/ 653413 h 655811"/>
              <a:gd name="connsiteX3-17" fmla="*/ 0 w 3164587"/>
              <a:gd name="connsiteY3-18" fmla="*/ 655811 h 655811"/>
              <a:gd name="connsiteX4-19" fmla="*/ 407488 w 3164587"/>
              <a:gd name="connsiteY4-20" fmla="*/ 0 h 655811"/>
              <a:gd name="connsiteX0-21" fmla="*/ 407488 w 3164587"/>
              <a:gd name="connsiteY0-22" fmla="*/ 0 h 655811"/>
              <a:gd name="connsiteX1-23" fmla="*/ 2615502 w 3164587"/>
              <a:gd name="connsiteY1-24" fmla="*/ 57122 h 655811"/>
              <a:gd name="connsiteX2-25" fmla="*/ 3164587 w 3164587"/>
              <a:gd name="connsiteY2-26" fmla="*/ 653413 h 655811"/>
              <a:gd name="connsiteX3-27" fmla="*/ 0 w 3164587"/>
              <a:gd name="connsiteY3-28" fmla="*/ 655811 h 655811"/>
              <a:gd name="connsiteX4-29" fmla="*/ 407488 w 3164587"/>
              <a:gd name="connsiteY4-30" fmla="*/ 0 h 655811"/>
              <a:gd name="connsiteX0-31" fmla="*/ 407488 w 2967403"/>
              <a:gd name="connsiteY0-32" fmla="*/ 0 h 685357"/>
              <a:gd name="connsiteX1-33" fmla="*/ 2615502 w 2967403"/>
              <a:gd name="connsiteY1-34" fmla="*/ 57122 h 685357"/>
              <a:gd name="connsiteX2-35" fmla="*/ 2967403 w 2967403"/>
              <a:gd name="connsiteY2-36" fmla="*/ 685357 h 685357"/>
              <a:gd name="connsiteX3-37" fmla="*/ 0 w 2967403"/>
              <a:gd name="connsiteY3-38" fmla="*/ 655811 h 685357"/>
              <a:gd name="connsiteX4-39" fmla="*/ 407488 w 2967403"/>
              <a:gd name="connsiteY4-40" fmla="*/ 0 h 685357"/>
              <a:gd name="connsiteX0-41" fmla="*/ 407488 w 2967403"/>
              <a:gd name="connsiteY0-42" fmla="*/ 0 h 685357"/>
              <a:gd name="connsiteX1-43" fmla="*/ 2583917 w 2967403"/>
              <a:gd name="connsiteY1-44" fmla="*/ 20227 h 685357"/>
              <a:gd name="connsiteX2-45" fmla="*/ 2967403 w 2967403"/>
              <a:gd name="connsiteY2-46" fmla="*/ 685357 h 685357"/>
              <a:gd name="connsiteX3-47" fmla="*/ 0 w 2967403"/>
              <a:gd name="connsiteY3-48" fmla="*/ 655811 h 685357"/>
              <a:gd name="connsiteX4-49" fmla="*/ 407488 w 2967403"/>
              <a:gd name="connsiteY4-50" fmla="*/ 0 h 685357"/>
              <a:gd name="connsiteX0-51" fmla="*/ 407488 w 2967403"/>
              <a:gd name="connsiteY0-52" fmla="*/ 5703 h 691060"/>
              <a:gd name="connsiteX1-53" fmla="*/ 2591228 w 2967403"/>
              <a:gd name="connsiteY1-54" fmla="*/ 0 h 691060"/>
              <a:gd name="connsiteX2-55" fmla="*/ 2967403 w 2967403"/>
              <a:gd name="connsiteY2-56" fmla="*/ 691060 h 691060"/>
              <a:gd name="connsiteX3-57" fmla="*/ 0 w 2967403"/>
              <a:gd name="connsiteY3-58" fmla="*/ 661514 h 691060"/>
              <a:gd name="connsiteX4-59" fmla="*/ 407488 w 2967403"/>
              <a:gd name="connsiteY4-60" fmla="*/ 5703 h 69106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67403" h="691060">
                <a:moveTo>
                  <a:pt x="407488" y="5703"/>
                </a:moveTo>
                <a:lnTo>
                  <a:pt x="2591228" y="0"/>
                </a:lnTo>
                <a:lnTo>
                  <a:pt x="2967403" y="691060"/>
                </a:lnTo>
                <a:lnTo>
                  <a:pt x="0" y="661514"/>
                </a:lnTo>
                <a:lnTo>
                  <a:pt x="407488" y="5703"/>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0" name="자유형 32"/>
          <p:cNvSpPr/>
          <p:nvPr/>
        </p:nvSpPr>
        <p:spPr bwMode="auto">
          <a:xfrm rot="7155302">
            <a:off x="2945959" y="3798026"/>
            <a:ext cx="5320679" cy="1030547"/>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60319" h="632671">
                <a:moveTo>
                  <a:pt x="0" y="58505"/>
                </a:moveTo>
                <a:lnTo>
                  <a:pt x="2904034" y="0"/>
                </a:lnTo>
                <a:lnTo>
                  <a:pt x="3260319" y="632671"/>
                </a:lnTo>
                <a:lnTo>
                  <a:pt x="298779" y="632671"/>
                </a:lnTo>
                <a:lnTo>
                  <a:pt x="0" y="5850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1" name="자유형 17"/>
          <p:cNvSpPr/>
          <p:nvPr/>
        </p:nvSpPr>
        <p:spPr bwMode="auto">
          <a:xfrm rot="7155302">
            <a:off x="2365046" y="4441444"/>
            <a:ext cx="3972143" cy="765509"/>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 name="connsiteX0-21" fmla="*/ 0 w 3277939"/>
              <a:gd name="connsiteY0-22" fmla="*/ 46540 h 632671"/>
              <a:gd name="connsiteX1-23" fmla="*/ 2921654 w 3277939"/>
              <a:gd name="connsiteY1-24" fmla="*/ 0 h 632671"/>
              <a:gd name="connsiteX2-25" fmla="*/ 3277939 w 3277939"/>
              <a:gd name="connsiteY2-26" fmla="*/ 632671 h 632671"/>
              <a:gd name="connsiteX3-27" fmla="*/ 316399 w 3277939"/>
              <a:gd name="connsiteY3-28" fmla="*/ 632671 h 632671"/>
              <a:gd name="connsiteX4-29" fmla="*/ 0 w 3277939"/>
              <a:gd name="connsiteY4-30" fmla="*/ 46540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77939" h="632671">
                <a:moveTo>
                  <a:pt x="0" y="46540"/>
                </a:moveTo>
                <a:lnTo>
                  <a:pt x="2921654" y="0"/>
                </a:lnTo>
                <a:lnTo>
                  <a:pt x="3277939" y="632671"/>
                </a:lnTo>
                <a:lnTo>
                  <a:pt x="316399" y="632671"/>
                </a:lnTo>
                <a:lnTo>
                  <a:pt x="0" y="465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2" name="자유형 19"/>
          <p:cNvSpPr/>
          <p:nvPr/>
        </p:nvSpPr>
        <p:spPr bwMode="auto">
          <a:xfrm rot="3644698" flipH="1">
            <a:off x="2046257" y="5297742"/>
            <a:ext cx="2247900" cy="439737"/>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961540 w 2961540"/>
              <a:gd name="connsiteY1-4" fmla="*/ 0 h 648072"/>
              <a:gd name="connsiteX2-5" fmla="*/ 2961540 w 2961540"/>
              <a:gd name="connsiteY2-6" fmla="*/ 648072 h 648072"/>
              <a:gd name="connsiteX3-7" fmla="*/ 383001 w 2961540"/>
              <a:gd name="connsiteY3-8" fmla="*/ 645803 h 648072"/>
              <a:gd name="connsiteX4-9" fmla="*/ 0 w 2961540"/>
              <a:gd name="connsiteY4-10" fmla="*/ 0 h 648072"/>
              <a:gd name="connsiteX0-11" fmla="*/ 0 w 3311251"/>
              <a:gd name="connsiteY0-12" fmla="*/ 0 h 648698"/>
              <a:gd name="connsiteX1-13" fmla="*/ 2961540 w 3311251"/>
              <a:gd name="connsiteY1-14" fmla="*/ 0 h 648698"/>
              <a:gd name="connsiteX2-15" fmla="*/ 3311251 w 3311251"/>
              <a:gd name="connsiteY2-16" fmla="*/ 648698 h 648698"/>
              <a:gd name="connsiteX3-17" fmla="*/ 383001 w 3311251"/>
              <a:gd name="connsiteY3-18" fmla="*/ 645803 h 648698"/>
              <a:gd name="connsiteX4-19" fmla="*/ 0 w 3311251"/>
              <a:gd name="connsiteY4-20" fmla="*/ 0 h 6486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11251" h="648698">
                <a:moveTo>
                  <a:pt x="0" y="0"/>
                </a:moveTo>
                <a:lnTo>
                  <a:pt x="2961540" y="0"/>
                </a:lnTo>
                <a:lnTo>
                  <a:pt x="3311251" y="648698"/>
                </a:lnTo>
                <a:lnTo>
                  <a:pt x="383001" y="645803"/>
                </a:lnTo>
                <a:lnTo>
                  <a:pt x="0"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103" name="KSO_Shape"/>
          <p:cNvSpPr/>
          <p:nvPr/>
        </p:nvSpPr>
        <p:spPr bwMode="auto">
          <a:xfrm>
            <a:off x="600365" y="4641383"/>
            <a:ext cx="1646327" cy="1773422"/>
          </a:xfrm>
          <a:custGeom>
            <a:avLst/>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04" name="矩形 103"/>
          <p:cNvSpPr/>
          <p:nvPr/>
        </p:nvSpPr>
        <p:spPr>
          <a:xfrm>
            <a:off x="7599889" y="1446663"/>
            <a:ext cx="4260017" cy="5213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05" name="文本框 104"/>
          <p:cNvSpPr txBox="1"/>
          <p:nvPr/>
        </p:nvSpPr>
        <p:spPr>
          <a:xfrm>
            <a:off x="1638857" y="2979500"/>
            <a:ext cx="2672860" cy="1138773"/>
          </a:xfrm>
          <a:prstGeom prst="rect">
            <a:avLst/>
          </a:prstGeom>
          <a:noFill/>
        </p:spPr>
        <p:txBody>
          <a:bodyPr wrap="square" rtlCol="0">
            <a:spAutoFit/>
          </a:bodyPr>
          <a:lstStyle/>
          <a:p>
            <a:pPr algn="r"/>
            <a:r>
              <a:rPr lang="en-US" altLang="zh-CN" sz="4800" b="1" dirty="0">
                <a:latin typeface="+mj-ea"/>
                <a:ea typeface="+mj-ea"/>
              </a:rPr>
              <a:t>9000</a:t>
            </a:r>
            <a:r>
              <a:rPr lang="zh-CN" altLang="en-US" sz="2800" b="1" dirty="0">
                <a:latin typeface="+mj-ea"/>
                <a:ea typeface="+mj-ea"/>
              </a:rPr>
              <a:t>万</a:t>
            </a:r>
            <a:endParaRPr lang="en-US" altLang="zh-CN" sz="2800" b="1" dirty="0">
              <a:latin typeface="+mj-ea"/>
              <a:ea typeface="+mj-ea"/>
            </a:endParaRPr>
          </a:p>
          <a:p>
            <a:pPr algn="r"/>
            <a:r>
              <a:rPr lang="zh-CN" altLang="en-US" sz="2000" dirty="0">
                <a:latin typeface="+mj-ea"/>
                <a:ea typeface="+mj-ea"/>
              </a:rPr>
              <a:t>上半年</a:t>
            </a:r>
            <a:endParaRPr lang="zh-CN" altLang="en-US" sz="4000" dirty="0">
              <a:latin typeface="+mj-ea"/>
              <a:ea typeface="+mj-ea"/>
            </a:endParaRPr>
          </a:p>
        </p:txBody>
      </p:sp>
      <p:sp>
        <p:nvSpPr>
          <p:cNvPr id="106" name="文本框 105"/>
          <p:cNvSpPr txBox="1"/>
          <p:nvPr/>
        </p:nvSpPr>
        <p:spPr>
          <a:xfrm>
            <a:off x="3170207" y="1703844"/>
            <a:ext cx="2672860" cy="1138773"/>
          </a:xfrm>
          <a:prstGeom prst="rect">
            <a:avLst/>
          </a:prstGeom>
          <a:noFill/>
        </p:spPr>
        <p:txBody>
          <a:bodyPr wrap="square" rtlCol="0">
            <a:spAutoFit/>
          </a:bodyPr>
          <a:lstStyle/>
          <a:p>
            <a:pPr algn="r"/>
            <a:r>
              <a:rPr lang="en-US" altLang="zh-CN" sz="4800" b="1" dirty="0">
                <a:latin typeface="+mj-ea"/>
                <a:ea typeface="+mj-ea"/>
              </a:rPr>
              <a:t>18000</a:t>
            </a:r>
            <a:r>
              <a:rPr lang="zh-CN" altLang="en-US" sz="2800" b="1" dirty="0">
                <a:latin typeface="+mj-ea"/>
                <a:ea typeface="+mj-ea"/>
              </a:rPr>
              <a:t>万</a:t>
            </a:r>
            <a:endParaRPr lang="en-US" altLang="zh-CN" sz="2800" b="1" dirty="0">
              <a:latin typeface="+mj-ea"/>
              <a:ea typeface="+mj-ea"/>
            </a:endParaRPr>
          </a:p>
          <a:p>
            <a:pPr algn="r"/>
            <a:r>
              <a:rPr lang="zh-CN" altLang="en-US" sz="2000" dirty="0">
                <a:latin typeface="+mj-ea"/>
                <a:ea typeface="+mj-ea"/>
              </a:rPr>
              <a:t>下半年</a:t>
            </a:r>
            <a:endParaRPr lang="zh-CN" altLang="en-US" sz="4000" dirty="0">
              <a:latin typeface="+mj-ea"/>
              <a:ea typeface="+mj-ea"/>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请输入第三章大标题</a:t>
            </a:r>
          </a:p>
        </p:txBody>
      </p:sp>
      <p:sp>
        <p:nvSpPr>
          <p:cNvPr id="9219" name="文本占位符 2"/>
          <p:cNvSpPr>
            <a:spLocks noGrp="1"/>
          </p:cNvSpPr>
          <p:nvPr>
            <p:ph type="body" idx="1"/>
          </p:nvPr>
        </p:nvSpPr>
        <p:spPr/>
        <p:txBody>
          <a:bodyPr/>
          <a:lstStyle/>
          <a:p>
            <a:r>
              <a:rPr lang="zh-CN" altLang="en-US" dirty="0"/>
              <a:t>请输入第三章说明小标题</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30" name="组合 129"/>
          <p:cNvGrpSpPr/>
          <p:nvPr/>
        </p:nvGrpSpPr>
        <p:grpSpPr>
          <a:xfrm>
            <a:off x="7886260" y="2324681"/>
            <a:ext cx="3250310" cy="2479762"/>
            <a:chOff x="1731123" y="3127958"/>
            <a:chExt cx="2608865" cy="1990384"/>
          </a:xfrm>
        </p:grpSpPr>
        <p:sp>
          <p:nvSpPr>
            <p:cNvPr id="131" name="Freeform 6"/>
            <p:cNvSpPr/>
            <p:nvPr/>
          </p:nvSpPr>
          <p:spPr bwMode="auto">
            <a:xfrm>
              <a:off x="1809839" y="3212297"/>
              <a:ext cx="2530149" cy="1906045"/>
            </a:xfrm>
            <a:custGeom>
              <a:avLst/>
              <a:gdLst>
                <a:gd name="T0" fmla="*/ 451 w 451"/>
                <a:gd name="T1" fmla="*/ 328 h 339"/>
                <a:gd name="T2" fmla="*/ 451 w 451"/>
                <a:gd name="T3" fmla="*/ 10 h 339"/>
                <a:gd name="T4" fmla="*/ 441 w 451"/>
                <a:gd name="T5" fmla="*/ 0 h 339"/>
                <a:gd name="T6" fmla="*/ 232 w 451"/>
                <a:gd name="T7" fmla="*/ 0 h 339"/>
                <a:gd name="T8" fmla="*/ 219 w 451"/>
                <a:gd name="T9" fmla="*/ 0 h 339"/>
                <a:gd name="T10" fmla="*/ 11 w 451"/>
                <a:gd name="T11" fmla="*/ 0 h 339"/>
                <a:gd name="T12" fmla="*/ 0 w 451"/>
                <a:gd name="T13" fmla="*/ 10 h 339"/>
                <a:gd name="T14" fmla="*/ 0 w 451"/>
                <a:gd name="T15" fmla="*/ 328 h 339"/>
                <a:gd name="T16" fmla="*/ 11 w 451"/>
                <a:gd name="T17" fmla="*/ 339 h 339"/>
                <a:gd name="T18" fmla="*/ 219 w 451"/>
                <a:gd name="T19" fmla="*/ 339 h 339"/>
                <a:gd name="T20" fmla="*/ 232 w 451"/>
                <a:gd name="T21" fmla="*/ 339 h 339"/>
                <a:gd name="T22" fmla="*/ 441 w 451"/>
                <a:gd name="T23" fmla="*/ 339 h 339"/>
                <a:gd name="T24" fmla="*/ 451 w 451"/>
                <a:gd name="T25" fmla="*/ 328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1" h="339">
                  <a:moveTo>
                    <a:pt x="451" y="328"/>
                  </a:moveTo>
                  <a:cubicBezTo>
                    <a:pt x="451" y="10"/>
                    <a:pt x="451" y="10"/>
                    <a:pt x="451" y="10"/>
                  </a:cubicBezTo>
                  <a:cubicBezTo>
                    <a:pt x="451" y="4"/>
                    <a:pt x="447" y="0"/>
                    <a:pt x="441" y="0"/>
                  </a:cubicBezTo>
                  <a:cubicBezTo>
                    <a:pt x="232" y="0"/>
                    <a:pt x="232" y="0"/>
                    <a:pt x="232" y="0"/>
                  </a:cubicBezTo>
                  <a:cubicBezTo>
                    <a:pt x="219" y="0"/>
                    <a:pt x="219" y="0"/>
                    <a:pt x="219" y="0"/>
                  </a:cubicBezTo>
                  <a:cubicBezTo>
                    <a:pt x="11" y="0"/>
                    <a:pt x="11" y="0"/>
                    <a:pt x="11" y="0"/>
                  </a:cubicBezTo>
                  <a:cubicBezTo>
                    <a:pt x="5" y="0"/>
                    <a:pt x="0" y="4"/>
                    <a:pt x="0" y="10"/>
                  </a:cubicBezTo>
                  <a:cubicBezTo>
                    <a:pt x="0" y="328"/>
                    <a:pt x="0" y="328"/>
                    <a:pt x="0" y="328"/>
                  </a:cubicBezTo>
                  <a:cubicBezTo>
                    <a:pt x="0" y="334"/>
                    <a:pt x="5" y="339"/>
                    <a:pt x="11" y="339"/>
                  </a:cubicBezTo>
                  <a:cubicBezTo>
                    <a:pt x="219" y="339"/>
                    <a:pt x="219" y="339"/>
                    <a:pt x="219" y="339"/>
                  </a:cubicBezTo>
                  <a:cubicBezTo>
                    <a:pt x="232" y="339"/>
                    <a:pt x="232" y="339"/>
                    <a:pt x="232" y="339"/>
                  </a:cubicBezTo>
                  <a:cubicBezTo>
                    <a:pt x="441" y="339"/>
                    <a:pt x="441" y="339"/>
                    <a:pt x="441" y="339"/>
                  </a:cubicBezTo>
                  <a:cubicBezTo>
                    <a:pt x="447" y="339"/>
                    <a:pt x="451" y="334"/>
                    <a:pt x="451" y="328"/>
                  </a:cubicBez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13"/>
            <p:cNvSpPr/>
            <p:nvPr/>
          </p:nvSpPr>
          <p:spPr bwMode="auto">
            <a:xfrm>
              <a:off x="1731123" y="3127958"/>
              <a:ext cx="2532961" cy="1906045"/>
            </a:xfrm>
            <a:custGeom>
              <a:avLst/>
              <a:gdLst>
                <a:gd name="T0" fmla="*/ 441 w 451"/>
                <a:gd name="T1" fmla="*/ 0 h 339"/>
                <a:gd name="T2" fmla="*/ 11 w 451"/>
                <a:gd name="T3" fmla="*/ 0 h 339"/>
                <a:gd name="T4" fmla="*/ 0 w 451"/>
                <a:gd name="T5" fmla="*/ 11 h 339"/>
                <a:gd name="T6" fmla="*/ 0 w 451"/>
                <a:gd name="T7" fmla="*/ 329 h 339"/>
                <a:gd name="T8" fmla="*/ 11 w 451"/>
                <a:gd name="T9" fmla="*/ 339 h 339"/>
                <a:gd name="T10" fmla="*/ 441 w 451"/>
                <a:gd name="T11" fmla="*/ 339 h 339"/>
                <a:gd name="T12" fmla="*/ 451 w 451"/>
                <a:gd name="T13" fmla="*/ 329 h 339"/>
                <a:gd name="T14" fmla="*/ 451 w 451"/>
                <a:gd name="T15" fmla="*/ 11 h 339"/>
                <a:gd name="T16" fmla="*/ 441 w 451"/>
                <a:gd name="T17"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1" h="339">
                  <a:moveTo>
                    <a:pt x="441" y="0"/>
                  </a:moveTo>
                  <a:cubicBezTo>
                    <a:pt x="11" y="0"/>
                    <a:pt x="11" y="0"/>
                    <a:pt x="11" y="0"/>
                  </a:cubicBezTo>
                  <a:cubicBezTo>
                    <a:pt x="5" y="0"/>
                    <a:pt x="0" y="5"/>
                    <a:pt x="0" y="11"/>
                  </a:cubicBezTo>
                  <a:cubicBezTo>
                    <a:pt x="0" y="329"/>
                    <a:pt x="0" y="329"/>
                    <a:pt x="0" y="329"/>
                  </a:cubicBezTo>
                  <a:cubicBezTo>
                    <a:pt x="0" y="335"/>
                    <a:pt x="5" y="339"/>
                    <a:pt x="11" y="339"/>
                  </a:cubicBezTo>
                  <a:cubicBezTo>
                    <a:pt x="441" y="339"/>
                    <a:pt x="441" y="339"/>
                    <a:pt x="441" y="339"/>
                  </a:cubicBezTo>
                  <a:cubicBezTo>
                    <a:pt x="446" y="339"/>
                    <a:pt x="451" y="335"/>
                    <a:pt x="451" y="329"/>
                  </a:cubicBezTo>
                  <a:cubicBezTo>
                    <a:pt x="451" y="11"/>
                    <a:pt x="451" y="11"/>
                    <a:pt x="451" y="11"/>
                  </a:cubicBezTo>
                  <a:cubicBezTo>
                    <a:pt x="451" y="5"/>
                    <a:pt x="446" y="0"/>
                    <a:pt x="441"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Rectangle 14"/>
            <p:cNvSpPr>
              <a:spLocks noChangeArrowheads="1"/>
            </p:cNvSpPr>
            <p:nvPr/>
          </p:nvSpPr>
          <p:spPr bwMode="auto">
            <a:xfrm>
              <a:off x="2962462" y="3127958"/>
              <a:ext cx="70283" cy="1906045"/>
            </a:xfrm>
            <a:prstGeom prst="rect">
              <a:avLst/>
            </a:prstGeom>
            <a:solidFill>
              <a:srgbClr val="FF70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4" name="Rectangle 15"/>
            <p:cNvSpPr>
              <a:spLocks noChangeArrowheads="1"/>
            </p:cNvSpPr>
            <p:nvPr/>
          </p:nvSpPr>
          <p:spPr bwMode="auto">
            <a:xfrm>
              <a:off x="1798593" y="3195428"/>
              <a:ext cx="2398021" cy="1776727"/>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5" name="Rectangle 16"/>
            <p:cNvSpPr>
              <a:spLocks noChangeArrowheads="1"/>
            </p:cNvSpPr>
            <p:nvPr/>
          </p:nvSpPr>
          <p:spPr bwMode="auto">
            <a:xfrm>
              <a:off x="2976518" y="3195428"/>
              <a:ext cx="39357" cy="1776727"/>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6" name="Freeform 17"/>
            <p:cNvSpPr/>
            <p:nvPr/>
          </p:nvSpPr>
          <p:spPr bwMode="auto">
            <a:xfrm>
              <a:off x="2883747" y="4786612"/>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18"/>
            <p:cNvSpPr/>
            <p:nvPr/>
          </p:nvSpPr>
          <p:spPr bwMode="auto">
            <a:xfrm>
              <a:off x="2883747" y="4291827"/>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19"/>
            <p:cNvSpPr/>
            <p:nvPr/>
          </p:nvSpPr>
          <p:spPr bwMode="auto">
            <a:xfrm>
              <a:off x="2883747" y="3797043"/>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20"/>
            <p:cNvSpPr/>
            <p:nvPr/>
          </p:nvSpPr>
          <p:spPr bwMode="auto">
            <a:xfrm>
              <a:off x="2894991" y="3302257"/>
              <a:ext cx="216469" cy="78716"/>
            </a:xfrm>
            <a:custGeom>
              <a:avLst/>
              <a:gdLst>
                <a:gd name="T0" fmla="*/ 6 w 39"/>
                <a:gd name="T1" fmla="*/ 14 h 14"/>
                <a:gd name="T2" fmla="*/ 32 w 39"/>
                <a:gd name="T3" fmla="*/ 14 h 14"/>
                <a:gd name="T4" fmla="*/ 39 w 39"/>
                <a:gd name="T5" fmla="*/ 7 h 14"/>
                <a:gd name="T6" fmla="*/ 32 w 39"/>
                <a:gd name="T7" fmla="*/ 0 h 14"/>
                <a:gd name="T8" fmla="*/ 6 w 39"/>
                <a:gd name="T9" fmla="*/ 0 h 14"/>
                <a:gd name="T10" fmla="*/ 0 w 39"/>
                <a:gd name="T11" fmla="*/ 7 h 14"/>
                <a:gd name="T12" fmla="*/ 6 w 39"/>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39" h="14">
                  <a:moveTo>
                    <a:pt x="6" y="14"/>
                  </a:moveTo>
                  <a:cubicBezTo>
                    <a:pt x="32" y="14"/>
                    <a:pt x="32" y="14"/>
                    <a:pt x="32" y="14"/>
                  </a:cubicBezTo>
                  <a:cubicBezTo>
                    <a:pt x="36" y="14"/>
                    <a:pt x="39" y="11"/>
                    <a:pt x="39" y="7"/>
                  </a:cubicBezTo>
                  <a:cubicBezTo>
                    <a:pt x="39" y="3"/>
                    <a:pt x="36" y="0"/>
                    <a:pt x="32" y="0"/>
                  </a:cubicBezTo>
                  <a:cubicBezTo>
                    <a:pt x="6" y="0"/>
                    <a:pt x="6" y="0"/>
                    <a:pt x="6" y="0"/>
                  </a:cubicBezTo>
                  <a:cubicBezTo>
                    <a:pt x="3" y="0"/>
                    <a:pt x="0" y="3"/>
                    <a:pt x="0" y="7"/>
                  </a:cubicBezTo>
                  <a:cubicBezTo>
                    <a:pt x="0" y="11"/>
                    <a:pt x="3" y="14"/>
                    <a:pt x="6" y="14"/>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Rectangle 21"/>
            <p:cNvSpPr>
              <a:spLocks noChangeArrowheads="1"/>
            </p:cNvSpPr>
            <p:nvPr/>
          </p:nvSpPr>
          <p:spPr bwMode="auto">
            <a:xfrm>
              <a:off x="1944780"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1" name="Rectangle 22"/>
            <p:cNvSpPr>
              <a:spLocks noChangeArrowheads="1"/>
            </p:cNvSpPr>
            <p:nvPr/>
          </p:nvSpPr>
          <p:spPr bwMode="auto">
            <a:xfrm>
              <a:off x="1944780"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2" name="Rectangle 23"/>
            <p:cNvSpPr>
              <a:spLocks noChangeArrowheads="1"/>
            </p:cNvSpPr>
            <p:nvPr/>
          </p:nvSpPr>
          <p:spPr bwMode="auto">
            <a:xfrm>
              <a:off x="1944780" y="445488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3" name="Rectangle 24"/>
            <p:cNvSpPr>
              <a:spLocks noChangeArrowheads="1"/>
            </p:cNvSpPr>
            <p:nvPr/>
          </p:nvSpPr>
          <p:spPr bwMode="auto">
            <a:xfrm>
              <a:off x="1944780" y="462355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4" name="Rectangle 25"/>
            <p:cNvSpPr>
              <a:spLocks noChangeArrowheads="1"/>
            </p:cNvSpPr>
            <p:nvPr/>
          </p:nvSpPr>
          <p:spPr bwMode="auto">
            <a:xfrm>
              <a:off x="3162062"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5" name="Rectangle 26"/>
            <p:cNvSpPr>
              <a:spLocks noChangeArrowheads="1"/>
            </p:cNvSpPr>
            <p:nvPr/>
          </p:nvSpPr>
          <p:spPr bwMode="auto">
            <a:xfrm>
              <a:off x="3162062"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6" name="Rectangle 27"/>
            <p:cNvSpPr>
              <a:spLocks noChangeArrowheads="1"/>
            </p:cNvSpPr>
            <p:nvPr/>
          </p:nvSpPr>
          <p:spPr bwMode="auto">
            <a:xfrm>
              <a:off x="3162062" y="395447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7" name="Rectangle 28"/>
            <p:cNvSpPr>
              <a:spLocks noChangeArrowheads="1"/>
            </p:cNvSpPr>
            <p:nvPr/>
          </p:nvSpPr>
          <p:spPr bwMode="auto">
            <a:xfrm>
              <a:off x="3162062" y="378579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8" name="Rectangle 29"/>
            <p:cNvSpPr>
              <a:spLocks noChangeArrowheads="1"/>
            </p:cNvSpPr>
            <p:nvPr/>
          </p:nvSpPr>
          <p:spPr bwMode="auto">
            <a:xfrm>
              <a:off x="3162062" y="362274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9" name="Rectangle 30"/>
            <p:cNvSpPr>
              <a:spLocks noChangeArrowheads="1"/>
            </p:cNvSpPr>
            <p:nvPr/>
          </p:nvSpPr>
          <p:spPr bwMode="auto">
            <a:xfrm>
              <a:off x="3162062" y="345406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0" name="Rectangle 31"/>
            <p:cNvSpPr>
              <a:spLocks noChangeArrowheads="1"/>
            </p:cNvSpPr>
            <p:nvPr/>
          </p:nvSpPr>
          <p:spPr bwMode="auto">
            <a:xfrm>
              <a:off x="3162062" y="4454880"/>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1" name="星形: 五角 150"/>
            <p:cNvSpPr/>
            <p:nvPr/>
          </p:nvSpPr>
          <p:spPr>
            <a:xfrm>
              <a:off x="2071286" y="3319538"/>
              <a:ext cx="567879" cy="56787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2" name="Rectangle 31"/>
            <p:cNvSpPr>
              <a:spLocks noChangeArrowheads="1"/>
            </p:cNvSpPr>
            <p:nvPr/>
          </p:nvSpPr>
          <p:spPr bwMode="auto">
            <a:xfrm>
              <a:off x="3543136" y="4741631"/>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53" name="타원 108"/>
          <p:cNvSpPr/>
          <p:nvPr/>
        </p:nvSpPr>
        <p:spPr>
          <a:xfrm>
            <a:off x="7798754" y="5371845"/>
            <a:ext cx="3614457" cy="585123"/>
          </a:xfrm>
          <a:prstGeom prst="rect">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chemeClr val="accent1"/>
                </a:solidFill>
                <a:latin typeface="+mj-ea"/>
                <a:ea typeface="+mj-ea"/>
              </a:rPr>
              <a:t>请输入您的小标题</a:t>
            </a:r>
            <a:endParaRPr lang="ko-KR" altLang="en-US" sz="2000" b="1" dirty="0">
              <a:solidFill>
                <a:schemeClr val="accent1"/>
              </a:solidFill>
              <a:latin typeface="+mj-ea"/>
              <a:ea typeface="+mj-ea"/>
            </a:endParaRPr>
          </a:p>
        </p:txBody>
      </p:sp>
      <p:sp>
        <p:nvSpPr>
          <p:cNvPr id="154" name="矩形 153"/>
          <p:cNvSpPr/>
          <p:nvPr/>
        </p:nvSpPr>
        <p:spPr>
          <a:xfrm>
            <a:off x="736982" y="1418318"/>
            <a:ext cx="5341504" cy="5310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nSpc>
                <a:spcPct val="150000"/>
              </a:lnSpc>
              <a:buFont typeface="Wingdings" panose="05000000000000000000" pitchFamily="2" charset="2"/>
              <a:buChar char="n"/>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n"/>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n"/>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n"/>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3" name="矩形 42"/>
          <p:cNvSpPr/>
          <p:nvPr/>
        </p:nvSpPr>
        <p:spPr>
          <a:xfrm>
            <a:off x="1136129" y="145142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4" name="文本框 43"/>
          <p:cNvSpPr txBox="1"/>
          <p:nvPr/>
        </p:nvSpPr>
        <p:spPr>
          <a:xfrm>
            <a:off x="471748" y="18499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5" name="MH_Other_3"/>
          <p:cNvSpPr/>
          <p:nvPr>
            <p:custDataLst>
              <p:tags r:id="rId1"/>
            </p:custDataLst>
          </p:nvPr>
        </p:nvSpPr>
        <p:spPr bwMode="auto">
          <a:xfrm>
            <a:off x="3135920" y="2728020"/>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46" name="MH_Other_4"/>
          <p:cNvSpPr/>
          <p:nvPr>
            <p:custDataLst>
              <p:tags r:id="rId2"/>
            </p:custDataLst>
          </p:nvPr>
        </p:nvSpPr>
        <p:spPr bwMode="auto">
          <a:xfrm>
            <a:off x="4322693" y="2728020"/>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47" name="MH_Other_3"/>
          <p:cNvSpPr/>
          <p:nvPr>
            <p:custDataLst>
              <p:tags r:id="rId3"/>
            </p:custDataLst>
          </p:nvPr>
        </p:nvSpPr>
        <p:spPr bwMode="auto">
          <a:xfrm>
            <a:off x="1355764" y="3093179"/>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48" name="MH_Other_4"/>
          <p:cNvSpPr/>
          <p:nvPr>
            <p:custDataLst>
              <p:tags r:id="rId4"/>
            </p:custDataLst>
          </p:nvPr>
        </p:nvSpPr>
        <p:spPr bwMode="auto">
          <a:xfrm>
            <a:off x="2542537" y="3093179"/>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01</a:t>
            </a:r>
            <a:endParaRPr lang="zh-CN" altLang="en-US" kern="0" dirty="0">
              <a:solidFill>
                <a:srgbClr val="FFFFFF"/>
              </a:solidFill>
              <a:latin typeface="+mj-ea"/>
              <a:ea typeface="+mj-ea"/>
            </a:endParaRPr>
          </a:p>
        </p:txBody>
      </p:sp>
      <p:sp>
        <p:nvSpPr>
          <p:cNvPr id="49" name="MH_Other_3"/>
          <p:cNvSpPr/>
          <p:nvPr>
            <p:custDataLst>
              <p:tags r:id="rId5"/>
            </p:custDataLst>
          </p:nvPr>
        </p:nvSpPr>
        <p:spPr bwMode="auto">
          <a:xfrm>
            <a:off x="6696231" y="2728020"/>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50" name="MH_Other_4"/>
          <p:cNvSpPr/>
          <p:nvPr>
            <p:custDataLst>
              <p:tags r:id="rId6"/>
            </p:custDataLst>
          </p:nvPr>
        </p:nvSpPr>
        <p:spPr bwMode="auto">
          <a:xfrm>
            <a:off x="7883004" y="2728020"/>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51" name="MH_Other_3"/>
          <p:cNvSpPr/>
          <p:nvPr>
            <p:custDataLst>
              <p:tags r:id="rId7"/>
            </p:custDataLst>
          </p:nvPr>
        </p:nvSpPr>
        <p:spPr bwMode="auto">
          <a:xfrm>
            <a:off x="4916075" y="3093179"/>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52" name="MH_Other_4"/>
          <p:cNvSpPr/>
          <p:nvPr>
            <p:custDataLst>
              <p:tags r:id="rId8"/>
            </p:custDataLst>
          </p:nvPr>
        </p:nvSpPr>
        <p:spPr bwMode="auto">
          <a:xfrm>
            <a:off x="6102847" y="3093179"/>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02</a:t>
            </a:r>
            <a:endParaRPr lang="zh-CN" altLang="en-US" kern="0" dirty="0">
              <a:solidFill>
                <a:srgbClr val="FFFFFF"/>
              </a:solidFill>
              <a:latin typeface="+mj-ea"/>
              <a:ea typeface="+mj-ea"/>
            </a:endParaRPr>
          </a:p>
        </p:txBody>
      </p:sp>
      <p:sp>
        <p:nvSpPr>
          <p:cNvPr id="53" name="MH_Other_3"/>
          <p:cNvSpPr/>
          <p:nvPr>
            <p:custDataLst>
              <p:tags r:id="rId9"/>
            </p:custDataLst>
          </p:nvPr>
        </p:nvSpPr>
        <p:spPr bwMode="auto">
          <a:xfrm>
            <a:off x="8476386" y="3093179"/>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54" name="MH_Other_4"/>
          <p:cNvSpPr/>
          <p:nvPr>
            <p:custDataLst>
              <p:tags r:id="rId10"/>
            </p:custDataLst>
          </p:nvPr>
        </p:nvSpPr>
        <p:spPr bwMode="auto">
          <a:xfrm>
            <a:off x="9663158" y="3093179"/>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03</a:t>
            </a:r>
            <a:endParaRPr lang="zh-CN" altLang="en-US" kern="0" dirty="0">
              <a:solidFill>
                <a:srgbClr val="FFFFFF"/>
              </a:solidFill>
              <a:latin typeface="+mj-ea"/>
              <a:ea typeface="+mj-ea"/>
            </a:endParaRPr>
          </a:p>
        </p:txBody>
      </p:sp>
      <p:sp>
        <p:nvSpPr>
          <p:cNvPr id="55" name="矩形 54"/>
          <p:cNvSpPr/>
          <p:nvPr/>
        </p:nvSpPr>
        <p:spPr>
          <a:xfrm>
            <a:off x="1287662" y="5178872"/>
            <a:ext cx="2479460" cy="14266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6" name="矩形 55"/>
          <p:cNvSpPr/>
          <p:nvPr/>
        </p:nvSpPr>
        <p:spPr>
          <a:xfrm>
            <a:off x="4864570" y="5178872"/>
            <a:ext cx="2479460" cy="14266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7" name="矩形 56"/>
          <p:cNvSpPr/>
          <p:nvPr/>
        </p:nvSpPr>
        <p:spPr>
          <a:xfrm>
            <a:off x="8424879" y="5178872"/>
            <a:ext cx="2479460" cy="14266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7" name="矩形 14"/>
          <p:cNvSpPr/>
          <p:nvPr/>
        </p:nvSpPr>
        <p:spPr>
          <a:xfrm>
            <a:off x="4201291" y="4029328"/>
            <a:ext cx="3789419"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8" name="KSO_GT1"/>
          <p:cNvSpPr/>
          <p:nvPr/>
        </p:nvSpPr>
        <p:spPr>
          <a:xfrm>
            <a:off x="4201291" y="4144439"/>
            <a:ext cx="3789419"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charset="-122"/>
                <a:ea typeface="微软雅黑" panose="020B0503020204020204" charset="-122"/>
              </a:rPr>
              <a:t>请输入文本</a:t>
            </a:r>
          </a:p>
        </p:txBody>
      </p:sp>
      <p:sp>
        <p:nvSpPr>
          <p:cNvPr id="38" name="KSO_Shape"/>
          <p:cNvSpPr/>
          <p:nvPr/>
        </p:nvSpPr>
        <p:spPr bwMode="auto">
          <a:xfrm>
            <a:off x="5482743" y="2429573"/>
            <a:ext cx="1226515" cy="1363596"/>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矩形 14"/>
          <p:cNvSpPr/>
          <p:nvPr/>
        </p:nvSpPr>
        <p:spPr>
          <a:xfrm>
            <a:off x="493163" y="3125337"/>
            <a:ext cx="3374211" cy="30615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타원 108"/>
          <p:cNvSpPr/>
          <p:nvPr/>
        </p:nvSpPr>
        <p:spPr>
          <a:xfrm>
            <a:off x="373040" y="2429573"/>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7" name="矩形 16"/>
          <p:cNvSpPr/>
          <p:nvPr/>
        </p:nvSpPr>
        <p:spPr>
          <a:xfrm>
            <a:off x="8324627" y="3125337"/>
            <a:ext cx="3374211" cy="30615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타원 108"/>
          <p:cNvSpPr/>
          <p:nvPr/>
        </p:nvSpPr>
        <p:spPr>
          <a:xfrm>
            <a:off x="8204504" y="2429573"/>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2936268" y="484870"/>
            <a:ext cx="6319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en-US" altLang="zh-CN" sz="6000" b="1" dirty="0">
                <a:solidFill>
                  <a:schemeClr val="accent1"/>
                </a:solidFill>
                <a:effectLst>
                  <a:outerShdw blurRad="38100" dist="38100" dir="2700000" algn="tl">
                    <a:srgbClr val="000000">
                      <a:alpha val="43137"/>
                    </a:srgbClr>
                  </a:outerShdw>
                </a:effectLst>
                <a:latin typeface="+mj-ea"/>
                <a:ea typeface="+mj-ea"/>
              </a:rPr>
              <a:t>CONTENTS</a:t>
            </a:r>
          </a:p>
        </p:txBody>
      </p:sp>
      <p:cxnSp>
        <p:nvCxnSpPr>
          <p:cNvPr id="11" name="MH_Others_1"/>
          <p:cNvCxnSpPr/>
          <p:nvPr>
            <p:custDataLst>
              <p:tags r:id="rId1"/>
            </p:custDataLst>
          </p:nvPr>
        </p:nvCxnSpPr>
        <p:spPr>
          <a:xfrm>
            <a:off x="1382112"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a:hlinkClick r:id="rId26" action="ppaction://hlinksldjump"/>
          </p:cNvPr>
          <p:cNvSpPr txBox="1"/>
          <p:nvPr>
            <p:custDataLst>
              <p:tags r:id="rId2"/>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3" name="MH_Others_2"/>
          <p:cNvCxnSpPr/>
          <p:nvPr>
            <p:custDataLst>
              <p:tags r:id="rId3"/>
            </p:custDataLst>
          </p:nvPr>
        </p:nvCxnSpPr>
        <p:spPr>
          <a:xfrm flipH="1">
            <a:off x="1858665"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a:hlinkClick r:id="rId26" action="ppaction://hlinksldjump"/>
          </p:cNvPr>
          <p:cNvSpPr txBox="1"/>
          <p:nvPr>
            <p:custDataLst>
              <p:tags r:id="rId4"/>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A</a:t>
            </a:r>
            <a:endParaRPr lang="zh-CN" altLang="en-US" sz="2800" dirty="0">
              <a:latin typeface="+mj-ea"/>
              <a:ea typeface="+mj-ea"/>
              <a:cs typeface="Times New Roman" panose="02020603050405020304" pitchFamily="18" charset="0"/>
            </a:endParaRPr>
          </a:p>
        </p:txBody>
      </p:sp>
      <p:cxnSp>
        <p:nvCxnSpPr>
          <p:cNvPr id="16" name="MH_Others_1"/>
          <p:cNvCxnSpPr/>
          <p:nvPr>
            <p:custDataLst>
              <p:tags r:id="rId5"/>
            </p:custDataLst>
          </p:nvPr>
        </p:nvCxnSpPr>
        <p:spPr>
          <a:xfrm>
            <a:off x="6576964"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a:hlinkClick r:id="rId26" action="ppaction://hlinksldjump"/>
          </p:cNvPr>
          <p:cNvSpPr txBox="1"/>
          <p:nvPr>
            <p:custDataLst>
              <p:tags r:id="rId6"/>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8" name="MH_Others_2"/>
          <p:cNvCxnSpPr/>
          <p:nvPr>
            <p:custDataLst>
              <p:tags r:id="rId7"/>
            </p:custDataLst>
          </p:nvPr>
        </p:nvCxnSpPr>
        <p:spPr>
          <a:xfrm flipH="1">
            <a:off x="7053517"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MH_Number_1">
            <a:hlinkClick r:id="rId26" action="ppaction://hlinksldjump"/>
          </p:cNvPr>
          <p:cNvSpPr txBox="1"/>
          <p:nvPr>
            <p:custDataLst>
              <p:tags r:id="rId8"/>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B</a:t>
            </a:r>
            <a:endParaRPr lang="zh-CN" altLang="en-US" sz="2800" dirty="0">
              <a:latin typeface="+mj-ea"/>
              <a:ea typeface="+mj-ea"/>
              <a:cs typeface="Times New Roman" panose="02020603050405020304" pitchFamily="18" charset="0"/>
            </a:endParaRPr>
          </a:p>
        </p:txBody>
      </p:sp>
      <p:cxnSp>
        <p:nvCxnSpPr>
          <p:cNvPr id="20" name="MH_Others_1"/>
          <p:cNvCxnSpPr/>
          <p:nvPr>
            <p:custDataLst>
              <p:tags r:id="rId9"/>
            </p:custDataLst>
          </p:nvPr>
        </p:nvCxnSpPr>
        <p:spPr>
          <a:xfrm>
            <a:off x="1382112"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a:hlinkClick r:id="rId26" action="ppaction://hlinksldjump"/>
          </p:cNvPr>
          <p:cNvSpPr txBox="1"/>
          <p:nvPr>
            <p:custDataLst>
              <p:tags r:id="rId10"/>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22" name="MH_Others_2"/>
          <p:cNvCxnSpPr/>
          <p:nvPr>
            <p:custDataLst>
              <p:tags r:id="rId11"/>
            </p:custDataLst>
          </p:nvPr>
        </p:nvCxnSpPr>
        <p:spPr>
          <a:xfrm flipH="1">
            <a:off x="1858665"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MH_Number_1">
            <a:hlinkClick r:id="rId26" action="ppaction://hlinksldjump"/>
          </p:cNvPr>
          <p:cNvSpPr txBox="1"/>
          <p:nvPr>
            <p:custDataLst>
              <p:tags r:id="rId12"/>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C</a:t>
            </a:r>
            <a:endParaRPr lang="zh-CN" altLang="en-US" sz="2800" dirty="0">
              <a:latin typeface="+mj-ea"/>
              <a:ea typeface="+mj-ea"/>
              <a:cs typeface="Times New Roman" panose="02020603050405020304" pitchFamily="18" charset="0"/>
            </a:endParaRPr>
          </a:p>
        </p:txBody>
      </p:sp>
      <p:cxnSp>
        <p:nvCxnSpPr>
          <p:cNvPr id="24" name="MH_Others_1"/>
          <p:cNvCxnSpPr/>
          <p:nvPr>
            <p:custDataLst>
              <p:tags r:id="rId13"/>
            </p:custDataLst>
          </p:nvPr>
        </p:nvCxnSpPr>
        <p:spPr>
          <a:xfrm>
            <a:off x="6576964"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a:hlinkClick r:id="rId26" action="ppaction://hlinksldjump"/>
          </p:cNvPr>
          <p:cNvSpPr txBox="1"/>
          <p:nvPr>
            <p:custDataLst>
              <p:tags r:id="rId14"/>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26" name="MH_Others_2"/>
          <p:cNvCxnSpPr/>
          <p:nvPr>
            <p:custDataLst>
              <p:tags r:id="rId15"/>
            </p:custDataLst>
          </p:nvPr>
        </p:nvCxnSpPr>
        <p:spPr>
          <a:xfrm flipH="1">
            <a:off x="7053517"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MH_Number_1">
            <a:hlinkClick r:id="rId26" action="ppaction://hlinksldjump"/>
          </p:cNvPr>
          <p:cNvSpPr txBox="1"/>
          <p:nvPr>
            <p:custDataLst>
              <p:tags r:id="rId16"/>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D</a:t>
            </a:r>
            <a:endParaRPr lang="zh-CN" altLang="en-US" sz="2800" dirty="0">
              <a:latin typeface="+mj-ea"/>
              <a:ea typeface="+mj-ea"/>
              <a:cs typeface="Times New Roman" panose="02020603050405020304" pitchFamily="18" charset="0"/>
            </a:endParaRPr>
          </a:p>
        </p:txBody>
      </p:sp>
      <p:cxnSp>
        <p:nvCxnSpPr>
          <p:cNvPr id="28" name="MH_Others_1"/>
          <p:cNvCxnSpPr/>
          <p:nvPr>
            <p:custDataLst>
              <p:tags r:id="rId17"/>
            </p:custDataLst>
          </p:nvPr>
        </p:nvCxnSpPr>
        <p:spPr>
          <a:xfrm>
            <a:off x="1382112"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a:hlinkClick r:id="rId26" action="ppaction://hlinksldjump"/>
          </p:cNvPr>
          <p:cNvSpPr txBox="1"/>
          <p:nvPr>
            <p:custDataLst>
              <p:tags r:id="rId18"/>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1" name="MH_Others_2"/>
          <p:cNvCxnSpPr/>
          <p:nvPr>
            <p:custDataLst>
              <p:tags r:id="rId19"/>
            </p:custDataLst>
          </p:nvPr>
        </p:nvCxnSpPr>
        <p:spPr>
          <a:xfrm flipH="1">
            <a:off x="1858665"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MH_Number_1">
            <a:hlinkClick r:id="rId26" action="ppaction://hlinksldjump"/>
          </p:cNvPr>
          <p:cNvSpPr txBox="1"/>
          <p:nvPr>
            <p:custDataLst>
              <p:tags r:id="rId20"/>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E</a:t>
            </a:r>
            <a:endParaRPr lang="zh-CN" altLang="en-US" sz="2800" dirty="0">
              <a:latin typeface="+mj-ea"/>
              <a:ea typeface="+mj-ea"/>
              <a:cs typeface="Times New Roman" panose="02020603050405020304" pitchFamily="18" charset="0"/>
            </a:endParaRPr>
          </a:p>
        </p:txBody>
      </p:sp>
      <p:cxnSp>
        <p:nvCxnSpPr>
          <p:cNvPr id="33" name="MH_Others_1"/>
          <p:cNvCxnSpPr/>
          <p:nvPr>
            <p:custDataLst>
              <p:tags r:id="rId21"/>
            </p:custDataLst>
          </p:nvPr>
        </p:nvCxnSpPr>
        <p:spPr>
          <a:xfrm>
            <a:off x="6576964"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a:hlinkClick r:id="rId26" action="ppaction://hlinksldjump"/>
          </p:cNvPr>
          <p:cNvSpPr txBox="1"/>
          <p:nvPr>
            <p:custDataLst>
              <p:tags r:id="rId22"/>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6" name="MH_Others_2"/>
          <p:cNvCxnSpPr/>
          <p:nvPr>
            <p:custDataLst>
              <p:tags r:id="rId23"/>
            </p:custDataLst>
          </p:nvPr>
        </p:nvCxnSpPr>
        <p:spPr>
          <a:xfrm flipH="1">
            <a:off x="7053517"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MH_Number_1">
            <a:hlinkClick r:id="rId26" action="ppaction://hlinksldjump"/>
          </p:cNvPr>
          <p:cNvSpPr txBox="1"/>
          <p:nvPr>
            <p:custDataLst>
              <p:tags r:id="rId24"/>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F</a:t>
            </a:r>
            <a:endParaRPr lang="zh-CN" altLang="en-US" sz="2800" dirty="0">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任意多边形 12"/>
          <p:cNvSpPr/>
          <p:nvPr/>
        </p:nvSpPr>
        <p:spPr>
          <a:xfrm>
            <a:off x="5032227" y="2492553"/>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01</a:t>
            </a:r>
            <a:endParaRPr lang="zh-CN" altLang="en-US" sz="2800" dirty="0">
              <a:solidFill>
                <a:schemeClr val="accent1"/>
              </a:solidFill>
            </a:endParaRPr>
          </a:p>
        </p:txBody>
      </p:sp>
      <p:sp>
        <p:nvSpPr>
          <p:cNvPr id="25" name="矩形 24"/>
          <p:cNvSpPr/>
          <p:nvPr/>
        </p:nvSpPr>
        <p:spPr>
          <a:xfrm>
            <a:off x="7325633" y="2056061"/>
            <a:ext cx="4077316"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KSO_Shape"/>
          <p:cNvSpPr/>
          <p:nvPr/>
        </p:nvSpPr>
        <p:spPr bwMode="auto">
          <a:xfrm flipH="1">
            <a:off x="6498708" y="2169023"/>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4" name="任意多边形 12"/>
          <p:cNvSpPr/>
          <p:nvPr/>
        </p:nvSpPr>
        <p:spPr>
          <a:xfrm>
            <a:off x="5032227" y="4929974"/>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02</a:t>
            </a:r>
            <a:endParaRPr lang="zh-CN" altLang="en-US" sz="2800" dirty="0">
              <a:solidFill>
                <a:schemeClr val="accent1"/>
              </a:solidFill>
            </a:endParaRPr>
          </a:p>
        </p:txBody>
      </p:sp>
      <p:sp>
        <p:nvSpPr>
          <p:cNvPr id="45" name="矩形 44"/>
          <p:cNvSpPr/>
          <p:nvPr/>
        </p:nvSpPr>
        <p:spPr>
          <a:xfrm>
            <a:off x="7325633" y="4493482"/>
            <a:ext cx="4077316"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KSO_Shape"/>
          <p:cNvSpPr/>
          <p:nvPr/>
        </p:nvSpPr>
        <p:spPr bwMode="auto">
          <a:xfrm flipH="1">
            <a:off x="6498708" y="4606444"/>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pic>
        <p:nvPicPr>
          <p:cNvPr id="86" name="그림 1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0874" y="4485774"/>
            <a:ext cx="3227609" cy="153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 name="타원 108"/>
          <p:cNvSpPr/>
          <p:nvPr/>
        </p:nvSpPr>
        <p:spPr>
          <a:xfrm>
            <a:off x="647450" y="3583895"/>
            <a:ext cx="3614457" cy="58512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chemeClr val="accent1"/>
                </a:solidFill>
                <a:latin typeface="+mj-ea"/>
                <a:ea typeface="+mj-ea"/>
              </a:rPr>
              <a:t>请输入您的小标题</a:t>
            </a:r>
            <a:endParaRPr lang="ko-KR" altLang="en-US" sz="2000" b="1" dirty="0">
              <a:solidFill>
                <a:schemeClr val="accent1"/>
              </a:solidFill>
              <a:latin typeface="+mj-ea"/>
              <a:ea typeface="+mj-ea"/>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MH_SubTitle_1"/>
          <p:cNvSpPr/>
          <p:nvPr>
            <p:custDataLst>
              <p:tags r:id="rId1"/>
            </p:custDataLst>
          </p:nvPr>
        </p:nvSpPr>
        <p:spPr>
          <a:xfrm rot="5400000">
            <a:off x="6865719" y="3360773"/>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12" name="MH_SubTitle_2"/>
          <p:cNvSpPr/>
          <p:nvPr>
            <p:custDataLst>
              <p:tags r:id="rId2"/>
            </p:custDataLst>
          </p:nvPr>
        </p:nvSpPr>
        <p:spPr>
          <a:xfrm rot="5400000">
            <a:off x="4102317" y="3770349"/>
            <a:ext cx="1223963" cy="3673114"/>
          </a:xfrm>
          <a:custGeom>
            <a:avLst/>
            <a:gdLst>
              <a:gd name="connsiteX0" fmla="*/ 0 w 1224000"/>
              <a:gd name="connsiteY0" fmla="*/ 0 h 1872209"/>
              <a:gd name="connsiteX1" fmla="*/ 1224000 w 1224000"/>
              <a:gd name="connsiteY1" fmla="*/ 0 h 1872209"/>
              <a:gd name="connsiteX2" fmla="*/ 1224000 w 1224000"/>
              <a:gd name="connsiteY2" fmla="*/ 1466588 h 1872209"/>
              <a:gd name="connsiteX3" fmla="*/ 612000 w 1224000"/>
              <a:gd name="connsiteY3" fmla="*/ 1872209 h 1872209"/>
              <a:gd name="connsiteX4" fmla="*/ 0 w 1224000"/>
              <a:gd name="connsiteY4" fmla="*/ 1466588 h 1872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09">
                <a:moveTo>
                  <a:pt x="0" y="0"/>
                </a:moveTo>
                <a:lnTo>
                  <a:pt x="1224000" y="0"/>
                </a:lnTo>
                <a:lnTo>
                  <a:pt x="1224000" y="1466588"/>
                </a:lnTo>
                <a:lnTo>
                  <a:pt x="612000" y="1872209"/>
                </a:lnTo>
                <a:lnTo>
                  <a:pt x="0" y="146658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80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13" name="MH_Other_1"/>
          <p:cNvSpPr/>
          <p:nvPr>
            <p:custDataLst>
              <p:tags r:id="rId3"/>
            </p:custDataLst>
          </p:nvPr>
        </p:nvSpPr>
        <p:spPr>
          <a:xfrm rot="5400000" flipH="1">
            <a:off x="5891213" y="4335281"/>
            <a:ext cx="409575" cy="90971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FFFFFF"/>
              </a:solidFill>
              <a:latin typeface="微软雅黑" panose="020B0503020204020204" charset="-122"/>
              <a:ea typeface="微软雅黑" panose="020B0503020204020204" charset="-122"/>
            </a:endParaRPr>
          </a:p>
        </p:txBody>
      </p:sp>
      <p:sp>
        <p:nvSpPr>
          <p:cNvPr id="14" name="KSO_Shape"/>
          <p:cNvSpPr/>
          <p:nvPr/>
        </p:nvSpPr>
        <p:spPr>
          <a:xfrm>
            <a:off x="8350933" y="4948510"/>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5" name="KSO_Shape"/>
          <p:cNvSpPr/>
          <p:nvPr/>
        </p:nvSpPr>
        <p:spPr>
          <a:xfrm flipH="1">
            <a:off x="3395293" y="5358085"/>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矩形 21"/>
          <p:cNvSpPr/>
          <p:nvPr/>
        </p:nvSpPr>
        <p:spPr>
          <a:xfrm>
            <a:off x="336111" y="494851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3" name="矩形 22"/>
          <p:cNvSpPr/>
          <p:nvPr/>
        </p:nvSpPr>
        <p:spPr>
          <a:xfrm>
            <a:off x="9329443" y="450049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4" name="矩形 23"/>
          <p:cNvSpPr/>
          <p:nvPr/>
        </p:nvSpPr>
        <p:spPr>
          <a:xfrm>
            <a:off x="3926305" y="5199712"/>
            <a:ext cx="2526444" cy="814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rgbClr val="FFFFFF"/>
                </a:solidFill>
                <a:latin typeface="+mn-ea"/>
              </a:rPr>
              <a:t>下半年</a:t>
            </a:r>
            <a:endParaRPr lang="zh-CN" altLang="zh-CN" dirty="0">
              <a:solidFill>
                <a:srgbClr val="FFFFFF"/>
              </a:solidFill>
              <a:latin typeface="+mn-ea"/>
            </a:endParaRPr>
          </a:p>
        </p:txBody>
      </p:sp>
      <p:sp>
        <p:nvSpPr>
          <p:cNvPr id="25" name="矩形 24"/>
          <p:cNvSpPr/>
          <p:nvPr/>
        </p:nvSpPr>
        <p:spPr>
          <a:xfrm>
            <a:off x="6550855" y="4769254"/>
            <a:ext cx="1800077" cy="814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rgbClr val="FFFFFF"/>
                </a:solidFill>
                <a:latin typeface="+mn-ea"/>
              </a:rPr>
              <a:t>上半年</a:t>
            </a:r>
            <a:endParaRPr lang="zh-CN" altLang="zh-CN" dirty="0">
              <a:solidFill>
                <a:srgbClr val="FFFFFF"/>
              </a:solidFill>
              <a:latin typeface="+mn-ea"/>
            </a:endParaRPr>
          </a:p>
        </p:txBody>
      </p:sp>
      <p:sp>
        <p:nvSpPr>
          <p:cNvPr id="26" name="矩形 25"/>
          <p:cNvSpPr/>
          <p:nvPr/>
        </p:nvSpPr>
        <p:spPr>
          <a:xfrm>
            <a:off x="1368880" y="2653529"/>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7" name="直接连接符 26"/>
          <p:cNvCxnSpPr/>
          <p:nvPr/>
        </p:nvCxnSpPr>
        <p:spPr>
          <a:xfrm>
            <a:off x="1162050" y="4008445"/>
            <a:ext cx="98679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1368880" y="1521132"/>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请输入第四章大标题</a:t>
            </a:r>
          </a:p>
        </p:txBody>
      </p:sp>
      <p:sp>
        <p:nvSpPr>
          <p:cNvPr id="9219" name="文本占位符 2"/>
          <p:cNvSpPr>
            <a:spLocks noGrp="1"/>
          </p:cNvSpPr>
          <p:nvPr>
            <p:ph type="body" idx="1"/>
          </p:nvPr>
        </p:nvSpPr>
        <p:spPr/>
        <p:txBody>
          <a:bodyPr/>
          <a:lstStyle/>
          <a:p>
            <a:r>
              <a:rPr lang="zh-CN" altLang="en-US" dirty="0"/>
              <a:t>请输入第四章说明小标题</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任意多边形: 形状 15"/>
          <p:cNvSpPr/>
          <p:nvPr/>
        </p:nvSpPr>
        <p:spPr>
          <a:xfrm flipH="1">
            <a:off x="1021588" y="2840410"/>
            <a:ext cx="1133441" cy="2559624"/>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1021588" y="203128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5" name="矩形 24"/>
          <p:cNvSpPr/>
          <p:nvPr/>
        </p:nvSpPr>
        <p:spPr>
          <a:xfrm>
            <a:off x="3426558" y="2179378"/>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文本框 29"/>
          <p:cNvSpPr txBox="1"/>
          <p:nvPr/>
        </p:nvSpPr>
        <p:spPr>
          <a:xfrm>
            <a:off x="2818874" y="219336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33" name="KSO_Shape"/>
          <p:cNvSpPr/>
          <p:nvPr/>
        </p:nvSpPr>
        <p:spPr bwMode="auto">
          <a:xfrm>
            <a:off x="1390371" y="2441690"/>
            <a:ext cx="568641" cy="485401"/>
          </a:xfrm>
          <a:custGeom>
            <a:avLst/>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7" name="矩形 16"/>
          <p:cNvSpPr/>
          <p:nvPr/>
        </p:nvSpPr>
        <p:spPr>
          <a:xfrm>
            <a:off x="3426558" y="4131008"/>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文本框 20"/>
          <p:cNvSpPr txBox="1"/>
          <p:nvPr/>
        </p:nvSpPr>
        <p:spPr>
          <a:xfrm>
            <a:off x="2818874" y="414499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2" name="타원 108"/>
          <p:cNvSpPr/>
          <p:nvPr/>
        </p:nvSpPr>
        <p:spPr>
          <a:xfrm>
            <a:off x="354842" y="5753886"/>
            <a:ext cx="3259615" cy="58512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chemeClr val="accent1"/>
                </a:solidFill>
                <a:latin typeface="+mj-ea"/>
                <a:ea typeface="+mj-ea"/>
              </a:rPr>
              <a:t>请输入您的小标题</a:t>
            </a:r>
            <a:endParaRPr lang="ko-KR" altLang="en-US" sz="2000" b="1" dirty="0">
              <a:solidFill>
                <a:schemeClr val="accent1"/>
              </a:solidFill>
              <a:latin typeface="+mj-ea"/>
              <a:ea typeface="+mj-ea"/>
            </a:endParaRPr>
          </a:p>
        </p:txBody>
      </p:sp>
      <p:sp>
        <p:nvSpPr>
          <p:cNvPr id="23" name="矩形 22"/>
          <p:cNvSpPr/>
          <p:nvPr/>
        </p:nvSpPr>
        <p:spPr>
          <a:xfrm>
            <a:off x="7708237" y="2799643"/>
            <a:ext cx="4151667" cy="23883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KSO_Shape"/>
          <p:cNvSpPr/>
          <p:nvPr/>
        </p:nvSpPr>
        <p:spPr bwMode="auto">
          <a:xfrm flipH="1">
            <a:off x="7100553" y="3124627"/>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任意多边形 15"/>
          <p:cNvSpPr/>
          <p:nvPr/>
        </p:nvSpPr>
        <p:spPr bwMode="auto">
          <a:xfrm>
            <a:off x="4236022" y="2768600"/>
            <a:ext cx="3719957" cy="4089400"/>
          </a:xfrm>
          <a:custGeom>
            <a:avLst/>
            <a:gdLst>
              <a:gd name="connsiteX0" fmla="*/ 1116359 w 3719957"/>
              <a:gd name="connsiteY0" fmla="*/ 0 h 4089400"/>
              <a:gd name="connsiteX1" fmla="*/ 1700393 w 3719957"/>
              <a:gd name="connsiteY1" fmla="*/ 318804 h 4089400"/>
              <a:gd name="connsiteX2" fmla="*/ 1930286 w 3719957"/>
              <a:gd name="connsiteY2" fmla="*/ 887889 h 4089400"/>
              <a:gd name="connsiteX3" fmla="*/ 2462612 w 3719957"/>
              <a:gd name="connsiteY3" fmla="*/ 494293 h 4089400"/>
              <a:gd name="connsiteX4" fmla="*/ 2012869 w 3719957"/>
              <a:gd name="connsiteY4" fmla="*/ 976887 h 4089400"/>
              <a:gd name="connsiteX5" fmla="*/ 2026633 w 3719957"/>
              <a:gd name="connsiteY5" fmla="*/ 1784552 h 4089400"/>
              <a:gd name="connsiteX6" fmla="*/ 2978198 w 3719957"/>
              <a:gd name="connsiteY6" fmla="*/ 1091790 h 4089400"/>
              <a:gd name="connsiteX7" fmla="*/ 3115464 w 3719957"/>
              <a:gd name="connsiteY7" fmla="*/ 531480 h 4089400"/>
              <a:gd name="connsiteX8" fmla="*/ 3026185 w 3719957"/>
              <a:gd name="connsiteY8" fmla="*/ 1143601 h 4089400"/>
              <a:gd name="connsiteX9" fmla="*/ 3719957 w 3719957"/>
              <a:gd name="connsiteY9" fmla="*/ 1094715 h 4089400"/>
              <a:gd name="connsiteX10" fmla="*/ 2895615 w 3719957"/>
              <a:gd name="connsiteY10" fmla="*/ 1290259 h 4089400"/>
              <a:gd name="connsiteX11" fmla="*/ 2442152 w 3719957"/>
              <a:gd name="connsiteY11" fmla="*/ 1735666 h 4089400"/>
              <a:gd name="connsiteX12" fmla="*/ 3671970 w 3719957"/>
              <a:gd name="connsiteY12" fmla="*/ 1795834 h 4089400"/>
              <a:gd name="connsiteX13" fmla="*/ 2957366 w 3719957"/>
              <a:gd name="connsiteY13" fmla="*/ 1735666 h 4089400"/>
              <a:gd name="connsiteX14" fmla="*/ 2227510 w 3719957"/>
              <a:gd name="connsiteY14" fmla="*/ 2742636 h 4089400"/>
              <a:gd name="connsiteX15" fmla="*/ 2745342 w 3719957"/>
              <a:gd name="connsiteY15" fmla="*/ 4050360 h 4089400"/>
              <a:gd name="connsiteX16" fmla="*/ 2752200 w 3719957"/>
              <a:gd name="connsiteY16" fmla="*/ 4089400 h 4089400"/>
              <a:gd name="connsiteX17" fmla="*/ 1374986 w 3719957"/>
              <a:gd name="connsiteY17" fmla="*/ 4089400 h 4089400"/>
              <a:gd name="connsiteX18" fmla="*/ 1385561 w 3719957"/>
              <a:gd name="connsiteY18" fmla="*/ 4080663 h 4089400"/>
              <a:gd name="connsiteX19" fmla="*/ 1720852 w 3719957"/>
              <a:gd name="connsiteY19" fmla="*/ 3157959 h 4089400"/>
              <a:gd name="connsiteX20" fmla="*/ 1188526 w 3719957"/>
              <a:gd name="connsiteY20" fmla="*/ 2517426 h 4089400"/>
              <a:gd name="connsiteX21" fmla="*/ 576965 w 3719957"/>
              <a:gd name="connsiteY21" fmla="*/ 2623555 h 4089400"/>
              <a:gd name="connsiteX22" fmla="*/ 1611114 w 3719957"/>
              <a:gd name="connsiteY22" fmla="*/ 2531632 h 4089400"/>
              <a:gd name="connsiteX23" fmla="*/ 1439252 w 3719957"/>
              <a:gd name="connsiteY23" fmla="*/ 2247090 h 4089400"/>
              <a:gd name="connsiteX24" fmla="*/ 817647 w 3719957"/>
              <a:gd name="connsiteY24" fmla="*/ 1721460 h 4089400"/>
              <a:gd name="connsiteX25" fmla="*/ 0 w 3719957"/>
              <a:gd name="connsiteY25" fmla="*/ 1660875 h 4089400"/>
              <a:gd name="connsiteX26" fmla="*/ 813927 w 3719957"/>
              <a:gd name="connsiteY26" fmla="*/ 1629537 h 4089400"/>
              <a:gd name="connsiteX27" fmla="*/ 773007 w 3719957"/>
              <a:gd name="connsiteY27" fmla="*/ 1091790 h 4089400"/>
              <a:gd name="connsiteX28" fmla="*/ 851870 w 3719957"/>
              <a:gd name="connsiteY28" fmla="*/ 1563102 h 4089400"/>
              <a:gd name="connsiteX29" fmla="*/ 1360388 w 3719957"/>
              <a:gd name="connsiteY29" fmla="*/ 1942492 h 4089400"/>
              <a:gd name="connsiteX30" fmla="*/ 1717504 w 3719957"/>
              <a:gd name="connsiteY30" fmla="*/ 2212828 h 4089400"/>
              <a:gd name="connsiteX31" fmla="*/ 1765492 w 3719957"/>
              <a:gd name="connsiteY31" fmla="*/ 1060453 h 4089400"/>
              <a:gd name="connsiteX32" fmla="*/ 1418420 w 3719957"/>
              <a:gd name="connsiteY32" fmla="*/ 646383 h 4089400"/>
              <a:gd name="connsiteX33" fmla="*/ 717952 w 3719957"/>
              <a:gd name="connsiteY33" fmla="*/ 531480 h 4089400"/>
              <a:gd name="connsiteX34" fmla="*/ 370880 w 3719957"/>
              <a:gd name="connsiteY34" fmla="*/ 313373 h 4089400"/>
              <a:gd name="connsiteX35" fmla="*/ 676660 w 3719957"/>
              <a:gd name="connsiteY35" fmla="*/ 474237 h 4089400"/>
              <a:gd name="connsiteX36" fmla="*/ 1294917 w 3719957"/>
              <a:gd name="connsiteY36" fmla="*/ 503067 h 4089400"/>
              <a:gd name="connsiteX37" fmla="*/ 1710436 w 3719957"/>
              <a:gd name="connsiteY37" fmla="*/ 704044 h 4089400"/>
              <a:gd name="connsiteX38" fmla="*/ 1116359 w 3719957"/>
              <a:gd name="connsiteY38" fmla="*/ 0 h 408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719957" h="4089400">
                <a:moveTo>
                  <a:pt x="1116359" y="0"/>
                </a:moveTo>
                <a:cubicBezTo>
                  <a:pt x="1198942" y="17131"/>
                  <a:pt x="1466779" y="54736"/>
                  <a:pt x="1700393" y="318804"/>
                </a:cubicBezTo>
                <a:cubicBezTo>
                  <a:pt x="1934006" y="583291"/>
                  <a:pt x="1930286" y="887889"/>
                  <a:pt x="1930286" y="887889"/>
                </a:cubicBezTo>
                <a:cubicBezTo>
                  <a:pt x="2105496" y="537330"/>
                  <a:pt x="2462612" y="494293"/>
                  <a:pt x="2462612" y="494293"/>
                </a:cubicBezTo>
                <a:cubicBezTo>
                  <a:pt x="2397512" y="511424"/>
                  <a:pt x="2115912" y="661007"/>
                  <a:pt x="2012869" y="976887"/>
                </a:cubicBezTo>
                <a:cubicBezTo>
                  <a:pt x="1899410" y="1336221"/>
                  <a:pt x="2026633" y="1784552"/>
                  <a:pt x="2026633" y="1784552"/>
                </a:cubicBezTo>
                <a:cubicBezTo>
                  <a:pt x="2184731" y="1548896"/>
                  <a:pt x="2785504" y="1258504"/>
                  <a:pt x="2978198" y="1091790"/>
                </a:cubicBezTo>
                <a:cubicBezTo>
                  <a:pt x="3170519" y="928001"/>
                  <a:pt x="3115464" y="531480"/>
                  <a:pt x="3115464" y="531480"/>
                </a:cubicBezTo>
                <a:cubicBezTo>
                  <a:pt x="3300718" y="979812"/>
                  <a:pt x="3026185" y="1143601"/>
                  <a:pt x="3026185" y="1143601"/>
                </a:cubicBezTo>
                <a:cubicBezTo>
                  <a:pt x="3390369" y="999867"/>
                  <a:pt x="3719957" y="1094715"/>
                  <a:pt x="3719957" y="1094715"/>
                </a:cubicBezTo>
                <a:cubicBezTo>
                  <a:pt x="3616914" y="1089283"/>
                  <a:pt x="3190979" y="1109339"/>
                  <a:pt x="2895615" y="1290259"/>
                </a:cubicBezTo>
                <a:cubicBezTo>
                  <a:pt x="2600250" y="1474105"/>
                  <a:pt x="2442152" y="1735666"/>
                  <a:pt x="2442152" y="1735666"/>
                </a:cubicBezTo>
                <a:cubicBezTo>
                  <a:pt x="3129228" y="1456973"/>
                  <a:pt x="3671970" y="1795834"/>
                  <a:pt x="3671970" y="1795834"/>
                </a:cubicBezTo>
                <a:cubicBezTo>
                  <a:pt x="3671970" y="1795834"/>
                  <a:pt x="3198047" y="1577726"/>
                  <a:pt x="2957366" y="1735666"/>
                </a:cubicBezTo>
                <a:cubicBezTo>
                  <a:pt x="2716685" y="1893606"/>
                  <a:pt x="2264338" y="2324806"/>
                  <a:pt x="2227510" y="2742636"/>
                </a:cubicBezTo>
                <a:cubicBezTo>
                  <a:pt x="2197588" y="3082123"/>
                  <a:pt x="2657588" y="3701581"/>
                  <a:pt x="2745342" y="4050360"/>
                </a:cubicBezTo>
                <a:lnTo>
                  <a:pt x="2752200" y="4089400"/>
                </a:lnTo>
                <a:lnTo>
                  <a:pt x="1374986" y="4089400"/>
                </a:lnTo>
                <a:lnTo>
                  <a:pt x="1385561" y="4080663"/>
                </a:lnTo>
                <a:cubicBezTo>
                  <a:pt x="1636834" y="3839395"/>
                  <a:pt x="1720852" y="3507474"/>
                  <a:pt x="1720852" y="3157959"/>
                </a:cubicBezTo>
                <a:cubicBezTo>
                  <a:pt x="1720852" y="2758514"/>
                  <a:pt x="1470127" y="2554613"/>
                  <a:pt x="1188526" y="2517426"/>
                </a:cubicBezTo>
                <a:cubicBezTo>
                  <a:pt x="906926" y="2479821"/>
                  <a:pt x="576965" y="2623555"/>
                  <a:pt x="576965" y="2623555"/>
                </a:cubicBezTo>
                <a:cubicBezTo>
                  <a:pt x="1136819" y="2284695"/>
                  <a:pt x="1611114" y="2531632"/>
                  <a:pt x="1611114" y="2531632"/>
                </a:cubicBezTo>
                <a:cubicBezTo>
                  <a:pt x="1611114" y="2531632"/>
                  <a:pt x="1528531" y="2364918"/>
                  <a:pt x="1439252" y="2247090"/>
                </a:cubicBezTo>
                <a:cubicBezTo>
                  <a:pt x="1349973" y="2129262"/>
                  <a:pt x="1143887" y="1902380"/>
                  <a:pt x="817647" y="1721460"/>
                </a:cubicBezTo>
                <a:cubicBezTo>
                  <a:pt x="522282" y="1557671"/>
                  <a:pt x="0" y="1660875"/>
                  <a:pt x="0" y="1660875"/>
                </a:cubicBezTo>
                <a:cubicBezTo>
                  <a:pt x="436351" y="1471180"/>
                  <a:pt x="813927" y="1629537"/>
                  <a:pt x="813927" y="1629537"/>
                </a:cubicBezTo>
                <a:cubicBezTo>
                  <a:pt x="656201" y="1413937"/>
                  <a:pt x="773007" y="1091790"/>
                  <a:pt x="773007" y="1091790"/>
                </a:cubicBezTo>
                <a:cubicBezTo>
                  <a:pt x="755523" y="1221317"/>
                  <a:pt x="776355" y="1468255"/>
                  <a:pt x="851870" y="1563102"/>
                </a:cubicBezTo>
                <a:cubicBezTo>
                  <a:pt x="927385" y="1657950"/>
                  <a:pt x="1143887" y="1824664"/>
                  <a:pt x="1360388" y="1942492"/>
                </a:cubicBezTo>
                <a:cubicBezTo>
                  <a:pt x="1566474" y="2054470"/>
                  <a:pt x="1717504" y="2212828"/>
                  <a:pt x="1717504" y="2212828"/>
                </a:cubicBezTo>
                <a:cubicBezTo>
                  <a:pt x="1844355" y="1747365"/>
                  <a:pt x="1796367" y="1207111"/>
                  <a:pt x="1765492" y="1060453"/>
                </a:cubicBezTo>
                <a:cubicBezTo>
                  <a:pt x="1734616" y="896663"/>
                  <a:pt x="1607394" y="750005"/>
                  <a:pt x="1418420" y="646383"/>
                </a:cubicBezTo>
                <a:cubicBezTo>
                  <a:pt x="1229818" y="543179"/>
                  <a:pt x="965329" y="594990"/>
                  <a:pt x="717952" y="531480"/>
                </a:cubicBezTo>
                <a:cubicBezTo>
                  <a:pt x="446395" y="459613"/>
                  <a:pt x="370880" y="313373"/>
                  <a:pt x="370880" y="313373"/>
                </a:cubicBezTo>
                <a:cubicBezTo>
                  <a:pt x="395060" y="359334"/>
                  <a:pt x="542742" y="451257"/>
                  <a:pt x="676660" y="474237"/>
                </a:cubicBezTo>
                <a:cubicBezTo>
                  <a:pt x="803883" y="497218"/>
                  <a:pt x="1037496" y="457106"/>
                  <a:pt x="1294917" y="503067"/>
                </a:cubicBezTo>
                <a:cubicBezTo>
                  <a:pt x="1552710" y="549029"/>
                  <a:pt x="1710436" y="704044"/>
                  <a:pt x="1710436" y="704044"/>
                </a:cubicBezTo>
                <a:cubicBezTo>
                  <a:pt x="1689977" y="169639"/>
                  <a:pt x="1116359" y="0"/>
                  <a:pt x="1116359" y="0"/>
                </a:cubicBezTo>
                <a:close/>
              </a:path>
            </a:pathLst>
          </a:custGeom>
          <a:solidFill>
            <a:schemeClr val="tx1"/>
          </a:solidFill>
          <a:ln>
            <a:noFill/>
          </a:ln>
        </p:spPr>
        <p:txBody>
          <a:bodyPr wrap="square">
            <a:noAutofit/>
          </a:bodyPr>
          <a:lstStyle/>
          <a:p>
            <a:endParaRPr lang="zh-CN" altLang="en-US"/>
          </a:p>
        </p:txBody>
      </p:sp>
      <p:sp>
        <p:nvSpPr>
          <p:cNvPr id="17" name="Rounded Rectangle 24"/>
          <p:cNvSpPr/>
          <p:nvPr/>
        </p:nvSpPr>
        <p:spPr>
          <a:xfrm>
            <a:off x="3919550" y="2492563"/>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Freeform 688"/>
          <p:cNvSpPr>
            <a:spLocks noEditPoints="1"/>
          </p:cNvSpPr>
          <p:nvPr/>
        </p:nvSpPr>
        <p:spPr bwMode="auto">
          <a:xfrm>
            <a:off x="4092994" y="2715350"/>
            <a:ext cx="561993" cy="463306"/>
          </a:xfrm>
          <a:custGeom>
            <a:avLst/>
            <a:gdLst>
              <a:gd name="T0" fmla="*/ 2 w 49"/>
              <a:gd name="T1" fmla="*/ 0 h 42"/>
              <a:gd name="T2" fmla="*/ 2 w 49"/>
              <a:gd name="T3" fmla="*/ 0 h 42"/>
              <a:gd name="T4" fmla="*/ 47 w 49"/>
              <a:gd name="T5" fmla="*/ 0 h 42"/>
              <a:gd name="T6" fmla="*/ 49 w 49"/>
              <a:gd name="T7" fmla="*/ 2 h 42"/>
              <a:gd name="T8" fmla="*/ 49 w 49"/>
              <a:gd name="T9" fmla="*/ 2 h 42"/>
              <a:gd name="T10" fmla="*/ 49 w 49"/>
              <a:gd name="T11" fmla="*/ 35 h 42"/>
              <a:gd name="T12" fmla="*/ 47 w 49"/>
              <a:gd name="T13" fmla="*/ 37 h 42"/>
              <a:gd name="T14" fmla="*/ 47 w 49"/>
              <a:gd name="T15" fmla="*/ 37 h 42"/>
              <a:gd name="T16" fmla="*/ 26 w 49"/>
              <a:gd name="T17" fmla="*/ 37 h 42"/>
              <a:gd name="T18" fmla="*/ 26 w 49"/>
              <a:gd name="T19" fmla="*/ 39 h 42"/>
              <a:gd name="T20" fmla="*/ 26 w 49"/>
              <a:gd name="T21" fmla="*/ 40 h 42"/>
              <a:gd name="T22" fmla="*/ 37 w 49"/>
              <a:gd name="T23" fmla="*/ 40 h 42"/>
              <a:gd name="T24" fmla="*/ 38 w 49"/>
              <a:gd name="T25" fmla="*/ 41 h 42"/>
              <a:gd name="T26" fmla="*/ 37 w 49"/>
              <a:gd name="T27" fmla="*/ 42 h 42"/>
              <a:gd name="T28" fmla="*/ 12 w 49"/>
              <a:gd name="T29" fmla="*/ 42 h 42"/>
              <a:gd name="T30" fmla="*/ 11 w 49"/>
              <a:gd name="T31" fmla="*/ 41 h 42"/>
              <a:gd name="T32" fmla="*/ 12 w 49"/>
              <a:gd name="T33" fmla="*/ 40 h 42"/>
              <a:gd name="T34" fmla="*/ 23 w 49"/>
              <a:gd name="T35" fmla="*/ 40 h 42"/>
              <a:gd name="T36" fmla="*/ 23 w 49"/>
              <a:gd name="T37" fmla="*/ 39 h 42"/>
              <a:gd name="T38" fmla="*/ 23 w 49"/>
              <a:gd name="T39" fmla="*/ 37 h 42"/>
              <a:gd name="T40" fmla="*/ 2 w 49"/>
              <a:gd name="T41" fmla="*/ 37 h 42"/>
              <a:gd name="T42" fmla="*/ 0 w 49"/>
              <a:gd name="T43" fmla="*/ 35 h 42"/>
              <a:gd name="T44" fmla="*/ 0 w 49"/>
              <a:gd name="T45" fmla="*/ 35 h 42"/>
              <a:gd name="T46" fmla="*/ 0 w 49"/>
              <a:gd name="T47" fmla="*/ 2 h 42"/>
              <a:gd name="T48" fmla="*/ 2 w 49"/>
              <a:gd name="T49" fmla="*/ 0 h 42"/>
              <a:gd name="T50" fmla="*/ 42 w 49"/>
              <a:gd name="T51" fmla="*/ 28 h 42"/>
              <a:gd name="T52" fmla="*/ 42 w 49"/>
              <a:gd name="T53" fmla="*/ 28 h 42"/>
              <a:gd name="T54" fmla="*/ 40 w 49"/>
              <a:gd name="T55" fmla="*/ 30 h 42"/>
              <a:gd name="T56" fmla="*/ 42 w 49"/>
              <a:gd name="T57" fmla="*/ 32 h 42"/>
              <a:gd name="T58" fmla="*/ 44 w 49"/>
              <a:gd name="T59" fmla="*/ 30 h 42"/>
              <a:gd name="T60" fmla="*/ 42 w 49"/>
              <a:gd name="T61" fmla="*/ 28 h 42"/>
              <a:gd name="T62" fmla="*/ 46 w 49"/>
              <a:gd name="T63" fmla="*/ 4 h 42"/>
              <a:gd name="T64" fmla="*/ 46 w 49"/>
              <a:gd name="T65" fmla="*/ 4 h 42"/>
              <a:gd name="T66" fmla="*/ 3 w 49"/>
              <a:gd name="T67" fmla="*/ 4 h 42"/>
              <a:gd name="T68" fmla="*/ 3 w 49"/>
              <a:gd name="T69" fmla="*/ 33 h 42"/>
              <a:gd name="T70" fmla="*/ 46 w 49"/>
              <a:gd name="T71" fmla="*/ 33 h 42"/>
              <a:gd name="T72" fmla="*/ 46 w 49"/>
              <a:gd name="T73" fmla="*/ 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42">
                <a:moveTo>
                  <a:pt x="2" y="0"/>
                </a:moveTo>
                <a:cubicBezTo>
                  <a:pt x="2" y="0"/>
                  <a:pt x="2" y="0"/>
                  <a:pt x="2" y="0"/>
                </a:cubicBezTo>
                <a:cubicBezTo>
                  <a:pt x="47" y="0"/>
                  <a:pt x="47" y="0"/>
                  <a:pt x="47" y="0"/>
                </a:cubicBezTo>
                <a:cubicBezTo>
                  <a:pt x="49" y="0"/>
                  <a:pt x="49" y="1"/>
                  <a:pt x="49" y="2"/>
                </a:cubicBezTo>
                <a:cubicBezTo>
                  <a:pt x="49" y="2"/>
                  <a:pt x="49" y="2"/>
                  <a:pt x="49" y="2"/>
                </a:cubicBezTo>
                <a:cubicBezTo>
                  <a:pt x="49" y="35"/>
                  <a:pt x="49" y="35"/>
                  <a:pt x="49" y="35"/>
                </a:cubicBezTo>
                <a:cubicBezTo>
                  <a:pt x="49" y="36"/>
                  <a:pt x="49" y="37"/>
                  <a:pt x="47" y="37"/>
                </a:cubicBezTo>
                <a:cubicBezTo>
                  <a:pt x="47" y="37"/>
                  <a:pt x="47" y="37"/>
                  <a:pt x="47" y="37"/>
                </a:cubicBezTo>
                <a:cubicBezTo>
                  <a:pt x="26" y="37"/>
                  <a:pt x="26" y="37"/>
                  <a:pt x="26" y="37"/>
                </a:cubicBezTo>
                <a:cubicBezTo>
                  <a:pt x="26" y="39"/>
                  <a:pt x="26" y="39"/>
                  <a:pt x="26" y="39"/>
                </a:cubicBezTo>
                <a:cubicBezTo>
                  <a:pt x="26" y="40"/>
                  <a:pt x="26" y="40"/>
                  <a:pt x="26" y="40"/>
                </a:cubicBezTo>
                <a:cubicBezTo>
                  <a:pt x="37" y="40"/>
                  <a:pt x="37" y="40"/>
                  <a:pt x="37" y="40"/>
                </a:cubicBezTo>
                <a:cubicBezTo>
                  <a:pt x="38" y="40"/>
                  <a:pt x="38" y="40"/>
                  <a:pt x="38" y="41"/>
                </a:cubicBezTo>
                <a:cubicBezTo>
                  <a:pt x="38" y="41"/>
                  <a:pt x="38" y="42"/>
                  <a:pt x="37" y="42"/>
                </a:cubicBezTo>
                <a:cubicBezTo>
                  <a:pt x="12" y="42"/>
                  <a:pt x="12" y="42"/>
                  <a:pt x="12" y="42"/>
                </a:cubicBezTo>
                <a:cubicBezTo>
                  <a:pt x="11" y="42"/>
                  <a:pt x="11" y="41"/>
                  <a:pt x="11" y="41"/>
                </a:cubicBezTo>
                <a:cubicBezTo>
                  <a:pt x="11" y="40"/>
                  <a:pt x="11" y="40"/>
                  <a:pt x="12" y="40"/>
                </a:cubicBezTo>
                <a:cubicBezTo>
                  <a:pt x="23" y="40"/>
                  <a:pt x="23" y="40"/>
                  <a:pt x="23" y="40"/>
                </a:cubicBezTo>
                <a:cubicBezTo>
                  <a:pt x="23" y="39"/>
                  <a:pt x="23" y="39"/>
                  <a:pt x="23" y="39"/>
                </a:cubicBezTo>
                <a:cubicBezTo>
                  <a:pt x="23" y="37"/>
                  <a:pt x="23" y="37"/>
                  <a:pt x="23" y="37"/>
                </a:cubicBezTo>
                <a:cubicBezTo>
                  <a:pt x="2" y="37"/>
                  <a:pt x="2" y="37"/>
                  <a:pt x="2" y="37"/>
                </a:cubicBezTo>
                <a:cubicBezTo>
                  <a:pt x="1" y="37"/>
                  <a:pt x="0" y="36"/>
                  <a:pt x="0" y="35"/>
                </a:cubicBezTo>
                <a:cubicBezTo>
                  <a:pt x="0" y="35"/>
                  <a:pt x="0" y="35"/>
                  <a:pt x="0" y="35"/>
                </a:cubicBezTo>
                <a:cubicBezTo>
                  <a:pt x="0" y="2"/>
                  <a:pt x="0" y="2"/>
                  <a:pt x="0" y="2"/>
                </a:cubicBezTo>
                <a:cubicBezTo>
                  <a:pt x="0" y="1"/>
                  <a:pt x="1" y="0"/>
                  <a:pt x="2" y="0"/>
                </a:cubicBezTo>
                <a:close/>
                <a:moveTo>
                  <a:pt x="42" y="28"/>
                </a:moveTo>
                <a:cubicBezTo>
                  <a:pt x="42" y="28"/>
                  <a:pt x="42" y="28"/>
                  <a:pt x="42" y="28"/>
                </a:cubicBezTo>
                <a:cubicBezTo>
                  <a:pt x="41" y="28"/>
                  <a:pt x="40" y="29"/>
                  <a:pt x="40" y="30"/>
                </a:cubicBezTo>
                <a:cubicBezTo>
                  <a:pt x="40" y="31"/>
                  <a:pt x="41" y="32"/>
                  <a:pt x="42" y="32"/>
                </a:cubicBezTo>
                <a:cubicBezTo>
                  <a:pt x="43" y="32"/>
                  <a:pt x="44" y="31"/>
                  <a:pt x="44" y="30"/>
                </a:cubicBezTo>
                <a:cubicBezTo>
                  <a:pt x="44" y="29"/>
                  <a:pt x="43" y="28"/>
                  <a:pt x="42" y="28"/>
                </a:cubicBezTo>
                <a:close/>
                <a:moveTo>
                  <a:pt x="46" y="4"/>
                </a:moveTo>
                <a:cubicBezTo>
                  <a:pt x="46" y="4"/>
                  <a:pt x="46" y="4"/>
                  <a:pt x="46" y="4"/>
                </a:cubicBezTo>
                <a:cubicBezTo>
                  <a:pt x="3" y="4"/>
                  <a:pt x="3" y="4"/>
                  <a:pt x="3" y="4"/>
                </a:cubicBezTo>
                <a:cubicBezTo>
                  <a:pt x="3" y="14"/>
                  <a:pt x="3" y="24"/>
                  <a:pt x="3" y="33"/>
                </a:cubicBezTo>
                <a:cubicBezTo>
                  <a:pt x="17" y="33"/>
                  <a:pt x="32" y="33"/>
                  <a:pt x="46" y="33"/>
                </a:cubicBezTo>
                <a:cubicBezTo>
                  <a:pt x="46" y="24"/>
                  <a:pt x="46" y="14"/>
                  <a:pt x="46" y="4"/>
                </a:cubicBezTo>
                <a:close/>
              </a:path>
            </a:pathLst>
          </a:custGeom>
          <a:solidFill>
            <a:srgbClr val="FFFFFF"/>
          </a:solidFill>
          <a:ln>
            <a:noFill/>
          </a:ln>
        </p:spPr>
        <p:txBody>
          <a:bodyPr/>
          <a:lstStyle/>
          <a:p>
            <a:endParaRPr lang="zh-CN" altLang="en-US" sz="2400"/>
          </a:p>
        </p:txBody>
      </p:sp>
      <p:sp>
        <p:nvSpPr>
          <p:cNvPr id="19" name="Rounded Rectangle 24"/>
          <p:cNvSpPr/>
          <p:nvPr/>
        </p:nvSpPr>
        <p:spPr>
          <a:xfrm>
            <a:off x="6357950" y="2768599"/>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Rounded Rectangle 24"/>
          <p:cNvSpPr/>
          <p:nvPr/>
        </p:nvSpPr>
        <p:spPr>
          <a:xfrm>
            <a:off x="7843850" y="3178656"/>
            <a:ext cx="1147750" cy="11477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Rounded Rectangle 24"/>
          <p:cNvSpPr/>
          <p:nvPr/>
        </p:nvSpPr>
        <p:spPr>
          <a:xfrm>
            <a:off x="4583340" y="5194300"/>
            <a:ext cx="490180" cy="4901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ounded Rectangle 24"/>
          <p:cNvSpPr/>
          <p:nvPr/>
        </p:nvSpPr>
        <p:spPr>
          <a:xfrm>
            <a:off x="3562555" y="3990870"/>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 name="Rounded Rectangle 24"/>
          <p:cNvSpPr/>
          <p:nvPr/>
        </p:nvSpPr>
        <p:spPr>
          <a:xfrm>
            <a:off x="7527428" y="4546761"/>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9" name="KSO_Shape"/>
          <p:cNvSpPr/>
          <p:nvPr/>
        </p:nvSpPr>
        <p:spPr>
          <a:xfrm>
            <a:off x="8062878" y="3453867"/>
            <a:ext cx="709695" cy="597327"/>
          </a:xfrm>
          <a:custGeom>
            <a:avLst/>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30" name="KSO_Shape"/>
          <p:cNvSpPr/>
          <p:nvPr/>
        </p:nvSpPr>
        <p:spPr bwMode="auto">
          <a:xfrm>
            <a:off x="7648195" y="4736986"/>
            <a:ext cx="391309" cy="252394"/>
          </a:xfrm>
          <a:custGeom>
            <a:avLst/>
            <a:gdLst>
              <a:gd name="T0" fmla="*/ 1630803 w 5829"/>
              <a:gd name="T1" fmla="*/ 1060894 h 3763"/>
              <a:gd name="T2" fmla="*/ 1604331 w 5829"/>
              <a:gd name="T3" fmla="*/ 1127915 h 3763"/>
              <a:gd name="T4" fmla="*/ 1557597 w 5829"/>
              <a:gd name="T5" fmla="*/ 1181859 h 3763"/>
              <a:gd name="T6" fmla="*/ 1495502 w 5829"/>
              <a:gd name="T7" fmla="*/ 1217495 h 3763"/>
              <a:gd name="T8" fmla="*/ 1422949 w 5829"/>
              <a:gd name="T9" fmla="*/ 1230245 h 3763"/>
              <a:gd name="T10" fmla="*/ 1359220 w 5829"/>
              <a:gd name="T11" fmla="*/ 1220764 h 3763"/>
              <a:gd name="T12" fmla="*/ 1295492 w 5829"/>
              <a:gd name="T13" fmla="*/ 1188071 h 3763"/>
              <a:gd name="T14" fmla="*/ 1246469 w 5829"/>
              <a:gd name="T15" fmla="*/ 1136742 h 3763"/>
              <a:gd name="T16" fmla="*/ 1217056 w 5829"/>
              <a:gd name="T17" fmla="*/ 1071029 h 3763"/>
              <a:gd name="T18" fmla="*/ 694153 w 5829"/>
              <a:gd name="T19" fmla="*/ 1018066 h 3763"/>
              <a:gd name="T20" fmla="*/ 681081 w 5829"/>
              <a:gd name="T21" fmla="*/ 1090645 h 3763"/>
              <a:gd name="T22" fmla="*/ 645458 w 5829"/>
              <a:gd name="T23" fmla="*/ 1152108 h 3763"/>
              <a:gd name="T24" fmla="*/ 591861 w 5829"/>
              <a:gd name="T25" fmla="*/ 1198206 h 3763"/>
              <a:gd name="T26" fmla="*/ 524537 w 5829"/>
              <a:gd name="T27" fmla="*/ 1224360 h 3763"/>
              <a:gd name="T28" fmla="*/ 460481 w 5829"/>
              <a:gd name="T29" fmla="*/ 1227630 h 3763"/>
              <a:gd name="T30" fmla="*/ 390543 w 5829"/>
              <a:gd name="T31" fmla="*/ 1208014 h 3763"/>
              <a:gd name="T32" fmla="*/ 333024 w 5829"/>
              <a:gd name="T33" fmla="*/ 1166820 h 3763"/>
              <a:gd name="T34" fmla="*/ 291845 w 5829"/>
              <a:gd name="T35" fmla="*/ 1109607 h 3763"/>
              <a:gd name="T36" fmla="*/ 271583 w 5829"/>
              <a:gd name="T37" fmla="*/ 1039644 h 3763"/>
              <a:gd name="T38" fmla="*/ 3595 w 5829"/>
              <a:gd name="T39" fmla="*/ 957911 h 3763"/>
              <a:gd name="T40" fmla="*/ 39545 w 5829"/>
              <a:gd name="T41" fmla="*/ 824849 h 3763"/>
              <a:gd name="T42" fmla="*/ 110790 w 5829"/>
              <a:gd name="T43" fmla="*/ 703885 h 3763"/>
              <a:gd name="T44" fmla="*/ 212756 w 5829"/>
              <a:gd name="T45" fmla="*/ 601228 h 3763"/>
              <a:gd name="T46" fmla="*/ 341848 w 5829"/>
              <a:gd name="T47" fmla="*/ 521783 h 3763"/>
              <a:gd name="T48" fmla="*/ 375836 w 5829"/>
              <a:gd name="T49" fmla="*/ 446262 h 3763"/>
              <a:gd name="T50" fmla="*/ 406557 w 5829"/>
              <a:gd name="T51" fmla="*/ 357991 h 3763"/>
              <a:gd name="T52" fmla="*/ 450023 w 5829"/>
              <a:gd name="T53" fmla="*/ 276584 h 3763"/>
              <a:gd name="T54" fmla="*/ 504928 w 5829"/>
              <a:gd name="T55" fmla="*/ 203025 h 3763"/>
              <a:gd name="T56" fmla="*/ 569964 w 5829"/>
              <a:gd name="T57" fmla="*/ 139273 h 3763"/>
              <a:gd name="T58" fmla="*/ 644478 w 5829"/>
              <a:gd name="T59" fmla="*/ 85983 h 3763"/>
              <a:gd name="T60" fmla="*/ 726508 w 5829"/>
              <a:gd name="T61" fmla="*/ 44136 h 3763"/>
              <a:gd name="T62" fmla="*/ 815728 w 5829"/>
              <a:gd name="T63" fmla="*/ 15693 h 3763"/>
              <a:gd name="T64" fmla="*/ 910504 w 5829"/>
              <a:gd name="T65" fmla="*/ 1308 h 3763"/>
              <a:gd name="T66" fmla="*/ 994169 w 5829"/>
              <a:gd name="T67" fmla="*/ 1308 h 3763"/>
              <a:gd name="T68" fmla="*/ 1088945 w 5829"/>
              <a:gd name="T69" fmla="*/ 15693 h 3763"/>
              <a:gd name="T70" fmla="*/ 1178165 w 5829"/>
              <a:gd name="T71" fmla="*/ 44136 h 3763"/>
              <a:gd name="T72" fmla="*/ 1260522 w 5829"/>
              <a:gd name="T73" fmla="*/ 85983 h 3763"/>
              <a:gd name="T74" fmla="*/ 1334709 w 5829"/>
              <a:gd name="T75" fmla="*/ 139273 h 3763"/>
              <a:gd name="T76" fmla="*/ 1400072 w 5829"/>
              <a:gd name="T77" fmla="*/ 203025 h 3763"/>
              <a:gd name="T78" fmla="*/ 1454977 w 5829"/>
              <a:gd name="T79" fmla="*/ 276584 h 3763"/>
              <a:gd name="T80" fmla="*/ 1498443 w 5829"/>
              <a:gd name="T81" fmla="*/ 357991 h 3763"/>
              <a:gd name="T82" fmla="*/ 1528837 w 5829"/>
              <a:gd name="T83" fmla="*/ 446262 h 3763"/>
              <a:gd name="T84" fmla="*/ 1562826 w 5829"/>
              <a:gd name="T85" fmla="*/ 521783 h 3763"/>
              <a:gd name="T86" fmla="*/ 1691917 w 5829"/>
              <a:gd name="T87" fmla="*/ 601228 h 3763"/>
              <a:gd name="T88" fmla="*/ 1794210 w 5829"/>
              <a:gd name="T89" fmla="*/ 703885 h 3763"/>
              <a:gd name="T90" fmla="*/ 1865129 w 5829"/>
              <a:gd name="T91" fmla="*/ 824849 h 3763"/>
              <a:gd name="T92" fmla="*/ 1901078 w 5829"/>
              <a:gd name="T93" fmla="*/ 957911 h 3763"/>
              <a:gd name="T94" fmla="*/ 866711 w 5829"/>
              <a:gd name="T95" fmla="*/ 209890 h 3763"/>
              <a:gd name="T96" fmla="*/ 791544 w 5829"/>
              <a:gd name="T97" fmla="*/ 233756 h 3763"/>
              <a:gd name="T98" fmla="*/ 708206 w 5829"/>
              <a:gd name="T99" fmla="*/ 285412 h 3763"/>
              <a:gd name="T100" fmla="*/ 655589 w 5829"/>
              <a:gd name="T101" fmla="*/ 340663 h 3763"/>
              <a:gd name="T102" fmla="*/ 621601 w 5829"/>
              <a:gd name="T103" fmla="*/ 397549 h 3763"/>
              <a:gd name="T104" fmla="*/ 596763 w 5829"/>
              <a:gd name="T105" fmla="*/ 468494 h 3763"/>
              <a:gd name="T106" fmla="*/ 1316081 w 5829"/>
              <a:gd name="T107" fmla="*/ 504129 h 3763"/>
              <a:gd name="T108" fmla="*/ 1299740 w 5829"/>
              <a:gd name="T109" fmla="*/ 436454 h 3763"/>
              <a:gd name="T110" fmla="*/ 1270327 w 5829"/>
              <a:gd name="T111" fmla="*/ 371395 h 3763"/>
              <a:gd name="T112" fmla="*/ 1233397 w 5829"/>
              <a:gd name="T113" fmla="*/ 319739 h 3763"/>
              <a:gd name="T114" fmla="*/ 1161171 w 5829"/>
              <a:gd name="T115" fmla="*/ 258603 h 3763"/>
              <a:gd name="T116" fmla="*/ 1083389 w 5829"/>
              <a:gd name="T117" fmla="*/ 221660 h 37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829" h="3763">
                <a:moveTo>
                  <a:pt x="5829" y="3114"/>
                </a:moveTo>
                <a:lnTo>
                  <a:pt x="5003" y="3114"/>
                </a:lnTo>
                <a:lnTo>
                  <a:pt x="5002" y="3148"/>
                </a:lnTo>
                <a:lnTo>
                  <a:pt x="4999" y="3180"/>
                </a:lnTo>
                <a:lnTo>
                  <a:pt x="4995" y="3212"/>
                </a:lnTo>
                <a:lnTo>
                  <a:pt x="4990" y="3245"/>
                </a:lnTo>
                <a:lnTo>
                  <a:pt x="4982" y="3276"/>
                </a:lnTo>
                <a:lnTo>
                  <a:pt x="4974" y="3307"/>
                </a:lnTo>
                <a:lnTo>
                  <a:pt x="4963" y="3337"/>
                </a:lnTo>
                <a:lnTo>
                  <a:pt x="4952" y="3367"/>
                </a:lnTo>
                <a:lnTo>
                  <a:pt x="4939" y="3396"/>
                </a:lnTo>
                <a:lnTo>
                  <a:pt x="4924" y="3424"/>
                </a:lnTo>
                <a:lnTo>
                  <a:pt x="4909" y="3450"/>
                </a:lnTo>
                <a:lnTo>
                  <a:pt x="4892" y="3477"/>
                </a:lnTo>
                <a:lnTo>
                  <a:pt x="4873" y="3502"/>
                </a:lnTo>
                <a:lnTo>
                  <a:pt x="4855" y="3526"/>
                </a:lnTo>
                <a:lnTo>
                  <a:pt x="4834" y="3551"/>
                </a:lnTo>
                <a:lnTo>
                  <a:pt x="4812" y="3573"/>
                </a:lnTo>
                <a:lnTo>
                  <a:pt x="4790" y="3595"/>
                </a:lnTo>
                <a:lnTo>
                  <a:pt x="4766" y="3615"/>
                </a:lnTo>
                <a:lnTo>
                  <a:pt x="4742" y="3634"/>
                </a:lnTo>
                <a:lnTo>
                  <a:pt x="4716" y="3652"/>
                </a:lnTo>
                <a:lnTo>
                  <a:pt x="4690" y="3670"/>
                </a:lnTo>
                <a:lnTo>
                  <a:pt x="4663" y="3685"/>
                </a:lnTo>
                <a:lnTo>
                  <a:pt x="4634" y="3700"/>
                </a:lnTo>
                <a:lnTo>
                  <a:pt x="4607" y="3712"/>
                </a:lnTo>
                <a:lnTo>
                  <a:pt x="4576" y="3724"/>
                </a:lnTo>
                <a:lnTo>
                  <a:pt x="4546" y="3734"/>
                </a:lnTo>
                <a:lnTo>
                  <a:pt x="4515" y="3743"/>
                </a:lnTo>
                <a:lnTo>
                  <a:pt x="4484" y="3751"/>
                </a:lnTo>
                <a:lnTo>
                  <a:pt x="4452" y="3756"/>
                </a:lnTo>
                <a:lnTo>
                  <a:pt x="4419" y="3760"/>
                </a:lnTo>
                <a:lnTo>
                  <a:pt x="4387" y="3762"/>
                </a:lnTo>
                <a:lnTo>
                  <a:pt x="4354" y="3763"/>
                </a:lnTo>
                <a:lnTo>
                  <a:pt x="4320" y="3762"/>
                </a:lnTo>
                <a:lnTo>
                  <a:pt x="4287" y="3760"/>
                </a:lnTo>
                <a:lnTo>
                  <a:pt x="4254" y="3756"/>
                </a:lnTo>
                <a:lnTo>
                  <a:pt x="4222" y="3751"/>
                </a:lnTo>
                <a:lnTo>
                  <a:pt x="4191" y="3743"/>
                </a:lnTo>
                <a:lnTo>
                  <a:pt x="4159" y="3734"/>
                </a:lnTo>
                <a:lnTo>
                  <a:pt x="4129" y="3724"/>
                </a:lnTo>
                <a:lnTo>
                  <a:pt x="4101" y="3712"/>
                </a:lnTo>
                <a:lnTo>
                  <a:pt x="4072" y="3700"/>
                </a:lnTo>
                <a:lnTo>
                  <a:pt x="4044" y="3685"/>
                </a:lnTo>
                <a:lnTo>
                  <a:pt x="4016" y="3670"/>
                </a:lnTo>
                <a:lnTo>
                  <a:pt x="3990" y="3652"/>
                </a:lnTo>
                <a:lnTo>
                  <a:pt x="3964" y="3634"/>
                </a:lnTo>
                <a:lnTo>
                  <a:pt x="3940" y="3615"/>
                </a:lnTo>
                <a:lnTo>
                  <a:pt x="3916" y="3595"/>
                </a:lnTo>
                <a:lnTo>
                  <a:pt x="3894" y="3573"/>
                </a:lnTo>
                <a:lnTo>
                  <a:pt x="3872" y="3551"/>
                </a:lnTo>
                <a:lnTo>
                  <a:pt x="3852" y="3526"/>
                </a:lnTo>
                <a:lnTo>
                  <a:pt x="3833" y="3502"/>
                </a:lnTo>
                <a:lnTo>
                  <a:pt x="3814" y="3477"/>
                </a:lnTo>
                <a:lnTo>
                  <a:pt x="3798" y="3450"/>
                </a:lnTo>
                <a:lnTo>
                  <a:pt x="3782" y="3424"/>
                </a:lnTo>
                <a:lnTo>
                  <a:pt x="3768" y="3396"/>
                </a:lnTo>
                <a:lnTo>
                  <a:pt x="3754" y="3367"/>
                </a:lnTo>
                <a:lnTo>
                  <a:pt x="3742" y="3337"/>
                </a:lnTo>
                <a:lnTo>
                  <a:pt x="3732" y="3307"/>
                </a:lnTo>
                <a:lnTo>
                  <a:pt x="3724" y="3276"/>
                </a:lnTo>
                <a:lnTo>
                  <a:pt x="3717" y="3245"/>
                </a:lnTo>
                <a:lnTo>
                  <a:pt x="3711" y="3212"/>
                </a:lnTo>
                <a:lnTo>
                  <a:pt x="3707" y="3180"/>
                </a:lnTo>
                <a:lnTo>
                  <a:pt x="3704" y="3148"/>
                </a:lnTo>
                <a:lnTo>
                  <a:pt x="3703" y="3114"/>
                </a:lnTo>
                <a:lnTo>
                  <a:pt x="2124" y="3114"/>
                </a:lnTo>
                <a:lnTo>
                  <a:pt x="2123" y="3146"/>
                </a:lnTo>
                <a:lnTo>
                  <a:pt x="2121" y="3180"/>
                </a:lnTo>
                <a:lnTo>
                  <a:pt x="2116" y="3212"/>
                </a:lnTo>
                <a:lnTo>
                  <a:pt x="2110" y="3243"/>
                </a:lnTo>
                <a:lnTo>
                  <a:pt x="2103" y="3275"/>
                </a:lnTo>
                <a:lnTo>
                  <a:pt x="2094" y="3306"/>
                </a:lnTo>
                <a:lnTo>
                  <a:pt x="2084" y="3336"/>
                </a:lnTo>
                <a:lnTo>
                  <a:pt x="2072" y="3365"/>
                </a:lnTo>
                <a:lnTo>
                  <a:pt x="2059" y="3394"/>
                </a:lnTo>
                <a:lnTo>
                  <a:pt x="2044" y="3421"/>
                </a:lnTo>
                <a:lnTo>
                  <a:pt x="2028" y="3448"/>
                </a:lnTo>
                <a:lnTo>
                  <a:pt x="2012" y="3475"/>
                </a:lnTo>
                <a:lnTo>
                  <a:pt x="1994" y="3500"/>
                </a:lnTo>
                <a:lnTo>
                  <a:pt x="1975" y="3524"/>
                </a:lnTo>
                <a:lnTo>
                  <a:pt x="1954" y="3547"/>
                </a:lnTo>
                <a:lnTo>
                  <a:pt x="1932" y="3569"/>
                </a:lnTo>
                <a:lnTo>
                  <a:pt x="1910" y="3591"/>
                </a:lnTo>
                <a:lnTo>
                  <a:pt x="1887" y="3611"/>
                </a:lnTo>
                <a:lnTo>
                  <a:pt x="1862" y="3630"/>
                </a:lnTo>
                <a:lnTo>
                  <a:pt x="1836" y="3648"/>
                </a:lnTo>
                <a:lnTo>
                  <a:pt x="1811" y="3665"/>
                </a:lnTo>
                <a:lnTo>
                  <a:pt x="1783" y="3680"/>
                </a:lnTo>
                <a:lnTo>
                  <a:pt x="1756" y="3695"/>
                </a:lnTo>
                <a:lnTo>
                  <a:pt x="1727" y="3708"/>
                </a:lnTo>
                <a:lnTo>
                  <a:pt x="1698" y="3719"/>
                </a:lnTo>
                <a:lnTo>
                  <a:pt x="1668" y="3730"/>
                </a:lnTo>
                <a:lnTo>
                  <a:pt x="1637" y="3738"/>
                </a:lnTo>
                <a:lnTo>
                  <a:pt x="1605" y="3745"/>
                </a:lnTo>
                <a:lnTo>
                  <a:pt x="1574" y="3751"/>
                </a:lnTo>
                <a:lnTo>
                  <a:pt x="1542" y="3755"/>
                </a:lnTo>
                <a:lnTo>
                  <a:pt x="1508" y="3758"/>
                </a:lnTo>
                <a:lnTo>
                  <a:pt x="1476" y="3759"/>
                </a:lnTo>
                <a:lnTo>
                  <a:pt x="1443" y="3758"/>
                </a:lnTo>
                <a:lnTo>
                  <a:pt x="1409" y="3755"/>
                </a:lnTo>
                <a:lnTo>
                  <a:pt x="1377" y="3751"/>
                </a:lnTo>
                <a:lnTo>
                  <a:pt x="1345" y="3745"/>
                </a:lnTo>
                <a:lnTo>
                  <a:pt x="1314" y="3738"/>
                </a:lnTo>
                <a:lnTo>
                  <a:pt x="1283" y="3730"/>
                </a:lnTo>
                <a:lnTo>
                  <a:pt x="1253" y="3719"/>
                </a:lnTo>
                <a:lnTo>
                  <a:pt x="1224" y="3708"/>
                </a:lnTo>
                <a:lnTo>
                  <a:pt x="1195" y="3695"/>
                </a:lnTo>
                <a:lnTo>
                  <a:pt x="1168" y="3680"/>
                </a:lnTo>
                <a:lnTo>
                  <a:pt x="1141" y="3665"/>
                </a:lnTo>
                <a:lnTo>
                  <a:pt x="1114" y="3648"/>
                </a:lnTo>
                <a:lnTo>
                  <a:pt x="1089" y="3630"/>
                </a:lnTo>
                <a:lnTo>
                  <a:pt x="1065" y="3611"/>
                </a:lnTo>
                <a:lnTo>
                  <a:pt x="1042" y="3591"/>
                </a:lnTo>
                <a:lnTo>
                  <a:pt x="1019" y="3569"/>
                </a:lnTo>
                <a:lnTo>
                  <a:pt x="998" y="3547"/>
                </a:lnTo>
                <a:lnTo>
                  <a:pt x="977" y="3524"/>
                </a:lnTo>
                <a:lnTo>
                  <a:pt x="957" y="3500"/>
                </a:lnTo>
                <a:lnTo>
                  <a:pt x="940" y="3475"/>
                </a:lnTo>
                <a:lnTo>
                  <a:pt x="923" y="3448"/>
                </a:lnTo>
                <a:lnTo>
                  <a:pt x="908" y="3421"/>
                </a:lnTo>
                <a:lnTo>
                  <a:pt x="893" y="3394"/>
                </a:lnTo>
                <a:lnTo>
                  <a:pt x="880" y="3365"/>
                </a:lnTo>
                <a:lnTo>
                  <a:pt x="868" y="3336"/>
                </a:lnTo>
                <a:lnTo>
                  <a:pt x="858" y="3306"/>
                </a:lnTo>
                <a:lnTo>
                  <a:pt x="849" y="3275"/>
                </a:lnTo>
                <a:lnTo>
                  <a:pt x="842" y="3243"/>
                </a:lnTo>
                <a:lnTo>
                  <a:pt x="836" y="3212"/>
                </a:lnTo>
                <a:lnTo>
                  <a:pt x="831" y="3180"/>
                </a:lnTo>
                <a:lnTo>
                  <a:pt x="828" y="3146"/>
                </a:lnTo>
                <a:lnTo>
                  <a:pt x="828" y="3114"/>
                </a:lnTo>
                <a:lnTo>
                  <a:pt x="0" y="3114"/>
                </a:lnTo>
                <a:lnTo>
                  <a:pt x="2" y="3053"/>
                </a:lnTo>
                <a:lnTo>
                  <a:pt x="6" y="2992"/>
                </a:lnTo>
                <a:lnTo>
                  <a:pt x="11" y="2930"/>
                </a:lnTo>
                <a:lnTo>
                  <a:pt x="21" y="2870"/>
                </a:lnTo>
                <a:lnTo>
                  <a:pt x="31" y="2811"/>
                </a:lnTo>
                <a:lnTo>
                  <a:pt x="45" y="2753"/>
                </a:lnTo>
                <a:lnTo>
                  <a:pt x="61" y="2694"/>
                </a:lnTo>
                <a:lnTo>
                  <a:pt x="78" y="2636"/>
                </a:lnTo>
                <a:lnTo>
                  <a:pt x="99" y="2579"/>
                </a:lnTo>
                <a:lnTo>
                  <a:pt x="121" y="2523"/>
                </a:lnTo>
                <a:lnTo>
                  <a:pt x="146" y="2467"/>
                </a:lnTo>
                <a:lnTo>
                  <a:pt x="173" y="2412"/>
                </a:lnTo>
                <a:lnTo>
                  <a:pt x="202" y="2359"/>
                </a:lnTo>
                <a:lnTo>
                  <a:pt x="233" y="2305"/>
                </a:lnTo>
                <a:lnTo>
                  <a:pt x="267" y="2253"/>
                </a:lnTo>
                <a:lnTo>
                  <a:pt x="301" y="2203"/>
                </a:lnTo>
                <a:lnTo>
                  <a:pt x="339" y="2153"/>
                </a:lnTo>
                <a:lnTo>
                  <a:pt x="377" y="2103"/>
                </a:lnTo>
                <a:lnTo>
                  <a:pt x="419" y="2056"/>
                </a:lnTo>
                <a:lnTo>
                  <a:pt x="462" y="2010"/>
                </a:lnTo>
                <a:lnTo>
                  <a:pt x="507" y="1965"/>
                </a:lnTo>
                <a:lnTo>
                  <a:pt x="553" y="1922"/>
                </a:lnTo>
                <a:lnTo>
                  <a:pt x="602" y="1879"/>
                </a:lnTo>
                <a:lnTo>
                  <a:pt x="651" y="1839"/>
                </a:lnTo>
                <a:lnTo>
                  <a:pt x="703" y="1799"/>
                </a:lnTo>
                <a:lnTo>
                  <a:pt x="756" y="1761"/>
                </a:lnTo>
                <a:lnTo>
                  <a:pt x="811" y="1724"/>
                </a:lnTo>
                <a:lnTo>
                  <a:pt x="867" y="1690"/>
                </a:lnTo>
                <a:lnTo>
                  <a:pt x="925" y="1657"/>
                </a:lnTo>
                <a:lnTo>
                  <a:pt x="985" y="1626"/>
                </a:lnTo>
                <a:lnTo>
                  <a:pt x="1046" y="1596"/>
                </a:lnTo>
                <a:lnTo>
                  <a:pt x="1109" y="1570"/>
                </a:lnTo>
                <a:lnTo>
                  <a:pt x="1116" y="1528"/>
                </a:lnTo>
                <a:lnTo>
                  <a:pt x="1123" y="1486"/>
                </a:lnTo>
                <a:lnTo>
                  <a:pt x="1131" y="1446"/>
                </a:lnTo>
                <a:lnTo>
                  <a:pt x="1140" y="1406"/>
                </a:lnTo>
                <a:lnTo>
                  <a:pt x="1150" y="1365"/>
                </a:lnTo>
                <a:lnTo>
                  <a:pt x="1161" y="1326"/>
                </a:lnTo>
                <a:lnTo>
                  <a:pt x="1172" y="1287"/>
                </a:lnTo>
                <a:lnTo>
                  <a:pt x="1185" y="1247"/>
                </a:lnTo>
                <a:lnTo>
                  <a:pt x="1199" y="1209"/>
                </a:lnTo>
                <a:lnTo>
                  <a:pt x="1213" y="1170"/>
                </a:lnTo>
                <a:lnTo>
                  <a:pt x="1229" y="1133"/>
                </a:lnTo>
                <a:lnTo>
                  <a:pt x="1244" y="1095"/>
                </a:lnTo>
                <a:lnTo>
                  <a:pt x="1261" y="1058"/>
                </a:lnTo>
                <a:lnTo>
                  <a:pt x="1278" y="1022"/>
                </a:lnTo>
                <a:lnTo>
                  <a:pt x="1297" y="985"/>
                </a:lnTo>
                <a:lnTo>
                  <a:pt x="1315" y="950"/>
                </a:lnTo>
                <a:lnTo>
                  <a:pt x="1335" y="915"/>
                </a:lnTo>
                <a:lnTo>
                  <a:pt x="1356" y="880"/>
                </a:lnTo>
                <a:lnTo>
                  <a:pt x="1377" y="846"/>
                </a:lnTo>
                <a:lnTo>
                  <a:pt x="1399" y="813"/>
                </a:lnTo>
                <a:lnTo>
                  <a:pt x="1422" y="779"/>
                </a:lnTo>
                <a:lnTo>
                  <a:pt x="1445" y="747"/>
                </a:lnTo>
                <a:lnTo>
                  <a:pt x="1469" y="715"/>
                </a:lnTo>
                <a:lnTo>
                  <a:pt x="1493" y="684"/>
                </a:lnTo>
                <a:lnTo>
                  <a:pt x="1519" y="652"/>
                </a:lnTo>
                <a:lnTo>
                  <a:pt x="1545" y="621"/>
                </a:lnTo>
                <a:lnTo>
                  <a:pt x="1572" y="592"/>
                </a:lnTo>
                <a:lnTo>
                  <a:pt x="1598" y="562"/>
                </a:lnTo>
                <a:lnTo>
                  <a:pt x="1627" y="535"/>
                </a:lnTo>
                <a:lnTo>
                  <a:pt x="1655" y="506"/>
                </a:lnTo>
                <a:lnTo>
                  <a:pt x="1684" y="479"/>
                </a:lnTo>
                <a:lnTo>
                  <a:pt x="1714" y="452"/>
                </a:lnTo>
                <a:lnTo>
                  <a:pt x="1744" y="426"/>
                </a:lnTo>
                <a:lnTo>
                  <a:pt x="1775" y="401"/>
                </a:lnTo>
                <a:lnTo>
                  <a:pt x="1806" y="376"/>
                </a:lnTo>
                <a:lnTo>
                  <a:pt x="1839" y="352"/>
                </a:lnTo>
                <a:lnTo>
                  <a:pt x="1871" y="329"/>
                </a:lnTo>
                <a:lnTo>
                  <a:pt x="1905" y="306"/>
                </a:lnTo>
                <a:lnTo>
                  <a:pt x="1938" y="284"/>
                </a:lnTo>
                <a:lnTo>
                  <a:pt x="1972" y="263"/>
                </a:lnTo>
                <a:lnTo>
                  <a:pt x="2006" y="242"/>
                </a:lnTo>
                <a:lnTo>
                  <a:pt x="2042" y="223"/>
                </a:lnTo>
                <a:lnTo>
                  <a:pt x="2077" y="203"/>
                </a:lnTo>
                <a:lnTo>
                  <a:pt x="2113" y="186"/>
                </a:lnTo>
                <a:lnTo>
                  <a:pt x="2149" y="167"/>
                </a:lnTo>
                <a:lnTo>
                  <a:pt x="2186" y="151"/>
                </a:lnTo>
                <a:lnTo>
                  <a:pt x="2223" y="135"/>
                </a:lnTo>
                <a:lnTo>
                  <a:pt x="2262" y="120"/>
                </a:lnTo>
                <a:lnTo>
                  <a:pt x="2300" y="106"/>
                </a:lnTo>
                <a:lnTo>
                  <a:pt x="2338" y="92"/>
                </a:lnTo>
                <a:lnTo>
                  <a:pt x="2377" y="81"/>
                </a:lnTo>
                <a:lnTo>
                  <a:pt x="2416" y="69"/>
                </a:lnTo>
                <a:lnTo>
                  <a:pt x="2456" y="57"/>
                </a:lnTo>
                <a:lnTo>
                  <a:pt x="2496" y="48"/>
                </a:lnTo>
                <a:lnTo>
                  <a:pt x="2536" y="39"/>
                </a:lnTo>
                <a:lnTo>
                  <a:pt x="2577" y="31"/>
                </a:lnTo>
                <a:lnTo>
                  <a:pt x="2618" y="24"/>
                </a:lnTo>
                <a:lnTo>
                  <a:pt x="2660" y="17"/>
                </a:lnTo>
                <a:lnTo>
                  <a:pt x="2702" y="12"/>
                </a:lnTo>
                <a:lnTo>
                  <a:pt x="2743" y="8"/>
                </a:lnTo>
                <a:lnTo>
                  <a:pt x="2786" y="4"/>
                </a:lnTo>
                <a:lnTo>
                  <a:pt x="2829" y="2"/>
                </a:lnTo>
                <a:lnTo>
                  <a:pt x="2871" y="0"/>
                </a:lnTo>
                <a:lnTo>
                  <a:pt x="2914" y="0"/>
                </a:lnTo>
                <a:lnTo>
                  <a:pt x="2958" y="0"/>
                </a:lnTo>
                <a:lnTo>
                  <a:pt x="3001" y="2"/>
                </a:lnTo>
                <a:lnTo>
                  <a:pt x="3042" y="4"/>
                </a:lnTo>
                <a:lnTo>
                  <a:pt x="3085" y="8"/>
                </a:lnTo>
                <a:lnTo>
                  <a:pt x="3127" y="12"/>
                </a:lnTo>
                <a:lnTo>
                  <a:pt x="3169" y="17"/>
                </a:lnTo>
                <a:lnTo>
                  <a:pt x="3210" y="24"/>
                </a:lnTo>
                <a:lnTo>
                  <a:pt x="3252" y="31"/>
                </a:lnTo>
                <a:lnTo>
                  <a:pt x="3292" y="39"/>
                </a:lnTo>
                <a:lnTo>
                  <a:pt x="3332" y="48"/>
                </a:lnTo>
                <a:lnTo>
                  <a:pt x="3373" y="57"/>
                </a:lnTo>
                <a:lnTo>
                  <a:pt x="3412" y="69"/>
                </a:lnTo>
                <a:lnTo>
                  <a:pt x="3451" y="81"/>
                </a:lnTo>
                <a:lnTo>
                  <a:pt x="3491" y="92"/>
                </a:lnTo>
                <a:lnTo>
                  <a:pt x="3529" y="106"/>
                </a:lnTo>
                <a:lnTo>
                  <a:pt x="3567" y="120"/>
                </a:lnTo>
                <a:lnTo>
                  <a:pt x="3605" y="135"/>
                </a:lnTo>
                <a:lnTo>
                  <a:pt x="3642" y="151"/>
                </a:lnTo>
                <a:lnTo>
                  <a:pt x="3679" y="167"/>
                </a:lnTo>
                <a:lnTo>
                  <a:pt x="3716" y="186"/>
                </a:lnTo>
                <a:lnTo>
                  <a:pt x="3752" y="203"/>
                </a:lnTo>
                <a:lnTo>
                  <a:pt x="3788" y="223"/>
                </a:lnTo>
                <a:lnTo>
                  <a:pt x="3822" y="242"/>
                </a:lnTo>
                <a:lnTo>
                  <a:pt x="3857" y="263"/>
                </a:lnTo>
                <a:lnTo>
                  <a:pt x="3891" y="284"/>
                </a:lnTo>
                <a:lnTo>
                  <a:pt x="3925" y="306"/>
                </a:lnTo>
                <a:lnTo>
                  <a:pt x="3957" y="329"/>
                </a:lnTo>
                <a:lnTo>
                  <a:pt x="3990" y="352"/>
                </a:lnTo>
                <a:lnTo>
                  <a:pt x="4022" y="376"/>
                </a:lnTo>
                <a:lnTo>
                  <a:pt x="4053" y="401"/>
                </a:lnTo>
                <a:lnTo>
                  <a:pt x="4084" y="426"/>
                </a:lnTo>
                <a:lnTo>
                  <a:pt x="4114" y="452"/>
                </a:lnTo>
                <a:lnTo>
                  <a:pt x="4144" y="479"/>
                </a:lnTo>
                <a:lnTo>
                  <a:pt x="4173" y="506"/>
                </a:lnTo>
                <a:lnTo>
                  <a:pt x="4202" y="535"/>
                </a:lnTo>
                <a:lnTo>
                  <a:pt x="4230" y="562"/>
                </a:lnTo>
                <a:lnTo>
                  <a:pt x="4258" y="592"/>
                </a:lnTo>
                <a:lnTo>
                  <a:pt x="4284" y="621"/>
                </a:lnTo>
                <a:lnTo>
                  <a:pt x="4310" y="652"/>
                </a:lnTo>
                <a:lnTo>
                  <a:pt x="4335" y="684"/>
                </a:lnTo>
                <a:lnTo>
                  <a:pt x="4360" y="715"/>
                </a:lnTo>
                <a:lnTo>
                  <a:pt x="4384" y="747"/>
                </a:lnTo>
                <a:lnTo>
                  <a:pt x="4407" y="779"/>
                </a:lnTo>
                <a:lnTo>
                  <a:pt x="4430" y="813"/>
                </a:lnTo>
                <a:lnTo>
                  <a:pt x="4452" y="846"/>
                </a:lnTo>
                <a:lnTo>
                  <a:pt x="4473" y="880"/>
                </a:lnTo>
                <a:lnTo>
                  <a:pt x="4493" y="915"/>
                </a:lnTo>
                <a:lnTo>
                  <a:pt x="4513" y="950"/>
                </a:lnTo>
                <a:lnTo>
                  <a:pt x="4533" y="985"/>
                </a:lnTo>
                <a:lnTo>
                  <a:pt x="4550" y="1022"/>
                </a:lnTo>
                <a:lnTo>
                  <a:pt x="4568" y="1058"/>
                </a:lnTo>
                <a:lnTo>
                  <a:pt x="4585" y="1095"/>
                </a:lnTo>
                <a:lnTo>
                  <a:pt x="4601" y="1133"/>
                </a:lnTo>
                <a:lnTo>
                  <a:pt x="4616" y="1170"/>
                </a:lnTo>
                <a:lnTo>
                  <a:pt x="4630" y="1209"/>
                </a:lnTo>
                <a:lnTo>
                  <a:pt x="4643" y="1247"/>
                </a:lnTo>
                <a:lnTo>
                  <a:pt x="4656" y="1287"/>
                </a:lnTo>
                <a:lnTo>
                  <a:pt x="4668" y="1326"/>
                </a:lnTo>
                <a:lnTo>
                  <a:pt x="4678" y="1365"/>
                </a:lnTo>
                <a:lnTo>
                  <a:pt x="4689" y="1406"/>
                </a:lnTo>
                <a:lnTo>
                  <a:pt x="4698" y="1446"/>
                </a:lnTo>
                <a:lnTo>
                  <a:pt x="4706" y="1486"/>
                </a:lnTo>
                <a:lnTo>
                  <a:pt x="4714" y="1528"/>
                </a:lnTo>
                <a:lnTo>
                  <a:pt x="4720" y="1570"/>
                </a:lnTo>
                <a:lnTo>
                  <a:pt x="4782" y="1596"/>
                </a:lnTo>
                <a:lnTo>
                  <a:pt x="4843" y="1626"/>
                </a:lnTo>
                <a:lnTo>
                  <a:pt x="4903" y="1657"/>
                </a:lnTo>
                <a:lnTo>
                  <a:pt x="4961" y="1690"/>
                </a:lnTo>
                <a:lnTo>
                  <a:pt x="5018" y="1724"/>
                </a:lnTo>
                <a:lnTo>
                  <a:pt x="5073" y="1761"/>
                </a:lnTo>
                <a:lnTo>
                  <a:pt x="5126" y="1799"/>
                </a:lnTo>
                <a:lnTo>
                  <a:pt x="5177" y="1839"/>
                </a:lnTo>
                <a:lnTo>
                  <a:pt x="5228" y="1879"/>
                </a:lnTo>
                <a:lnTo>
                  <a:pt x="5275" y="1922"/>
                </a:lnTo>
                <a:lnTo>
                  <a:pt x="5323" y="1965"/>
                </a:lnTo>
                <a:lnTo>
                  <a:pt x="5367" y="2010"/>
                </a:lnTo>
                <a:lnTo>
                  <a:pt x="5411" y="2056"/>
                </a:lnTo>
                <a:lnTo>
                  <a:pt x="5451" y="2103"/>
                </a:lnTo>
                <a:lnTo>
                  <a:pt x="5490" y="2153"/>
                </a:lnTo>
                <a:lnTo>
                  <a:pt x="5527" y="2203"/>
                </a:lnTo>
                <a:lnTo>
                  <a:pt x="5562" y="2253"/>
                </a:lnTo>
                <a:lnTo>
                  <a:pt x="5595" y="2305"/>
                </a:lnTo>
                <a:lnTo>
                  <a:pt x="5627" y="2359"/>
                </a:lnTo>
                <a:lnTo>
                  <a:pt x="5655" y="2412"/>
                </a:lnTo>
                <a:lnTo>
                  <a:pt x="5682" y="2467"/>
                </a:lnTo>
                <a:lnTo>
                  <a:pt x="5707" y="2523"/>
                </a:lnTo>
                <a:lnTo>
                  <a:pt x="5729" y="2579"/>
                </a:lnTo>
                <a:lnTo>
                  <a:pt x="5750" y="2636"/>
                </a:lnTo>
                <a:lnTo>
                  <a:pt x="5769" y="2694"/>
                </a:lnTo>
                <a:lnTo>
                  <a:pt x="5784" y="2753"/>
                </a:lnTo>
                <a:lnTo>
                  <a:pt x="5797" y="2811"/>
                </a:lnTo>
                <a:lnTo>
                  <a:pt x="5809" y="2870"/>
                </a:lnTo>
                <a:lnTo>
                  <a:pt x="5817" y="2930"/>
                </a:lnTo>
                <a:lnTo>
                  <a:pt x="5824" y="2992"/>
                </a:lnTo>
                <a:lnTo>
                  <a:pt x="5828" y="3053"/>
                </a:lnTo>
                <a:lnTo>
                  <a:pt x="5829" y="3114"/>
                </a:lnTo>
                <a:close/>
                <a:moveTo>
                  <a:pt x="2660" y="640"/>
                </a:moveTo>
                <a:lnTo>
                  <a:pt x="2660" y="640"/>
                </a:lnTo>
                <a:lnTo>
                  <a:pt x="2652" y="642"/>
                </a:lnTo>
                <a:lnTo>
                  <a:pt x="2629" y="647"/>
                </a:lnTo>
                <a:lnTo>
                  <a:pt x="2592" y="655"/>
                </a:lnTo>
                <a:lnTo>
                  <a:pt x="2543" y="669"/>
                </a:lnTo>
                <a:lnTo>
                  <a:pt x="2517" y="678"/>
                </a:lnTo>
                <a:lnTo>
                  <a:pt x="2487" y="688"/>
                </a:lnTo>
                <a:lnTo>
                  <a:pt x="2456" y="701"/>
                </a:lnTo>
                <a:lnTo>
                  <a:pt x="2422" y="715"/>
                </a:lnTo>
                <a:lnTo>
                  <a:pt x="2387" y="731"/>
                </a:lnTo>
                <a:lnTo>
                  <a:pt x="2352" y="748"/>
                </a:lnTo>
                <a:lnTo>
                  <a:pt x="2316" y="769"/>
                </a:lnTo>
                <a:lnTo>
                  <a:pt x="2279" y="791"/>
                </a:lnTo>
                <a:lnTo>
                  <a:pt x="2241" y="816"/>
                </a:lnTo>
                <a:lnTo>
                  <a:pt x="2204" y="843"/>
                </a:lnTo>
                <a:lnTo>
                  <a:pt x="2167" y="873"/>
                </a:lnTo>
                <a:lnTo>
                  <a:pt x="2130" y="905"/>
                </a:lnTo>
                <a:lnTo>
                  <a:pt x="2093" y="940"/>
                </a:lnTo>
                <a:lnTo>
                  <a:pt x="2076" y="960"/>
                </a:lnTo>
                <a:lnTo>
                  <a:pt x="2057" y="978"/>
                </a:lnTo>
                <a:lnTo>
                  <a:pt x="2040" y="999"/>
                </a:lnTo>
                <a:lnTo>
                  <a:pt x="2024" y="1020"/>
                </a:lnTo>
                <a:lnTo>
                  <a:pt x="2006" y="1042"/>
                </a:lnTo>
                <a:lnTo>
                  <a:pt x="1990" y="1064"/>
                </a:lnTo>
                <a:lnTo>
                  <a:pt x="1974" y="1087"/>
                </a:lnTo>
                <a:lnTo>
                  <a:pt x="1959" y="1111"/>
                </a:lnTo>
                <a:lnTo>
                  <a:pt x="1944" y="1136"/>
                </a:lnTo>
                <a:lnTo>
                  <a:pt x="1929" y="1162"/>
                </a:lnTo>
                <a:lnTo>
                  <a:pt x="1915" y="1188"/>
                </a:lnTo>
                <a:lnTo>
                  <a:pt x="1902" y="1216"/>
                </a:lnTo>
                <a:lnTo>
                  <a:pt x="1890" y="1244"/>
                </a:lnTo>
                <a:lnTo>
                  <a:pt x="1877" y="1274"/>
                </a:lnTo>
                <a:lnTo>
                  <a:pt x="1865" y="1304"/>
                </a:lnTo>
                <a:lnTo>
                  <a:pt x="1855" y="1335"/>
                </a:lnTo>
                <a:lnTo>
                  <a:pt x="1845" y="1367"/>
                </a:lnTo>
                <a:lnTo>
                  <a:pt x="1835" y="1400"/>
                </a:lnTo>
                <a:lnTo>
                  <a:pt x="1826" y="1433"/>
                </a:lnTo>
                <a:lnTo>
                  <a:pt x="1818" y="1469"/>
                </a:lnTo>
                <a:lnTo>
                  <a:pt x="1811" y="1505"/>
                </a:lnTo>
                <a:lnTo>
                  <a:pt x="1805" y="1542"/>
                </a:lnTo>
                <a:lnTo>
                  <a:pt x="2660" y="1542"/>
                </a:lnTo>
                <a:lnTo>
                  <a:pt x="2660" y="640"/>
                </a:lnTo>
                <a:close/>
                <a:moveTo>
                  <a:pt x="3171" y="1542"/>
                </a:moveTo>
                <a:lnTo>
                  <a:pt x="4027" y="1542"/>
                </a:lnTo>
                <a:lnTo>
                  <a:pt x="4020" y="1505"/>
                </a:lnTo>
                <a:lnTo>
                  <a:pt x="4013" y="1469"/>
                </a:lnTo>
                <a:lnTo>
                  <a:pt x="4005" y="1433"/>
                </a:lnTo>
                <a:lnTo>
                  <a:pt x="3997" y="1400"/>
                </a:lnTo>
                <a:lnTo>
                  <a:pt x="3987" y="1367"/>
                </a:lnTo>
                <a:lnTo>
                  <a:pt x="3977" y="1335"/>
                </a:lnTo>
                <a:lnTo>
                  <a:pt x="3965" y="1304"/>
                </a:lnTo>
                <a:lnTo>
                  <a:pt x="3954" y="1274"/>
                </a:lnTo>
                <a:lnTo>
                  <a:pt x="3942" y="1244"/>
                </a:lnTo>
                <a:lnTo>
                  <a:pt x="3930" y="1216"/>
                </a:lnTo>
                <a:lnTo>
                  <a:pt x="3916" y="1188"/>
                </a:lnTo>
                <a:lnTo>
                  <a:pt x="3902" y="1162"/>
                </a:lnTo>
                <a:lnTo>
                  <a:pt x="3887" y="1136"/>
                </a:lnTo>
                <a:lnTo>
                  <a:pt x="3872" y="1111"/>
                </a:lnTo>
                <a:lnTo>
                  <a:pt x="3857" y="1087"/>
                </a:lnTo>
                <a:lnTo>
                  <a:pt x="3841" y="1064"/>
                </a:lnTo>
                <a:lnTo>
                  <a:pt x="3824" y="1042"/>
                </a:lnTo>
                <a:lnTo>
                  <a:pt x="3808" y="1020"/>
                </a:lnTo>
                <a:lnTo>
                  <a:pt x="3791" y="999"/>
                </a:lnTo>
                <a:lnTo>
                  <a:pt x="3774" y="978"/>
                </a:lnTo>
                <a:lnTo>
                  <a:pt x="3756" y="960"/>
                </a:lnTo>
                <a:lnTo>
                  <a:pt x="3738" y="940"/>
                </a:lnTo>
                <a:lnTo>
                  <a:pt x="3702" y="905"/>
                </a:lnTo>
                <a:lnTo>
                  <a:pt x="3665" y="873"/>
                </a:lnTo>
                <a:lnTo>
                  <a:pt x="3627" y="843"/>
                </a:lnTo>
                <a:lnTo>
                  <a:pt x="3590" y="816"/>
                </a:lnTo>
                <a:lnTo>
                  <a:pt x="3553" y="791"/>
                </a:lnTo>
                <a:lnTo>
                  <a:pt x="3516" y="769"/>
                </a:lnTo>
                <a:lnTo>
                  <a:pt x="3479" y="748"/>
                </a:lnTo>
                <a:lnTo>
                  <a:pt x="3443" y="731"/>
                </a:lnTo>
                <a:lnTo>
                  <a:pt x="3410" y="715"/>
                </a:lnTo>
                <a:lnTo>
                  <a:pt x="3376" y="701"/>
                </a:lnTo>
                <a:lnTo>
                  <a:pt x="3345" y="688"/>
                </a:lnTo>
                <a:lnTo>
                  <a:pt x="3315" y="678"/>
                </a:lnTo>
                <a:lnTo>
                  <a:pt x="3287" y="669"/>
                </a:lnTo>
                <a:lnTo>
                  <a:pt x="3239" y="655"/>
                </a:lnTo>
                <a:lnTo>
                  <a:pt x="3203" y="647"/>
                </a:lnTo>
                <a:lnTo>
                  <a:pt x="3179" y="642"/>
                </a:lnTo>
                <a:lnTo>
                  <a:pt x="3171" y="640"/>
                </a:lnTo>
                <a:lnTo>
                  <a:pt x="3171" y="1542"/>
                </a:lnTo>
                <a:close/>
              </a:path>
            </a:pathLst>
          </a:custGeom>
          <a:solidFill>
            <a:srgbClr val="FFFFFF"/>
          </a:solidFill>
          <a:ln>
            <a:noFill/>
          </a:ln>
        </p:spPr>
        <p:txBody>
          <a:bodyPr/>
          <a:lstStyle/>
          <a:p>
            <a:endParaRPr lang="zh-CN" altLang="en-US"/>
          </a:p>
        </p:txBody>
      </p:sp>
      <p:sp>
        <p:nvSpPr>
          <p:cNvPr id="33" name="Freeform 522"/>
          <p:cNvSpPr>
            <a:spLocks noEditPoints="1"/>
          </p:cNvSpPr>
          <p:nvPr/>
        </p:nvSpPr>
        <p:spPr bwMode="auto">
          <a:xfrm>
            <a:off x="3732018" y="4160333"/>
            <a:ext cx="569955" cy="569955"/>
          </a:xfrm>
          <a:custGeom>
            <a:avLst/>
            <a:gdLst>
              <a:gd name="T0" fmla="*/ 42 w 50"/>
              <a:gd name="T1" fmla="*/ 7 h 50"/>
              <a:gd name="T2" fmla="*/ 42 w 50"/>
              <a:gd name="T3" fmla="*/ 42 h 50"/>
              <a:gd name="T4" fmla="*/ 7 w 50"/>
              <a:gd name="T5" fmla="*/ 42 h 50"/>
              <a:gd name="T6" fmla="*/ 7 w 50"/>
              <a:gd name="T7" fmla="*/ 7 h 50"/>
              <a:gd name="T8" fmla="*/ 24 w 50"/>
              <a:gd name="T9" fmla="*/ 46 h 50"/>
              <a:gd name="T10" fmla="*/ 24 w 50"/>
              <a:gd name="T11" fmla="*/ 38 h 50"/>
              <a:gd name="T12" fmla="*/ 16 w 50"/>
              <a:gd name="T13" fmla="*/ 39 h 50"/>
              <a:gd name="T14" fmla="*/ 21 w 50"/>
              <a:gd name="T15" fmla="*/ 46 h 50"/>
              <a:gd name="T16" fmla="*/ 40 w 50"/>
              <a:gd name="T17" fmla="*/ 10 h 50"/>
              <a:gd name="T18" fmla="*/ 39 w 50"/>
              <a:gd name="T19" fmla="*/ 9 h 50"/>
              <a:gd name="T20" fmla="*/ 39 w 50"/>
              <a:gd name="T21" fmla="*/ 24 h 50"/>
              <a:gd name="T22" fmla="*/ 40 w 50"/>
              <a:gd name="T23" fmla="*/ 10 h 50"/>
              <a:gd name="T24" fmla="*/ 37 w 50"/>
              <a:gd name="T25" fmla="*/ 8 h 50"/>
              <a:gd name="T26" fmla="*/ 35 w 50"/>
              <a:gd name="T27" fmla="*/ 8 h 50"/>
              <a:gd name="T28" fmla="*/ 37 w 50"/>
              <a:gd name="T29" fmla="*/ 8 h 50"/>
              <a:gd name="T30" fmla="*/ 28 w 50"/>
              <a:gd name="T31" fmla="*/ 4 h 50"/>
              <a:gd name="T32" fmla="*/ 26 w 50"/>
              <a:gd name="T33" fmla="*/ 12 h 50"/>
              <a:gd name="T34" fmla="*/ 33 w 50"/>
              <a:gd name="T35" fmla="*/ 10 h 50"/>
              <a:gd name="T36" fmla="*/ 28 w 50"/>
              <a:gd name="T37" fmla="*/ 4 h 50"/>
              <a:gd name="T38" fmla="*/ 24 w 50"/>
              <a:gd name="T39" fmla="*/ 4 h 50"/>
              <a:gd name="T40" fmla="*/ 17 w 50"/>
              <a:gd name="T41" fmla="*/ 9 h 50"/>
              <a:gd name="T42" fmla="*/ 17 w 50"/>
              <a:gd name="T43" fmla="*/ 10 h 50"/>
              <a:gd name="T44" fmla="*/ 24 w 50"/>
              <a:gd name="T45" fmla="*/ 4 h 50"/>
              <a:gd name="T46" fmla="*/ 17 w 50"/>
              <a:gd name="T47" fmla="*/ 5 h 50"/>
              <a:gd name="T48" fmla="*/ 14 w 50"/>
              <a:gd name="T49" fmla="*/ 9 h 50"/>
              <a:gd name="T50" fmla="*/ 17 w 50"/>
              <a:gd name="T51" fmla="*/ 5 h 50"/>
              <a:gd name="T52" fmla="*/ 10 w 50"/>
              <a:gd name="T53" fmla="*/ 9 h 50"/>
              <a:gd name="T54" fmla="*/ 4 w 50"/>
              <a:gd name="T55" fmla="*/ 24 h 50"/>
              <a:gd name="T56" fmla="*/ 13 w 50"/>
              <a:gd name="T57" fmla="*/ 11 h 50"/>
              <a:gd name="T58" fmla="*/ 4 w 50"/>
              <a:gd name="T59" fmla="*/ 26 h 50"/>
              <a:gd name="T60" fmla="*/ 10 w 50"/>
              <a:gd name="T61" fmla="*/ 40 h 50"/>
              <a:gd name="T62" fmla="*/ 13 w 50"/>
              <a:gd name="T63" fmla="*/ 38 h 50"/>
              <a:gd name="T64" fmla="*/ 4 w 50"/>
              <a:gd name="T65" fmla="*/ 26 h 50"/>
              <a:gd name="T66" fmla="*/ 12 w 50"/>
              <a:gd name="T67" fmla="*/ 42 h 50"/>
              <a:gd name="T68" fmla="*/ 15 w 50"/>
              <a:gd name="T69" fmla="*/ 42 h 50"/>
              <a:gd name="T70" fmla="*/ 12 w 50"/>
              <a:gd name="T71" fmla="*/ 42 h 50"/>
              <a:gd name="T72" fmla="*/ 26 w 50"/>
              <a:gd name="T73" fmla="*/ 46 h 50"/>
              <a:gd name="T74" fmla="*/ 33 w 50"/>
              <a:gd name="T75" fmla="*/ 40 h 50"/>
              <a:gd name="T76" fmla="*/ 32 w 50"/>
              <a:gd name="T77" fmla="*/ 39 h 50"/>
              <a:gd name="T78" fmla="*/ 26 w 50"/>
              <a:gd name="T79" fmla="*/ 46 h 50"/>
              <a:gd name="T80" fmla="*/ 33 w 50"/>
              <a:gd name="T81" fmla="*/ 44 h 50"/>
              <a:gd name="T82" fmla="*/ 35 w 50"/>
              <a:gd name="T83" fmla="*/ 40 h 50"/>
              <a:gd name="T84" fmla="*/ 33 w 50"/>
              <a:gd name="T85" fmla="*/ 44 h 50"/>
              <a:gd name="T86" fmla="*/ 39 w 50"/>
              <a:gd name="T87" fmla="*/ 40 h 50"/>
              <a:gd name="T88" fmla="*/ 46 w 50"/>
              <a:gd name="T89" fmla="*/ 26 h 50"/>
              <a:gd name="T90" fmla="*/ 36 w 50"/>
              <a:gd name="T91" fmla="*/ 38 h 50"/>
              <a:gd name="T92" fmla="*/ 34 w 50"/>
              <a:gd name="T93" fmla="*/ 12 h 50"/>
              <a:gd name="T94" fmla="*/ 33 w 50"/>
              <a:gd name="T95" fmla="*/ 13 h 50"/>
              <a:gd name="T96" fmla="*/ 26 w 50"/>
              <a:gd name="T97" fmla="*/ 24 h 50"/>
              <a:gd name="T98" fmla="*/ 34 w 50"/>
              <a:gd name="T99" fmla="*/ 12 h 50"/>
              <a:gd name="T100" fmla="*/ 24 w 50"/>
              <a:gd name="T101" fmla="*/ 14 h 50"/>
              <a:gd name="T102" fmla="*/ 15 w 50"/>
              <a:gd name="T103" fmla="*/ 12 h 50"/>
              <a:gd name="T104" fmla="*/ 24 w 50"/>
              <a:gd name="T105" fmla="*/ 24 h 50"/>
              <a:gd name="T106" fmla="*/ 24 w 50"/>
              <a:gd name="T107" fmla="*/ 35 h 50"/>
              <a:gd name="T108" fmla="*/ 24 w 50"/>
              <a:gd name="T109" fmla="*/ 26 h 50"/>
              <a:gd name="T110" fmla="*/ 15 w 50"/>
              <a:gd name="T111" fmla="*/ 37 h 50"/>
              <a:gd name="T112" fmla="*/ 24 w 50"/>
              <a:gd name="T113" fmla="*/ 35 h 50"/>
              <a:gd name="T114" fmla="*/ 26 w 50"/>
              <a:gd name="T115" fmla="*/ 35 h 50"/>
              <a:gd name="T116" fmla="*/ 34 w 50"/>
              <a:gd name="T117" fmla="*/ 37 h 50"/>
              <a:gd name="T118" fmla="*/ 26 w 50"/>
              <a:gd name="T119" fmla="*/ 2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 h="50">
                <a:moveTo>
                  <a:pt x="25" y="0"/>
                </a:moveTo>
                <a:cubicBezTo>
                  <a:pt x="32" y="0"/>
                  <a:pt x="38" y="3"/>
                  <a:pt x="42" y="7"/>
                </a:cubicBezTo>
                <a:cubicBezTo>
                  <a:pt x="47" y="12"/>
                  <a:pt x="50" y="18"/>
                  <a:pt x="50" y="25"/>
                </a:cubicBezTo>
                <a:cubicBezTo>
                  <a:pt x="50" y="32"/>
                  <a:pt x="47" y="38"/>
                  <a:pt x="42" y="42"/>
                </a:cubicBezTo>
                <a:cubicBezTo>
                  <a:pt x="38" y="47"/>
                  <a:pt x="32" y="50"/>
                  <a:pt x="25" y="50"/>
                </a:cubicBezTo>
                <a:cubicBezTo>
                  <a:pt x="18" y="50"/>
                  <a:pt x="12" y="47"/>
                  <a:pt x="7" y="42"/>
                </a:cubicBezTo>
                <a:cubicBezTo>
                  <a:pt x="3" y="38"/>
                  <a:pt x="0" y="32"/>
                  <a:pt x="0" y="25"/>
                </a:cubicBezTo>
                <a:cubicBezTo>
                  <a:pt x="0" y="18"/>
                  <a:pt x="3" y="12"/>
                  <a:pt x="7" y="7"/>
                </a:cubicBezTo>
                <a:cubicBezTo>
                  <a:pt x="12" y="3"/>
                  <a:pt x="18" y="0"/>
                  <a:pt x="25" y="0"/>
                </a:cubicBezTo>
                <a:close/>
                <a:moveTo>
                  <a:pt x="24" y="46"/>
                </a:moveTo>
                <a:cubicBezTo>
                  <a:pt x="24" y="46"/>
                  <a:pt x="24" y="46"/>
                  <a:pt x="24" y="46"/>
                </a:cubicBezTo>
                <a:cubicBezTo>
                  <a:pt x="24" y="38"/>
                  <a:pt x="24" y="38"/>
                  <a:pt x="24" y="38"/>
                </a:cubicBezTo>
                <a:cubicBezTo>
                  <a:pt x="21" y="38"/>
                  <a:pt x="19" y="38"/>
                  <a:pt x="17" y="39"/>
                </a:cubicBezTo>
                <a:cubicBezTo>
                  <a:pt x="17" y="39"/>
                  <a:pt x="17" y="39"/>
                  <a:pt x="16" y="39"/>
                </a:cubicBezTo>
                <a:cubicBezTo>
                  <a:pt x="17" y="40"/>
                  <a:pt x="17" y="40"/>
                  <a:pt x="17" y="40"/>
                </a:cubicBezTo>
                <a:cubicBezTo>
                  <a:pt x="18" y="43"/>
                  <a:pt x="20" y="44"/>
                  <a:pt x="21" y="46"/>
                </a:cubicBezTo>
                <a:cubicBezTo>
                  <a:pt x="22" y="46"/>
                  <a:pt x="23" y="46"/>
                  <a:pt x="24" y="46"/>
                </a:cubicBezTo>
                <a:close/>
                <a:moveTo>
                  <a:pt x="40" y="10"/>
                </a:moveTo>
                <a:cubicBezTo>
                  <a:pt x="40" y="10"/>
                  <a:pt x="40" y="10"/>
                  <a:pt x="40" y="10"/>
                </a:cubicBezTo>
                <a:cubicBezTo>
                  <a:pt x="40" y="10"/>
                  <a:pt x="39" y="10"/>
                  <a:pt x="39" y="9"/>
                </a:cubicBezTo>
                <a:cubicBezTo>
                  <a:pt x="38" y="10"/>
                  <a:pt x="37" y="11"/>
                  <a:pt x="36" y="11"/>
                </a:cubicBezTo>
                <a:cubicBezTo>
                  <a:pt x="38" y="15"/>
                  <a:pt x="38" y="19"/>
                  <a:pt x="39" y="24"/>
                </a:cubicBezTo>
                <a:cubicBezTo>
                  <a:pt x="46" y="24"/>
                  <a:pt x="46" y="24"/>
                  <a:pt x="46" y="24"/>
                </a:cubicBezTo>
                <a:cubicBezTo>
                  <a:pt x="46" y="18"/>
                  <a:pt x="43" y="13"/>
                  <a:pt x="40" y="10"/>
                </a:cubicBezTo>
                <a:close/>
                <a:moveTo>
                  <a:pt x="37" y="8"/>
                </a:moveTo>
                <a:cubicBezTo>
                  <a:pt x="37" y="8"/>
                  <a:pt x="37" y="8"/>
                  <a:pt x="37" y="8"/>
                </a:cubicBezTo>
                <a:cubicBezTo>
                  <a:pt x="36" y="7"/>
                  <a:pt x="35" y="6"/>
                  <a:pt x="33" y="5"/>
                </a:cubicBezTo>
                <a:cubicBezTo>
                  <a:pt x="34" y="6"/>
                  <a:pt x="34" y="7"/>
                  <a:pt x="35" y="8"/>
                </a:cubicBezTo>
                <a:cubicBezTo>
                  <a:pt x="35" y="8"/>
                  <a:pt x="35" y="9"/>
                  <a:pt x="35" y="9"/>
                </a:cubicBezTo>
                <a:cubicBezTo>
                  <a:pt x="36" y="9"/>
                  <a:pt x="37" y="8"/>
                  <a:pt x="37" y="8"/>
                </a:cubicBezTo>
                <a:close/>
                <a:moveTo>
                  <a:pt x="28" y="4"/>
                </a:moveTo>
                <a:cubicBezTo>
                  <a:pt x="28" y="4"/>
                  <a:pt x="28" y="4"/>
                  <a:pt x="28" y="4"/>
                </a:cubicBezTo>
                <a:cubicBezTo>
                  <a:pt x="28" y="4"/>
                  <a:pt x="27" y="4"/>
                  <a:pt x="26" y="4"/>
                </a:cubicBezTo>
                <a:cubicBezTo>
                  <a:pt x="26" y="12"/>
                  <a:pt x="26" y="12"/>
                  <a:pt x="26" y="12"/>
                </a:cubicBezTo>
                <a:cubicBezTo>
                  <a:pt x="28" y="12"/>
                  <a:pt x="30" y="11"/>
                  <a:pt x="32" y="10"/>
                </a:cubicBezTo>
                <a:cubicBezTo>
                  <a:pt x="33" y="10"/>
                  <a:pt x="33" y="10"/>
                  <a:pt x="33" y="10"/>
                </a:cubicBezTo>
                <a:cubicBezTo>
                  <a:pt x="33" y="10"/>
                  <a:pt x="33" y="9"/>
                  <a:pt x="33" y="9"/>
                </a:cubicBezTo>
                <a:cubicBezTo>
                  <a:pt x="31" y="7"/>
                  <a:pt x="30" y="5"/>
                  <a:pt x="28" y="4"/>
                </a:cubicBezTo>
                <a:close/>
                <a:moveTo>
                  <a:pt x="24" y="4"/>
                </a:moveTo>
                <a:cubicBezTo>
                  <a:pt x="24" y="4"/>
                  <a:pt x="24" y="4"/>
                  <a:pt x="24" y="4"/>
                </a:cubicBezTo>
                <a:cubicBezTo>
                  <a:pt x="23" y="4"/>
                  <a:pt x="22" y="4"/>
                  <a:pt x="21" y="4"/>
                </a:cubicBezTo>
                <a:cubicBezTo>
                  <a:pt x="20" y="5"/>
                  <a:pt x="18" y="7"/>
                  <a:pt x="17" y="9"/>
                </a:cubicBezTo>
                <a:cubicBezTo>
                  <a:pt x="17" y="9"/>
                  <a:pt x="17" y="10"/>
                  <a:pt x="16" y="10"/>
                </a:cubicBezTo>
                <a:cubicBezTo>
                  <a:pt x="17" y="10"/>
                  <a:pt x="17" y="10"/>
                  <a:pt x="17" y="10"/>
                </a:cubicBezTo>
                <a:cubicBezTo>
                  <a:pt x="19" y="11"/>
                  <a:pt x="21" y="12"/>
                  <a:pt x="24" y="12"/>
                </a:cubicBezTo>
                <a:cubicBezTo>
                  <a:pt x="24" y="4"/>
                  <a:pt x="24" y="4"/>
                  <a:pt x="24" y="4"/>
                </a:cubicBezTo>
                <a:close/>
                <a:moveTo>
                  <a:pt x="17" y="5"/>
                </a:moveTo>
                <a:cubicBezTo>
                  <a:pt x="17" y="5"/>
                  <a:pt x="17" y="5"/>
                  <a:pt x="17" y="5"/>
                </a:cubicBezTo>
                <a:cubicBezTo>
                  <a:pt x="15" y="6"/>
                  <a:pt x="14" y="7"/>
                  <a:pt x="12" y="8"/>
                </a:cubicBezTo>
                <a:cubicBezTo>
                  <a:pt x="13" y="8"/>
                  <a:pt x="14" y="9"/>
                  <a:pt x="14" y="9"/>
                </a:cubicBezTo>
                <a:cubicBezTo>
                  <a:pt x="14" y="9"/>
                  <a:pt x="15" y="8"/>
                  <a:pt x="15" y="8"/>
                </a:cubicBezTo>
                <a:cubicBezTo>
                  <a:pt x="15" y="7"/>
                  <a:pt x="16" y="6"/>
                  <a:pt x="17" y="5"/>
                </a:cubicBezTo>
                <a:close/>
                <a:moveTo>
                  <a:pt x="10" y="9"/>
                </a:moveTo>
                <a:cubicBezTo>
                  <a:pt x="10" y="9"/>
                  <a:pt x="10" y="9"/>
                  <a:pt x="10" y="9"/>
                </a:cubicBezTo>
                <a:cubicBezTo>
                  <a:pt x="10" y="10"/>
                  <a:pt x="10" y="10"/>
                  <a:pt x="10" y="10"/>
                </a:cubicBezTo>
                <a:cubicBezTo>
                  <a:pt x="6" y="13"/>
                  <a:pt x="4" y="18"/>
                  <a:pt x="4" y="24"/>
                </a:cubicBezTo>
                <a:cubicBezTo>
                  <a:pt x="11" y="24"/>
                  <a:pt x="11" y="24"/>
                  <a:pt x="11" y="24"/>
                </a:cubicBezTo>
                <a:cubicBezTo>
                  <a:pt x="11" y="19"/>
                  <a:pt x="12" y="15"/>
                  <a:pt x="13" y="11"/>
                </a:cubicBezTo>
                <a:cubicBezTo>
                  <a:pt x="12" y="11"/>
                  <a:pt x="11" y="10"/>
                  <a:pt x="10" y="9"/>
                </a:cubicBezTo>
                <a:close/>
                <a:moveTo>
                  <a:pt x="4" y="26"/>
                </a:moveTo>
                <a:cubicBezTo>
                  <a:pt x="4" y="26"/>
                  <a:pt x="4" y="26"/>
                  <a:pt x="4" y="26"/>
                </a:cubicBezTo>
                <a:cubicBezTo>
                  <a:pt x="4" y="31"/>
                  <a:pt x="6" y="36"/>
                  <a:pt x="10" y="40"/>
                </a:cubicBezTo>
                <a:cubicBezTo>
                  <a:pt x="10" y="40"/>
                  <a:pt x="10" y="40"/>
                  <a:pt x="10" y="40"/>
                </a:cubicBezTo>
                <a:cubicBezTo>
                  <a:pt x="11" y="39"/>
                  <a:pt x="12" y="39"/>
                  <a:pt x="13" y="38"/>
                </a:cubicBezTo>
                <a:cubicBezTo>
                  <a:pt x="12" y="35"/>
                  <a:pt x="11" y="30"/>
                  <a:pt x="11" y="26"/>
                </a:cubicBezTo>
                <a:cubicBezTo>
                  <a:pt x="4" y="26"/>
                  <a:pt x="4" y="26"/>
                  <a:pt x="4" y="26"/>
                </a:cubicBezTo>
                <a:close/>
                <a:moveTo>
                  <a:pt x="12" y="42"/>
                </a:moveTo>
                <a:cubicBezTo>
                  <a:pt x="12" y="42"/>
                  <a:pt x="12" y="42"/>
                  <a:pt x="12" y="42"/>
                </a:cubicBezTo>
                <a:cubicBezTo>
                  <a:pt x="14" y="43"/>
                  <a:pt x="15" y="43"/>
                  <a:pt x="17" y="44"/>
                </a:cubicBezTo>
                <a:cubicBezTo>
                  <a:pt x="16" y="43"/>
                  <a:pt x="15" y="42"/>
                  <a:pt x="15" y="42"/>
                </a:cubicBezTo>
                <a:cubicBezTo>
                  <a:pt x="15" y="41"/>
                  <a:pt x="14" y="41"/>
                  <a:pt x="14" y="40"/>
                </a:cubicBezTo>
                <a:cubicBezTo>
                  <a:pt x="14" y="41"/>
                  <a:pt x="13" y="41"/>
                  <a:pt x="12" y="42"/>
                </a:cubicBezTo>
                <a:close/>
                <a:moveTo>
                  <a:pt x="26" y="46"/>
                </a:moveTo>
                <a:cubicBezTo>
                  <a:pt x="26" y="46"/>
                  <a:pt x="26" y="46"/>
                  <a:pt x="26" y="46"/>
                </a:cubicBezTo>
                <a:cubicBezTo>
                  <a:pt x="27" y="46"/>
                  <a:pt x="28" y="46"/>
                  <a:pt x="28" y="46"/>
                </a:cubicBezTo>
                <a:cubicBezTo>
                  <a:pt x="30" y="44"/>
                  <a:pt x="31" y="43"/>
                  <a:pt x="33" y="40"/>
                </a:cubicBezTo>
                <a:cubicBezTo>
                  <a:pt x="33" y="40"/>
                  <a:pt x="33" y="40"/>
                  <a:pt x="33" y="39"/>
                </a:cubicBezTo>
                <a:cubicBezTo>
                  <a:pt x="33" y="39"/>
                  <a:pt x="33" y="39"/>
                  <a:pt x="32" y="39"/>
                </a:cubicBezTo>
                <a:cubicBezTo>
                  <a:pt x="30" y="38"/>
                  <a:pt x="28" y="38"/>
                  <a:pt x="26" y="38"/>
                </a:cubicBezTo>
                <a:cubicBezTo>
                  <a:pt x="26" y="46"/>
                  <a:pt x="26" y="46"/>
                  <a:pt x="26" y="46"/>
                </a:cubicBezTo>
                <a:close/>
                <a:moveTo>
                  <a:pt x="33" y="44"/>
                </a:moveTo>
                <a:cubicBezTo>
                  <a:pt x="33" y="44"/>
                  <a:pt x="33" y="44"/>
                  <a:pt x="33" y="44"/>
                </a:cubicBezTo>
                <a:cubicBezTo>
                  <a:pt x="35" y="43"/>
                  <a:pt x="36" y="43"/>
                  <a:pt x="37" y="42"/>
                </a:cubicBezTo>
                <a:cubicBezTo>
                  <a:pt x="37" y="41"/>
                  <a:pt x="36" y="41"/>
                  <a:pt x="35" y="40"/>
                </a:cubicBezTo>
                <a:cubicBezTo>
                  <a:pt x="35" y="41"/>
                  <a:pt x="35" y="41"/>
                  <a:pt x="35" y="42"/>
                </a:cubicBezTo>
                <a:cubicBezTo>
                  <a:pt x="34" y="42"/>
                  <a:pt x="34" y="43"/>
                  <a:pt x="33" y="44"/>
                </a:cubicBezTo>
                <a:close/>
                <a:moveTo>
                  <a:pt x="39" y="40"/>
                </a:moveTo>
                <a:cubicBezTo>
                  <a:pt x="39" y="40"/>
                  <a:pt x="39" y="40"/>
                  <a:pt x="39" y="40"/>
                </a:cubicBezTo>
                <a:cubicBezTo>
                  <a:pt x="40" y="40"/>
                  <a:pt x="40" y="40"/>
                  <a:pt x="40" y="40"/>
                </a:cubicBezTo>
                <a:cubicBezTo>
                  <a:pt x="43" y="36"/>
                  <a:pt x="46" y="31"/>
                  <a:pt x="46" y="26"/>
                </a:cubicBezTo>
                <a:cubicBezTo>
                  <a:pt x="39" y="26"/>
                  <a:pt x="39" y="26"/>
                  <a:pt x="39" y="26"/>
                </a:cubicBezTo>
                <a:cubicBezTo>
                  <a:pt x="38" y="30"/>
                  <a:pt x="38" y="35"/>
                  <a:pt x="36" y="38"/>
                </a:cubicBezTo>
                <a:cubicBezTo>
                  <a:pt x="37" y="39"/>
                  <a:pt x="38" y="39"/>
                  <a:pt x="39" y="40"/>
                </a:cubicBezTo>
                <a:close/>
                <a:moveTo>
                  <a:pt x="34" y="12"/>
                </a:moveTo>
                <a:cubicBezTo>
                  <a:pt x="34" y="12"/>
                  <a:pt x="34" y="12"/>
                  <a:pt x="34" y="12"/>
                </a:cubicBezTo>
                <a:cubicBezTo>
                  <a:pt x="34" y="12"/>
                  <a:pt x="34" y="12"/>
                  <a:pt x="33" y="13"/>
                </a:cubicBezTo>
                <a:cubicBezTo>
                  <a:pt x="31" y="13"/>
                  <a:pt x="29" y="14"/>
                  <a:pt x="26" y="14"/>
                </a:cubicBezTo>
                <a:cubicBezTo>
                  <a:pt x="26" y="24"/>
                  <a:pt x="26" y="24"/>
                  <a:pt x="26" y="24"/>
                </a:cubicBezTo>
                <a:cubicBezTo>
                  <a:pt x="36" y="24"/>
                  <a:pt x="36" y="24"/>
                  <a:pt x="36" y="24"/>
                </a:cubicBezTo>
                <a:cubicBezTo>
                  <a:pt x="36" y="19"/>
                  <a:pt x="35" y="15"/>
                  <a:pt x="34" y="12"/>
                </a:cubicBezTo>
                <a:close/>
                <a:moveTo>
                  <a:pt x="24" y="14"/>
                </a:moveTo>
                <a:cubicBezTo>
                  <a:pt x="24" y="14"/>
                  <a:pt x="24" y="14"/>
                  <a:pt x="24" y="14"/>
                </a:cubicBezTo>
                <a:cubicBezTo>
                  <a:pt x="21" y="14"/>
                  <a:pt x="19" y="13"/>
                  <a:pt x="16" y="13"/>
                </a:cubicBezTo>
                <a:cubicBezTo>
                  <a:pt x="16" y="12"/>
                  <a:pt x="16" y="12"/>
                  <a:pt x="15" y="12"/>
                </a:cubicBezTo>
                <a:cubicBezTo>
                  <a:pt x="14" y="15"/>
                  <a:pt x="13" y="19"/>
                  <a:pt x="13" y="24"/>
                </a:cubicBezTo>
                <a:cubicBezTo>
                  <a:pt x="24" y="24"/>
                  <a:pt x="24" y="24"/>
                  <a:pt x="24" y="24"/>
                </a:cubicBezTo>
                <a:cubicBezTo>
                  <a:pt x="24" y="14"/>
                  <a:pt x="24" y="14"/>
                  <a:pt x="24" y="14"/>
                </a:cubicBezTo>
                <a:close/>
                <a:moveTo>
                  <a:pt x="24" y="35"/>
                </a:moveTo>
                <a:cubicBezTo>
                  <a:pt x="24" y="35"/>
                  <a:pt x="24" y="35"/>
                  <a:pt x="24" y="35"/>
                </a:cubicBezTo>
                <a:cubicBezTo>
                  <a:pt x="24" y="26"/>
                  <a:pt x="24" y="26"/>
                  <a:pt x="24" y="26"/>
                </a:cubicBezTo>
                <a:cubicBezTo>
                  <a:pt x="13" y="26"/>
                  <a:pt x="13" y="26"/>
                  <a:pt x="13" y="26"/>
                </a:cubicBezTo>
                <a:cubicBezTo>
                  <a:pt x="13" y="30"/>
                  <a:pt x="14" y="34"/>
                  <a:pt x="15" y="37"/>
                </a:cubicBezTo>
                <a:cubicBezTo>
                  <a:pt x="16" y="37"/>
                  <a:pt x="16" y="37"/>
                  <a:pt x="16" y="37"/>
                </a:cubicBezTo>
                <a:cubicBezTo>
                  <a:pt x="19" y="36"/>
                  <a:pt x="21" y="36"/>
                  <a:pt x="24" y="35"/>
                </a:cubicBezTo>
                <a:close/>
                <a:moveTo>
                  <a:pt x="26" y="35"/>
                </a:moveTo>
                <a:cubicBezTo>
                  <a:pt x="26" y="35"/>
                  <a:pt x="26" y="35"/>
                  <a:pt x="26" y="35"/>
                </a:cubicBezTo>
                <a:cubicBezTo>
                  <a:pt x="29" y="36"/>
                  <a:pt x="31" y="36"/>
                  <a:pt x="33" y="37"/>
                </a:cubicBezTo>
                <a:cubicBezTo>
                  <a:pt x="34" y="37"/>
                  <a:pt x="34" y="37"/>
                  <a:pt x="34" y="37"/>
                </a:cubicBezTo>
                <a:cubicBezTo>
                  <a:pt x="35" y="34"/>
                  <a:pt x="36" y="30"/>
                  <a:pt x="36" y="26"/>
                </a:cubicBezTo>
                <a:cubicBezTo>
                  <a:pt x="26" y="26"/>
                  <a:pt x="26" y="26"/>
                  <a:pt x="26" y="26"/>
                </a:cubicBezTo>
                <a:cubicBezTo>
                  <a:pt x="26" y="35"/>
                  <a:pt x="26" y="35"/>
                  <a:pt x="26" y="35"/>
                </a:cubicBezTo>
                <a:close/>
              </a:path>
            </a:pathLst>
          </a:custGeom>
          <a:solidFill>
            <a:srgbClr val="FFFFFF"/>
          </a:solidFill>
          <a:ln>
            <a:noFill/>
          </a:ln>
          <a:effectLst/>
        </p:spPr>
        <p:txBody>
          <a:bodyPr/>
          <a:lstStyle/>
          <a:p>
            <a:endParaRPr lang="zh-CN" altLang="en-US" sz="2400"/>
          </a:p>
        </p:txBody>
      </p:sp>
      <p:sp>
        <p:nvSpPr>
          <p:cNvPr id="38" name="矩形 37"/>
          <p:cNvSpPr/>
          <p:nvPr/>
        </p:nvSpPr>
        <p:spPr>
          <a:xfrm>
            <a:off x="9157249" y="315260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38"/>
          <p:cNvSpPr/>
          <p:nvPr/>
        </p:nvSpPr>
        <p:spPr>
          <a:xfrm>
            <a:off x="9157250" y="278937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8322717" y="5258077"/>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1" name="圆角矩形 40"/>
          <p:cNvSpPr/>
          <p:nvPr/>
        </p:nvSpPr>
        <p:spPr>
          <a:xfrm>
            <a:off x="8322718" y="4894849"/>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2" name="矩形 41"/>
          <p:cNvSpPr/>
          <p:nvPr/>
        </p:nvSpPr>
        <p:spPr>
          <a:xfrm>
            <a:off x="574474" y="4850529"/>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3" name="圆角矩形 42"/>
          <p:cNvSpPr/>
          <p:nvPr/>
        </p:nvSpPr>
        <p:spPr>
          <a:xfrm>
            <a:off x="574475" y="4487301"/>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4" name="矩形 43"/>
          <p:cNvSpPr/>
          <p:nvPr/>
        </p:nvSpPr>
        <p:spPr>
          <a:xfrm>
            <a:off x="764679" y="256539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5" name="圆角矩形 44"/>
          <p:cNvSpPr/>
          <p:nvPr/>
        </p:nvSpPr>
        <p:spPr>
          <a:xfrm>
            <a:off x="764680" y="220216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54" name="Rounded Rectangle 24"/>
          <p:cNvSpPr/>
          <p:nvPr/>
        </p:nvSpPr>
        <p:spPr>
          <a:xfrm>
            <a:off x="4872319" y="3725340"/>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5" name="Rounded Rectangle 24"/>
          <p:cNvSpPr/>
          <p:nvPr/>
        </p:nvSpPr>
        <p:spPr>
          <a:xfrm>
            <a:off x="7208589" y="3137824"/>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Freeform 21"/>
          <p:cNvSpPr/>
          <p:nvPr/>
        </p:nvSpPr>
        <p:spPr bwMode="auto">
          <a:xfrm>
            <a:off x="4167442" y="2258936"/>
            <a:ext cx="892932" cy="1982609"/>
          </a:xfrm>
          <a:custGeom>
            <a:avLst/>
            <a:gdLst>
              <a:gd name="T0" fmla="*/ 0 w 215"/>
              <a:gd name="T1" fmla="*/ 0 h 478"/>
              <a:gd name="T2" fmla="*/ 0 w 215"/>
              <a:gd name="T3" fmla="*/ 1129871 h 478"/>
              <a:gd name="T4" fmla="*/ 326294 w 215"/>
              <a:gd name="T5" fmla="*/ 1455737 h 478"/>
              <a:gd name="T6" fmla="*/ 655638 w 215"/>
              <a:gd name="T7" fmla="*/ 1129871 h 478"/>
              <a:gd name="T8" fmla="*/ 655638 w 215"/>
              <a:gd name="T9" fmla="*/ 0 h 478"/>
              <a:gd name="T10" fmla="*/ 0 w 215"/>
              <a:gd name="T11" fmla="*/ 0 h 478"/>
              <a:gd name="T12" fmla="*/ 0 60000 65536"/>
              <a:gd name="T13" fmla="*/ 0 60000 65536"/>
              <a:gd name="T14" fmla="*/ 0 60000 65536"/>
              <a:gd name="T15" fmla="*/ 0 60000 65536"/>
              <a:gd name="T16" fmla="*/ 0 60000 65536"/>
              <a:gd name="T17" fmla="*/ 0 60000 65536"/>
              <a:gd name="T18" fmla="*/ 0 w 215"/>
              <a:gd name="T19" fmla="*/ 0 h 478"/>
              <a:gd name="T20" fmla="*/ 215 w 215"/>
              <a:gd name="T21" fmla="*/ 478 h 478"/>
            </a:gdLst>
            <a:ahLst/>
            <a:cxnLst>
              <a:cxn ang="T12">
                <a:pos x="T0" y="T1"/>
              </a:cxn>
              <a:cxn ang="T13">
                <a:pos x="T2" y="T3"/>
              </a:cxn>
              <a:cxn ang="T14">
                <a:pos x="T4" y="T5"/>
              </a:cxn>
              <a:cxn ang="T15">
                <a:pos x="T6" y="T7"/>
              </a:cxn>
              <a:cxn ang="T16">
                <a:pos x="T8" y="T9"/>
              </a:cxn>
              <a:cxn ang="T17">
                <a:pos x="T10" y="T11"/>
              </a:cxn>
            </a:cxnLst>
            <a:rect l="T18" t="T19" r="T20" b="T21"/>
            <a:pathLst>
              <a:path w="215" h="478">
                <a:moveTo>
                  <a:pt x="0" y="0"/>
                </a:moveTo>
                <a:cubicBezTo>
                  <a:pt x="0" y="371"/>
                  <a:pt x="0" y="371"/>
                  <a:pt x="0" y="371"/>
                </a:cubicBezTo>
                <a:cubicBezTo>
                  <a:pt x="0" y="430"/>
                  <a:pt x="48" y="478"/>
                  <a:pt x="107" y="478"/>
                </a:cubicBezTo>
                <a:cubicBezTo>
                  <a:pt x="167" y="478"/>
                  <a:pt x="215" y="430"/>
                  <a:pt x="215" y="371"/>
                </a:cubicBezTo>
                <a:cubicBezTo>
                  <a:pt x="215" y="0"/>
                  <a:pt x="215" y="0"/>
                  <a:pt x="215" y="0"/>
                </a:cubicBezTo>
                <a:lnTo>
                  <a:pt x="0" y="0"/>
                </a:lnTo>
                <a:close/>
              </a:path>
            </a:pathLst>
          </a:custGeom>
          <a:solidFill>
            <a:schemeClr val="accent1"/>
          </a:solidFill>
          <a:ln>
            <a:noFill/>
          </a:ln>
        </p:spPr>
        <p:txBody>
          <a:bodyPr/>
          <a:lstStyle/>
          <a:p>
            <a:endParaRPr lang="zh-CN" altLang="en-US">
              <a:solidFill>
                <a:schemeClr val="bg1"/>
              </a:solidFill>
            </a:endParaRPr>
          </a:p>
        </p:txBody>
      </p:sp>
      <p:sp>
        <p:nvSpPr>
          <p:cNvPr id="30" name="Oval 22"/>
          <p:cNvSpPr>
            <a:spLocks noChangeArrowheads="1"/>
          </p:cNvSpPr>
          <p:nvPr/>
        </p:nvSpPr>
        <p:spPr bwMode="auto">
          <a:xfrm>
            <a:off x="4249601" y="3437260"/>
            <a:ext cx="728615" cy="722128"/>
          </a:xfrm>
          <a:prstGeom prst="ellipse">
            <a:avLst/>
          </a:prstGeom>
          <a:solidFill>
            <a:srgbClr val="FFFFFF"/>
          </a:solidFill>
          <a:ln>
            <a:noFill/>
          </a:ln>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zh-CN">
              <a:solidFill>
                <a:schemeClr val="bg1"/>
              </a:solidFill>
              <a:latin typeface="Calibri" panose="020F0502020204030204" pitchFamily="34" charset="0"/>
            </a:endParaRPr>
          </a:p>
        </p:txBody>
      </p:sp>
      <p:sp>
        <p:nvSpPr>
          <p:cNvPr id="31" name="Freeform 23"/>
          <p:cNvSpPr/>
          <p:nvPr/>
        </p:nvSpPr>
        <p:spPr bwMode="auto">
          <a:xfrm>
            <a:off x="7131628" y="3350776"/>
            <a:ext cx="892931" cy="1986935"/>
          </a:xfrm>
          <a:custGeom>
            <a:avLst/>
            <a:gdLst>
              <a:gd name="T0" fmla="*/ 655637 w 215"/>
              <a:gd name="T1" fmla="*/ 1458913 h 479"/>
              <a:gd name="T2" fmla="*/ 655637 w 215"/>
              <a:gd name="T3" fmla="*/ 328941 h 479"/>
              <a:gd name="T4" fmla="*/ 329343 w 215"/>
              <a:gd name="T5" fmla="*/ 0 h 479"/>
              <a:gd name="T6" fmla="*/ 0 w 215"/>
              <a:gd name="T7" fmla="*/ 328941 h 479"/>
              <a:gd name="T8" fmla="*/ 0 w 215"/>
              <a:gd name="T9" fmla="*/ 1458913 h 479"/>
              <a:gd name="T10" fmla="*/ 655637 w 215"/>
              <a:gd name="T11" fmla="*/ 1458913 h 479"/>
              <a:gd name="T12" fmla="*/ 0 60000 65536"/>
              <a:gd name="T13" fmla="*/ 0 60000 65536"/>
              <a:gd name="T14" fmla="*/ 0 60000 65536"/>
              <a:gd name="T15" fmla="*/ 0 60000 65536"/>
              <a:gd name="T16" fmla="*/ 0 60000 65536"/>
              <a:gd name="T17" fmla="*/ 0 60000 65536"/>
              <a:gd name="T18" fmla="*/ 0 w 215"/>
              <a:gd name="T19" fmla="*/ 0 h 479"/>
              <a:gd name="T20" fmla="*/ 215 w 215"/>
              <a:gd name="T21" fmla="*/ 479 h 479"/>
            </a:gdLst>
            <a:ahLst/>
            <a:cxnLst>
              <a:cxn ang="T12">
                <a:pos x="T0" y="T1"/>
              </a:cxn>
              <a:cxn ang="T13">
                <a:pos x="T2" y="T3"/>
              </a:cxn>
              <a:cxn ang="T14">
                <a:pos x="T4" y="T5"/>
              </a:cxn>
              <a:cxn ang="T15">
                <a:pos x="T6" y="T7"/>
              </a:cxn>
              <a:cxn ang="T16">
                <a:pos x="T8" y="T9"/>
              </a:cxn>
              <a:cxn ang="T17">
                <a:pos x="T10" y="T11"/>
              </a:cxn>
            </a:cxnLst>
            <a:rect l="T18" t="T19" r="T20" b="T21"/>
            <a:pathLst>
              <a:path w="215" h="479">
                <a:moveTo>
                  <a:pt x="215" y="479"/>
                </a:moveTo>
                <a:cubicBezTo>
                  <a:pt x="215" y="108"/>
                  <a:pt x="215" y="108"/>
                  <a:pt x="215" y="108"/>
                </a:cubicBezTo>
                <a:cubicBezTo>
                  <a:pt x="215" y="49"/>
                  <a:pt x="167" y="0"/>
                  <a:pt x="108" y="0"/>
                </a:cubicBezTo>
                <a:cubicBezTo>
                  <a:pt x="48" y="0"/>
                  <a:pt x="0" y="49"/>
                  <a:pt x="0" y="108"/>
                </a:cubicBezTo>
                <a:cubicBezTo>
                  <a:pt x="0" y="479"/>
                  <a:pt x="0" y="479"/>
                  <a:pt x="0" y="479"/>
                </a:cubicBezTo>
                <a:lnTo>
                  <a:pt x="215" y="479"/>
                </a:lnTo>
                <a:close/>
              </a:path>
            </a:pathLst>
          </a:custGeom>
          <a:solidFill>
            <a:schemeClr val="accent1"/>
          </a:solidFill>
          <a:ln>
            <a:noFill/>
          </a:ln>
        </p:spPr>
        <p:txBody>
          <a:bodyPr/>
          <a:lstStyle/>
          <a:p>
            <a:endParaRPr lang="zh-CN" altLang="en-US">
              <a:solidFill>
                <a:schemeClr val="bg1"/>
              </a:solidFill>
            </a:endParaRPr>
          </a:p>
        </p:txBody>
      </p:sp>
      <p:sp>
        <p:nvSpPr>
          <p:cNvPr id="32" name="Oval 24"/>
          <p:cNvSpPr>
            <a:spLocks noChangeArrowheads="1"/>
          </p:cNvSpPr>
          <p:nvPr/>
        </p:nvSpPr>
        <p:spPr bwMode="auto">
          <a:xfrm>
            <a:off x="7215947" y="3437260"/>
            <a:ext cx="726452" cy="722128"/>
          </a:xfrm>
          <a:prstGeom prst="ellipse">
            <a:avLst/>
          </a:prstGeom>
          <a:solidFill>
            <a:srgbClr val="FFFFFF"/>
          </a:solidFill>
          <a:ln>
            <a:noFill/>
          </a:ln>
        </p:spPr>
        <p:txBody>
          <a:bodyPr/>
          <a:lstStyle/>
          <a:p>
            <a:endParaRPr lang="zh-CN" altLang="zh-CN">
              <a:solidFill>
                <a:schemeClr val="bg1"/>
              </a:solidFill>
              <a:latin typeface="Calibri" panose="020F0502020204030204" pitchFamily="34" charset="0"/>
              <a:ea typeface="宋体" panose="02010600030101010101" pitchFamily="2" charset="-122"/>
            </a:endParaRPr>
          </a:p>
        </p:txBody>
      </p:sp>
      <p:sp>
        <p:nvSpPr>
          <p:cNvPr id="33" name="Freeform 25"/>
          <p:cNvSpPr/>
          <p:nvPr/>
        </p:nvSpPr>
        <p:spPr bwMode="auto">
          <a:xfrm>
            <a:off x="6143565" y="2258936"/>
            <a:ext cx="892932" cy="1982609"/>
          </a:xfrm>
          <a:custGeom>
            <a:avLst/>
            <a:gdLst>
              <a:gd name="T0" fmla="*/ 0 w 215"/>
              <a:gd name="T1" fmla="*/ 0 h 478"/>
              <a:gd name="T2" fmla="*/ 0 w 215"/>
              <a:gd name="T3" fmla="*/ 1129871 h 478"/>
              <a:gd name="T4" fmla="*/ 329344 w 215"/>
              <a:gd name="T5" fmla="*/ 1455737 h 478"/>
              <a:gd name="T6" fmla="*/ 655638 w 215"/>
              <a:gd name="T7" fmla="*/ 1129871 h 478"/>
              <a:gd name="T8" fmla="*/ 655638 w 215"/>
              <a:gd name="T9" fmla="*/ 0 h 478"/>
              <a:gd name="T10" fmla="*/ 0 w 215"/>
              <a:gd name="T11" fmla="*/ 0 h 478"/>
              <a:gd name="T12" fmla="*/ 0 60000 65536"/>
              <a:gd name="T13" fmla="*/ 0 60000 65536"/>
              <a:gd name="T14" fmla="*/ 0 60000 65536"/>
              <a:gd name="T15" fmla="*/ 0 60000 65536"/>
              <a:gd name="T16" fmla="*/ 0 60000 65536"/>
              <a:gd name="T17" fmla="*/ 0 60000 65536"/>
              <a:gd name="T18" fmla="*/ 0 w 215"/>
              <a:gd name="T19" fmla="*/ 0 h 478"/>
              <a:gd name="T20" fmla="*/ 215 w 215"/>
              <a:gd name="T21" fmla="*/ 478 h 478"/>
            </a:gdLst>
            <a:ahLst/>
            <a:cxnLst>
              <a:cxn ang="T12">
                <a:pos x="T0" y="T1"/>
              </a:cxn>
              <a:cxn ang="T13">
                <a:pos x="T2" y="T3"/>
              </a:cxn>
              <a:cxn ang="T14">
                <a:pos x="T4" y="T5"/>
              </a:cxn>
              <a:cxn ang="T15">
                <a:pos x="T6" y="T7"/>
              </a:cxn>
              <a:cxn ang="T16">
                <a:pos x="T8" y="T9"/>
              </a:cxn>
              <a:cxn ang="T17">
                <a:pos x="T10" y="T11"/>
              </a:cxn>
            </a:cxnLst>
            <a:rect l="T18" t="T19" r="T20" b="T21"/>
            <a:pathLst>
              <a:path w="215" h="478">
                <a:moveTo>
                  <a:pt x="0" y="0"/>
                </a:moveTo>
                <a:cubicBezTo>
                  <a:pt x="0" y="371"/>
                  <a:pt x="0" y="371"/>
                  <a:pt x="0" y="371"/>
                </a:cubicBezTo>
                <a:cubicBezTo>
                  <a:pt x="0" y="430"/>
                  <a:pt x="48" y="478"/>
                  <a:pt x="108" y="478"/>
                </a:cubicBezTo>
                <a:cubicBezTo>
                  <a:pt x="167" y="478"/>
                  <a:pt x="215" y="430"/>
                  <a:pt x="215" y="371"/>
                </a:cubicBezTo>
                <a:cubicBezTo>
                  <a:pt x="215" y="0"/>
                  <a:pt x="215" y="0"/>
                  <a:pt x="215" y="0"/>
                </a:cubicBezTo>
                <a:lnTo>
                  <a:pt x="0" y="0"/>
                </a:lnTo>
                <a:close/>
              </a:path>
            </a:pathLst>
          </a:custGeom>
          <a:solidFill>
            <a:schemeClr val="accent1"/>
          </a:solidFill>
          <a:ln>
            <a:noFill/>
          </a:ln>
        </p:spPr>
        <p:txBody>
          <a:bodyPr/>
          <a:lstStyle/>
          <a:p>
            <a:endParaRPr lang="zh-CN" altLang="en-US">
              <a:solidFill>
                <a:schemeClr val="bg1"/>
              </a:solidFill>
            </a:endParaRPr>
          </a:p>
        </p:txBody>
      </p:sp>
      <p:sp>
        <p:nvSpPr>
          <p:cNvPr id="34" name="Oval 26"/>
          <p:cNvSpPr>
            <a:spLocks noChangeArrowheads="1"/>
          </p:cNvSpPr>
          <p:nvPr/>
        </p:nvSpPr>
        <p:spPr bwMode="auto">
          <a:xfrm>
            <a:off x="6227886" y="3437260"/>
            <a:ext cx="726452" cy="722128"/>
          </a:xfrm>
          <a:prstGeom prst="ellipse">
            <a:avLst/>
          </a:prstGeom>
          <a:solidFill>
            <a:srgbClr val="FFFFFF"/>
          </a:solidFill>
          <a:ln>
            <a:noFill/>
          </a:ln>
        </p:spPr>
        <p:txBody>
          <a:bodyPr/>
          <a:lstStyle/>
          <a:p>
            <a:endParaRPr lang="zh-CN" altLang="zh-CN">
              <a:solidFill>
                <a:schemeClr val="bg1"/>
              </a:solidFill>
              <a:latin typeface="Calibri" panose="020F0502020204030204" pitchFamily="34" charset="0"/>
              <a:ea typeface="宋体" panose="02010600030101010101" pitchFamily="2" charset="-122"/>
            </a:endParaRPr>
          </a:p>
        </p:txBody>
      </p:sp>
      <p:sp>
        <p:nvSpPr>
          <p:cNvPr id="35" name="Freeform 27"/>
          <p:cNvSpPr/>
          <p:nvPr/>
        </p:nvSpPr>
        <p:spPr bwMode="auto">
          <a:xfrm>
            <a:off x="5155505" y="3350776"/>
            <a:ext cx="892931" cy="1986935"/>
          </a:xfrm>
          <a:custGeom>
            <a:avLst/>
            <a:gdLst>
              <a:gd name="T0" fmla="*/ 655637 w 215"/>
              <a:gd name="T1" fmla="*/ 1458913 h 479"/>
              <a:gd name="T2" fmla="*/ 655637 w 215"/>
              <a:gd name="T3" fmla="*/ 328941 h 479"/>
              <a:gd name="T4" fmla="*/ 329343 w 215"/>
              <a:gd name="T5" fmla="*/ 0 h 479"/>
              <a:gd name="T6" fmla="*/ 0 w 215"/>
              <a:gd name="T7" fmla="*/ 328941 h 479"/>
              <a:gd name="T8" fmla="*/ 0 w 215"/>
              <a:gd name="T9" fmla="*/ 1458913 h 479"/>
              <a:gd name="T10" fmla="*/ 655637 w 215"/>
              <a:gd name="T11" fmla="*/ 1458913 h 479"/>
              <a:gd name="T12" fmla="*/ 0 60000 65536"/>
              <a:gd name="T13" fmla="*/ 0 60000 65536"/>
              <a:gd name="T14" fmla="*/ 0 60000 65536"/>
              <a:gd name="T15" fmla="*/ 0 60000 65536"/>
              <a:gd name="T16" fmla="*/ 0 60000 65536"/>
              <a:gd name="T17" fmla="*/ 0 60000 65536"/>
              <a:gd name="T18" fmla="*/ 0 w 215"/>
              <a:gd name="T19" fmla="*/ 0 h 479"/>
              <a:gd name="T20" fmla="*/ 215 w 215"/>
              <a:gd name="T21" fmla="*/ 479 h 479"/>
            </a:gdLst>
            <a:ahLst/>
            <a:cxnLst>
              <a:cxn ang="T12">
                <a:pos x="T0" y="T1"/>
              </a:cxn>
              <a:cxn ang="T13">
                <a:pos x="T2" y="T3"/>
              </a:cxn>
              <a:cxn ang="T14">
                <a:pos x="T4" y="T5"/>
              </a:cxn>
              <a:cxn ang="T15">
                <a:pos x="T6" y="T7"/>
              </a:cxn>
              <a:cxn ang="T16">
                <a:pos x="T8" y="T9"/>
              </a:cxn>
              <a:cxn ang="T17">
                <a:pos x="T10" y="T11"/>
              </a:cxn>
            </a:cxnLst>
            <a:rect l="T18" t="T19" r="T20" b="T21"/>
            <a:pathLst>
              <a:path w="215" h="479">
                <a:moveTo>
                  <a:pt x="215" y="479"/>
                </a:moveTo>
                <a:cubicBezTo>
                  <a:pt x="215" y="108"/>
                  <a:pt x="215" y="108"/>
                  <a:pt x="215" y="108"/>
                </a:cubicBezTo>
                <a:cubicBezTo>
                  <a:pt x="215" y="49"/>
                  <a:pt x="167" y="0"/>
                  <a:pt x="108" y="0"/>
                </a:cubicBezTo>
                <a:cubicBezTo>
                  <a:pt x="48" y="0"/>
                  <a:pt x="0" y="49"/>
                  <a:pt x="0" y="108"/>
                </a:cubicBezTo>
                <a:cubicBezTo>
                  <a:pt x="0" y="479"/>
                  <a:pt x="0" y="479"/>
                  <a:pt x="0" y="479"/>
                </a:cubicBezTo>
                <a:lnTo>
                  <a:pt x="215" y="479"/>
                </a:lnTo>
                <a:close/>
              </a:path>
            </a:pathLst>
          </a:custGeom>
          <a:solidFill>
            <a:schemeClr val="accent1"/>
          </a:solidFill>
          <a:ln>
            <a:noFill/>
          </a:ln>
        </p:spPr>
        <p:txBody>
          <a:bodyPr/>
          <a:lstStyle/>
          <a:p>
            <a:endParaRPr lang="zh-CN" altLang="en-US">
              <a:solidFill>
                <a:schemeClr val="bg1"/>
              </a:solidFill>
            </a:endParaRPr>
          </a:p>
        </p:txBody>
      </p:sp>
      <p:sp>
        <p:nvSpPr>
          <p:cNvPr id="36" name="Oval 28"/>
          <p:cNvSpPr>
            <a:spLocks noChangeArrowheads="1"/>
          </p:cNvSpPr>
          <p:nvPr/>
        </p:nvSpPr>
        <p:spPr bwMode="auto">
          <a:xfrm>
            <a:off x="5239824" y="3437260"/>
            <a:ext cx="726452" cy="722128"/>
          </a:xfrm>
          <a:prstGeom prst="ellipse">
            <a:avLst/>
          </a:prstGeom>
          <a:solidFill>
            <a:srgbClr val="FFFFFF"/>
          </a:solidFill>
          <a:ln>
            <a:noFill/>
          </a:ln>
        </p:spPr>
        <p:txBody>
          <a:bodyPr/>
          <a:lstStyle/>
          <a:p>
            <a:endParaRPr lang="zh-CN" altLang="zh-CN">
              <a:solidFill>
                <a:schemeClr val="bg1"/>
              </a:solidFill>
              <a:latin typeface="Calibri" panose="020F0502020204030204" pitchFamily="34" charset="0"/>
              <a:ea typeface="宋体" panose="02010600030101010101" pitchFamily="2" charset="-122"/>
            </a:endParaRPr>
          </a:p>
        </p:txBody>
      </p:sp>
      <p:sp>
        <p:nvSpPr>
          <p:cNvPr id="37" name="Freeform 31"/>
          <p:cNvSpPr>
            <a:spLocks noEditPoints="1"/>
          </p:cNvSpPr>
          <p:nvPr/>
        </p:nvSpPr>
        <p:spPr bwMode="auto">
          <a:xfrm>
            <a:off x="7434316" y="3616711"/>
            <a:ext cx="278905" cy="356739"/>
          </a:xfrm>
          <a:custGeom>
            <a:avLst/>
            <a:gdLst>
              <a:gd name="T0" fmla="*/ 183391 w 67"/>
              <a:gd name="T1" fmla="*/ 234525 h 86"/>
              <a:gd name="T2" fmla="*/ 168109 w 67"/>
              <a:gd name="T3" fmla="*/ 249754 h 86"/>
              <a:gd name="T4" fmla="*/ 116148 w 67"/>
              <a:gd name="T5" fmla="*/ 261937 h 86"/>
              <a:gd name="T6" fmla="*/ 67243 w 67"/>
              <a:gd name="T7" fmla="*/ 240617 h 86"/>
              <a:gd name="T8" fmla="*/ 67243 w 67"/>
              <a:gd name="T9" fmla="*/ 240617 h 86"/>
              <a:gd name="T10" fmla="*/ 67243 w 67"/>
              <a:gd name="T11" fmla="*/ 240617 h 86"/>
              <a:gd name="T12" fmla="*/ 51961 w 67"/>
              <a:gd name="T13" fmla="*/ 222342 h 86"/>
              <a:gd name="T14" fmla="*/ 24452 w 67"/>
              <a:gd name="T15" fmla="*/ 176655 h 86"/>
              <a:gd name="T16" fmla="*/ 24452 w 67"/>
              <a:gd name="T17" fmla="*/ 176655 h 86"/>
              <a:gd name="T18" fmla="*/ 9170 w 67"/>
              <a:gd name="T19" fmla="*/ 149243 h 86"/>
              <a:gd name="T20" fmla="*/ 27509 w 67"/>
              <a:gd name="T21" fmla="*/ 112694 h 86"/>
              <a:gd name="T22" fmla="*/ 51961 w 67"/>
              <a:gd name="T23" fmla="*/ 124877 h 86"/>
              <a:gd name="T24" fmla="*/ 55017 w 67"/>
              <a:gd name="T25" fmla="*/ 124877 h 86"/>
              <a:gd name="T26" fmla="*/ 55017 w 67"/>
              <a:gd name="T27" fmla="*/ 127923 h 86"/>
              <a:gd name="T28" fmla="*/ 55017 w 67"/>
              <a:gd name="T29" fmla="*/ 42641 h 86"/>
              <a:gd name="T30" fmla="*/ 91696 w 67"/>
              <a:gd name="T31" fmla="*/ 21320 h 86"/>
              <a:gd name="T32" fmla="*/ 134487 w 67"/>
              <a:gd name="T33" fmla="*/ 21320 h 86"/>
              <a:gd name="T34" fmla="*/ 171165 w 67"/>
              <a:gd name="T35" fmla="*/ 42641 h 86"/>
              <a:gd name="T36" fmla="*/ 171165 w 67"/>
              <a:gd name="T37" fmla="*/ 42641 h 86"/>
              <a:gd name="T38" fmla="*/ 171165 w 67"/>
              <a:gd name="T39" fmla="*/ 42641 h 86"/>
              <a:gd name="T40" fmla="*/ 204787 w 67"/>
              <a:gd name="T41" fmla="*/ 63961 h 86"/>
              <a:gd name="T42" fmla="*/ 204787 w 67"/>
              <a:gd name="T43" fmla="*/ 179701 h 86"/>
              <a:gd name="T44" fmla="*/ 198674 w 67"/>
              <a:gd name="T45" fmla="*/ 210159 h 86"/>
              <a:gd name="T46" fmla="*/ 183391 w 67"/>
              <a:gd name="T47" fmla="*/ 234525 h 86"/>
              <a:gd name="T48" fmla="*/ 158939 w 67"/>
              <a:gd name="T49" fmla="*/ 231479 h 86"/>
              <a:gd name="T50" fmla="*/ 158939 w 67"/>
              <a:gd name="T51" fmla="*/ 231479 h 86"/>
              <a:gd name="T52" fmla="*/ 171165 w 67"/>
              <a:gd name="T53" fmla="*/ 222342 h 86"/>
              <a:gd name="T54" fmla="*/ 183391 w 67"/>
              <a:gd name="T55" fmla="*/ 204067 h 86"/>
              <a:gd name="T56" fmla="*/ 186448 w 67"/>
              <a:gd name="T57" fmla="*/ 179701 h 86"/>
              <a:gd name="T58" fmla="*/ 186448 w 67"/>
              <a:gd name="T59" fmla="*/ 63961 h 86"/>
              <a:gd name="T60" fmla="*/ 177278 w 67"/>
              <a:gd name="T61" fmla="*/ 63961 h 86"/>
              <a:gd name="T62" fmla="*/ 177278 w 67"/>
              <a:gd name="T63" fmla="*/ 118785 h 86"/>
              <a:gd name="T64" fmla="*/ 152826 w 67"/>
              <a:gd name="T65" fmla="*/ 118785 h 86"/>
              <a:gd name="T66" fmla="*/ 152826 w 67"/>
              <a:gd name="T67" fmla="*/ 42641 h 86"/>
              <a:gd name="T68" fmla="*/ 143657 w 67"/>
              <a:gd name="T69" fmla="*/ 42641 h 86"/>
              <a:gd name="T70" fmla="*/ 143657 w 67"/>
              <a:gd name="T71" fmla="*/ 42641 h 86"/>
              <a:gd name="T72" fmla="*/ 143657 w 67"/>
              <a:gd name="T73" fmla="*/ 118785 h 86"/>
              <a:gd name="T74" fmla="*/ 119204 w 67"/>
              <a:gd name="T75" fmla="*/ 118785 h 86"/>
              <a:gd name="T76" fmla="*/ 119204 w 67"/>
              <a:gd name="T77" fmla="*/ 30458 h 86"/>
              <a:gd name="T78" fmla="*/ 106978 w 67"/>
              <a:gd name="T79" fmla="*/ 30458 h 86"/>
              <a:gd name="T80" fmla="*/ 106978 w 67"/>
              <a:gd name="T81" fmla="*/ 118785 h 86"/>
              <a:gd name="T82" fmla="*/ 85583 w 67"/>
              <a:gd name="T83" fmla="*/ 118785 h 86"/>
              <a:gd name="T84" fmla="*/ 85583 w 67"/>
              <a:gd name="T85" fmla="*/ 42641 h 86"/>
              <a:gd name="T86" fmla="*/ 73357 w 67"/>
              <a:gd name="T87" fmla="*/ 42641 h 86"/>
              <a:gd name="T88" fmla="*/ 73357 w 67"/>
              <a:gd name="T89" fmla="*/ 149243 h 86"/>
              <a:gd name="T90" fmla="*/ 48904 w 67"/>
              <a:gd name="T91" fmla="*/ 155335 h 86"/>
              <a:gd name="T92" fmla="*/ 36678 w 67"/>
              <a:gd name="T93" fmla="*/ 134014 h 86"/>
              <a:gd name="T94" fmla="*/ 24452 w 67"/>
              <a:gd name="T95" fmla="*/ 140106 h 86"/>
              <a:gd name="T96" fmla="*/ 39735 w 67"/>
              <a:gd name="T97" fmla="*/ 167518 h 86"/>
              <a:gd name="T98" fmla="*/ 39735 w 67"/>
              <a:gd name="T99" fmla="*/ 167518 h 86"/>
              <a:gd name="T100" fmla="*/ 67243 w 67"/>
              <a:gd name="T101" fmla="*/ 213205 h 86"/>
              <a:gd name="T102" fmla="*/ 79470 w 67"/>
              <a:gd name="T103" fmla="*/ 225388 h 86"/>
              <a:gd name="T104" fmla="*/ 116148 w 67"/>
              <a:gd name="T105" fmla="*/ 243662 h 86"/>
              <a:gd name="T106" fmla="*/ 158939 w 67"/>
              <a:gd name="T107" fmla="*/ 231479 h 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7"/>
              <a:gd name="T163" fmla="*/ 0 h 86"/>
              <a:gd name="T164" fmla="*/ 67 w 67"/>
              <a:gd name="T165" fmla="*/ 86 h 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7" h="86">
                <a:moveTo>
                  <a:pt x="60" y="77"/>
                </a:moveTo>
                <a:cubicBezTo>
                  <a:pt x="59" y="79"/>
                  <a:pt x="57" y="80"/>
                  <a:pt x="55" y="82"/>
                </a:cubicBezTo>
                <a:cubicBezTo>
                  <a:pt x="50" y="85"/>
                  <a:pt x="44" y="86"/>
                  <a:pt x="38" y="86"/>
                </a:cubicBezTo>
                <a:cubicBezTo>
                  <a:pt x="32" y="85"/>
                  <a:pt x="26" y="83"/>
                  <a:pt x="22" y="79"/>
                </a:cubicBezTo>
                <a:cubicBezTo>
                  <a:pt x="22" y="79"/>
                  <a:pt x="22" y="79"/>
                  <a:pt x="22" y="79"/>
                </a:cubicBezTo>
                <a:cubicBezTo>
                  <a:pt x="22" y="79"/>
                  <a:pt x="22" y="79"/>
                  <a:pt x="22" y="79"/>
                </a:cubicBezTo>
                <a:cubicBezTo>
                  <a:pt x="20" y="77"/>
                  <a:pt x="18" y="75"/>
                  <a:pt x="17" y="73"/>
                </a:cubicBezTo>
                <a:cubicBezTo>
                  <a:pt x="8" y="58"/>
                  <a:pt x="8" y="58"/>
                  <a:pt x="8" y="58"/>
                </a:cubicBezTo>
                <a:cubicBezTo>
                  <a:pt x="8" y="58"/>
                  <a:pt x="8" y="58"/>
                  <a:pt x="8" y="58"/>
                </a:cubicBezTo>
                <a:cubicBezTo>
                  <a:pt x="3" y="49"/>
                  <a:pt x="3" y="49"/>
                  <a:pt x="3" y="49"/>
                </a:cubicBezTo>
                <a:cubicBezTo>
                  <a:pt x="0" y="44"/>
                  <a:pt x="3" y="38"/>
                  <a:pt x="9" y="37"/>
                </a:cubicBezTo>
                <a:cubicBezTo>
                  <a:pt x="12" y="37"/>
                  <a:pt x="15" y="38"/>
                  <a:pt x="17" y="41"/>
                </a:cubicBezTo>
                <a:cubicBezTo>
                  <a:pt x="17" y="41"/>
                  <a:pt x="18" y="41"/>
                  <a:pt x="18" y="41"/>
                </a:cubicBezTo>
                <a:cubicBezTo>
                  <a:pt x="18" y="42"/>
                  <a:pt x="18" y="42"/>
                  <a:pt x="18" y="42"/>
                </a:cubicBezTo>
                <a:cubicBezTo>
                  <a:pt x="18" y="14"/>
                  <a:pt x="18" y="14"/>
                  <a:pt x="18" y="14"/>
                </a:cubicBezTo>
                <a:cubicBezTo>
                  <a:pt x="18" y="8"/>
                  <a:pt x="25" y="4"/>
                  <a:pt x="30" y="7"/>
                </a:cubicBezTo>
                <a:cubicBezTo>
                  <a:pt x="32" y="0"/>
                  <a:pt x="42" y="0"/>
                  <a:pt x="44" y="7"/>
                </a:cubicBezTo>
                <a:cubicBezTo>
                  <a:pt x="49" y="4"/>
                  <a:pt x="56" y="8"/>
                  <a:pt x="56" y="14"/>
                </a:cubicBezTo>
                <a:cubicBezTo>
                  <a:pt x="56" y="14"/>
                  <a:pt x="56" y="14"/>
                  <a:pt x="56" y="14"/>
                </a:cubicBezTo>
                <a:cubicBezTo>
                  <a:pt x="56" y="14"/>
                  <a:pt x="56" y="14"/>
                  <a:pt x="56" y="14"/>
                </a:cubicBezTo>
                <a:cubicBezTo>
                  <a:pt x="61" y="12"/>
                  <a:pt x="67" y="15"/>
                  <a:pt x="67" y="21"/>
                </a:cubicBezTo>
                <a:cubicBezTo>
                  <a:pt x="67" y="59"/>
                  <a:pt x="67" y="59"/>
                  <a:pt x="67" y="59"/>
                </a:cubicBezTo>
                <a:cubicBezTo>
                  <a:pt x="67" y="62"/>
                  <a:pt x="66" y="66"/>
                  <a:pt x="65" y="69"/>
                </a:cubicBezTo>
                <a:cubicBezTo>
                  <a:pt x="64" y="72"/>
                  <a:pt x="63" y="75"/>
                  <a:pt x="60" y="77"/>
                </a:cubicBezTo>
                <a:close/>
                <a:moveTo>
                  <a:pt x="52" y="76"/>
                </a:moveTo>
                <a:cubicBezTo>
                  <a:pt x="52" y="76"/>
                  <a:pt x="52" y="76"/>
                  <a:pt x="52" y="76"/>
                </a:cubicBezTo>
                <a:cubicBezTo>
                  <a:pt x="53" y="76"/>
                  <a:pt x="55" y="74"/>
                  <a:pt x="56" y="73"/>
                </a:cubicBezTo>
                <a:cubicBezTo>
                  <a:pt x="58" y="71"/>
                  <a:pt x="59" y="69"/>
                  <a:pt x="60" y="67"/>
                </a:cubicBezTo>
                <a:cubicBezTo>
                  <a:pt x="61" y="64"/>
                  <a:pt x="61" y="62"/>
                  <a:pt x="61" y="59"/>
                </a:cubicBezTo>
                <a:cubicBezTo>
                  <a:pt x="61" y="21"/>
                  <a:pt x="61" y="21"/>
                  <a:pt x="61" y="21"/>
                </a:cubicBezTo>
                <a:cubicBezTo>
                  <a:pt x="61" y="19"/>
                  <a:pt x="58" y="19"/>
                  <a:pt x="58" y="21"/>
                </a:cubicBezTo>
                <a:cubicBezTo>
                  <a:pt x="58" y="39"/>
                  <a:pt x="58" y="39"/>
                  <a:pt x="58" y="39"/>
                </a:cubicBezTo>
                <a:cubicBezTo>
                  <a:pt x="58" y="44"/>
                  <a:pt x="50" y="44"/>
                  <a:pt x="50" y="39"/>
                </a:cubicBezTo>
                <a:cubicBezTo>
                  <a:pt x="50" y="14"/>
                  <a:pt x="50" y="14"/>
                  <a:pt x="50" y="14"/>
                </a:cubicBezTo>
                <a:cubicBezTo>
                  <a:pt x="50" y="12"/>
                  <a:pt x="47" y="12"/>
                  <a:pt x="47" y="14"/>
                </a:cubicBezTo>
                <a:cubicBezTo>
                  <a:pt x="47" y="14"/>
                  <a:pt x="47" y="14"/>
                  <a:pt x="47" y="14"/>
                </a:cubicBezTo>
                <a:cubicBezTo>
                  <a:pt x="47" y="39"/>
                  <a:pt x="47" y="39"/>
                  <a:pt x="47" y="39"/>
                </a:cubicBezTo>
                <a:cubicBezTo>
                  <a:pt x="47" y="44"/>
                  <a:pt x="39" y="44"/>
                  <a:pt x="39" y="39"/>
                </a:cubicBezTo>
                <a:cubicBezTo>
                  <a:pt x="39" y="10"/>
                  <a:pt x="39" y="10"/>
                  <a:pt x="39" y="10"/>
                </a:cubicBezTo>
                <a:cubicBezTo>
                  <a:pt x="39" y="7"/>
                  <a:pt x="35" y="7"/>
                  <a:pt x="35" y="10"/>
                </a:cubicBezTo>
                <a:cubicBezTo>
                  <a:pt x="35" y="39"/>
                  <a:pt x="35" y="39"/>
                  <a:pt x="35" y="39"/>
                </a:cubicBezTo>
                <a:cubicBezTo>
                  <a:pt x="35" y="44"/>
                  <a:pt x="28" y="44"/>
                  <a:pt x="28" y="39"/>
                </a:cubicBezTo>
                <a:cubicBezTo>
                  <a:pt x="28" y="14"/>
                  <a:pt x="28" y="14"/>
                  <a:pt x="28" y="14"/>
                </a:cubicBezTo>
                <a:cubicBezTo>
                  <a:pt x="28" y="12"/>
                  <a:pt x="24" y="12"/>
                  <a:pt x="24" y="14"/>
                </a:cubicBezTo>
                <a:cubicBezTo>
                  <a:pt x="24" y="49"/>
                  <a:pt x="24" y="49"/>
                  <a:pt x="24" y="49"/>
                </a:cubicBezTo>
                <a:cubicBezTo>
                  <a:pt x="24" y="53"/>
                  <a:pt x="19" y="55"/>
                  <a:pt x="16" y="51"/>
                </a:cubicBezTo>
                <a:cubicBezTo>
                  <a:pt x="12" y="44"/>
                  <a:pt x="12" y="44"/>
                  <a:pt x="12" y="44"/>
                </a:cubicBezTo>
                <a:cubicBezTo>
                  <a:pt x="11" y="42"/>
                  <a:pt x="7" y="43"/>
                  <a:pt x="8" y="46"/>
                </a:cubicBezTo>
                <a:cubicBezTo>
                  <a:pt x="13" y="55"/>
                  <a:pt x="13" y="55"/>
                  <a:pt x="13" y="55"/>
                </a:cubicBezTo>
                <a:cubicBezTo>
                  <a:pt x="13" y="55"/>
                  <a:pt x="13" y="55"/>
                  <a:pt x="13" y="55"/>
                </a:cubicBezTo>
                <a:cubicBezTo>
                  <a:pt x="22" y="70"/>
                  <a:pt x="22" y="70"/>
                  <a:pt x="22" y="70"/>
                </a:cubicBezTo>
                <a:cubicBezTo>
                  <a:pt x="23" y="72"/>
                  <a:pt x="24" y="73"/>
                  <a:pt x="26" y="74"/>
                </a:cubicBezTo>
                <a:cubicBezTo>
                  <a:pt x="29" y="77"/>
                  <a:pt x="34" y="79"/>
                  <a:pt x="38" y="80"/>
                </a:cubicBezTo>
                <a:cubicBezTo>
                  <a:pt x="43" y="80"/>
                  <a:pt x="48" y="79"/>
                  <a:pt x="52" y="76"/>
                </a:cubicBezTo>
                <a:close/>
              </a:path>
            </a:pathLst>
          </a:custGeom>
          <a:solidFill>
            <a:schemeClr val="accent1"/>
          </a:solidFill>
          <a:ln>
            <a:noFill/>
          </a:ln>
        </p:spPr>
        <p:txBody>
          <a:bodyPr/>
          <a:lstStyle/>
          <a:p>
            <a:endParaRPr lang="zh-CN" altLang="en-US">
              <a:solidFill>
                <a:schemeClr val="bg1"/>
              </a:solidFill>
            </a:endParaRPr>
          </a:p>
        </p:txBody>
      </p:sp>
      <p:sp>
        <p:nvSpPr>
          <p:cNvPr id="38" name="Freeform 32"/>
          <p:cNvSpPr>
            <a:spLocks noEditPoints="1"/>
          </p:cNvSpPr>
          <p:nvPr/>
        </p:nvSpPr>
        <p:spPr bwMode="auto">
          <a:xfrm>
            <a:off x="5443059" y="3649142"/>
            <a:ext cx="317824" cy="298364"/>
          </a:xfrm>
          <a:custGeom>
            <a:avLst/>
            <a:gdLst>
              <a:gd name="T0" fmla="*/ 115166 w 77"/>
              <a:gd name="T1" fmla="*/ 54769 h 72"/>
              <a:gd name="T2" fmla="*/ 118197 w 77"/>
              <a:gd name="T3" fmla="*/ 124751 h 72"/>
              <a:gd name="T4" fmla="*/ 124258 w 77"/>
              <a:gd name="T5" fmla="*/ 39555 h 72"/>
              <a:gd name="T6" fmla="*/ 115166 w 77"/>
              <a:gd name="T7" fmla="*/ 36512 h 72"/>
              <a:gd name="T8" fmla="*/ 96982 w 77"/>
              <a:gd name="T9" fmla="*/ 66940 h 72"/>
              <a:gd name="T10" fmla="*/ 224271 w 77"/>
              <a:gd name="T11" fmla="*/ 27384 h 72"/>
              <a:gd name="T12" fmla="*/ 200025 w 77"/>
              <a:gd name="T13" fmla="*/ 27384 h 72"/>
              <a:gd name="T14" fmla="*/ 190933 w 77"/>
              <a:gd name="T15" fmla="*/ 0 h 72"/>
              <a:gd name="T16" fmla="*/ 33338 w 77"/>
              <a:gd name="T17" fmla="*/ 9128 h 72"/>
              <a:gd name="T18" fmla="*/ 9092 w 77"/>
              <a:gd name="T19" fmla="*/ 27384 h 72"/>
              <a:gd name="T20" fmla="*/ 0 w 77"/>
              <a:gd name="T21" fmla="*/ 88239 h 72"/>
              <a:gd name="T22" fmla="*/ 15153 w 77"/>
              <a:gd name="T23" fmla="*/ 124751 h 72"/>
              <a:gd name="T24" fmla="*/ 109105 w 77"/>
              <a:gd name="T25" fmla="*/ 179520 h 72"/>
              <a:gd name="T26" fmla="*/ 69706 w 77"/>
              <a:gd name="T27" fmla="*/ 200819 h 72"/>
              <a:gd name="T28" fmla="*/ 69706 w 77"/>
              <a:gd name="T29" fmla="*/ 219075 h 72"/>
              <a:gd name="T30" fmla="*/ 172749 w 77"/>
              <a:gd name="T31" fmla="*/ 209947 h 72"/>
              <a:gd name="T32" fmla="*/ 124258 w 77"/>
              <a:gd name="T33" fmla="*/ 200819 h 72"/>
              <a:gd name="T34" fmla="*/ 187903 w 77"/>
              <a:gd name="T35" fmla="*/ 139965 h 72"/>
              <a:gd name="T36" fmla="*/ 218210 w 77"/>
              <a:gd name="T37" fmla="*/ 124751 h 72"/>
              <a:gd name="T38" fmla="*/ 233363 w 77"/>
              <a:gd name="T39" fmla="*/ 36512 h 72"/>
              <a:gd name="T40" fmla="*/ 27276 w 77"/>
              <a:gd name="T41" fmla="*/ 112580 h 72"/>
              <a:gd name="T42" fmla="*/ 27276 w 77"/>
              <a:gd name="T43" fmla="*/ 112580 h 72"/>
              <a:gd name="T44" fmla="*/ 18184 w 77"/>
              <a:gd name="T45" fmla="*/ 45641 h 72"/>
              <a:gd name="T46" fmla="*/ 33338 w 77"/>
              <a:gd name="T47" fmla="*/ 97367 h 72"/>
              <a:gd name="T48" fmla="*/ 27276 w 77"/>
              <a:gd name="T49" fmla="*/ 112580 h 72"/>
              <a:gd name="T50" fmla="*/ 181841 w 77"/>
              <a:gd name="T51" fmla="*/ 94324 h 72"/>
              <a:gd name="T52" fmla="*/ 175780 w 77"/>
              <a:gd name="T53" fmla="*/ 124751 h 72"/>
              <a:gd name="T54" fmla="*/ 115166 w 77"/>
              <a:gd name="T55" fmla="*/ 161264 h 72"/>
              <a:gd name="T56" fmla="*/ 57583 w 77"/>
              <a:gd name="T57" fmla="*/ 124751 h 72"/>
              <a:gd name="T58" fmla="*/ 51522 w 77"/>
              <a:gd name="T59" fmla="*/ 18256 h 72"/>
              <a:gd name="T60" fmla="*/ 181841 w 77"/>
              <a:gd name="T61" fmla="*/ 94324 h 72"/>
              <a:gd name="T62" fmla="*/ 215179 w 77"/>
              <a:gd name="T63" fmla="*/ 88239 h 72"/>
              <a:gd name="T64" fmla="*/ 206087 w 77"/>
              <a:gd name="T65" fmla="*/ 112580 h 72"/>
              <a:gd name="T66" fmla="*/ 200025 w 77"/>
              <a:gd name="T67" fmla="*/ 97367 h 72"/>
              <a:gd name="T68" fmla="*/ 200025 w 77"/>
              <a:gd name="T69" fmla="*/ 94324 h 72"/>
              <a:gd name="T70" fmla="*/ 215179 w 77"/>
              <a:gd name="T71" fmla="*/ 45641 h 7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7"/>
              <a:gd name="T109" fmla="*/ 0 h 72"/>
              <a:gd name="T110" fmla="*/ 77 w 77"/>
              <a:gd name="T111" fmla="*/ 72 h 7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7" h="72">
                <a:moveTo>
                  <a:pt x="35" y="22"/>
                </a:moveTo>
                <a:cubicBezTo>
                  <a:pt x="38" y="18"/>
                  <a:pt x="38" y="18"/>
                  <a:pt x="38" y="18"/>
                </a:cubicBezTo>
                <a:cubicBezTo>
                  <a:pt x="38" y="40"/>
                  <a:pt x="38" y="40"/>
                  <a:pt x="38" y="40"/>
                </a:cubicBezTo>
                <a:cubicBezTo>
                  <a:pt x="38" y="41"/>
                  <a:pt x="38" y="41"/>
                  <a:pt x="39" y="41"/>
                </a:cubicBezTo>
                <a:cubicBezTo>
                  <a:pt x="40" y="41"/>
                  <a:pt x="41" y="41"/>
                  <a:pt x="41" y="40"/>
                </a:cubicBezTo>
                <a:cubicBezTo>
                  <a:pt x="41" y="13"/>
                  <a:pt x="41" y="13"/>
                  <a:pt x="41" y="13"/>
                </a:cubicBezTo>
                <a:cubicBezTo>
                  <a:pt x="41" y="12"/>
                  <a:pt x="40" y="11"/>
                  <a:pt x="39" y="11"/>
                </a:cubicBezTo>
                <a:cubicBezTo>
                  <a:pt x="39" y="11"/>
                  <a:pt x="38" y="12"/>
                  <a:pt x="38" y="12"/>
                </a:cubicBezTo>
                <a:cubicBezTo>
                  <a:pt x="32" y="19"/>
                  <a:pt x="32" y="19"/>
                  <a:pt x="32" y="19"/>
                </a:cubicBezTo>
                <a:cubicBezTo>
                  <a:pt x="32" y="20"/>
                  <a:pt x="32" y="21"/>
                  <a:pt x="32" y="22"/>
                </a:cubicBezTo>
                <a:cubicBezTo>
                  <a:pt x="33" y="23"/>
                  <a:pt x="34" y="22"/>
                  <a:pt x="35" y="22"/>
                </a:cubicBezTo>
                <a:close/>
                <a:moveTo>
                  <a:pt x="74" y="9"/>
                </a:moveTo>
                <a:cubicBezTo>
                  <a:pt x="74" y="9"/>
                  <a:pt x="74" y="9"/>
                  <a:pt x="74" y="9"/>
                </a:cubicBezTo>
                <a:cubicBezTo>
                  <a:pt x="66" y="9"/>
                  <a:pt x="66" y="9"/>
                  <a:pt x="66" y="9"/>
                </a:cubicBezTo>
                <a:cubicBezTo>
                  <a:pt x="66" y="3"/>
                  <a:pt x="66" y="3"/>
                  <a:pt x="66" y="3"/>
                </a:cubicBezTo>
                <a:cubicBezTo>
                  <a:pt x="66" y="1"/>
                  <a:pt x="65" y="0"/>
                  <a:pt x="63" y="0"/>
                </a:cubicBezTo>
                <a:cubicBezTo>
                  <a:pt x="14" y="0"/>
                  <a:pt x="14" y="0"/>
                  <a:pt x="14" y="0"/>
                </a:cubicBezTo>
                <a:cubicBezTo>
                  <a:pt x="12" y="0"/>
                  <a:pt x="11" y="1"/>
                  <a:pt x="11" y="3"/>
                </a:cubicBezTo>
                <a:cubicBezTo>
                  <a:pt x="11" y="9"/>
                  <a:pt x="11" y="9"/>
                  <a:pt x="11" y="9"/>
                </a:cubicBezTo>
                <a:cubicBezTo>
                  <a:pt x="3" y="9"/>
                  <a:pt x="3" y="9"/>
                  <a:pt x="3" y="9"/>
                </a:cubicBezTo>
                <a:cubicBezTo>
                  <a:pt x="1" y="9"/>
                  <a:pt x="0" y="11"/>
                  <a:pt x="0" y="12"/>
                </a:cubicBezTo>
                <a:cubicBezTo>
                  <a:pt x="0" y="29"/>
                  <a:pt x="0" y="29"/>
                  <a:pt x="0" y="29"/>
                </a:cubicBezTo>
                <a:cubicBezTo>
                  <a:pt x="0" y="33"/>
                  <a:pt x="2" y="38"/>
                  <a:pt x="5" y="41"/>
                </a:cubicBezTo>
                <a:cubicBezTo>
                  <a:pt x="5" y="41"/>
                  <a:pt x="5" y="41"/>
                  <a:pt x="5" y="41"/>
                </a:cubicBezTo>
                <a:cubicBezTo>
                  <a:pt x="8" y="44"/>
                  <a:pt x="11" y="46"/>
                  <a:pt x="15" y="46"/>
                </a:cubicBezTo>
                <a:cubicBezTo>
                  <a:pt x="20" y="53"/>
                  <a:pt x="27" y="58"/>
                  <a:pt x="36" y="59"/>
                </a:cubicBezTo>
                <a:cubicBezTo>
                  <a:pt x="36" y="66"/>
                  <a:pt x="36" y="66"/>
                  <a:pt x="36" y="66"/>
                </a:cubicBezTo>
                <a:cubicBezTo>
                  <a:pt x="23" y="66"/>
                  <a:pt x="23" y="66"/>
                  <a:pt x="23" y="66"/>
                </a:cubicBezTo>
                <a:cubicBezTo>
                  <a:pt x="21" y="66"/>
                  <a:pt x="20" y="67"/>
                  <a:pt x="20" y="69"/>
                </a:cubicBezTo>
                <a:cubicBezTo>
                  <a:pt x="20" y="71"/>
                  <a:pt x="21" y="72"/>
                  <a:pt x="23" y="72"/>
                </a:cubicBezTo>
                <a:cubicBezTo>
                  <a:pt x="54" y="72"/>
                  <a:pt x="54" y="72"/>
                  <a:pt x="54" y="72"/>
                </a:cubicBezTo>
                <a:cubicBezTo>
                  <a:pt x="56" y="72"/>
                  <a:pt x="57" y="71"/>
                  <a:pt x="57" y="69"/>
                </a:cubicBezTo>
                <a:cubicBezTo>
                  <a:pt x="57" y="67"/>
                  <a:pt x="56" y="66"/>
                  <a:pt x="54" y="66"/>
                </a:cubicBezTo>
                <a:cubicBezTo>
                  <a:pt x="41" y="66"/>
                  <a:pt x="41" y="66"/>
                  <a:pt x="41" y="66"/>
                </a:cubicBezTo>
                <a:cubicBezTo>
                  <a:pt x="41" y="59"/>
                  <a:pt x="41" y="59"/>
                  <a:pt x="41" y="59"/>
                </a:cubicBezTo>
                <a:cubicBezTo>
                  <a:pt x="50" y="58"/>
                  <a:pt x="57" y="53"/>
                  <a:pt x="62" y="46"/>
                </a:cubicBezTo>
                <a:cubicBezTo>
                  <a:pt x="66" y="46"/>
                  <a:pt x="69" y="44"/>
                  <a:pt x="72" y="41"/>
                </a:cubicBezTo>
                <a:cubicBezTo>
                  <a:pt x="72" y="41"/>
                  <a:pt x="72" y="41"/>
                  <a:pt x="72" y="41"/>
                </a:cubicBezTo>
                <a:cubicBezTo>
                  <a:pt x="75" y="38"/>
                  <a:pt x="77" y="33"/>
                  <a:pt x="77" y="29"/>
                </a:cubicBezTo>
                <a:cubicBezTo>
                  <a:pt x="77" y="12"/>
                  <a:pt x="77" y="12"/>
                  <a:pt x="77" y="12"/>
                </a:cubicBezTo>
                <a:cubicBezTo>
                  <a:pt x="77" y="11"/>
                  <a:pt x="76" y="9"/>
                  <a:pt x="74" y="9"/>
                </a:cubicBezTo>
                <a:close/>
                <a:moveTo>
                  <a:pt x="9" y="37"/>
                </a:moveTo>
                <a:cubicBezTo>
                  <a:pt x="9" y="37"/>
                  <a:pt x="9" y="37"/>
                  <a:pt x="9" y="37"/>
                </a:cubicBezTo>
                <a:cubicBezTo>
                  <a:pt x="9" y="37"/>
                  <a:pt x="9" y="37"/>
                  <a:pt x="9" y="37"/>
                </a:cubicBezTo>
                <a:cubicBezTo>
                  <a:pt x="7" y="35"/>
                  <a:pt x="6" y="32"/>
                  <a:pt x="6" y="29"/>
                </a:cubicBezTo>
                <a:cubicBezTo>
                  <a:pt x="6" y="15"/>
                  <a:pt x="6" y="15"/>
                  <a:pt x="6" y="15"/>
                </a:cubicBezTo>
                <a:cubicBezTo>
                  <a:pt x="11" y="15"/>
                  <a:pt x="11" y="15"/>
                  <a:pt x="11" y="15"/>
                </a:cubicBezTo>
                <a:cubicBezTo>
                  <a:pt x="11" y="32"/>
                  <a:pt x="11" y="32"/>
                  <a:pt x="11" y="32"/>
                </a:cubicBezTo>
                <a:cubicBezTo>
                  <a:pt x="11" y="34"/>
                  <a:pt x="11" y="36"/>
                  <a:pt x="12" y="39"/>
                </a:cubicBezTo>
                <a:cubicBezTo>
                  <a:pt x="11" y="38"/>
                  <a:pt x="10" y="38"/>
                  <a:pt x="9" y="37"/>
                </a:cubicBezTo>
                <a:close/>
                <a:moveTo>
                  <a:pt x="60" y="31"/>
                </a:moveTo>
                <a:cubicBezTo>
                  <a:pt x="60" y="31"/>
                  <a:pt x="60" y="31"/>
                  <a:pt x="60" y="31"/>
                </a:cubicBezTo>
                <a:cubicBezTo>
                  <a:pt x="60" y="32"/>
                  <a:pt x="60" y="32"/>
                  <a:pt x="60" y="32"/>
                </a:cubicBezTo>
                <a:cubicBezTo>
                  <a:pt x="60" y="35"/>
                  <a:pt x="59" y="38"/>
                  <a:pt x="58" y="41"/>
                </a:cubicBezTo>
                <a:cubicBezTo>
                  <a:pt x="58" y="41"/>
                  <a:pt x="58" y="41"/>
                  <a:pt x="58" y="41"/>
                </a:cubicBezTo>
                <a:cubicBezTo>
                  <a:pt x="54" y="48"/>
                  <a:pt x="47" y="53"/>
                  <a:pt x="38" y="53"/>
                </a:cubicBezTo>
                <a:cubicBezTo>
                  <a:pt x="30" y="53"/>
                  <a:pt x="23" y="48"/>
                  <a:pt x="19" y="41"/>
                </a:cubicBezTo>
                <a:cubicBezTo>
                  <a:pt x="19" y="41"/>
                  <a:pt x="19" y="41"/>
                  <a:pt x="19" y="41"/>
                </a:cubicBezTo>
                <a:cubicBezTo>
                  <a:pt x="18" y="38"/>
                  <a:pt x="17" y="35"/>
                  <a:pt x="17" y="31"/>
                </a:cubicBezTo>
                <a:cubicBezTo>
                  <a:pt x="17" y="6"/>
                  <a:pt x="17" y="6"/>
                  <a:pt x="17" y="6"/>
                </a:cubicBezTo>
                <a:cubicBezTo>
                  <a:pt x="60" y="6"/>
                  <a:pt x="60" y="6"/>
                  <a:pt x="60" y="6"/>
                </a:cubicBezTo>
                <a:cubicBezTo>
                  <a:pt x="60" y="31"/>
                  <a:pt x="60" y="31"/>
                  <a:pt x="60" y="31"/>
                </a:cubicBezTo>
                <a:close/>
                <a:moveTo>
                  <a:pt x="71" y="29"/>
                </a:moveTo>
                <a:cubicBezTo>
                  <a:pt x="71" y="29"/>
                  <a:pt x="71" y="29"/>
                  <a:pt x="71" y="29"/>
                </a:cubicBezTo>
                <a:cubicBezTo>
                  <a:pt x="71" y="32"/>
                  <a:pt x="70" y="35"/>
                  <a:pt x="68" y="37"/>
                </a:cubicBezTo>
                <a:cubicBezTo>
                  <a:pt x="68" y="37"/>
                  <a:pt x="68" y="37"/>
                  <a:pt x="68" y="37"/>
                </a:cubicBezTo>
                <a:cubicBezTo>
                  <a:pt x="67" y="38"/>
                  <a:pt x="66" y="38"/>
                  <a:pt x="65" y="39"/>
                </a:cubicBezTo>
                <a:cubicBezTo>
                  <a:pt x="66" y="36"/>
                  <a:pt x="66" y="34"/>
                  <a:pt x="66" y="32"/>
                </a:cubicBezTo>
                <a:cubicBezTo>
                  <a:pt x="66" y="31"/>
                  <a:pt x="66" y="31"/>
                  <a:pt x="66" y="31"/>
                </a:cubicBezTo>
                <a:cubicBezTo>
                  <a:pt x="66" y="31"/>
                  <a:pt x="66" y="31"/>
                  <a:pt x="66" y="31"/>
                </a:cubicBezTo>
                <a:cubicBezTo>
                  <a:pt x="66" y="15"/>
                  <a:pt x="66" y="15"/>
                  <a:pt x="66" y="15"/>
                </a:cubicBezTo>
                <a:cubicBezTo>
                  <a:pt x="71" y="15"/>
                  <a:pt x="71" y="15"/>
                  <a:pt x="71" y="15"/>
                </a:cubicBezTo>
                <a:cubicBezTo>
                  <a:pt x="71" y="29"/>
                  <a:pt x="71" y="29"/>
                  <a:pt x="71" y="29"/>
                </a:cubicBezTo>
                <a:close/>
              </a:path>
            </a:pathLst>
          </a:custGeom>
          <a:solidFill>
            <a:schemeClr val="accent1"/>
          </a:solidFill>
          <a:ln>
            <a:noFill/>
          </a:ln>
        </p:spPr>
        <p:txBody>
          <a:bodyPr/>
          <a:lstStyle/>
          <a:p>
            <a:endParaRPr lang="zh-CN" altLang="en-US">
              <a:solidFill>
                <a:schemeClr val="bg1"/>
              </a:solidFill>
            </a:endParaRPr>
          </a:p>
        </p:txBody>
      </p:sp>
      <p:sp>
        <p:nvSpPr>
          <p:cNvPr id="39" name="Freeform 33"/>
          <p:cNvSpPr>
            <a:spLocks noEditPoints="1"/>
          </p:cNvSpPr>
          <p:nvPr/>
        </p:nvSpPr>
        <p:spPr bwMode="auto">
          <a:xfrm>
            <a:off x="4454997" y="3636169"/>
            <a:ext cx="317822" cy="324308"/>
          </a:xfrm>
          <a:custGeom>
            <a:avLst/>
            <a:gdLst>
              <a:gd name="T0" fmla="*/ 200025 w 77"/>
              <a:gd name="T1" fmla="*/ 36635 h 78"/>
              <a:gd name="T2" fmla="*/ 200025 w 77"/>
              <a:gd name="T3" fmla="*/ 201490 h 78"/>
              <a:gd name="T4" fmla="*/ 33337 w 77"/>
              <a:gd name="T5" fmla="*/ 201490 h 78"/>
              <a:gd name="T6" fmla="*/ 33337 w 77"/>
              <a:gd name="T7" fmla="*/ 36635 h 78"/>
              <a:gd name="T8" fmla="*/ 112135 w 77"/>
              <a:gd name="T9" fmla="*/ 219808 h 78"/>
              <a:gd name="T10" fmla="*/ 112135 w 77"/>
              <a:gd name="T11" fmla="*/ 180120 h 78"/>
              <a:gd name="T12" fmla="*/ 75767 w 77"/>
              <a:gd name="T13" fmla="*/ 189279 h 78"/>
              <a:gd name="T14" fmla="*/ 100012 w 77"/>
              <a:gd name="T15" fmla="*/ 216755 h 78"/>
              <a:gd name="T16" fmla="*/ 187902 w 77"/>
              <a:gd name="T17" fmla="*/ 48846 h 78"/>
              <a:gd name="T18" fmla="*/ 184871 w 77"/>
              <a:gd name="T19" fmla="*/ 45793 h 78"/>
              <a:gd name="T20" fmla="*/ 181840 w 77"/>
              <a:gd name="T21" fmla="*/ 112957 h 78"/>
              <a:gd name="T22" fmla="*/ 187902 w 77"/>
              <a:gd name="T23" fmla="*/ 48846 h 78"/>
              <a:gd name="T24" fmla="*/ 175779 w 77"/>
              <a:gd name="T25" fmla="*/ 39687 h 78"/>
              <a:gd name="T26" fmla="*/ 163656 w 77"/>
              <a:gd name="T27" fmla="*/ 39687 h 78"/>
              <a:gd name="T28" fmla="*/ 175779 w 77"/>
              <a:gd name="T29" fmla="*/ 39687 h 78"/>
              <a:gd name="T30" fmla="*/ 133350 w 77"/>
              <a:gd name="T31" fmla="*/ 21370 h 78"/>
              <a:gd name="T32" fmla="*/ 121227 w 77"/>
              <a:gd name="T33" fmla="*/ 58005 h 78"/>
              <a:gd name="T34" fmla="*/ 157595 w 77"/>
              <a:gd name="T35" fmla="*/ 48846 h 78"/>
              <a:gd name="T36" fmla="*/ 133350 w 77"/>
              <a:gd name="T37" fmla="*/ 21370 h 78"/>
              <a:gd name="T38" fmla="*/ 112135 w 77"/>
              <a:gd name="T39" fmla="*/ 18317 h 78"/>
              <a:gd name="T40" fmla="*/ 78798 w 77"/>
              <a:gd name="T41" fmla="*/ 42740 h 78"/>
              <a:gd name="T42" fmla="*/ 81828 w 77"/>
              <a:gd name="T43" fmla="*/ 51899 h 78"/>
              <a:gd name="T44" fmla="*/ 112135 w 77"/>
              <a:gd name="T45" fmla="*/ 18317 h 78"/>
              <a:gd name="T46" fmla="*/ 78798 w 77"/>
              <a:gd name="T47" fmla="*/ 27476 h 78"/>
              <a:gd name="T48" fmla="*/ 66675 w 77"/>
              <a:gd name="T49" fmla="*/ 45793 h 78"/>
              <a:gd name="T50" fmla="*/ 78798 w 77"/>
              <a:gd name="T51" fmla="*/ 27476 h 78"/>
              <a:gd name="T52" fmla="*/ 48491 w 77"/>
              <a:gd name="T53" fmla="*/ 45793 h 78"/>
              <a:gd name="T54" fmla="*/ 18184 w 77"/>
              <a:gd name="T55" fmla="*/ 112957 h 78"/>
              <a:gd name="T56" fmla="*/ 63644 w 77"/>
              <a:gd name="T57" fmla="*/ 54952 h 78"/>
              <a:gd name="T58" fmla="*/ 18184 w 77"/>
              <a:gd name="T59" fmla="*/ 125168 h 78"/>
              <a:gd name="T60" fmla="*/ 45460 w 77"/>
              <a:gd name="T61" fmla="*/ 189279 h 78"/>
              <a:gd name="T62" fmla="*/ 63644 w 77"/>
              <a:gd name="T63" fmla="*/ 183173 h 78"/>
              <a:gd name="T64" fmla="*/ 18184 w 77"/>
              <a:gd name="T65" fmla="*/ 125168 h 78"/>
              <a:gd name="T66" fmla="*/ 57583 w 77"/>
              <a:gd name="T67" fmla="*/ 198438 h 78"/>
              <a:gd name="T68" fmla="*/ 69706 w 77"/>
              <a:gd name="T69" fmla="*/ 198438 h 78"/>
              <a:gd name="T70" fmla="*/ 57583 w 77"/>
              <a:gd name="T71" fmla="*/ 198438 h 78"/>
              <a:gd name="T72" fmla="*/ 121227 w 77"/>
              <a:gd name="T73" fmla="*/ 219808 h 78"/>
              <a:gd name="T74" fmla="*/ 154564 w 77"/>
              <a:gd name="T75" fmla="*/ 192332 h 78"/>
              <a:gd name="T76" fmla="*/ 151534 w 77"/>
              <a:gd name="T77" fmla="*/ 186226 h 78"/>
              <a:gd name="T78" fmla="*/ 121227 w 77"/>
              <a:gd name="T79" fmla="*/ 219808 h 78"/>
              <a:gd name="T80" fmla="*/ 154564 w 77"/>
              <a:gd name="T81" fmla="*/ 210649 h 78"/>
              <a:gd name="T82" fmla="*/ 166687 w 77"/>
              <a:gd name="T83" fmla="*/ 192332 h 78"/>
              <a:gd name="T84" fmla="*/ 154564 w 77"/>
              <a:gd name="T85" fmla="*/ 210649 h 78"/>
              <a:gd name="T86" fmla="*/ 184871 w 77"/>
              <a:gd name="T87" fmla="*/ 192332 h 78"/>
              <a:gd name="T88" fmla="*/ 215178 w 77"/>
              <a:gd name="T89" fmla="*/ 125168 h 78"/>
              <a:gd name="T90" fmla="*/ 169718 w 77"/>
              <a:gd name="T91" fmla="*/ 183173 h 78"/>
              <a:gd name="T92" fmla="*/ 160626 w 77"/>
              <a:gd name="T93" fmla="*/ 58005 h 78"/>
              <a:gd name="T94" fmla="*/ 157595 w 77"/>
              <a:gd name="T95" fmla="*/ 61058 h 78"/>
              <a:gd name="T96" fmla="*/ 121227 w 77"/>
              <a:gd name="T97" fmla="*/ 112957 h 78"/>
              <a:gd name="T98" fmla="*/ 160626 w 77"/>
              <a:gd name="T99" fmla="*/ 58005 h 78"/>
              <a:gd name="T100" fmla="*/ 112135 w 77"/>
              <a:gd name="T101" fmla="*/ 67163 h 78"/>
              <a:gd name="T102" fmla="*/ 72736 w 77"/>
              <a:gd name="T103" fmla="*/ 58005 h 78"/>
              <a:gd name="T104" fmla="*/ 112135 w 77"/>
              <a:gd name="T105" fmla="*/ 112957 h 78"/>
              <a:gd name="T106" fmla="*/ 112135 w 77"/>
              <a:gd name="T107" fmla="*/ 170962 h 78"/>
              <a:gd name="T108" fmla="*/ 112135 w 77"/>
              <a:gd name="T109" fmla="*/ 125168 h 78"/>
              <a:gd name="T110" fmla="*/ 72736 w 77"/>
              <a:gd name="T111" fmla="*/ 177067 h 78"/>
              <a:gd name="T112" fmla="*/ 112135 w 77"/>
              <a:gd name="T113" fmla="*/ 170962 h 78"/>
              <a:gd name="T114" fmla="*/ 121227 w 77"/>
              <a:gd name="T115" fmla="*/ 170962 h 78"/>
              <a:gd name="T116" fmla="*/ 160626 w 77"/>
              <a:gd name="T117" fmla="*/ 177067 h 78"/>
              <a:gd name="T118" fmla="*/ 121227 w 77"/>
              <a:gd name="T119" fmla="*/ 125168 h 7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7"/>
              <a:gd name="T181" fmla="*/ 0 h 78"/>
              <a:gd name="T182" fmla="*/ 77 w 77"/>
              <a:gd name="T183" fmla="*/ 78 h 7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7" h="78">
                <a:moveTo>
                  <a:pt x="39" y="0"/>
                </a:moveTo>
                <a:cubicBezTo>
                  <a:pt x="49" y="0"/>
                  <a:pt x="59" y="5"/>
                  <a:pt x="66" y="12"/>
                </a:cubicBezTo>
                <a:cubicBezTo>
                  <a:pt x="73" y="19"/>
                  <a:pt x="77" y="28"/>
                  <a:pt x="77" y="39"/>
                </a:cubicBezTo>
                <a:cubicBezTo>
                  <a:pt x="77" y="50"/>
                  <a:pt x="73" y="59"/>
                  <a:pt x="66" y="66"/>
                </a:cubicBezTo>
                <a:cubicBezTo>
                  <a:pt x="59" y="73"/>
                  <a:pt x="49" y="78"/>
                  <a:pt x="39" y="78"/>
                </a:cubicBezTo>
                <a:cubicBezTo>
                  <a:pt x="28" y="78"/>
                  <a:pt x="18" y="73"/>
                  <a:pt x="11" y="66"/>
                </a:cubicBezTo>
                <a:cubicBezTo>
                  <a:pt x="4" y="59"/>
                  <a:pt x="0" y="50"/>
                  <a:pt x="0" y="39"/>
                </a:cubicBezTo>
                <a:cubicBezTo>
                  <a:pt x="0" y="28"/>
                  <a:pt x="4" y="19"/>
                  <a:pt x="11" y="12"/>
                </a:cubicBezTo>
                <a:cubicBezTo>
                  <a:pt x="18" y="5"/>
                  <a:pt x="28" y="0"/>
                  <a:pt x="39" y="0"/>
                </a:cubicBezTo>
                <a:close/>
                <a:moveTo>
                  <a:pt x="37" y="72"/>
                </a:moveTo>
                <a:cubicBezTo>
                  <a:pt x="37" y="72"/>
                  <a:pt x="37" y="72"/>
                  <a:pt x="37" y="72"/>
                </a:cubicBezTo>
                <a:cubicBezTo>
                  <a:pt x="37" y="59"/>
                  <a:pt x="37" y="59"/>
                  <a:pt x="37" y="59"/>
                </a:cubicBezTo>
                <a:cubicBezTo>
                  <a:pt x="33" y="59"/>
                  <a:pt x="30" y="60"/>
                  <a:pt x="27" y="61"/>
                </a:cubicBezTo>
                <a:cubicBezTo>
                  <a:pt x="26" y="61"/>
                  <a:pt x="26" y="62"/>
                  <a:pt x="25" y="62"/>
                </a:cubicBezTo>
                <a:cubicBezTo>
                  <a:pt x="26" y="62"/>
                  <a:pt x="26" y="63"/>
                  <a:pt x="26" y="63"/>
                </a:cubicBezTo>
                <a:cubicBezTo>
                  <a:pt x="28" y="67"/>
                  <a:pt x="30" y="70"/>
                  <a:pt x="33" y="71"/>
                </a:cubicBezTo>
                <a:cubicBezTo>
                  <a:pt x="34" y="71"/>
                  <a:pt x="35" y="72"/>
                  <a:pt x="37" y="72"/>
                </a:cubicBezTo>
                <a:close/>
                <a:moveTo>
                  <a:pt x="62" y="16"/>
                </a:moveTo>
                <a:cubicBezTo>
                  <a:pt x="62" y="16"/>
                  <a:pt x="62" y="16"/>
                  <a:pt x="62" y="16"/>
                </a:cubicBezTo>
                <a:cubicBezTo>
                  <a:pt x="61" y="16"/>
                  <a:pt x="61" y="15"/>
                  <a:pt x="61" y="15"/>
                </a:cubicBezTo>
                <a:cubicBezTo>
                  <a:pt x="59" y="16"/>
                  <a:pt x="58" y="17"/>
                  <a:pt x="56" y="18"/>
                </a:cubicBezTo>
                <a:cubicBezTo>
                  <a:pt x="58" y="23"/>
                  <a:pt x="60" y="30"/>
                  <a:pt x="60" y="37"/>
                </a:cubicBezTo>
                <a:cubicBezTo>
                  <a:pt x="71" y="37"/>
                  <a:pt x="71" y="37"/>
                  <a:pt x="71" y="37"/>
                </a:cubicBezTo>
                <a:cubicBezTo>
                  <a:pt x="71" y="29"/>
                  <a:pt x="67" y="21"/>
                  <a:pt x="62" y="16"/>
                </a:cubicBezTo>
                <a:close/>
                <a:moveTo>
                  <a:pt x="58" y="13"/>
                </a:moveTo>
                <a:cubicBezTo>
                  <a:pt x="58" y="13"/>
                  <a:pt x="58" y="13"/>
                  <a:pt x="58" y="13"/>
                </a:cubicBezTo>
                <a:cubicBezTo>
                  <a:pt x="56" y="11"/>
                  <a:pt x="54" y="10"/>
                  <a:pt x="51" y="9"/>
                </a:cubicBezTo>
                <a:cubicBezTo>
                  <a:pt x="52" y="10"/>
                  <a:pt x="53" y="11"/>
                  <a:pt x="54" y="13"/>
                </a:cubicBezTo>
                <a:cubicBezTo>
                  <a:pt x="54" y="13"/>
                  <a:pt x="55" y="14"/>
                  <a:pt x="55" y="15"/>
                </a:cubicBezTo>
                <a:cubicBezTo>
                  <a:pt x="56" y="14"/>
                  <a:pt x="57" y="13"/>
                  <a:pt x="58" y="13"/>
                </a:cubicBezTo>
                <a:close/>
                <a:moveTo>
                  <a:pt x="44" y="7"/>
                </a:moveTo>
                <a:cubicBezTo>
                  <a:pt x="44" y="7"/>
                  <a:pt x="44" y="7"/>
                  <a:pt x="44" y="7"/>
                </a:cubicBezTo>
                <a:cubicBezTo>
                  <a:pt x="43" y="6"/>
                  <a:pt x="42" y="6"/>
                  <a:pt x="40" y="6"/>
                </a:cubicBezTo>
                <a:cubicBezTo>
                  <a:pt x="40" y="19"/>
                  <a:pt x="40" y="19"/>
                  <a:pt x="40" y="19"/>
                </a:cubicBezTo>
                <a:cubicBezTo>
                  <a:pt x="44" y="19"/>
                  <a:pt x="47" y="18"/>
                  <a:pt x="50" y="17"/>
                </a:cubicBezTo>
                <a:cubicBezTo>
                  <a:pt x="51" y="17"/>
                  <a:pt x="51" y="16"/>
                  <a:pt x="52" y="16"/>
                </a:cubicBezTo>
                <a:cubicBezTo>
                  <a:pt x="51" y="16"/>
                  <a:pt x="51" y="15"/>
                  <a:pt x="51" y="14"/>
                </a:cubicBezTo>
                <a:cubicBezTo>
                  <a:pt x="49" y="11"/>
                  <a:pt x="47" y="8"/>
                  <a:pt x="44" y="7"/>
                </a:cubicBezTo>
                <a:close/>
                <a:moveTo>
                  <a:pt x="37" y="6"/>
                </a:moveTo>
                <a:cubicBezTo>
                  <a:pt x="37" y="6"/>
                  <a:pt x="37" y="6"/>
                  <a:pt x="37" y="6"/>
                </a:cubicBezTo>
                <a:cubicBezTo>
                  <a:pt x="35" y="6"/>
                  <a:pt x="34" y="6"/>
                  <a:pt x="33" y="7"/>
                </a:cubicBezTo>
                <a:cubicBezTo>
                  <a:pt x="30" y="8"/>
                  <a:pt x="28" y="11"/>
                  <a:pt x="26" y="14"/>
                </a:cubicBezTo>
                <a:cubicBezTo>
                  <a:pt x="26" y="15"/>
                  <a:pt x="26" y="16"/>
                  <a:pt x="25" y="16"/>
                </a:cubicBezTo>
                <a:cubicBezTo>
                  <a:pt x="26" y="16"/>
                  <a:pt x="26" y="17"/>
                  <a:pt x="27" y="17"/>
                </a:cubicBezTo>
                <a:cubicBezTo>
                  <a:pt x="30" y="18"/>
                  <a:pt x="33" y="19"/>
                  <a:pt x="37" y="19"/>
                </a:cubicBezTo>
                <a:cubicBezTo>
                  <a:pt x="37" y="6"/>
                  <a:pt x="37" y="6"/>
                  <a:pt x="37" y="6"/>
                </a:cubicBezTo>
                <a:close/>
                <a:moveTo>
                  <a:pt x="26" y="9"/>
                </a:moveTo>
                <a:cubicBezTo>
                  <a:pt x="26" y="9"/>
                  <a:pt x="26" y="9"/>
                  <a:pt x="26" y="9"/>
                </a:cubicBezTo>
                <a:cubicBezTo>
                  <a:pt x="23" y="10"/>
                  <a:pt x="21" y="11"/>
                  <a:pt x="19" y="13"/>
                </a:cubicBezTo>
                <a:cubicBezTo>
                  <a:pt x="20" y="13"/>
                  <a:pt x="21" y="14"/>
                  <a:pt x="22" y="15"/>
                </a:cubicBezTo>
                <a:cubicBezTo>
                  <a:pt x="22" y="14"/>
                  <a:pt x="23" y="13"/>
                  <a:pt x="23" y="13"/>
                </a:cubicBezTo>
                <a:cubicBezTo>
                  <a:pt x="24" y="11"/>
                  <a:pt x="25" y="10"/>
                  <a:pt x="26" y="9"/>
                </a:cubicBezTo>
                <a:close/>
                <a:moveTo>
                  <a:pt x="16" y="15"/>
                </a:moveTo>
                <a:cubicBezTo>
                  <a:pt x="16" y="15"/>
                  <a:pt x="16" y="15"/>
                  <a:pt x="16" y="15"/>
                </a:cubicBezTo>
                <a:cubicBezTo>
                  <a:pt x="16" y="15"/>
                  <a:pt x="16" y="16"/>
                  <a:pt x="15" y="16"/>
                </a:cubicBezTo>
                <a:cubicBezTo>
                  <a:pt x="10" y="21"/>
                  <a:pt x="6" y="29"/>
                  <a:pt x="6" y="37"/>
                </a:cubicBezTo>
                <a:cubicBezTo>
                  <a:pt x="17" y="37"/>
                  <a:pt x="17" y="37"/>
                  <a:pt x="17" y="37"/>
                </a:cubicBezTo>
                <a:cubicBezTo>
                  <a:pt x="17" y="30"/>
                  <a:pt x="19" y="23"/>
                  <a:pt x="21" y="18"/>
                </a:cubicBezTo>
                <a:cubicBezTo>
                  <a:pt x="19" y="17"/>
                  <a:pt x="18" y="16"/>
                  <a:pt x="16" y="15"/>
                </a:cubicBezTo>
                <a:close/>
                <a:moveTo>
                  <a:pt x="6" y="41"/>
                </a:moveTo>
                <a:cubicBezTo>
                  <a:pt x="6" y="41"/>
                  <a:pt x="6" y="41"/>
                  <a:pt x="6" y="41"/>
                </a:cubicBezTo>
                <a:cubicBezTo>
                  <a:pt x="6" y="49"/>
                  <a:pt x="10" y="57"/>
                  <a:pt x="15" y="62"/>
                </a:cubicBezTo>
                <a:cubicBezTo>
                  <a:pt x="16" y="63"/>
                  <a:pt x="16" y="63"/>
                  <a:pt x="16" y="63"/>
                </a:cubicBezTo>
                <a:cubicBezTo>
                  <a:pt x="18" y="62"/>
                  <a:pt x="19" y="61"/>
                  <a:pt x="21" y="60"/>
                </a:cubicBezTo>
                <a:cubicBezTo>
                  <a:pt x="19" y="54"/>
                  <a:pt x="17" y="48"/>
                  <a:pt x="17" y="41"/>
                </a:cubicBezTo>
                <a:cubicBezTo>
                  <a:pt x="6" y="41"/>
                  <a:pt x="6" y="41"/>
                  <a:pt x="6" y="41"/>
                </a:cubicBezTo>
                <a:close/>
                <a:moveTo>
                  <a:pt x="19" y="65"/>
                </a:moveTo>
                <a:cubicBezTo>
                  <a:pt x="19" y="65"/>
                  <a:pt x="19" y="65"/>
                  <a:pt x="19" y="65"/>
                </a:cubicBezTo>
                <a:cubicBezTo>
                  <a:pt x="21" y="67"/>
                  <a:pt x="23" y="68"/>
                  <a:pt x="26" y="69"/>
                </a:cubicBezTo>
                <a:cubicBezTo>
                  <a:pt x="25" y="68"/>
                  <a:pt x="24" y="67"/>
                  <a:pt x="23" y="65"/>
                </a:cubicBezTo>
                <a:cubicBezTo>
                  <a:pt x="23" y="65"/>
                  <a:pt x="22" y="64"/>
                  <a:pt x="22" y="63"/>
                </a:cubicBezTo>
                <a:cubicBezTo>
                  <a:pt x="21" y="64"/>
                  <a:pt x="20" y="65"/>
                  <a:pt x="19" y="65"/>
                </a:cubicBezTo>
                <a:close/>
                <a:moveTo>
                  <a:pt x="40" y="72"/>
                </a:moveTo>
                <a:cubicBezTo>
                  <a:pt x="40" y="72"/>
                  <a:pt x="40" y="72"/>
                  <a:pt x="40" y="72"/>
                </a:cubicBezTo>
                <a:cubicBezTo>
                  <a:pt x="42" y="72"/>
                  <a:pt x="43" y="71"/>
                  <a:pt x="44" y="71"/>
                </a:cubicBezTo>
                <a:cubicBezTo>
                  <a:pt x="47" y="70"/>
                  <a:pt x="49" y="67"/>
                  <a:pt x="51" y="63"/>
                </a:cubicBezTo>
                <a:cubicBezTo>
                  <a:pt x="51" y="63"/>
                  <a:pt x="51" y="62"/>
                  <a:pt x="52" y="62"/>
                </a:cubicBezTo>
                <a:cubicBezTo>
                  <a:pt x="51" y="62"/>
                  <a:pt x="51" y="61"/>
                  <a:pt x="50" y="61"/>
                </a:cubicBezTo>
                <a:cubicBezTo>
                  <a:pt x="47" y="60"/>
                  <a:pt x="44" y="59"/>
                  <a:pt x="40" y="59"/>
                </a:cubicBezTo>
                <a:cubicBezTo>
                  <a:pt x="40" y="72"/>
                  <a:pt x="40" y="72"/>
                  <a:pt x="40" y="72"/>
                </a:cubicBezTo>
                <a:close/>
                <a:moveTo>
                  <a:pt x="51" y="69"/>
                </a:moveTo>
                <a:cubicBezTo>
                  <a:pt x="51" y="69"/>
                  <a:pt x="51" y="69"/>
                  <a:pt x="51" y="69"/>
                </a:cubicBezTo>
                <a:cubicBezTo>
                  <a:pt x="54" y="68"/>
                  <a:pt x="56" y="67"/>
                  <a:pt x="58" y="65"/>
                </a:cubicBezTo>
                <a:cubicBezTo>
                  <a:pt x="57" y="65"/>
                  <a:pt x="56" y="64"/>
                  <a:pt x="55" y="63"/>
                </a:cubicBezTo>
                <a:cubicBezTo>
                  <a:pt x="55" y="64"/>
                  <a:pt x="54" y="65"/>
                  <a:pt x="54" y="65"/>
                </a:cubicBezTo>
                <a:cubicBezTo>
                  <a:pt x="53" y="67"/>
                  <a:pt x="52" y="68"/>
                  <a:pt x="51" y="69"/>
                </a:cubicBezTo>
                <a:close/>
                <a:moveTo>
                  <a:pt x="61" y="63"/>
                </a:moveTo>
                <a:cubicBezTo>
                  <a:pt x="61" y="63"/>
                  <a:pt x="61" y="63"/>
                  <a:pt x="61" y="63"/>
                </a:cubicBezTo>
                <a:cubicBezTo>
                  <a:pt x="62" y="62"/>
                  <a:pt x="62" y="62"/>
                  <a:pt x="62" y="62"/>
                </a:cubicBezTo>
                <a:cubicBezTo>
                  <a:pt x="67" y="57"/>
                  <a:pt x="71" y="49"/>
                  <a:pt x="71" y="41"/>
                </a:cubicBezTo>
                <a:cubicBezTo>
                  <a:pt x="60" y="41"/>
                  <a:pt x="60" y="41"/>
                  <a:pt x="60" y="41"/>
                </a:cubicBezTo>
                <a:cubicBezTo>
                  <a:pt x="60" y="48"/>
                  <a:pt x="58" y="54"/>
                  <a:pt x="56" y="60"/>
                </a:cubicBezTo>
                <a:cubicBezTo>
                  <a:pt x="58" y="61"/>
                  <a:pt x="59" y="62"/>
                  <a:pt x="61" y="63"/>
                </a:cubicBezTo>
                <a:close/>
                <a:moveTo>
                  <a:pt x="53" y="19"/>
                </a:moveTo>
                <a:cubicBezTo>
                  <a:pt x="53" y="19"/>
                  <a:pt x="53" y="19"/>
                  <a:pt x="53" y="19"/>
                </a:cubicBezTo>
                <a:cubicBezTo>
                  <a:pt x="53" y="20"/>
                  <a:pt x="52" y="20"/>
                  <a:pt x="52" y="20"/>
                </a:cubicBezTo>
                <a:cubicBezTo>
                  <a:pt x="48" y="21"/>
                  <a:pt x="44" y="22"/>
                  <a:pt x="40" y="22"/>
                </a:cubicBezTo>
                <a:cubicBezTo>
                  <a:pt x="40" y="37"/>
                  <a:pt x="40" y="37"/>
                  <a:pt x="40" y="37"/>
                </a:cubicBezTo>
                <a:cubicBezTo>
                  <a:pt x="56" y="37"/>
                  <a:pt x="56" y="37"/>
                  <a:pt x="56" y="37"/>
                </a:cubicBezTo>
                <a:cubicBezTo>
                  <a:pt x="56" y="31"/>
                  <a:pt x="55" y="24"/>
                  <a:pt x="53" y="19"/>
                </a:cubicBezTo>
                <a:close/>
                <a:moveTo>
                  <a:pt x="37" y="22"/>
                </a:moveTo>
                <a:cubicBezTo>
                  <a:pt x="37" y="22"/>
                  <a:pt x="37" y="22"/>
                  <a:pt x="37" y="22"/>
                </a:cubicBezTo>
                <a:cubicBezTo>
                  <a:pt x="33" y="22"/>
                  <a:pt x="29" y="21"/>
                  <a:pt x="25" y="20"/>
                </a:cubicBezTo>
                <a:cubicBezTo>
                  <a:pt x="25" y="20"/>
                  <a:pt x="24" y="20"/>
                  <a:pt x="24" y="19"/>
                </a:cubicBezTo>
                <a:cubicBezTo>
                  <a:pt x="22" y="24"/>
                  <a:pt x="21" y="31"/>
                  <a:pt x="21" y="37"/>
                </a:cubicBezTo>
                <a:cubicBezTo>
                  <a:pt x="37" y="37"/>
                  <a:pt x="37" y="37"/>
                  <a:pt x="37" y="37"/>
                </a:cubicBezTo>
                <a:cubicBezTo>
                  <a:pt x="37" y="22"/>
                  <a:pt x="37" y="22"/>
                  <a:pt x="37" y="22"/>
                </a:cubicBezTo>
                <a:close/>
                <a:moveTo>
                  <a:pt x="37" y="56"/>
                </a:moveTo>
                <a:cubicBezTo>
                  <a:pt x="37" y="56"/>
                  <a:pt x="37" y="56"/>
                  <a:pt x="37" y="56"/>
                </a:cubicBezTo>
                <a:cubicBezTo>
                  <a:pt x="37" y="41"/>
                  <a:pt x="37" y="41"/>
                  <a:pt x="37" y="41"/>
                </a:cubicBezTo>
                <a:cubicBezTo>
                  <a:pt x="21" y="41"/>
                  <a:pt x="21" y="41"/>
                  <a:pt x="21" y="41"/>
                </a:cubicBezTo>
                <a:cubicBezTo>
                  <a:pt x="21" y="47"/>
                  <a:pt x="22" y="53"/>
                  <a:pt x="24" y="58"/>
                </a:cubicBezTo>
                <a:cubicBezTo>
                  <a:pt x="24" y="58"/>
                  <a:pt x="25" y="58"/>
                  <a:pt x="25" y="58"/>
                </a:cubicBezTo>
                <a:cubicBezTo>
                  <a:pt x="29" y="57"/>
                  <a:pt x="33" y="56"/>
                  <a:pt x="37" y="56"/>
                </a:cubicBezTo>
                <a:close/>
                <a:moveTo>
                  <a:pt x="40" y="56"/>
                </a:moveTo>
                <a:cubicBezTo>
                  <a:pt x="40" y="56"/>
                  <a:pt x="40" y="56"/>
                  <a:pt x="40" y="56"/>
                </a:cubicBezTo>
                <a:cubicBezTo>
                  <a:pt x="44" y="56"/>
                  <a:pt x="48" y="57"/>
                  <a:pt x="52" y="58"/>
                </a:cubicBezTo>
                <a:cubicBezTo>
                  <a:pt x="52" y="58"/>
                  <a:pt x="53" y="58"/>
                  <a:pt x="53" y="58"/>
                </a:cubicBezTo>
                <a:cubicBezTo>
                  <a:pt x="55" y="53"/>
                  <a:pt x="56" y="47"/>
                  <a:pt x="56" y="41"/>
                </a:cubicBezTo>
                <a:cubicBezTo>
                  <a:pt x="40" y="41"/>
                  <a:pt x="40" y="41"/>
                  <a:pt x="40" y="41"/>
                </a:cubicBezTo>
                <a:cubicBezTo>
                  <a:pt x="40" y="56"/>
                  <a:pt x="40" y="56"/>
                  <a:pt x="40" y="56"/>
                </a:cubicBezTo>
                <a:close/>
              </a:path>
            </a:pathLst>
          </a:custGeom>
          <a:solidFill>
            <a:schemeClr val="accent1"/>
          </a:solidFill>
          <a:ln>
            <a:noFill/>
          </a:ln>
        </p:spPr>
        <p:txBody>
          <a:bodyPr/>
          <a:lstStyle/>
          <a:p>
            <a:endParaRPr lang="zh-CN" altLang="en-US">
              <a:solidFill>
                <a:schemeClr val="bg1"/>
              </a:solidFill>
            </a:endParaRPr>
          </a:p>
        </p:txBody>
      </p:sp>
      <p:sp>
        <p:nvSpPr>
          <p:cNvPr id="40" name="KSO_Shape"/>
          <p:cNvSpPr/>
          <p:nvPr/>
        </p:nvSpPr>
        <p:spPr bwMode="auto">
          <a:xfrm>
            <a:off x="6358124" y="3642838"/>
            <a:ext cx="465975" cy="317640"/>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41" name="连接符: 肘形 40"/>
          <p:cNvCxnSpPr/>
          <p:nvPr/>
        </p:nvCxnSpPr>
        <p:spPr>
          <a:xfrm rot="10800000" flipV="1">
            <a:off x="3217523" y="2258934"/>
            <a:ext cx="1395421" cy="58916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2" name="连接符: 肘形 41"/>
          <p:cNvCxnSpPr/>
          <p:nvPr/>
        </p:nvCxnSpPr>
        <p:spPr>
          <a:xfrm rot="10800000" flipH="1" flipV="1">
            <a:off x="6545175" y="2258934"/>
            <a:ext cx="1395421" cy="58916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3" name="连接符: 肘形 42"/>
          <p:cNvCxnSpPr/>
          <p:nvPr/>
        </p:nvCxnSpPr>
        <p:spPr>
          <a:xfrm rot="10800000" flipH="1" flipV="1">
            <a:off x="7560120" y="5319467"/>
            <a:ext cx="1395421" cy="58916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4" name="连接符: 肘形 43"/>
          <p:cNvCxnSpPr/>
          <p:nvPr/>
        </p:nvCxnSpPr>
        <p:spPr>
          <a:xfrm rot="10800000" flipV="1">
            <a:off x="4206549" y="5319467"/>
            <a:ext cx="1395421" cy="589163"/>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621878" y="2086858"/>
            <a:ext cx="2512000" cy="171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矩形 45"/>
          <p:cNvSpPr/>
          <p:nvPr/>
        </p:nvSpPr>
        <p:spPr>
          <a:xfrm>
            <a:off x="8119688" y="2086858"/>
            <a:ext cx="2512000" cy="171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7" name="矩形 46"/>
          <p:cNvSpPr/>
          <p:nvPr/>
        </p:nvSpPr>
        <p:spPr>
          <a:xfrm>
            <a:off x="9107751" y="4952888"/>
            <a:ext cx="2512000" cy="171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8" name="矩形 47"/>
          <p:cNvSpPr/>
          <p:nvPr/>
        </p:nvSpPr>
        <p:spPr>
          <a:xfrm>
            <a:off x="1542338" y="4952888"/>
            <a:ext cx="2512000" cy="171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KSO_Shape"/>
          <p:cNvSpPr/>
          <p:nvPr/>
        </p:nvSpPr>
        <p:spPr bwMode="auto">
          <a:xfrm>
            <a:off x="1083570"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3" name="椭圆 12"/>
          <p:cNvSpPr/>
          <p:nvPr/>
        </p:nvSpPr>
        <p:spPr>
          <a:xfrm>
            <a:off x="1537710"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14" name="矩形 13"/>
          <p:cNvSpPr/>
          <p:nvPr/>
        </p:nvSpPr>
        <p:spPr>
          <a:xfrm>
            <a:off x="596036"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5" name="KSO_Shape"/>
          <p:cNvSpPr/>
          <p:nvPr/>
        </p:nvSpPr>
        <p:spPr bwMode="auto">
          <a:xfrm>
            <a:off x="3911176"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6" name="椭圆 15"/>
          <p:cNvSpPr/>
          <p:nvPr/>
        </p:nvSpPr>
        <p:spPr>
          <a:xfrm>
            <a:off x="4365316"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17" name="矩形 16"/>
          <p:cNvSpPr/>
          <p:nvPr/>
        </p:nvSpPr>
        <p:spPr>
          <a:xfrm>
            <a:off x="3423642"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8" name="KSO_Shape"/>
          <p:cNvSpPr/>
          <p:nvPr/>
        </p:nvSpPr>
        <p:spPr bwMode="auto">
          <a:xfrm>
            <a:off x="6738782"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9" name="椭圆 18"/>
          <p:cNvSpPr/>
          <p:nvPr/>
        </p:nvSpPr>
        <p:spPr>
          <a:xfrm>
            <a:off x="7192922"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C</a:t>
            </a:r>
            <a:endParaRPr lang="zh-CN" altLang="en-US" sz="2400" dirty="0">
              <a:solidFill>
                <a:srgbClr val="4C4D4D"/>
              </a:solidFill>
            </a:endParaRPr>
          </a:p>
        </p:txBody>
      </p:sp>
      <p:sp>
        <p:nvSpPr>
          <p:cNvPr id="20" name="矩形 19"/>
          <p:cNvSpPr/>
          <p:nvPr/>
        </p:nvSpPr>
        <p:spPr>
          <a:xfrm>
            <a:off x="6251248"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1" name="KSO_Shape"/>
          <p:cNvSpPr/>
          <p:nvPr/>
        </p:nvSpPr>
        <p:spPr bwMode="auto">
          <a:xfrm>
            <a:off x="9566388"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2" name="椭圆 21"/>
          <p:cNvSpPr/>
          <p:nvPr/>
        </p:nvSpPr>
        <p:spPr>
          <a:xfrm>
            <a:off x="10020528"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D</a:t>
            </a:r>
            <a:endParaRPr lang="zh-CN" altLang="en-US" sz="2400" dirty="0">
              <a:solidFill>
                <a:srgbClr val="4C4D4D"/>
              </a:solidFill>
            </a:endParaRPr>
          </a:p>
        </p:txBody>
      </p:sp>
      <p:sp>
        <p:nvSpPr>
          <p:cNvPr id="23" name="矩形 22"/>
          <p:cNvSpPr/>
          <p:nvPr/>
        </p:nvSpPr>
        <p:spPr>
          <a:xfrm>
            <a:off x="9078854"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1136129" y="1988925"/>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5" name="直接连接符 24"/>
          <p:cNvCxnSpPr/>
          <p:nvPr/>
        </p:nvCxnSpPr>
        <p:spPr>
          <a:xfrm>
            <a:off x="984271" y="3115681"/>
            <a:ext cx="10223458" cy="0"/>
          </a:xfrm>
          <a:prstGeom prst="line">
            <a:avLst/>
          </a:prstGeom>
          <a:ln>
            <a:solidFill>
              <a:schemeClr val="tx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任意多边形: 形状 16"/>
          <p:cNvSpPr/>
          <p:nvPr/>
        </p:nvSpPr>
        <p:spPr>
          <a:xfrm rot="3548392" flipV="1">
            <a:off x="1004187" y="2694904"/>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23" name="矩形 22"/>
          <p:cNvSpPr/>
          <p:nvPr/>
        </p:nvSpPr>
        <p:spPr>
          <a:xfrm rot="19520441">
            <a:off x="1158700" y="3970776"/>
            <a:ext cx="2879677" cy="1838107"/>
          </a:xfrm>
          <a:prstGeom prst="rect">
            <a:avLst/>
          </a:prstGeom>
          <a:ln>
            <a:solidFill>
              <a:srgbClr val="FFFFFF"/>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rot="19520441">
            <a:off x="1776693" y="4088317"/>
            <a:ext cx="2879677" cy="1838107"/>
          </a:xfrm>
          <a:prstGeom prst="rect">
            <a:avLst/>
          </a:prstGeom>
          <a:solidFill>
            <a:schemeClr val="accent1"/>
          </a:solidFill>
          <a:ln>
            <a:solidFill>
              <a:srgbClr val="FFFFFF"/>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rot="19520441">
            <a:off x="2394686" y="4205859"/>
            <a:ext cx="2879677" cy="1838107"/>
          </a:xfrm>
          <a:prstGeom prst="rect">
            <a:avLst/>
          </a:prstGeom>
          <a:solidFill>
            <a:schemeClr val="accent1"/>
          </a:solidFill>
          <a:ln>
            <a:solidFill>
              <a:srgbClr val="FFFFFF"/>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KSO_Shape"/>
          <p:cNvSpPr/>
          <p:nvPr/>
        </p:nvSpPr>
        <p:spPr bwMode="auto">
          <a:xfrm rot="19439214">
            <a:off x="3178391" y="4623464"/>
            <a:ext cx="1312266" cy="995134"/>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rgbClr val="FFFFFF"/>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30" name="矩形 29"/>
          <p:cNvSpPr/>
          <p:nvPr/>
        </p:nvSpPr>
        <p:spPr>
          <a:xfrm>
            <a:off x="6917501" y="1494035"/>
            <a:ext cx="4260017" cy="5213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1" name="椭圆 30"/>
          <p:cNvSpPr/>
          <p:nvPr/>
        </p:nvSpPr>
        <p:spPr>
          <a:xfrm>
            <a:off x="723430" y="1739697"/>
            <a:ext cx="3223799" cy="1287669"/>
          </a:xfrm>
          <a:prstGeom prst="ellipse">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rgbClr val="4C4D4D"/>
                </a:solidFill>
                <a:latin typeface="+mn-ea"/>
              </a:rPr>
              <a:t>请输入您的小标题</a:t>
            </a:r>
            <a:endParaRPr lang="zh-CN" altLang="zh-CN" dirty="0">
              <a:solidFill>
                <a:srgbClr val="4C4D4D"/>
              </a:solidFill>
              <a:latin typeface="+mn-ea"/>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Other_1"/>
          <p:cNvSpPr/>
          <p:nvPr>
            <p:custDataLst>
              <p:tags r:id="rId1"/>
            </p:custDataLst>
          </p:nvPr>
        </p:nvSpPr>
        <p:spPr>
          <a:xfrm rot="1800000">
            <a:off x="8561741" y="2435720"/>
            <a:ext cx="218521" cy="2496472"/>
          </a:xfrm>
          <a:custGeom>
            <a:avLst/>
            <a:gdLst>
              <a:gd name="connsiteX0" fmla="*/ 432000 w 432000"/>
              <a:gd name="connsiteY0" fmla="*/ 0 h 5082052"/>
              <a:gd name="connsiteX1" fmla="*/ 432000 w 432000"/>
              <a:gd name="connsiteY1" fmla="*/ 4832637 h 5082052"/>
              <a:gd name="connsiteX2" fmla="*/ 0 w 432000"/>
              <a:gd name="connsiteY2" fmla="*/ 5082052 h 5082052"/>
              <a:gd name="connsiteX3" fmla="*/ 0 w 432000"/>
              <a:gd name="connsiteY3" fmla="*/ 266230 h 5082052"/>
            </a:gdLst>
            <a:ahLst/>
            <a:cxnLst>
              <a:cxn ang="0">
                <a:pos x="connsiteX0" y="connsiteY0"/>
              </a:cxn>
              <a:cxn ang="0">
                <a:pos x="connsiteX1" y="connsiteY1"/>
              </a:cxn>
              <a:cxn ang="0">
                <a:pos x="connsiteX2" y="connsiteY2"/>
              </a:cxn>
              <a:cxn ang="0">
                <a:pos x="connsiteX3" y="connsiteY3"/>
              </a:cxn>
            </a:cxnLst>
            <a:rect l="l" t="t" r="r" b="b"/>
            <a:pathLst>
              <a:path w="432000" h="5082052">
                <a:moveTo>
                  <a:pt x="432000" y="0"/>
                </a:moveTo>
                <a:lnTo>
                  <a:pt x="432000" y="4832637"/>
                </a:lnTo>
                <a:lnTo>
                  <a:pt x="0" y="5082052"/>
                </a:lnTo>
                <a:lnTo>
                  <a:pt x="0" y="26623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14" name="MH_Other_2"/>
          <p:cNvSpPr/>
          <p:nvPr>
            <p:custDataLst>
              <p:tags r:id="rId2"/>
            </p:custDataLst>
          </p:nvPr>
        </p:nvSpPr>
        <p:spPr>
          <a:xfrm>
            <a:off x="8193306" y="4495150"/>
            <a:ext cx="1832017" cy="218521"/>
          </a:xfrm>
          <a:custGeom>
            <a:avLst/>
            <a:gdLst>
              <a:gd name="connsiteX0" fmla="*/ 249416 w 3622804"/>
              <a:gd name="connsiteY0" fmla="*/ 0 h 432000"/>
              <a:gd name="connsiteX1" fmla="*/ 3373389 w 3622804"/>
              <a:gd name="connsiteY1" fmla="*/ 0 h 432000"/>
              <a:gd name="connsiteX2" fmla="*/ 3622804 w 3622804"/>
              <a:gd name="connsiteY2" fmla="*/ 432000 h 432000"/>
              <a:gd name="connsiteX3" fmla="*/ 0 w 3622804"/>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3622804" h="432000">
                <a:moveTo>
                  <a:pt x="249416" y="0"/>
                </a:moveTo>
                <a:lnTo>
                  <a:pt x="3373389" y="0"/>
                </a:lnTo>
                <a:lnTo>
                  <a:pt x="3622804" y="432000"/>
                </a:lnTo>
                <a:lnTo>
                  <a:pt x="0"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0" name="MH_Other_3"/>
          <p:cNvSpPr/>
          <p:nvPr>
            <p:custDataLst>
              <p:tags r:id="rId3"/>
            </p:custDataLst>
          </p:nvPr>
        </p:nvSpPr>
        <p:spPr>
          <a:xfrm rot="9000000">
            <a:off x="9818235" y="2560225"/>
            <a:ext cx="218521" cy="2509177"/>
          </a:xfrm>
          <a:custGeom>
            <a:avLst/>
            <a:gdLst>
              <a:gd name="connsiteX0" fmla="*/ 0 w 432000"/>
              <a:gd name="connsiteY0" fmla="*/ 4963154 h 4963154"/>
              <a:gd name="connsiteX1" fmla="*/ 0 w 432000"/>
              <a:gd name="connsiteY1" fmla="*/ 249415 h 4963154"/>
              <a:gd name="connsiteX2" fmla="*/ 432000 w 432000"/>
              <a:gd name="connsiteY2" fmla="*/ 0 h 4963154"/>
              <a:gd name="connsiteX3" fmla="*/ 432000 w 432000"/>
              <a:gd name="connsiteY3" fmla="*/ 4713738 h 4963154"/>
            </a:gdLst>
            <a:ahLst/>
            <a:cxnLst>
              <a:cxn ang="0">
                <a:pos x="connsiteX0" y="connsiteY0"/>
              </a:cxn>
              <a:cxn ang="0">
                <a:pos x="connsiteX1" y="connsiteY1"/>
              </a:cxn>
              <a:cxn ang="0">
                <a:pos x="connsiteX2" y="connsiteY2"/>
              </a:cxn>
              <a:cxn ang="0">
                <a:pos x="connsiteX3" y="connsiteY3"/>
              </a:cxn>
            </a:cxnLst>
            <a:rect l="l" t="t" r="r" b="b"/>
            <a:pathLst>
              <a:path w="432000" h="4963154">
                <a:moveTo>
                  <a:pt x="0" y="4963154"/>
                </a:moveTo>
                <a:lnTo>
                  <a:pt x="0" y="249415"/>
                </a:lnTo>
                <a:lnTo>
                  <a:pt x="432000" y="0"/>
                </a:lnTo>
                <a:lnTo>
                  <a:pt x="432000" y="4713738"/>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1" name="MH_Other_4"/>
          <p:cNvSpPr/>
          <p:nvPr>
            <p:custDataLst>
              <p:tags r:id="rId4"/>
            </p:custDataLst>
          </p:nvPr>
        </p:nvSpPr>
        <p:spPr>
          <a:xfrm rot="1800000">
            <a:off x="8800589" y="2809237"/>
            <a:ext cx="217250" cy="1858696"/>
          </a:xfrm>
          <a:custGeom>
            <a:avLst/>
            <a:gdLst>
              <a:gd name="connsiteX0" fmla="*/ 0 w 363878"/>
              <a:gd name="connsiteY0" fmla="*/ 0 h 2997800"/>
              <a:gd name="connsiteX1" fmla="*/ 363878 w 363878"/>
              <a:gd name="connsiteY1" fmla="*/ 236739 h 2997800"/>
              <a:gd name="connsiteX2" fmla="*/ 363878 w 363878"/>
              <a:gd name="connsiteY2" fmla="*/ 2787715 h 2997800"/>
              <a:gd name="connsiteX3" fmla="*/ 0 w 363878"/>
              <a:gd name="connsiteY3" fmla="*/ 2997800 h 2997800"/>
            </a:gdLst>
            <a:ahLst/>
            <a:cxnLst>
              <a:cxn ang="0">
                <a:pos x="connsiteX0" y="connsiteY0"/>
              </a:cxn>
              <a:cxn ang="0">
                <a:pos x="connsiteX1" y="connsiteY1"/>
              </a:cxn>
              <a:cxn ang="0">
                <a:pos x="connsiteX2" y="connsiteY2"/>
              </a:cxn>
              <a:cxn ang="0">
                <a:pos x="connsiteX3" y="connsiteY3"/>
              </a:cxn>
            </a:cxnLst>
            <a:rect l="l" t="t" r="r" b="b"/>
            <a:pathLst>
              <a:path w="363878" h="2997800">
                <a:moveTo>
                  <a:pt x="0" y="0"/>
                </a:moveTo>
                <a:lnTo>
                  <a:pt x="363878" y="236739"/>
                </a:lnTo>
                <a:lnTo>
                  <a:pt x="363878" y="2787715"/>
                </a:lnTo>
                <a:lnTo>
                  <a:pt x="0" y="299780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2" name="MH_Other_5"/>
          <p:cNvSpPr/>
          <p:nvPr>
            <p:custDataLst>
              <p:tags r:id="rId5"/>
            </p:custDataLst>
          </p:nvPr>
        </p:nvSpPr>
        <p:spPr>
          <a:xfrm>
            <a:off x="7943022" y="4739080"/>
            <a:ext cx="2495202" cy="218521"/>
          </a:xfrm>
          <a:custGeom>
            <a:avLst/>
            <a:gdLst>
              <a:gd name="connsiteX0" fmla="*/ 0 w 4846421"/>
              <a:gd name="connsiteY0" fmla="*/ 0 h 432000"/>
              <a:gd name="connsiteX1" fmla="*/ 4597006 w 4846421"/>
              <a:gd name="connsiteY1" fmla="*/ 0 h 432000"/>
              <a:gd name="connsiteX2" fmla="*/ 4846421 w 4846421"/>
              <a:gd name="connsiteY2" fmla="*/ 432000 h 432000"/>
              <a:gd name="connsiteX3" fmla="*/ 249415 w 4846421"/>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4846421" h="432000">
                <a:moveTo>
                  <a:pt x="0" y="0"/>
                </a:moveTo>
                <a:lnTo>
                  <a:pt x="4597006" y="0"/>
                </a:lnTo>
                <a:lnTo>
                  <a:pt x="4846421" y="432000"/>
                </a:lnTo>
                <a:lnTo>
                  <a:pt x="249415"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3" name="MH_Other_6"/>
          <p:cNvSpPr/>
          <p:nvPr>
            <p:custDataLst>
              <p:tags r:id="rId6"/>
            </p:custDataLst>
          </p:nvPr>
        </p:nvSpPr>
        <p:spPr>
          <a:xfrm rot="9000000">
            <a:off x="9646722" y="3088741"/>
            <a:ext cx="218521" cy="1837099"/>
          </a:xfrm>
          <a:custGeom>
            <a:avLst/>
            <a:gdLst>
              <a:gd name="connsiteX0" fmla="*/ 0 w 363878"/>
              <a:gd name="connsiteY0" fmla="*/ 2784027 h 2784027"/>
              <a:gd name="connsiteX1" fmla="*/ 0 w 363878"/>
              <a:gd name="connsiteY1" fmla="*/ 0 h 2784027"/>
              <a:gd name="connsiteX2" fmla="*/ 363878 w 363878"/>
              <a:gd name="connsiteY2" fmla="*/ 184671 h 2784027"/>
              <a:gd name="connsiteX3" fmla="*/ 363878 w 363878"/>
              <a:gd name="connsiteY3" fmla="*/ 2573942 h 2784027"/>
            </a:gdLst>
            <a:ahLst/>
            <a:cxnLst>
              <a:cxn ang="0">
                <a:pos x="connsiteX0" y="connsiteY0"/>
              </a:cxn>
              <a:cxn ang="0">
                <a:pos x="connsiteX1" y="connsiteY1"/>
              </a:cxn>
              <a:cxn ang="0">
                <a:pos x="connsiteX2" y="connsiteY2"/>
              </a:cxn>
              <a:cxn ang="0">
                <a:pos x="connsiteX3" y="connsiteY3"/>
              </a:cxn>
            </a:cxnLst>
            <a:rect l="l" t="t" r="r" b="b"/>
            <a:pathLst>
              <a:path w="363878" h="2784027">
                <a:moveTo>
                  <a:pt x="0" y="2784027"/>
                </a:moveTo>
                <a:lnTo>
                  <a:pt x="0" y="0"/>
                </a:lnTo>
                <a:lnTo>
                  <a:pt x="363878" y="184671"/>
                </a:lnTo>
                <a:lnTo>
                  <a:pt x="363878" y="2573942"/>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4" name="矩形 23"/>
          <p:cNvSpPr/>
          <p:nvPr/>
        </p:nvSpPr>
        <p:spPr>
          <a:xfrm>
            <a:off x="8060784" y="5035094"/>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5" name="矩形 24"/>
          <p:cNvSpPr/>
          <p:nvPr/>
        </p:nvSpPr>
        <p:spPr>
          <a:xfrm rot="3600788">
            <a:off x="9344632" y="2905467"/>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6" name="矩形 25"/>
          <p:cNvSpPr/>
          <p:nvPr/>
        </p:nvSpPr>
        <p:spPr>
          <a:xfrm rot="18030656">
            <a:off x="6837488" y="2795059"/>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7" name="矩形 26"/>
          <p:cNvSpPr/>
          <p:nvPr/>
        </p:nvSpPr>
        <p:spPr>
          <a:xfrm>
            <a:off x="865508" y="2029919"/>
            <a:ext cx="4726807" cy="4086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请输入第一章大标题</a:t>
            </a:r>
          </a:p>
        </p:txBody>
      </p:sp>
      <p:sp>
        <p:nvSpPr>
          <p:cNvPr id="9219" name="文本占位符 2"/>
          <p:cNvSpPr>
            <a:spLocks noGrp="1"/>
          </p:cNvSpPr>
          <p:nvPr>
            <p:ph type="body" idx="1"/>
          </p:nvPr>
        </p:nvSpPr>
        <p:spPr/>
        <p:txBody>
          <a:bodyPr/>
          <a:lstStyle/>
          <a:p>
            <a:r>
              <a:rPr lang="zh-CN" altLang="en-US" dirty="0"/>
              <a:t>请输入第一章说明小标题</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4" name="组合 13"/>
          <p:cNvGrpSpPr/>
          <p:nvPr/>
        </p:nvGrpSpPr>
        <p:grpSpPr>
          <a:xfrm rot="1181113">
            <a:off x="716925" y="3690990"/>
            <a:ext cx="4253805" cy="291304"/>
            <a:chOff x="3157239" y="3969697"/>
            <a:chExt cx="1888573" cy="129331"/>
          </a:xfrm>
        </p:grpSpPr>
        <p:sp>
          <p:nvSpPr>
            <p:cNvPr id="15" name="Freeform 40"/>
            <p:cNvSpPr/>
            <p:nvPr/>
          </p:nvSpPr>
          <p:spPr bwMode="auto">
            <a:xfrm>
              <a:off x="4810183" y="3969697"/>
              <a:ext cx="235629" cy="129331"/>
            </a:xfrm>
            <a:custGeom>
              <a:avLst/>
              <a:gdLst>
                <a:gd name="T0" fmla="*/ 0 w 50"/>
                <a:gd name="T1" fmla="*/ 27 h 27"/>
                <a:gd name="T2" fmla="*/ 49 w 50"/>
                <a:gd name="T3" fmla="*/ 15 h 27"/>
                <a:gd name="T4" fmla="*/ 49 w 50"/>
                <a:gd name="T5" fmla="*/ 12 h 27"/>
                <a:gd name="T6" fmla="*/ 0 w 50"/>
                <a:gd name="T7" fmla="*/ 0 h 27"/>
                <a:gd name="T8" fmla="*/ 0 w 50"/>
                <a:gd name="T9" fmla="*/ 27 h 27"/>
              </a:gdLst>
              <a:ahLst/>
              <a:cxnLst>
                <a:cxn ang="0">
                  <a:pos x="T0" y="T1"/>
                </a:cxn>
                <a:cxn ang="0">
                  <a:pos x="T2" y="T3"/>
                </a:cxn>
                <a:cxn ang="0">
                  <a:pos x="T4" y="T5"/>
                </a:cxn>
                <a:cxn ang="0">
                  <a:pos x="T6" y="T7"/>
                </a:cxn>
                <a:cxn ang="0">
                  <a:pos x="T8" y="T9"/>
                </a:cxn>
              </a:cxnLst>
              <a:rect l="0" t="0" r="r" b="b"/>
              <a:pathLst>
                <a:path w="50" h="27">
                  <a:moveTo>
                    <a:pt x="0" y="27"/>
                  </a:moveTo>
                  <a:cubicBezTo>
                    <a:pt x="49" y="15"/>
                    <a:pt x="49" y="15"/>
                    <a:pt x="49" y="15"/>
                  </a:cubicBezTo>
                  <a:cubicBezTo>
                    <a:pt x="50" y="15"/>
                    <a:pt x="50" y="13"/>
                    <a:pt x="49" y="12"/>
                  </a:cubicBezTo>
                  <a:cubicBezTo>
                    <a:pt x="0" y="0"/>
                    <a:pt x="0" y="0"/>
                    <a:pt x="0" y="0"/>
                  </a:cubicBezTo>
                  <a:lnTo>
                    <a:pt x="0" y="27"/>
                  </a:lnTo>
                  <a:close/>
                </a:path>
              </a:pathLst>
            </a:custGeom>
            <a:solidFill>
              <a:srgbClr val="FFE0B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41"/>
            <p:cNvSpPr>
              <a:spLocks noChangeArrowheads="1"/>
            </p:cNvSpPr>
            <p:nvPr/>
          </p:nvSpPr>
          <p:spPr bwMode="auto">
            <a:xfrm>
              <a:off x="3205073" y="3969697"/>
              <a:ext cx="1605110" cy="129331"/>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7" name="Oval 42"/>
            <p:cNvSpPr>
              <a:spLocks noChangeArrowheads="1"/>
            </p:cNvSpPr>
            <p:nvPr/>
          </p:nvSpPr>
          <p:spPr bwMode="auto">
            <a:xfrm>
              <a:off x="3157239" y="3969697"/>
              <a:ext cx="95669" cy="129331"/>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8" name="Rectangle 43"/>
            <p:cNvSpPr>
              <a:spLocks noChangeArrowheads="1"/>
            </p:cNvSpPr>
            <p:nvPr/>
          </p:nvSpPr>
          <p:spPr bwMode="auto">
            <a:xfrm>
              <a:off x="3205073" y="3969697"/>
              <a:ext cx="184251" cy="1293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9" name="Freeform 44"/>
            <p:cNvSpPr/>
            <p:nvPr/>
          </p:nvSpPr>
          <p:spPr bwMode="auto">
            <a:xfrm>
              <a:off x="3252908" y="3969697"/>
              <a:ext cx="240944" cy="129331"/>
            </a:xfrm>
            <a:custGeom>
              <a:avLst/>
              <a:gdLst>
                <a:gd name="T0" fmla="*/ 51 w 51"/>
                <a:gd name="T1" fmla="*/ 14 h 27"/>
                <a:gd name="T2" fmla="*/ 41 w 51"/>
                <a:gd name="T3" fmla="*/ 0 h 27"/>
                <a:gd name="T4" fmla="*/ 0 w 51"/>
                <a:gd name="T5" fmla="*/ 0 h 27"/>
                <a:gd name="T6" fmla="*/ 10 w 51"/>
                <a:gd name="T7" fmla="*/ 14 h 27"/>
                <a:gd name="T8" fmla="*/ 0 w 51"/>
                <a:gd name="T9" fmla="*/ 27 h 27"/>
                <a:gd name="T10" fmla="*/ 41 w 51"/>
                <a:gd name="T11" fmla="*/ 27 h 27"/>
                <a:gd name="T12" fmla="*/ 51 w 51"/>
                <a:gd name="T13" fmla="*/ 14 h 27"/>
              </a:gdLst>
              <a:ahLst/>
              <a:cxnLst>
                <a:cxn ang="0">
                  <a:pos x="T0" y="T1"/>
                </a:cxn>
                <a:cxn ang="0">
                  <a:pos x="T2" y="T3"/>
                </a:cxn>
                <a:cxn ang="0">
                  <a:pos x="T4" y="T5"/>
                </a:cxn>
                <a:cxn ang="0">
                  <a:pos x="T6" y="T7"/>
                </a:cxn>
                <a:cxn ang="0">
                  <a:pos x="T8" y="T9"/>
                </a:cxn>
                <a:cxn ang="0">
                  <a:pos x="T10" y="T11"/>
                </a:cxn>
                <a:cxn ang="0">
                  <a:pos x="T12" y="T13"/>
                </a:cxn>
              </a:cxnLst>
              <a:rect l="0" t="0" r="r" b="b"/>
              <a:pathLst>
                <a:path w="51" h="27">
                  <a:moveTo>
                    <a:pt x="51" y="14"/>
                  </a:moveTo>
                  <a:cubicBezTo>
                    <a:pt x="51" y="6"/>
                    <a:pt x="47" y="0"/>
                    <a:pt x="41" y="0"/>
                  </a:cubicBezTo>
                  <a:cubicBezTo>
                    <a:pt x="0" y="0"/>
                    <a:pt x="0" y="0"/>
                    <a:pt x="0" y="0"/>
                  </a:cubicBezTo>
                  <a:cubicBezTo>
                    <a:pt x="5" y="0"/>
                    <a:pt x="10" y="6"/>
                    <a:pt x="10" y="14"/>
                  </a:cubicBezTo>
                  <a:cubicBezTo>
                    <a:pt x="10" y="21"/>
                    <a:pt x="5" y="27"/>
                    <a:pt x="0" y="27"/>
                  </a:cubicBezTo>
                  <a:cubicBezTo>
                    <a:pt x="41" y="27"/>
                    <a:pt x="41" y="27"/>
                    <a:pt x="41" y="27"/>
                  </a:cubicBezTo>
                  <a:cubicBezTo>
                    <a:pt x="47" y="27"/>
                    <a:pt x="51" y="21"/>
                    <a:pt x="51" y="14"/>
                  </a:cubicBezTo>
                  <a:close/>
                </a:path>
              </a:pathLst>
            </a:custGeom>
            <a:solidFill>
              <a:schemeClr val="accent1">
                <a:lumMod val="40000"/>
                <a:lumOff val="60000"/>
              </a:schemeClr>
            </a:solidFill>
            <a:ln>
              <a:noFill/>
            </a:ln>
          </p:spPr>
          <p:txBody>
            <a:bodyPr vert="horz" wrap="square" lIns="91440" tIns="45720" rIns="91440" bIns="45720" numCol="1" anchor="t" anchorCtr="0" compatLnSpc="1"/>
            <a:lstStyle/>
            <a:p>
              <a:endParaRPr lang="zh-CN" altLang="en-US"/>
            </a:p>
          </p:txBody>
        </p:sp>
        <p:sp>
          <p:nvSpPr>
            <p:cNvPr id="20" name="Freeform 45"/>
            <p:cNvSpPr/>
            <p:nvPr/>
          </p:nvSpPr>
          <p:spPr bwMode="auto">
            <a:xfrm>
              <a:off x="4960773" y="4008673"/>
              <a:ext cx="85039" cy="56693"/>
            </a:xfrm>
            <a:custGeom>
              <a:avLst/>
              <a:gdLst>
                <a:gd name="T0" fmla="*/ 1 w 18"/>
                <a:gd name="T1" fmla="*/ 6 h 12"/>
                <a:gd name="T2" fmla="*/ 0 w 18"/>
                <a:gd name="T3" fmla="*/ 12 h 12"/>
                <a:gd name="T4" fmla="*/ 17 w 18"/>
                <a:gd name="T5" fmla="*/ 7 h 12"/>
                <a:gd name="T6" fmla="*/ 17 w 18"/>
                <a:gd name="T7" fmla="*/ 4 h 12"/>
                <a:gd name="T8" fmla="*/ 0 w 18"/>
                <a:gd name="T9" fmla="*/ 0 h 12"/>
                <a:gd name="T10" fmla="*/ 1 w 18"/>
                <a:gd name="T11" fmla="*/ 6 h 12"/>
              </a:gdLst>
              <a:ahLst/>
              <a:cxnLst>
                <a:cxn ang="0">
                  <a:pos x="T0" y="T1"/>
                </a:cxn>
                <a:cxn ang="0">
                  <a:pos x="T2" y="T3"/>
                </a:cxn>
                <a:cxn ang="0">
                  <a:pos x="T4" y="T5"/>
                </a:cxn>
                <a:cxn ang="0">
                  <a:pos x="T6" y="T7"/>
                </a:cxn>
                <a:cxn ang="0">
                  <a:pos x="T8" y="T9"/>
                </a:cxn>
                <a:cxn ang="0">
                  <a:pos x="T10" y="T11"/>
                </a:cxn>
              </a:cxnLst>
              <a:rect l="0" t="0" r="r" b="b"/>
              <a:pathLst>
                <a:path w="18" h="12">
                  <a:moveTo>
                    <a:pt x="1" y="6"/>
                  </a:moveTo>
                  <a:cubicBezTo>
                    <a:pt x="1" y="8"/>
                    <a:pt x="0" y="10"/>
                    <a:pt x="0" y="12"/>
                  </a:cubicBezTo>
                  <a:cubicBezTo>
                    <a:pt x="17" y="7"/>
                    <a:pt x="17" y="7"/>
                    <a:pt x="17" y="7"/>
                  </a:cubicBezTo>
                  <a:cubicBezTo>
                    <a:pt x="18" y="7"/>
                    <a:pt x="18" y="5"/>
                    <a:pt x="17" y="4"/>
                  </a:cubicBezTo>
                  <a:cubicBezTo>
                    <a:pt x="0" y="0"/>
                    <a:pt x="0" y="0"/>
                    <a:pt x="0" y="0"/>
                  </a:cubicBezTo>
                  <a:cubicBezTo>
                    <a:pt x="0" y="2"/>
                    <a:pt x="1" y="4"/>
                    <a:pt x="1" y="6"/>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1" name="Freeform 46"/>
          <p:cNvSpPr/>
          <p:nvPr/>
        </p:nvSpPr>
        <p:spPr bwMode="auto">
          <a:xfrm>
            <a:off x="4138424" y="3546092"/>
            <a:ext cx="283463" cy="290550"/>
          </a:xfrm>
          <a:custGeom>
            <a:avLst/>
            <a:gdLst>
              <a:gd name="T0" fmla="*/ 56 w 60"/>
              <a:gd name="T1" fmla="*/ 26 h 61"/>
              <a:gd name="T2" fmla="*/ 50 w 60"/>
              <a:gd name="T3" fmla="*/ 26 h 61"/>
              <a:gd name="T4" fmla="*/ 35 w 60"/>
              <a:gd name="T5" fmla="*/ 10 h 61"/>
              <a:gd name="T6" fmla="*/ 35 w 60"/>
              <a:gd name="T7" fmla="*/ 5 h 61"/>
              <a:gd name="T8" fmla="*/ 30 w 60"/>
              <a:gd name="T9" fmla="*/ 0 h 61"/>
              <a:gd name="T10" fmla="*/ 26 w 60"/>
              <a:gd name="T11" fmla="*/ 5 h 61"/>
              <a:gd name="T12" fmla="*/ 26 w 60"/>
              <a:gd name="T13" fmla="*/ 10 h 61"/>
              <a:gd name="T14" fmla="*/ 10 w 60"/>
              <a:gd name="T15" fmla="*/ 26 h 61"/>
              <a:gd name="T16" fmla="*/ 4 w 60"/>
              <a:gd name="T17" fmla="*/ 26 h 61"/>
              <a:gd name="T18" fmla="*/ 0 w 60"/>
              <a:gd name="T19" fmla="*/ 30 h 61"/>
              <a:gd name="T20" fmla="*/ 0 w 60"/>
              <a:gd name="T21" fmla="*/ 30 h 61"/>
              <a:gd name="T22" fmla="*/ 4 w 60"/>
              <a:gd name="T23" fmla="*/ 35 h 61"/>
              <a:gd name="T24" fmla="*/ 10 w 60"/>
              <a:gd name="T25" fmla="*/ 35 h 61"/>
              <a:gd name="T26" fmla="*/ 26 w 60"/>
              <a:gd name="T27" fmla="*/ 50 h 61"/>
              <a:gd name="T28" fmla="*/ 26 w 60"/>
              <a:gd name="T29" fmla="*/ 56 h 61"/>
              <a:gd name="T30" fmla="*/ 30 w 60"/>
              <a:gd name="T31" fmla="*/ 61 h 61"/>
              <a:gd name="T32" fmla="*/ 35 w 60"/>
              <a:gd name="T33" fmla="*/ 56 h 61"/>
              <a:gd name="T34" fmla="*/ 35 w 60"/>
              <a:gd name="T35" fmla="*/ 50 h 61"/>
              <a:gd name="T36" fmla="*/ 50 w 60"/>
              <a:gd name="T37" fmla="*/ 35 h 61"/>
              <a:gd name="T38" fmla="*/ 56 w 60"/>
              <a:gd name="T39" fmla="*/ 35 h 61"/>
              <a:gd name="T40" fmla="*/ 60 w 60"/>
              <a:gd name="T41" fmla="*/ 30 h 61"/>
              <a:gd name="T42" fmla="*/ 60 w 60"/>
              <a:gd name="T43" fmla="*/ 30 h 61"/>
              <a:gd name="T44" fmla="*/ 56 w 60"/>
              <a:gd name="T4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 h="61">
                <a:moveTo>
                  <a:pt x="56" y="26"/>
                </a:moveTo>
                <a:cubicBezTo>
                  <a:pt x="50" y="26"/>
                  <a:pt x="50" y="26"/>
                  <a:pt x="50" y="26"/>
                </a:cubicBezTo>
                <a:cubicBezTo>
                  <a:pt x="41" y="26"/>
                  <a:pt x="35" y="19"/>
                  <a:pt x="35" y="10"/>
                </a:cubicBezTo>
                <a:cubicBezTo>
                  <a:pt x="35" y="5"/>
                  <a:pt x="35" y="5"/>
                  <a:pt x="35" y="5"/>
                </a:cubicBezTo>
                <a:cubicBezTo>
                  <a:pt x="35" y="2"/>
                  <a:pt x="33" y="0"/>
                  <a:pt x="30" y="0"/>
                </a:cubicBezTo>
                <a:cubicBezTo>
                  <a:pt x="28" y="0"/>
                  <a:pt x="26" y="2"/>
                  <a:pt x="26" y="5"/>
                </a:cubicBezTo>
                <a:cubicBezTo>
                  <a:pt x="26" y="10"/>
                  <a:pt x="26" y="10"/>
                  <a:pt x="26" y="10"/>
                </a:cubicBezTo>
                <a:cubicBezTo>
                  <a:pt x="26" y="19"/>
                  <a:pt x="19" y="26"/>
                  <a:pt x="10" y="26"/>
                </a:cubicBezTo>
                <a:cubicBezTo>
                  <a:pt x="4" y="26"/>
                  <a:pt x="4" y="26"/>
                  <a:pt x="4" y="26"/>
                </a:cubicBezTo>
                <a:cubicBezTo>
                  <a:pt x="2" y="26"/>
                  <a:pt x="0" y="28"/>
                  <a:pt x="0" y="30"/>
                </a:cubicBezTo>
                <a:cubicBezTo>
                  <a:pt x="0" y="30"/>
                  <a:pt x="0" y="30"/>
                  <a:pt x="0" y="30"/>
                </a:cubicBezTo>
                <a:cubicBezTo>
                  <a:pt x="0" y="33"/>
                  <a:pt x="2" y="35"/>
                  <a:pt x="4" y="35"/>
                </a:cubicBezTo>
                <a:cubicBezTo>
                  <a:pt x="10" y="35"/>
                  <a:pt x="10" y="35"/>
                  <a:pt x="10" y="35"/>
                </a:cubicBezTo>
                <a:cubicBezTo>
                  <a:pt x="19" y="35"/>
                  <a:pt x="26" y="42"/>
                  <a:pt x="26" y="50"/>
                </a:cubicBezTo>
                <a:cubicBezTo>
                  <a:pt x="26" y="56"/>
                  <a:pt x="26" y="56"/>
                  <a:pt x="26" y="56"/>
                </a:cubicBezTo>
                <a:cubicBezTo>
                  <a:pt x="26" y="59"/>
                  <a:pt x="27" y="61"/>
                  <a:pt x="30" y="61"/>
                </a:cubicBezTo>
                <a:cubicBezTo>
                  <a:pt x="32" y="61"/>
                  <a:pt x="35" y="59"/>
                  <a:pt x="35" y="56"/>
                </a:cubicBezTo>
                <a:cubicBezTo>
                  <a:pt x="35" y="50"/>
                  <a:pt x="35" y="50"/>
                  <a:pt x="35" y="50"/>
                </a:cubicBezTo>
                <a:cubicBezTo>
                  <a:pt x="35" y="42"/>
                  <a:pt x="41" y="35"/>
                  <a:pt x="50" y="35"/>
                </a:cubicBezTo>
                <a:cubicBezTo>
                  <a:pt x="56" y="35"/>
                  <a:pt x="56" y="35"/>
                  <a:pt x="56" y="35"/>
                </a:cubicBezTo>
                <a:cubicBezTo>
                  <a:pt x="58" y="35"/>
                  <a:pt x="60" y="33"/>
                  <a:pt x="60" y="30"/>
                </a:cubicBezTo>
                <a:cubicBezTo>
                  <a:pt x="60" y="30"/>
                  <a:pt x="60" y="30"/>
                  <a:pt x="60" y="30"/>
                </a:cubicBezTo>
                <a:cubicBezTo>
                  <a:pt x="60" y="28"/>
                  <a:pt x="58" y="26"/>
                  <a:pt x="56" y="26"/>
                </a:cubicBezTo>
                <a:close/>
              </a:path>
            </a:pathLst>
          </a:custGeom>
          <a:solidFill>
            <a:schemeClr val="tx1"/>
          </a:solidFill>
          <a:ln>
            <a:noFill/>
          </a:ln>
        </p:spPr>
        <p:txBody>
          <a:bodyPr vert="horz" wrap="square" lIns="91440" tIns="45720" rIns="91440" bIns="45720" numCol="1" anchor="t" anchorCtr="0" compatLnSpc="1"/>
          <a:lstStyle/>
          <a:p>
            <a:endParaRPr lang="zh-CN" altLang="en-US"/>
          </a:p>
        </p:txBody>
      </p:sp>
      <p:sp>
        <p:nvSpPr>
          <p:cNvPr id="22" name="Freeform 47"/>
          <p:cNvSpPr/>
          <p:nvPr/>
        </p:nvSpPr>
        <p:spPr bwMode="auto">
          <a:xfrm>
            <a:off x="1775050" y="4261836"/>
            <a:ext cx="288779" cy="288779"/>
          </a:xfrm>
          <a:custGeom>
            <a:avLst/>
            <a:gdLst>
              <a:gd name="T0" fmla="*/ 57 w 61"/>
              <a:gd name="T1" fmla="*/ 26 h 61"/>
              <a:gd name="T2" fmla="*/ 51 w 61"/>
              <a:gd name="T3" fmla="*/ 26 h 61"/>
              <a:gd name="T4" fmla="*/ 35 w 61"/>
              <a:gd name="T5" fmla="*/ 11 h 61"/>
              <a:gd name="T6" fmla="*/ 35 w 61"/>
              <a:gd name="T7" fmla="*/ 5 h 61"/>
              <a:gd name="T8" fmla="*/ 31 w 61"/>
              <a:gd name="T9" fmla="*/ 0 h 61"/>
              <a:gd name="T10" fmla="*/ 26 w 61"/>
              <a:gd name="T11" fmla="*/ 5 h 61"/>
              <a:gd name="T12" fmla="*/ 26 w 61"/>
              <a:gd name="T13" fmla="*/ 11 h 61"/>
              <a:gd name="T14" fmla="*/ 11 w 61"/>
              <a:gd name="T15" fmla="*/ 26 h 61"/>
              <a:gd name="T16" fmla="*/ 5 w 61"/>
              <a:gd name="T17" fmla="*/ 26 h 61"/>
              <a:gd name="T18" fmla="*/ 0 w 61"/>
              <a:gd name="T19" fmla="*/ 31 h 61"/>
              <a:gd name="T20" fmla="*/ 0 w 61"/>
              <a:gd name="T21" fmla="*/ 31 h 61"/>
              <a:gd name="T22" fmla="*/ 5 w 61"/>
              <a:gd name="T23" fmla="*/ 35 h 61"/>
              <a:gd name="T24" fmla="*/ 11 w 61"/>
              <a:gd name="T25" fmla="*/ 35 h 61"/>
              <a:gd name="T26" fmla="*/ 26 w 61"/>
              <a:gd name="T27" fmla="*/ 51 h 61"/>
              <a:gd name="T28" fmla="*/ 26 w 61"/>
              <a:gd name="T29" fmla="*/ 57 h 61"/>
              <a:gd name="T30" fmla="*/ 31 w 61"/>
              <a:gd name="T31" fmla="*/ 61 h 61"/>
              <a:gd name="T32" fmla="*/ 35 w 61"/>
              <a:gd name="T33" fmla="*/ 57 h 61"/>
              <a:gd name="T34" fmla="*/ 35 w 61"/>
              <a:gd name="T35" fmla="*/ 51 h 61"/>
              <a:gd name="T36" fmla="*/ 51 w 61"/>
              <a:gd name="T37" fmla="*/ 35 h 61"/>
              <a:gd name="T38" fmla="*/ 57 w 61"/>
              <a:gd name="T39" fmla="*/ 35 h 61"/>
              <a:gd name="T40" fmla="*/ 61 w 61"/>
              <a:gd name="T41" fmla="*/ 31 h 61"/>
              <a:gd name="T42" fmla="*/ 61 w 61"/>
              <a:gd name="T43" fmla="*/ 31 h 61"/>
              <a:gd name="T44" fmla="*/ 57 w 61"/>
              <a:gd name="T4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1" h="61">
                <a:moveTo>
                  <a:pt x="57" y="26"/>
                </a:moveTo>
                <a:cubicBezTo>
                  <a:pt x="51" y="26"/>
                  <a:pt x="51" y="26"/>
                  <a:pt x="51" y="26"/>
                </a:cubicBezTo>
                <a:cubicBezTo>
                  <a:pt x="42" y="26"/>
                  <a:pt x="35" y="19"/>
                  <a:pt x="35" y="11"/>
                </a:cubicBezTo>
                <a:cubicBezTo>
                  <a:pt x="35" y="5"/>
                  <a:pt x="35" y="5"/>
                  <a:pt x="35" y="5"/>
                </a:cubicBezTo>
                <a:cubicBezTo>
                  <a:pt x="35" y="3"/>
                  <a:pt x="34" y="1"/>
                  <a:pt x="31" y="0"/>
                </a:cubicBezTo>
                <a:cubicBezTo>
                  <a:pt x="29" y="0"/>
                  <a:pt x="26" y="2"/>
                  <a:pt x="26" y="5"/>
                </a:cubicBezTo>
                <a:cubicBezTo>
                  <a:pt x="26" y="11"/>
                  <a:pt x="26" y="11"/>
                  <a:pt x="26" y="11"/>
                </a:cubicBezTo>
                <a:cubicBezTo>
                  <a:pt x="26" y="19"/>
                  <a:pt x="19" y="26"/>
                  <a:pt x="11" y="26"/>
                </a:cubicBezTo>
                <a:cubicBezTo>
                  <a:pt x="5" y="26"/>
                  <a:pt x="5" y="26"/>
                  <a:pt x="5" y="26"/>
                </a:cubicBezTo>
                <a:cubicBezTo>
                  <a:pt x="2" y="26"/>
                  <a:pt x="0" y="28"/>
                  <a:pt x="0" y="31"/>
                </a:cubicBezTo>
                <a:cubicBezTo>
                  <a:pt x="0" y="31"/>
                  <a:pt x="0" y="31"/>
                  <a:pt x="0" y="31"/>
                </a:cubicBezTo>
                <a:cubicBezTo>
                  <a:pt x="0" y="33"/>
                  <a:pt x="2" y="35"/>
                  <a:pt x="5" y="35"/>
                </a:cubicBezTo>
                <a:cubicBezTo>
                  <a:pt x="11" y="35"/>
                  <a:pt x="11" y="35"/>
                  <a:pt x="11" y="35"/>
                </a:cubicBezTo>
                <a:cubicBezTo>
                  <a:pt x="19" y="35"/>
                  <a:pt x="26" y="42"/>
                  <a:pt x="26" y="51"/>
                </a:cubicBezTo>
                <a:cubicBezTo>
                  <a:pt x="26" y="57"/>
                  <a:pt x="26" y="57"/>
                  <a:pt x="26" y="57"/>
                </a:cubicBezTo>
                <a:cubicBezTo>
                  <a:pt x="26" y="59"/>
                  <a:pt x="28" y="61"/>
                  <a:pt x="31" y="61"/>
                </a:cubicBezTo>
                <a:cubicBezTo>
                  <a:pt x="33" y="61"/>
                  <a:pt x="35" y="59"/>
                  <a:pt x="35" y="57"/>
                </a:cubicBezTo>
                <a:cubicBezTo>
                  <a:pt x="35" y="51"/>
                  <a:pt x="35" y="51"/>
                  <a:pt x="35" y="51"/>
                </a:cubicBezTo>
                <a:cubicBezTo>
                  <a:pt x="35" y="42"/>
                  <a:pt x="42" y="35"/>
                  <a:pt x="51" y="35"/>
                </a:cubicBezTo>
                <a:cubicBezTo>
                  <a:pt x="57" y="35"/>
                  <a:pt x="57" y="35"/>
                  <a:pt x="57" y="35"/>
                </a:cubicBezTo>
                <a:cubicBezTo>
                  <a:pt x="59" y="35"/>
                  <a:pt x="61" y="33"/>
                  <a:pt x="61" y="31"/>
                </a:cubicBezTo>
                <a:cubicBezTo>
                  <a:pt x="61" y="31"/>
                  <a:pt x="61" y="31"/>
                  <a:pt x="61" y="31"/>
                </a:cubicBezTo>
                <a:cubicBezTo>
                  <a:pt x="61" y="28"/>
                  <a:pt x="59" y="26"/>
                  <a:pt x="57" y="26"/>
                </a:cubicBezTo>
                <a:close/>
              </a:path>
            </a:pathLst>
          </a:custGeom>
          <a:solidFill>
            <a:schemeClr val="tx1"/>
          </a:solidFill>
          <a:ln>
            <a:noFill/>
          </a:ln>
        </p:spPr>
        <p:txBody>
          <a:bodyPr vert="horz" wrap="square" lIns="91440" tIns="45720" rIns="91440" bIns="45720" numCol="1" anchor="t" anchorCtr="0" compatLnSpc="1"/>
          <a:lstStyle/>
          <a:p>
            <a:endParaRPr lang="zh-CN" altLang="en-US"/>
          </a:p>
        </p:txBody>
      </p:sp>
      <p:sp>
        <p:nvSpPr>
          <p:cNvPr id="23" name="Freeform 53"/>
          <p:cNvSpPr/>
          <p:nvPr/>
        </p:nvSpPr>
        <p:spPr bwMode="auto">
          <a:xfrm>
            <a:off x="2547487" y="4111246"/>
            <a:ext cx="122244" cy="122244"/>
          </a:xfrm>
          <a:custGeom>
            <a:avLst/>
            <a:gdLst>
              <a:gd name="T0" fmla="*/ 24 w 26"/>
              <a:gd name="T1" fmla="*/ 11 h 26"/>
              <a:gd name="T2" fmla="*/ 22 w 26"/>
              <a:gd name="T3" fmla="*/ 11 h 26"/>
              <a:gd name="T4" fmla="*/ 15 w 26"/>
              <a:gd name="T5" fmla="*/ 4 h 26"/>
              <a:gd name="T6" fmla="*/ 15 w 26"/>
              <a:gd name="T7" fmla="*/ 2 h 26"/>
              <a:gd name="T8" fmla="*/ 13 w 26"/>
              <a:gd name="T9" fmla="*/ 0 h 26"/>
              <a:gd name="T10" fmla="*/ 11 w 26"/>
              <a:gd name="T11" fmla="*/ 2 h 26"/>
              <a:gd name="T12" fmla="*/ 11 w 26"/>
              <a:gd name="T13" fmla="*/ 4 h 26"/>
              <a:gd name="T14" fmla="*/ 5 w 26"/>
              <a:gd name="T15" fmla="*/ 11 h 26"/>
              <a:gd name="T16" fmla="*/ 2 w 26"/>
              <a:gd name="T17" fmla="*/ 11 h 26"/>
              <a:gd name="T18" fmla="*/ 0 w 26"/>
              <a:gd name="T19" fmla="*/ 13 h 26"/>
              <a:gd name="T20" fmla="*/ 0 w 26"/>
              <a:gd name="T21" fmla="*/ 13 h 26"/>
              <a:gd name="T22" fmla="*/ 2 w 26"/>
              <a:gd name="T23" fmla="*/ 15 h 26"/>
              <a:gd name="T24" fmla="*/ 5 w 26"/>
              <a:gd name="T25" fmla="*/ 15 h 26"/>
              <a:gd name="T26" fmla="*/ 11 w 26"/>
              <a:gd name="T27" fmla="*/ 21 h 26"/>
              <a:gd name="T28" fmla="*/ 11 w 26"/>
              <a:gd name="T29" fmla="*/ 24 h 26"/>
              <a:gd name="T30" fmla="*/ 13 w 26"/>
              <a:gd name="T31" fmla="*/ 26 h 26"/>
              <a:gd name="T32" fmla="*/ 15 w 26"/>
              <a:gd name="T33" fmla="*/ 24 h 26"/>
              <a:gd name="T34" fmla="*/ 15 w 26"/>
              <a:gd name="T35" fmla="*/ 21 h 26"/>
              <a:gd name="T36" fmla="*/ 22 w 26"/>
              <a:gd name="T37" fmla="*/ 15 h 26"/>
              <a:gd name="T38" fmla="*/ 24 w 26"/>
              <a:gd name="T39" fmla="*/ 15 h 26"/>
              <a:gd name="T40" fmla="*/ 26 w 26"/>
              <a:gd name="T41" fmla="*/ 13 h 26"/>
              <a:gd name="T42" fmla="*/ 26 w 26"/>
              <a:gd name="T43" fmla="*/ 13 h 26"/>
              <a:gd name="T44" fmla="*/ 24 w 26"/>
              <a:gd name="T45" fmla="*/ 1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 h="26">
                <a:moveTo>
                  <a:pt x="24" y="11"/>
                </a:moveTo>
                <a:cubicBezTo>
                  <a:pt x="22" y="11"/>
                  <a:pt x="22" y="11"/>
                  <a:pt x="22" y="11"/>
                </a:cubicBezTo>
                <a:cubicBezTo>
                  <a:pt x="18" y="11"/>
                  <a:pt x="15" y="8"/>
                  <a:pt x="15" y="4"/>
                </a:cubicBezTo>
                <a:cubicBezTo>
                  <a:pt x="15" y="2"/>
                  <a:pt x="15" y="2"/>
                  <a:pt x="15" y="2"/>
                </a:cubicBezTo>
                <a:cubicBezTo>
                  <a:pt x="15" y="1"/>
                  <a:pt x="15" y="0"/>
                  <a:pt x="13" y="0"/>
                </a:cubicBezTo>
                <a:cubicBezTo>
                  <a:pt x="12" y="0"/>
                  <a:pt x="11" y="1"/>
                  <a:pt x="11" y="2"/>
                </a:cubicBezTo>
                <a:cubicBezTo>
                  <a:pt x="11" y="4"/>
                  <a:pt x="11" y="4"/>
                  <a:pt x="11" y="4"/>
                </a:cubicBezTo>
                <a:cubicBezTo>
                  <a:pt x="11" y="8"/>
                  <a:pt x="9" y="11"/>
                  <a:pt x="5" y="11"/>
                </a:cubicBezTo>
                <a:cubicBezTo>
                  <a:pt x="2" y="11"/>
                  <a:pt x="2" y="11"/>
                  <a:pt x="2" y="11"/>
                </a:cubicBezTo>
                <a:cubicBezTo>
                  <a:pt x="1" y="11"/>
                  <a:pt x="0" y="12"/>
                  <a:pt x="0" y="13"/>
                </a:cubicBezTo>
                <a:cubicBezTo>
                  <a:pt x="0" y="13"/>
                  <a:pt x="0" y="13"/>
                  <a:pt x="0" y="13"/>
                </a:cubicBezTo>
                <a:cubicBezTo>
                  <a:pt x="0" y="14"/>
                  <a:pt x="1" y="15"/>
                  <a:pt x="2" y="15"/>
                </a:cubicBezTo>
                <a:cubicBezTo>
                  <a:pt x="5" y="15"/>
                  <a:pt x="5" y="15"/>
                  <a:pt x="5" y="15"/>
                </a:cubicBezTo>
                <a:cubicBezTo>
                  <a:pt x="9" y="15"/>
                  <a:pt x="11" y="18"/>
                  <a:pt x="11" y="21"/>
                </a:cubicBezTo>
                <a:cubicBezTo>
                  <a:pt x="11" y="24"/>
                  <a:pt x="11" y="24"/>
                  <a:pt x="11" y="24"/>
                </a:cubicBezTo>
                <a:cubicBezTo>
                  <a:pt x="11" y="25"/>
                  <a:pt x="12" y="26"/>
                  <a:pt x="13" y="26"/>
                </a:cubicBezTo>
                <a:cubicBezTo>
                  <a:pt x="14" y="26"/>
                  <a:pt x="15" y="25"/>
                  <a:pt x="15" y="24"/>
                </a:cubicBezTo>
                <a:cubicBezTo>
                  <a:pt x="15" y="21"/>
                  <a:pt x="15" y="21"/>
                  <a:pt x="15" y="21"/>
                </a:cubicBezTo>
                <a:cubicBezTo>
                  <a:pt x="15" y="18"/>
                  <a:pt x="18" y="15"/>
                  <a:pt x="22" y="15"/>
                </a:cubicBezTo>
                <a:cubicBezTo>
                  <a:pt x="24" y="15"/>
                  <a:pt x="24" y="15"/>
                  <a:pt x="24" y="15"/>
                </a:cubicBezTo>
                <a:cubicBezTo>
                  <a:pt x="25" y="15"/>
                  <a:pt x="26" y="14"/>
                  <a:pt x="26" y="13"/>
                </a:cubicBezTo>
                <a:cubicBezTo>
                  <a:pt x="26" y="13"/>
                  <a:pt x="26" y="13"/>
                  <a:pt x="26" y="13"/>
                </a:cubicBezTo>
                <a:cubicBezTo>
                  <a:pt x="26" y="12"/>
                  <a:pt x="25" y="11"/>
                  <a:pt x="24" y="11"/>
                </a:cubicBezTo>
                <a:close/>
              </a:path>
            </a:pathLst>
          </a:custGeom>
          <a:solidFill>
            <a:schemeClr val="tx1"/>
          </a:solidFill>
          <a:ln>
            <a:noFill/>
          </a:ln>
        </p:spPr>
        <p:txBody>
          <a:bodyPr vert="horz" wrap="square" lIns="91440" tIns="45720" rIns="91440" bIns="45720" numCol="1" anchor="t" anchorCtr="0" compatLnSpc="1"/>
          <a:lstStyle/>
          <a:p>
            <a:endParaRPr lang="zh-CN" altLang="en-US"/>
          </a:p>
        </p:txBody>
      </p:sp>
      <p:sp>
        <p:nvSpPr>
          <p:cNvPr id="24" name="Freeform 46"/>
          <p:cNvSpPr/>
          <p:nvPr/>
        </p:nvSpPr>
        <p:spPr bwMode="auto">
          <a:xfrm>
            <a:off x="1299609" y="2087589"/>
            <a:ext cx="758904" cy="777878"/>
          </a:xfrm>
          <a:custGeom>
            <a:avLst/>
            <a:gdLst>
              <a:gd name="T0" fmla="*/ 56 w 60"/>
              <a:gd name="T1" fmla="*/ 26 h 61"/>
              <a:gd name="T2" fmla="*/ 50 w 60"/>
              <a:gd name="T3" fmla="*/ 26 h 61"/>
              <a:gd name="T4" fmla="*/ 35 w 60"/>
              <a:gd name="T5" fmla="*/ 10 h 61"/>
              <a:gd name="T6" fmla="*/ 35 w 60"/>
              <a:gd name="T7" fmla="*/ 5 h 61"/>
              <a:gd name="T8" fmla="*/ 30 w 60"/>
              <a:gd name="T9" fmla="*/ 0 h 61"/>
              <a:gd name="T10" fmla="*/ 26 w 60"/>
              <a:gd name="T11" fmla="*/ 5 h 61"/>
              <a:gd name="T12" fmla="*/ 26 w 60"/>
              <a:gd name="T13" fmla="*/ 10 h 61"/>
              <a:gd name="T14" fmla="*/ 10 w 60"/>
              <a:gd name="T15" fmla="*/ 26 h 61"/>
              <a:gd name="T16" fmla="*/ 4 w 60"/>
              <a:gd name="T17" fmla="*/ 26 h 61"/>
              <a:gd name="T18" fmla="*/ 0 w 60"/>
              <a:gd name="T19" fmla="*/ 30 h 61"/>
              <a:gd name="T20" fmla="*/ 0 w 60"/>
              <a:gd name="T21" fmla="*/ 30 h 61"/>
              <a:gd name="T22" fmla="*/ 4 w 60"/>
              <a:gd name="T23" fmla="*/ 35 h 61"/>
              <a:gd name="T24" fmla="*/ 10 w 60"/>
              <a:gd name="T25" fmla="*/ 35 h 61"/>
              <a:gd name="T26" fmla="*/ 26 w 60"/>
              <a:gd name="T27" fmla="*/ 50 h 61"/>
              <a:gd name="T28" fmla="*/ 26 w 60"/>
              <a:gd name="T29" fmla="*/ 56 h 61"/>
              <a:gd name="T30" fmla="*/ 30 w 60"/>
              <a:gd name="T31" fmla="*/ 61 h 61"/>
              <a:gd name="T32" fmla="*/ 35 w 60"/>
              <a:gd name="T33" fmla="*/ 56 h 61"/>
              <a:gd name="T34" fmla="*/ 35 w 60"/>
              <a:gd name="T35" fmla="*/ 50 h 61"/>
              <a:gd name="T36" fmla="*/ 50 w 60"/>
              <a:gd name="T37" fmla="*/ 35 h 61"/>
              <a:gd name="T38" fmla="*/ 56 w 60"/>
              <a:gd name="T39" fmla="*/ 35 h 61"/>
              <a:gd name="T40" fmla="*/ 60 w 60"/>
              <a:gd name="T41" fmla="*/ 30 h 61"/>
              <a:gd name="T42" fmla="*/ 60 w 60"/>
              <a:gd name="T43" fmla="*/ 30 h 61"/>
              <a:gd name="T44" fmla="*/ 56 w 60"/>
              <a:gd name="T4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 h="61">
                <a:moveTo>
                  <a:pt x="56" y="26"/>
                </a:moveTo>
                <a:cubicBezTo>
                  <a:pt x="50" y="26"/>
                  <a:pt x="50" y="26"/>
                  <a:pt x="50" y="26"/>
                </a:cubicBezTo>
                <a:cubicBezTo>
                  <a:pt x="41" y="26"/>
                  <a:pt x="35" y="19"/>
                  <a:pt x="35" y="10"/>
                </a:cubicBezTo>
                <a:cubicBezTo>
                  <a:pt x="35" y="5"/>
                  <a:pt x="35" y="5"/>
                  <a:pt x="35" y="5"/>
                </a:cubicBezTo>
                <a:cubicBezTo>
                  <a:pt x="35" y="2"/>
                  <a:pt x="33" y="0"/>
                  <a:pt x="30" y="0"/>
                </a:cubicBezTo>
                <a:cubicBezTo>
                  <a:pt x="28" y="0"/>
                  <a:pt x="26" y="2"/>
                  <a:pt x="26" y="5"/>
                </a:cubicBezTo>
                <a:cubicBezTo>
                  <a:pt x="26" y="10"/>
                  <a:pt x="26" y="10"/>
                  <a:pt x="26" y="10"/>
                </a:cubicBezTo>
                <a:cubicBezTo>
                  <a:pt x="26" y="19"/>
                  <a:pt x="19" y="26"/>
                  <a:pt x="10" y="26"/>
                </a:cubicBezTo>
                <a:cubicBezTo>
                  <a:pt x="4" y="26"/>
                  <a:pt x="4" y="26"/>
                  <a:pt x="4" y="26"/>
                </a:cubicBezTo>
                <a:cubicBezTo>
                  <a:pt x="2" y="26"/>
                  <a:pt x="0" y="28"/>
                  <a:pt x="0" y="30"/>
                </a:cubicBezTo>
                <a:cubicBezTo>
                  <a:pt x="0" y="30"/>
                  <a:pt x="0" y="30"/>
                  <a:pt x="0" y="30"/>
                </a:cubicBezTo>
                <a:cubicBezTo>
                  <a:pt x="0" y="33"/>
                  <a:pt x="2" y="35"/>
                  <a:pt x="4" y="35"/>
                </a:cubicBezTo>
                <a:cubicBezTo>
                  <a:pt x="10" y="35"/>
                  <a:pt x="10" y="35"/>
                  <a:pt x="10" y="35"/>
                </a:cubicBezTo>
                <a:cubicBezTo>
                  <a:pt x="19" y="35"/>
                  <a:pt x="26" y="42"/>
                  <a:pt x="26" y="50"/>
                </a:cubicBezTo>
                <a:cubicBezTo>
                  <a:pt x="26" y="56"/>
                  <a:pt x="26" y="56"/>
                  <a:pt x="26" y="56"/>
                </a:cubicBezTo>
                <a:cubicBezTo>
                  <a:pt x="26" y="59"/>
                  <a:pt x="27" y="61"/>
                  <a:pt x="30" y="61"/>
                </a:cubicBezTo>
                <a:cubicBezTo>
                  <a:pt x="32" y="61"/>
                  <a:pt x="35" y="59"/>
                  <a:pt x="35" y="56"/>
                </a:cubicBezTo>
                <a:cubicBezTo>
                  <a:pt x="35" y="50"/>
                  <a:pt x="35" y="50"/>
                  <a:pt x="35" y="50"/>
                </a:cubicBezTo>
                <a:cubicBezTo>
                  <a:pt x="35" y="42"/>
                  <a:pt x="41" y="35"/>
                  <a:pt x="50" y="35"/>
                </a:cubicBezTo>
                <a:cubicBezTo>
                  <a:pt x="56" y="35"/>
                  <a:pt x="56" y="35"/>
                  <a:pt x="56" y="35"/>
                </a:cubicBezTo>
                <a:cubicBezTo>
                  <a:pt x="58" y="35"/>
                  <a:pt x="60" y="33"/>
                  <a:pt x="60" y="30"/>
                </a:cubicBezTo>
                <a:cubicBezTo>
                  <a:pt x="60" y="30"/>
                  <a:pt x="60" y="30"/>
                  <a:pt x="60" y="30"/>
                </a:cubicBezTo>
                <a:cubicBezTo>
                  <a:pt x="60" y="28"/>
                  <a:pt x="58" y="26"/>
                  <a:pt x="56" y="26"/>
                </a:cubicBezTo>
                <a:close/>
              </a:path>
            </a:pathLst>
          </a:custGeom>
          <a:solidFill>
            <a:schemeClr val="tx1"/>
          </a:solidFill>
          <a:ln>
            <a:noFill/>
          </a:ln>
        </p:spPr>
        <p:txBody>
          <a:bodyPr vert="horz" wrap="square" lIns="91440" tIns="45720" rIns="91440" bIns="45720" numCol="1" anchor="t" anchorCtr="0" compatLnSpc="1"/>
          <a:lstStyle/>
          <a:p>
            <a:endParaRPr lang="zh-CN" altLang="en-US"/>
          </a:p>
        </p:txBody>
      </p:sp>
      <p:sp>
        <p:nvSpPr>
          <p:cNvPr id="25" name="타원 108"/>
          <p:cNvSpPr/>
          <p:nvPr/>
        </p:nvSpPr>
        <p:spPr>
          <a:xfrm>
            <a:off x="617221" y="5392207"/>
            <a:ext cx="4527985" cy="585123"/>
          </a:xfrm>
          <a:prstGeom prst="rect">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solidFill>
                  <a:schemeClr val="accent1"/>
                </a:solidFill>
                <a:latin typeface="+mj-ea"/>
                <a:ea typeface="+mj-ea"/>
              </a:rPr>
              <a:t>请输入您的小标题请输入您的小标题</a:t>
            </a:r>
            <a:endParaRPr lang="ko-KR" altLang="en-US" sz="2000" dirty="0">
              <a:solidFill>
                <a:schemeClr val="accent1"/>
              </a:solidFill>
              <a:latin typeface="+mj-ea"/>
              <a:ea typeface="+mj-ea"/>
            </a:endParaRPr>
          </a:p>
        </p:txBody>
      </p:sp>
      <p:sp>
        <p:nvSpPr>
          <p:cNvPr id="26" name="矩形 25"/>
          <p:cNvSpPr/>
          <p:nvPr/>
        </p:nvSpPr>
        <p:spPr>
          <a:xfrm>
            <a:off x="5986897" y="1439338"/>
            <a:ext cx="5877554" cy="2351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矩形 26"/>
          <p:cNvSpPr/>
          <p:nvPr/>
        </p:nvSpPr>
        <p:spPr>
          <a:xfrm>
            <a:off x="5986897" y="4173460"/>
            <a:ext cx="5877554" cy="2351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矩形 27"/>
          <p:cNvSpPr/>
          <p:nvPr/>
        </p:nvSpPr>
        <p:spPr>
          <a:xfrm>
            <a:off x="5669538" y="1704326"/>
            <a:ext cx="45719" cy="18857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5669538" y="4474337"/>
            <a:ext cx="45719" cy="18857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0" name="圆角矩形 5"/>
          <p:cNvSpPr/>
          <p:nvPr/>
        </p:nvSpPr>
        <p:spPr>
          <a:xfrm>
            <a:off x="1731870" y="2476118"/>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p:txBody>
      </p:sp>
      <p:sp>
        <p:nvSpPr>
          <p:cNvPr id="41" name="椭圆 40"/>
          <p:cNvSpPr/>
          <p:nvPr/>
        </p:nvSpPr>
        <p:spPr>
          <a:xfrm>
            <a:off x="792163" y="2584621"/>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2" name="KSO_Shape"/>
          <p:cNvSpPr/>
          <p:nvPr/>
        </p:nvSpPr>
        <p:spPr bwMode="auto">
          <a:xfrm>
            <a:off x="951580" y="2821810"/>
            <a:ext cx="517932" cy="362389"/>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accent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43" name="圆角矩形 5"/>
          <p:cNvSpPr/>
          <p:nvPr/>
        </p:nvSpPr>
        <p:spPr>
          <a:xfrm>
            <a:off x="1731870" y="3700008"/>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p:txBody>
      </p:sp>
      <p:sp>
        <p:nvSpPr>
          <p:cNvPr id="44" name="椭圆 43"/>
          <p:cNvSpPr/>
          <p:nvPr/>
        </p:nvSpPr>
        <p:spPr>
          <a:xfrm>
            <a:off x="792163" y="3808511"/>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5" name="圆角矩形 5"/>
          <p:cNvSpPr/>
          <p:nvPr/>
        </p:nvSpPr>
        <p:spPr>
          <a:xfrm>
            <a:off x="1731870" y="4923898"/>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p:txBody>
      </p:sp>
      <p:sp>
        <p:nvSpPr>
          <p:cNvPr id="46" name="椭圆 45"/>
          <p:cNvSpPr/>
          <p:nvPr/>
        </p:nvSpPr>
        <p:spPr>
          <a:xfrm>
            <a:off x="792163" y="5032401"/>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9" name="KSO_Shape"/>
          <p:cNvSpPr/>
          <p:nvPr/>
        </p:nvSpPr>
        <p:spPr bwMode="auto">
          <a:xfrm>
            <a:off x="958618" y="5179408"/>
            <a:ext cx="503856" cy="542753"/>
          </a:xfrm>
          <a:custGeom>
            <a:avLst/>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chemeClr val="accent1"/>
          </a:solidFill>
          <a:ln>
            <a:noFill/>
          </a:ln>
        </p:spPr>
        <p:txBody>
          <a:bodyPr vert="horz" wrap="square" lIns="91440" tIns="45720" rIns="91440" bIns="45720" numCol="1" anchor="t" anchorCtr="0" compatLnSpc="1"/>
          <a:lstStyle/>
          <a:p>
            <a:endParaRPr lang="zh-CN" altLang="en-US" dirty="0"/>
          </a:p>
        </p:txBody>
      </p:sp>
      <p:sp>
        <p:nvSpPr>
          <p:cNvPr id="50" name="KSO_Shape"/>
          <p:cNvSpPr/>
          <p:nvPr/>
        </p:nvSpPr>
        <p:spPr bwMode="auto">
          <a:xfrm>
            <a:off x="901131" y="4015976"/>
            <a:ext cx="618830" cy="421836"/>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2" name="矩形 51"/>
          <p:cNvSpPr/>
          <p:nvPr/>
        </p:nvSpPr>
        <p:spPr>
          <a:xfrm>
            <a:off x="5954854" y="1965274"/>
            <a:ext cx="5341504" cy="4504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530491" y="227144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781469" y="3598735"/>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530491" y="366047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781469" y="4987761"/>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530491" y="5049498"/>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781469" y="6376787"/>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4" name="KSO_Shape"/>
          <p:cNvSpPr/>
          <p:nvPr/>
        </p:nvSpPr>
        <p:spPr bwMode="auto">
          <a:xfrm>
            <a:off x="5781469" y="2492698"/>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7" name="KSO_Shape"/>
          <p:cNvSpPr/>
          <p:nvPr/>
        </p:nvSpPr>
        <p:spPr bwMode="auto">
          <a:xfrm>
            <a:off x="5781469" y="3881724"/>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8" name="KSO_Shape"/>
          <p:cNvSpPr/>
          <p:nvPr/>
        </p:nvSpPr>
        <p:spPr bwMode="auto">
          <a:xfrm>
            <a:off x="5781469" y="5270750"/>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1856" y="575730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52" name="Rectangle 42"/>
          <p:cNvSpPr>
            <a:spLocks noChangeArrowheads="1"/>
          </p:cNvSpPr>
          <p:nvPr/>
        </p:nvSpPr>
        <p:spPr bwMode="auto">
          <a:xfrm>
            <a:off x="1337910" y="4114338"/>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dirty="0">
                <a:latin typeface="+mn-lt"/>
              </a:rPr>
              <a:t>93</a:t>
            </a:r>
            <a:r>
              <a:rPr lang="en-US" altLang="zh-CN" sz="5400" dirty="0">
                <a:latin typeface="+mn-lt"/>
              </a:rPr>
              <a:t>%</a:t>
            </a:r>
            <a:endParaRPr lang="zh-CN" altLang="en-US" sz="7200" dirty="0">
              <a:latin typeface="+mn-lt"/>
            </a:endParaRPr>
          </a:p>
        </p:txBody>
      </p:sp>
      <p:sp>
        <p:nvSpPr>
          <p:cNvPr id="15" name="KSO_Shape"/>
          <p:cNvSpPr/>
          <p:nvPr/>
        </p:nvSpPr>
        <p:spPr bwMode="auto">
          <a:xfrm>
            <a:off x="1057096" y="2125417"/>
            <a:ext cx="2831540" cy="1944324"/>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5" name="组合 24"/>
          <p:cNvGrpSpPr/>
          <p:nvPr/>
        </p:nvGrpSpPr>
        <p:grpSpPr>
          <a:xfrm>
            <a:off x="7760133" y="5834468"/>
            <a:ext cx="3792618" cy="403538"/>
            <a:chOff x="1287565" y="3839790"/>
            <a:chExt cx="3792618" cy="403538"/>
          </a:xfrm>
        </p:grpSpPr>
        <p:sp>
          <p:nvSpPr>
            <p:cNvPr id="26"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1"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2"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3"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4"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5"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6"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7"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8"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grpSp>
      <p:grpSp>
        <p:nvGrpSpPr>
          <p:cNvPr id="130" name="组合 129"/>
          <p:cNvGrpSpPr/>
          <p:nvPr/>
        </p:nvGrpSpPr>
        <p:grpSpPr>
          <a:xfrm>
            <a:off x="566809" y="2229495"/>
            <a:ext cx="836766" cy="836766"/>
            <a:chOff x="2886353" y="3300603"/>
            <a:chExt cx="836766" cy="836766"/>
          </a:xfrm>
        </p:grpSpPr>
        <p:sp>
          <p:nvSpPr>
            <p:cNvPr id="131" name="椭圆 130"/>
            <p:cNvSpPr/>
            <p:nvPr/>
          </p:nvSpPr>
          <p:spPr>
            <a:xfrm>
              <a:off x="2886353"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32" name="KSO_Shape"/>
            <p:cNvSpPr/>
            <p:nvPr/>
          </p:nvSpPr>
          <p:spPr bwMode="auto">
            <a:xfrm>
              <a:off x="3146563" y="3560813"/>
              <a:ext cx="316346" cy="316346"/>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33" name="矩形 132"/>
          <p:cNvSpPr/>
          <p:nvPr/>
        </p:nvSpPr>
        <p:spPr>
          <a:xfrm>
            <a:off x="1663786" y="2038578"/>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134" name="组合 133"/>
          <p:cNvGrpSpPr/>
          <p:nvPr/>
        </p:nvGrpSpPr>
        <p:grpSpPr>
          <a:xfrm>
            <a:off x="566809" y="3917884"/>
            <a:ext cx="836766" cy="836766"/>
            <a:chOff x="6795817" y="3300603"/>
            <a:chExt cx="836766" cy="836766"/>
          </a:xfrm>
        </p:grpSpPr>
        <p:sp>
          <p:nvSpPr>
            <p:cNvPr id="135" name="椭圆 134"/>
            <p:cNvSpPr/>
            <p:nvPr/>
          </p:nvSpPr>
          <p:spPr>
            <a:xfrm>
              <a:off x="6795817"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36" name="KSO_Shape"/>
            <p:cNvSpPr/>
            <p:nvPr/>
          </p:nvSpPr>
          <p:spPr bwMode="auto">
            <a:xfrm>
              <a:off x="7056027" y="3560813"/>
              <a:ext cx="316346" cy="316346"/>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37" name="矩形 136"/>
          <p:cNvSpPr/>
          <p:nvPr/>
        </p:nvSpPr>
        <p:spPr>
          <a:xfrm>
            <a:off x="1663786" y="3726967"/>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138" name="组合 137"/>
          <p:cNvGrpSpPr/>
          <p:nvPr/>
        </p:nvGrpSpPr>
        <p:grpSpPr>
          <a:xfrm>
            <a:off x="566809" y="5606273"/>
            <a:ext cx="836766" cy="836766"/>
            <a:chOff x="10705281" y="3300603"/>
            <a:chExt cx="836766" cy="836766"/>
          </a:xfrm>
        </p:grpSpPr>
        <p:sp>
          <p:nvSpPr>
            <p:cNvPr id="139" name="椭圆 138"/>
            <p:cNvSpPr/>
            <p:nvPr/>
          </p:nvSpPr>
          <p:spPr>
            <a:xfrm>
              <a:off x="10705281"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40" name="KSO_Shape"/>
            <p:cNvSpPr/>
            <p:nvPr/>
          </p:nvSpPr>
          <p:spPr bwMode="auto">
            <a:xfrm>
              <a:off x="10969032" y="3528798"/>
              <a:ext cx="309265" cy="380376"/>
            </a:xfrm>
            <a:custGeom>
              <a:avLst/>
              <a:gdLst>
                <a:gd name="T0" fmla="*/ 1379976 w 3177"/>
                <a:gd name="T1" fmla="*/ 481089 h 3907"/>
                <a:gd name="T2" fmla="*/ 1463834 w 3177"/>
                <a:gd name="T3" fmla="*/ 622559 h 3907"/>
                <a:gd name="T4" fmla="*/ 1104902 w 3177"/>
                <a:gd name="T5" fmla="*/ 1244196 h 3907"/>
                <a:gd name="T6" fmla="*/ 1082325 w 3177"/>
                <a:gd name="T7" fmla="*/ 1244196 h 3907"/>
                <a:gd name="T8" fmla="*/ 1113196 w 3177"/>
                <a:gd name="T9" fmla="*/ 1399029 h 3907"/>
                <a:gd name="T10" fmla="*/ 711874 w 3177"/>
                <a:gd name="T11" fmla="*/ 1800397 h 3907"/>
                <a:gd name="T12" fmla="*/ 310552 w 3177"/>
                <a:gd name="T13" fmla="*/ 1399029 h 3907"/>
                <a:gd name="T14" fmla="*/ 349256 w 3177"/>
                <a:gd name="T15" fmla="*/ 1227145 h 3907"/>
                <a:gd name="T16" fmla="*/ 0 w 3177"/>
                <a:gd name="T17" fmla="*/ 622559 h 3907"/>
                <a:gd name="T18" fmla="*/ 84319 w 3177"/>
                <a:gd name="T19" fmla="*/ 481089 h 3907"/>
                <a:gd name="T20" fmla="*/ 442790 w 3177"/>
                <a:gd name="T21" fmla="*/ 1101804 h 3907"/>
                <a:gd name="T22" fmla="*/ 564892 w 3177"/>
                <a:gd name="T23" fmla="*/ 1025770 h 3907"/>
                <a:gd name="T24" fmla="*/ 221165 w 3177"/>
                <a:gd name="T25" fmla="*/ 430860 h 3907"/>
                <a:gd name="T26" fmla="*/ 102749 w 3177"/>
                <a:gd name="T27" fmla="*/ 430860 h 3907"/>
                <a:gd name="T28" fmla="*/ 183382 w 3177"/>
                <a:gd name="T29" fmla="*/ 287087 h 3907"/>
                <a:gd name="T30" fmla="*/ 1222396 w 3177"/>
                <a:gd name="T31" fmla="*/ 287087 h 3907"/>
                <a:gd name="T32" fmla="*/ 1303029 w 3177"/>
                <a:gd name="T33" fmla="*/ 430860 h 3907"/>
                <a:gd name="T34" fmla="*/ 1242669 w 3177"/>
                <a:gd name="T35" fmla="*/ 430860 h 3907"/>
                <a:gd name="T36" fmla="*/ 891110 w 3177"/>
                <a:gd name="T37" fmla="*/ 1040055 h 3907"/>
                <a:gd name="T38" fmla="*/ 1006760 w 3177"/>
                <a:gd name="T39" fmla="*/ 1127149 h 3907"/>
                <a:gd name="T40" fmla="*/ 1379976 w 3177"/>
                <a:gd name="T41" fmla="*/ 481089 h 3907"/>
                <a:gd name="T42" fmla="*/ 570421 w 3177"/>
                <a:gd name="T43" fmla="*/ 1322534 h 3907"/>
                <a:gd name="T44" fmla="*/ 665337 w 3177"/>
                <a:gd name="T45" fmla="*/ 1322534 h 3907"/>
                <a:gd name="T46" fmla="*/ 665337 w 3177"/>
                <a:gd name="T47" fmla="*/ 1650633 h 3907"/>
                <a:gd name="T48" fmla="*/ 806330 w 3177"/>
                <a:gd name="T49" fmla="*/ 1650633 h 3907"/>
                <a:gd name="T50" fmla="*/ 806330 w 3177"/>
                <a:gd name="T51" fmla="*/ 1148807 h 3907"/>
                <a:gd name="T52" fmla="*/ 702198 w 3177"/>
                <a:gd name="T53" fmla="*/ 1148807 h 3907"/>
                <a:gd name="T54" fmla="*/ 660730 w 3177"/>
                <a:gd name="T55" fmla="*/ 1223459 h 3907"/>
                <a:gd name="T56" fmla="*/ 570421 w 3177"/>
                <a:gd name="T57" fmla="*/ 1240048 h 3907"/>
                <a:gd name="T58" fmla="*/ 570421 w 3177"/>
                <a:gd name="T59" fmla="*/ 1322534 h 3907"/>
                <a:gd name="T60" fmla="*/ 1077256 w 3177"/>
                <a:gd name="T61" fmla="*/ 430860 h 3907"/>
                <a:gd name="T62" fmla="*/ 387038 w 3177"/>
                <a:gd name="T63" fmla="*/ 430860 h 3907"/>
                <a:gd name="T64" fmla="*/ 714178 w 3177"/>
                <a:gd name="T65" fmla="*/ 997660 h 3907"/>
                <a:gd name="T66" fmla="*/ 748735 w 3177"/>
                <a:gd name="T67" fmla="*/ 999504 h 3907"/>
                <a:gd name="T68" fmla="*/ 1077256 w 3177"/>
                <a:gd name="T69" fmla="*/ 430860 h 3907"/>
                <a:gd name="T70" fmla="*/ 343727 w 3177"/>
                <a:gd name="T71" fmla="*/ 0 h 3907"/>
                <a:gd name="T72" fmla="*/ 1062051 w 3177"/>
                <a:gd name="T73" fmla="*/ 0 h 3907"/>
                <a:gd name="T74" fmla="*/ 1142224 w 3177"/>
                <a:gd name="T75" fmla="*/ 143313 h 3907"/>
                <a:gd name="T76" fmla="*/ 263555 w 3177"/>
                <a:gd name="T77" fmla="*/ 143313 h 3907"/>
                <a:gd name="T78" fmla="*/ 343727 w 3177"/>
                <a:gd name="T79" fmla="*/ 0 h 390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7" h="3907">
                  <a:moveTo>
                    <a:pt x="2995" y="1044"/>
                  </a:moveTo>
                  <a:cubicBezTo>
                    <a:pt x="3177" y="1351"/>
                    <a:pt x="3177" y="1351"/>
                    <a:pt x="3177" y="1351"/>
                  </a:cubicBezTo>
                  <a:cubicBezTo>
                    <a:pt x="2398" y="2700"/>
                    <a:pt x="2398" y="2700"/>
                    <a:pt x="2398" y="2700"/>
                  </a:cubicBezTo>
                  <a:cubicBezTo>
                    <a:pt x="2349" y="2700"/>
                    <a:pt x="2349" y="2700"/>
                    <a:pt x="2349" y="2700"/>
                  </a:cubicBezTo>
                  <a:cubicBezTo>
                    <a:pt x="2392" y="2803"/>
                    <a:pt x="2416" y="2917"/>
                    <a:pt x="2416" y="3036"/>
                  </a:cubicBezTo>
                  <a:cubicBezTo>
                    <a:pt x="2416" y="3517"/>
                    <a:pt x="2026" y="3907"/>
                    <a:pt x="1545" y="3907"/>
                  </a:cubicBezTo>
                  <a:cubicBezTo>
                    <a:pt x="1064" y="3907"/>
                    <a:pt x="674" y="3517"/>
                    <a:pt x="674" y="3036"/>
                  </a:cubicBezTo>
                  <a:cubicBezTo>
                    <a:pt x="674" y="2902"/>
                    <a:pt x="705" y="2776"/>
                    <a:pt x="758" y="2663"/>
                  </a:cubicBezTo>
                  <a:cubicBezTo>
                    <a:pt x="0" y="1351"/>
                    <a:pt x="0" y="1351"/>
                    <a:pt x="0" y="1351"/>
                  </a:cubicBezTo>
                  <a:cubicBezTo>
                    <a:pt x="183" y="1044"/>
                    <a:pt x="183" y="1044"/>
                    <a:pt x="183" y="1044"/>
                  </a:cubicBezTo>
                  <a:cubicBezTo>
                    <a:pt x="961" y="2391"/>
                    <a:pt x="961" y="2391"/>
                    <a:pt x="961" y="2391"/>
                  </a:cubicBezTo>
                  <a:cubicBezTo>
                    <a:pt x="1038" y="2321"/>
                    <a:pt x="1127" y="2265"/>
                    <a:pt x="1226" y="2226"/>
                  </a:cubicBezTo>
                  <a:cubicBezTo>
                    <a:pt x="480" y="935"/>
                    <a:pt x="480" y="935"/>
                    <a:pt x="480" y="935"/>
                  </a:cubicBezTo>
                  <a:cubicBezTo>
                    <a:pt x="223" y="935"/>
                    <a:pt x="223" y="935"/>
                    <a:pt x="223" y="935"/>
                  </a:cubicBezTo>
                  <a:cubicBezTo>
                    <a:pt x="398" y="623"/>
                    <a:pt x="398" y="623"/>
                    <a:pt x="398" y="623"/>
                  </a:cubicBezTo>
                  <a:cubicBezTo>
                    <a:pt x="2653" y="623"/>
                    <a:pt x="2653" y="623"/>
                    <a:pt x="2653" y="623"/>
                  </a:cubicBezTo>
                  <a:cubicBezTo>
                    <a:pt x="2828" y="935"/>
                    <a:pt x="2828" y="935"/>
                    <a:pt x="2828" y="935"/>
                  </a:cubicBezTo>
                  <a:cubicBezTo>
                    <a:pt x="2697" y="935"/>
                    <a:pt x="2697" y="935"/>
                    <a:pt x="2697" y="935"/>
                  </a:cubicBezTo>
                  <a:cubicBezTo>
                    <a:pt x="1934" y="2257"/>
                    <a:pt x="1934" y="2257"/>
                    <a:pt x="1934" y="2257"/>
                  </a:cubicBezTo>
                  <a:cubicBezTo>
                    <a:pt x="2029" y="2305"/>
                    <a:pt x="2114" y="2369"/>
                    <a:pt x="2185" y="2446"/>
                  </a:cubicBezTo>
                  <a:lnTo>
                    <a:pt x="2995" y="1044"/>
                  </a:lnTo>
                  <a:close/>
                  <a:moveTo>
                    <a:pt x="1238" y="2870"/>
                  </a:moveTo>
                  <a:cubicBezTo>
                    <a:pt x="1444" y="2870"/>
                    <a:pt x="1444" y="2870"/>
                    <a:pt x="1444" y="2870"/>
                  </a:cubicBezTo>
                  <a:cubicBezTo>
                    <a:pt x="1444" y="3582"/>
                    <a:pt x="1444" y="3582"/>
                    <a:pt x="1444" y="3582"/>
                  </a:cubicBezTo>
                  <a:cubicBezTo>
                    <a:pt x="1750" y="3582"/>
                    <a:pt x="1750" y="3582"/>
                    <a:pt x="1750" y="3582"/>
                  </a:cubicBezTo>
                  <a:cubicBezTo>
                    <a:pt x="1750" y="2493"/>
                    <a:pt x="1750" y="2493"/>
                    <a:pt x="1750" y="2493"/>
                  </a:cubicBezTo>
                  <a:cubicBezTo>
                    <a:pt x="1524" y="2493"/>
                    <a:pt x="1524" y="2493"/>
                    <a:pt x="1524" y="2493"/>
                  </a:cubicBezTo>
                  <a:cubicBezTo>
                    <a:pt x="1506" y="2557"/>
                    <a:pt x="1475" y="2631"/>
                    <a:pt x="1434" y="2655"/>
                  </a:cubicBezTo>
                  <a:cubicBezTo>
                    <a:pt x="1392" y="2678"/>
                    <a:pt x="1327" y="2691"/>
                    <a:pt x="1238" y="2691"/>
                  </a:cubicBezTo>
                  <a:lnTo>
                    <a:pt x="1238" y="2870"/>
                  </a:lnTo>
                  <a:close/>
                  <a:moveTo>
                    <a:pt x="2338" y="935"/>
                  </a:moveTo>
                  <a:cubicBezTo>
                    <a:pt x="840" y="935"/>
                    <a:pt x="840" y="935"/>
                    <a:pt x="840" y="935"/>
                  </a:cubicBezTo>
                  <a:cubicBezTo>
                    <a:pt x="1550" y="2165"/>
                    <a:pt x="1550" y="2165"/>
                    <a:pt x="1550" y="2165"/>
                  </a:cubicBezTo>
                  <a:cubicBezTo>
                    <a:pt x="1576" y="2165"/>
                    <a:pt x="1600" y="2167"/>
                    <a:pt x="1625" y="2169"/>
                  </a:cubicBezTo>
                  <a:lnTo>
                    <a:pt x="2338" y="935"/>
                  </a:lnTo>
                  <a:close/>
                  <a:moveTo>
                    <a:pt x="746" y="0"/>
                  </a:moveTo>
                  <a:cubicBezTo>
                    <a:pt x="2305" y="0"/>
                    <a:pt x="2305" y="0"/>
                    <a:pt x="2305" y="0"/>
                  </a:cubicBezTo>
                  <a:cubicBezTo>
                    <a:pt x="2479" y="311"/>
                    <a:pt x="2479" y="311"/>
                    <a:pt x="2479" y="311"/>
                  </a:cubicBezTo>
                  <a:cubicBezTo>
                    <a:pt x="572" y="311"/>
                    <a:pt x="572" y="311"/>
                    <a:pt x="572" y="311"/>
                  </a:cubicBezTo>
                  <a:lnTo>
                    <a:pt x="746"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41" name="矩形 140"/>
          <p:cNvSpPr/>
          <p:nvPr/>
        </p:nvSpPr>
        <p:spPr>
          <a:xfrm>
            <a:off x="1663786" y="5415356"/>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2" name="文本框 141"/>
          <p:cNvSpPr txBox="1"/>
          <p:nvPr/>
        </p:nvSpPr>
        <p:spPr>
          <a:xfrm>
            <a:off x="8256493" y="2588041"/>
            <a:ext cx="2711456"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7280</a:t>
            </a:r>
            <a:r>
              <a:rPr lang="zh-CN" altLang="en-US" sz="2800" dirty="0">
                <a:latin typeface="+mj-ea"/>
                <a:ea typeface="+mj-ea"/>
              </a:rPr>
              <a:t>人</a:t>
            </a:r>
            <a:endParaRPr lang="zh-CN" altLang="en-US" sz="4800" dirty="0">
              <a:latin typeface="+mj-ea"/>
              <a:ea typeface="+mj-ea"/>
            </a:endParaRPr>
          </a:p>
        </p:txBody>
      </p:sp>
      <p:pic>
        <p:nvPicPr>
          <p:cNvPr id="143" name="图片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1043" y="3699518"/>
            <a:ext cx="2744788"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任意多边形: 形状 13"/>
          <p:cNvSpPr>
            <a:spLocks noChangeAspect="1"/>
          </p:cNvSpPr>
          <p:nvPr>
            <p:custDataLst>
              <p:tags r:id="rId1"/>
            </p:custDataLst>
          </p:nvPr>
        </p:nvSpPr>
        <p:spPr>
          <a:xfrm>
            <a:off x="752021"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45" name="MH_Other_16"/>
          <p:cNvSpPr/>
          <p:nvPr>
            <p:custDataLst>
              <p:tags r:id="rId2"/>
            </p:custDataLst>
          </p:nvPr>
        </p:nvSpPr>
        <p:spPr>
          <a:xfrm>
            <a:off x="1788527"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01</a:t>
            </a:r>
            <a:endParaRPr lang="zh-CN" altLang="en-US" kern="0" dirty="0">
              <a:solidFill>
                <a:srgbClr val="404040"/>
              </a:solidFill>
            </a:endParaRPr>
          </a:p>
        </p:txBody>
      </p:sp>
      <p:sp>
        <p:nvSpPr>
          <p:cNvPr id="16" name="矩形 15"/>
          <p:cNvSpPr/>
          <p:nvPr/>
        </p:nvSpPr>
        <p:spPr>
          <a:xfrm>
            <a:off x="921522"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7" name="KSO_Shape"/>
          <p:cNvSpPr/>
          <p:nvPr/>
        </p:nvSpPr>
        <p:spPr>
          <a:xfrm>
            <a:off x="3856381" y="3367740"/>
            <a:ext cx="567983" cy="567983"/>
          </a:xfrm>
          <a:custGeom>
            <a:avLst/>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8" name="任意多边形: 形状 17"/>
          <p:cNvSpPr>
            <a:spLocks noChangeAspect="1"/>
          </p:cNvSpPr>
          <p:nvPr>
            <p:custDataLst>
              <p:tags r:id="rId3"/>
            </p:custDataLst>
          </p:nvPr>
        </p:nvSpPr>
        <p:spPr>
          <a:xfrm>
            <a:off x="4663277"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19" name="MH_Other_16"/>
          <p:cNvSpPr/>
          <p:nvPr>
            <p:custDataLst>
              <p:tags r:id="rId4"/>
            </p:custDataLst>
          </p:nvPr>
        </p:nvSpPr>
        <p:spPr>
          <a:xfrm>
            <a:off x="5699783"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02</a:t>
            </a:r>
            <a:endParaRPr lang="zh-CN" altLang="en-US" kern="0" dirty="0">
              <a:solidFill>
                <a:srgbClr val="404040"/>
              </a:solidFill>
            </a:endParaRPr>
          </a:p>
        </p:txBody>
      </p:sp>
      <p:sp>
        <p:nvSpPr>
          <p:cNvPr id="20" name="矩形 19"/>
          <p:cNvSpPr/>
          <p:nvPr/>
        </p:nvSpPr>
        <p:spPr>
          <a:xfrm>
            <a:off x="4832778"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1" name="KSO_Shape"/>
          <p:cNvSpPr/>
          <p:nvPr/>
        </p:nvSpPr>
        <p:spPr>
          <a:xfrm>
            <a:off x="7767637" y="3367740"/>
            <a:ext cx="567983" cy="567983"/>
          </a:xfrm>
          <a:custGeom>
            <a:avLst/>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任意多边形: 形状 21"/>
          <p:cNvSpPr>
            <a:spLocks noChangeAspect="1"/>
          </p:cNvSpPr>
          <p:nvPr>
            <p:custDataLst>
              <p:tags r:id="rId5"/>
            </p:custDataLst>
          </p:nvPr>
        </p:nvSpPr>
        <p:spPr>
          <a:xfrm>
            <a:off x="8574533"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23" name="MH_Other_16"/>
          <p:cNvSpPr/>
          <p:nvPr>
            <p:custDataLst>
              <p:tags r:id="rId6"/>
            </p:custDataLst>
          </p:nvPr>
        </p:nvSpPr>
        <p:spPr>
          <a:xfrm>
            <a:off x="9611039"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03</a:t>
            </a:r>
            <a:endParaRPr lang="zh-CN" altLang="en-US" kern="0" dirty="0">
              <a:solidFill>
                <a:srgbClr val="404040"/>
              </a:solidFill>
            </a:endParaRPr>
          </a:p>
        </p:txBody>
      </p:sp>
      <p:sp>
        <p:nvSpPr>
          <p:cNvPr id="24" name="矩形 23"/>
          <p:cNvSpPr/>
          <p:nvPr/>
        </p:nvSpPr>
        <p:spPr>
          <a:xfrm>
            <a:off x="8744034"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1136129" y="434629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KSO_Shape"/>
          <p:cNvSpPr/>
          <p:nvPr/>
        </p:nvSpPr>
        <p:spPr bwMode="auto">
          <a:xfrm>
            <a:off x="183629" y="4839495"/>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9" name="矩形 28"/>
          <p:cNvSpPr/>
          <p:nvPr/>
        </p:nvSpPr>
        <p:spPr>
          <a:xfrm>
            <a:off x="1136129" y="545651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KSO_Shape"/>
          <p:cNvSpPr/>
          <p:nvPr/>
        </p:nvSpPr>
        <p:spPr bwMode="auto">
          <a:xfrm>
            <a:off x="183629" y="5949719"/>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请输入第二章大标题</a:t>
            </a:r>
          </a:p>
        </p:txBody>
      </p:sp>
      <p:sp>
        <p:nvSpPr>
          <p:cNvPr id="9219" name="文本占位符 2"/>
          <p:cNvSpPr>
            <a:spLocks noGrp="1"/>
          </p:cNvSpPr>
          <p:nvPr>
            <p:ph type="body" idx="1"/>
          </p:nvPr>
        </p:nvSpPr>
        <p:spPr/>
        <p:txBody>
          <a:bodyPr/>
          <a:lstStyle/>
          <a:p>
            <a:r>
              <a:rPr lang="zh-CN" altLang="en-US" dirty="0"/>
              <a:t>请输入第二章说明小标题</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5.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
</p:tagLst>
</file>

<file path=ppt/tags/tag26.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6"/>
</p:tagLst>
</file>

<file path=ppt/tags/tag27.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
</p:tagLst>
</file>

<file path=ppt/tags/tag28.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6"/>
</p:tagLst>
</file>

<file path=ppt/tags/tag29.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30.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6"/>
</p:tagLst>
</file>

<file path=ppt/tags/tag31.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32.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33.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34.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35.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36.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37.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38.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39.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40.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41.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42.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43.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44.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45.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46.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2"/>
</p:tagLst>
</file>

<file path=ppt/tags/tag47.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Other"/>
  <p:tag name="MH_ORDER" val="1"/>
</p:tagLst>
</file>

<file path=ppt/tags/tag48.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1"/>
</p:tagLst>
</file>

<file path=ppt/tags/tag49.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50.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3"/>
</p:tagLst>
</file>

<file path=ppt/tags/tag51.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4"/>
</p:tagLst>
</file>

<file path=ppt/tags/tag52.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5"/>
</p:tagLst>
</file>

<file path=ppt/tags/tag53.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6"/>
</p:tagLst>
</file>

<file path=ppt/tags/tag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heme/theme1.xml><?xml version="1.0" encoding="utf-8"?>
<a:theme xmlns:a="http://schemas.openxmlformats.org/drawingml/2006/main" name="A000120141119A01PPBG">
  <a:themeElements>
    <a:clrScheme name="自定义 94">
      <a:dk1>
        <a:srgbClr val="4D4D4D"/>
      </a:dk1>
      <a:lt1>
        <a:srgbClr val="FFFFFF"/>
      </a:lt1>
      <a:dk2>
        <a:srgbClr val="4D4D4D"/>
      </a:dk2>
      <a:lt2>
        <a:srgbClr val="FFFFFF"/>
      </a:lt2>
      <a:accent1>
        <a:srgbClr val="7CBF33"/>
      </a:accent1>
      <a:accent2>
        <a:srgbClr val="6BB5AC"/>
      </a:accent2>
      <a:accent3>
        <a:srgbClr val="59C8D6"/>
      </a:accent3>
      <a:accent4>
        <a:srgbClr val="CB7BAB"/>
      </a:accent4>
      <a:accent5>
        <a:srgbClr val="CE628B"/>
      </a:accent5>
      <a:accent6>
        <a:srgbClr val="E5483F"/>
      </a:accent6>
      <a:hlink>
        <a:srgbClr val="6292BA"/>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2733</Words>
  <Application>Microsoft Office PowerPoint</Application>
  <PresentationFormat>宽屏</PresentationFormat>
  <Paragraphs>182</Paragraphs>
  <Slides>29</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29</vt:i4>
      </vt:variant>
    </vt:vector>
  </HeadingPairs>
  <TitlesOfParts>
    <vt:vector size="41" baseType="lpstr">
      <vt:lpstr>Lato Black</vt:lpstr>
      <vt:lpstr>等线</vt:lpstr>
      <vt:lpstr>等线 Light</vt:lpstr>
      <vt:lpstr>微软雅黑</vt:lpstr>
      <vt:lpstr>幼圆</vt:lpstr>
      <vt:lpstr>Arial</vt:lpstr>
      <vt:lpstr>Bernard MT Condensed</vt:lpstr>
      <vt:lpstr>Calibri</vt:lpstr>
      <vt:lpstr>Tempus Sans ITC</vt:lpstr>
      <vt:lpstr>Wingdings</vt:lpstr>
      <vt:lpstr>Wingdings 2</vt:lpstr>
      <vt:lpstr>A000120141119A01PPBG</vt:lpstr>
      <vt:lpstr>教育教学老师课件通用模板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教育教学老师课件通用模板</dc:title>
  <dc:creator/>
  <cp:lastModifiedBy>天 下</cp:lastModifiedBy>
  <cp:revision>4</cp:revision>
  <dcterms:created xsi:type="dcterms:W3CDTF">2017-05-10T09:41:00Z</dcterms:created>
  <dcterms:modified xsi:type="dcterms:W3CDTF">2021-01-05T11:41:01Z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