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86" r:id="rId2"/>
    <p:sldId id="3122" r:id="rId3"/>
    <p:sldId id="3099" r:id="rId4"/>
    <p:sldId id="3076" r:id="rId5"/>
    <p:sldId id="3080" r:id="rId6"/>
    <p:sldId id="3092" r:id="rId7"/>
    <p:sldId id="3074" r:id="rId8"/>
    <p:sldId id="3123" r:id="rId9"/>
    <p:sldId id="3075" r:id="rId10"/>
    <p:sldId id="3077" r:id="rId11"/>
    <p:sldId id="3093" r:id="rId12"/>
    <p:sldId id="3096" r:id="rId13"/>
    <p:sldId id="3124" r:id="rId14"/>
    <p:sldId id="3082" r:id="rId15"/>
    <p:sldId id="3085" r:id="rId16"/>
    <p:sldId id="3095" r:id="rId17"/>
    <p:sldId id="3073" r:id="rId18"/>
    <p:sldId id="3125" r:id="rId19"/>
    <p:sldId id="3097" r:id="rId20"/>
    <p:sldId id="3078" r:id="rId21"/>
    <p:sldId id="3094" r:id="rId22"/>
    <p:sldId id="3126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2FB"/>
    <a:srgbClr val="D34179"/>
    <a:srgbClr val="271F66"/>
    <a:srgbClr val="FBB600"/>
    <a:srgbClr val="28C7D4"/>
    <a:srgbClr val="F94D4D"/>
    <a:srgbClr val="FEFEFE"/>
    <a:srgbClr val="8F1A12"/>
    <a:srgbClr val="F8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1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648" y="78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074228" y="6730823"/>
            <a:ext cx="577762" cy="385072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756967" y="2045054"/>
            <a:ext cx="6408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幼儿教育通用</a:t>
            </a: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284937" y="3089641"/>
            <a:ext cx="5352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400" cap="al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childhood education universal</a:t>
            </a:r>
            <a:endParaRPr lang="zh-CN" altLang="en-US" sz="1400" cap="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117007" y="3397380"/>
            <a:ext cx="5760640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public class teachers, work report and work </a:t>
            </a:r>
            <a:r>
              <a:rPr lang="en-US" altLang="zh-CN" sz="9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arrangementFramework</a:t>
            </a:r>
            <a:r>
              <a:rPr lang="en-US" altLang="zh-CN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public class teachers, work report and work arrangement</a:t>
            </a:r>
            <a:endParaRPr lang="zh-CN" alt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7722" y="2996294"/>
            <a:ext cx="3024336" cy="42363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6589" y="2996294"/>
            <a:ext cx="2761571" cy="4709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49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4343151" y="1985524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383836" y="3208952"/>
            <a:ext cx="578064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886825" y="4432380"/>
            <a:ext cx="827765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343151" y="5655809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3266534" y="1802451"/>
            <a:ext cx="1740327" cy="1627572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20%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2" name="流程图: 决策 21"/>
          <p:cNvSpPr/>
          <p:nvPr/>
        </p:nvSpPr>
        <p:spPr>
          <a:xfrm>
            <a:off x="3045000" y="3616325"/>
            <a:ext cx="2113745" cy="2059156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35%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1301851" y="2211404"/>
            <a:ext cx="2654470" cy="2585917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>
                <a:latin typeface="HelveticaNeueLT Pro 35 Th" pitchFamily="34" charset="0"/>
              </a:rPr>
              <a:t>55%</a:t>
            </a:r>
            <a:endParaRPr lang="zh-CN" altLang="en-US" sz="3375" dirty="0">
              <a:latin typeface="HelveticaNeueLT Pro 35 Th" pitchFamily="34" charset="0"/>
            </a:endParaRPr>
          </a:p>
        </p:txBody>
      </p:sp>
      <p:sp>
        <p:nvSpPr>
          <p:cNvPr id="24" name="流程图: 决策 23"/>
          <p:cNvSpPr/>
          <p:nvPr/>
        </p:nvSpPr>
        <p:spPr>
          <a:xfrm>
            <a:off x="4234345" y="2877436"/>
            <a:ext cx="1421283" cy="1329199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>
                <a:latin typeface="HelveticaNeueLT Pro 35 Th" pitchFamily="34" charset="0"/>
              </a:rPr>
              <a:t>10%</a:t>
            </a:r>
            <a:endParaRPr lang="zh-CN" altLang="en-US" sz="2110">
              <a:latin typeface="HelveticaNeueLT Pro 35 Th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9841" y="1698338"/>
            <a:ext cx="510395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99470" y="2924427"/>
            <a:ext cx="499639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99470" y="4150516"/>
            <a:ext cx="512239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69841" y="5347833"/>
            <a:ext cx="503194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49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99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4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49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99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529479" y="852739"/>
            <a:ext cx="4119693" cy="2045172"/>
            <a:chOff x="2875615" y="364103"/>
            <a:chExt cx="2929118" cy="1454633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44280" cy="297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901600" cy="281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970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</a:rPr>
                <a:t>PLEASE ADD YOUR TITLE HERE</a:t>
              </a:r>
              <a:endParaRPr lang="zh-CN" altLang="en-US" sz="197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6367" y="1286573"/>
              <a:ext cx="28727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0" y="3196913"/>
            <a:ext cx="6576708" cy="4035737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1"/>
          <p:cNvGrpSpPr/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/>
            <p:nvPr/>
          </p:nvGrpSpPr>
          <p:grpSpPr bwMode="auto">
            <a:xfrm>
              <a:off x="5125880" y="3275012"/>
              <a:ext cx="3303726" cy="883396"/>
              <a:chOff x="5125880" y="3227387"/>
              <a:chExt cx="3303726" cy="883396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5175094" y="3619499"/>
                <a:ext cx="3254512" cy="491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25880" y="3227387"/>
                <a:ext cx="1444638" cy="29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13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29246" y="153551"/>
            <a:ext cx="5061568" cy="71139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4289107" y="1706544"/>
            <a:ext cx="4196749" cy="4197076"/>
          </a:xfrm>
          <a:custGeom>
            <a:avLst/>
            <a:gdLst>
              <a:gd name="connsiteX0" fmla="*/ 2727175 w 3979631"/>
              <a:gd name="connsiteY0" fmla="*/ 3336801 h 3979941"/>
              <a:gd name="connsiteX1" fmla="*/ 2956280 w 3979631"/>
              <a:gd name="connsiteY1" fmla="*/ 3733623 h 3979941"/>
              <a:gd name="connsiteX2" fmla="*/ 2846449 w 3979631"/>
              <a:gd name="connsiteY2" fmla="*/ 3791803 h 3979941"/>
              <a:gd name="connsiteX3" fmla="*/ 2181185 w 3979631"/>
              <a:gd name="connsiteY3" fmla="*/ 3975527 h 3979941"/>
              <a:gd name="connsiteX4" fmla="*/ 2087981 w 3979631"/>
              <a:gd name="connsiteY4" fmla="*/ 3979941 h 3979941"/>
              <a:gd name="connsiteX5" fmla="*/ 2087981 w 3979631"/>
              <a:gd name="connsiteY5" fmla="*/ 3521526 h 3979941"/>
              <a:gd name="connsiteX6" fmla="*/ 2146797 w 3979631"/>
              <a:gd name="connsiteY6" fmla="*/ 3518556 h 3979941"/>
              <a:gd name="connsiteX7" fmla="*/ 2655902 w 3979631"/>
              <a:gd name="connsiteY7" fmla="*/ 3374955 h 3979941"/>
              <a:gd name="connsiteX8" fmla="*/ 3302316 w 3979631"/>
              <a:gd name="connsiteY8" fmla="*/ 2787843 h 3979941"/>
              <a:gd name="connsiteX9" fmla="*/ 3699486 w 3979631"/>
              <a:gd name="connsiteY9" fmla="*/ 3017149 h 3979941"/>
              <a:gd name="connsiteX10" fmla="*/ 3613957 w 3979631"/>
              <a:gd name="connsiteY10" fmla="*/ 3148225 h 3979941"/>
              <a:gd name="connsiteX11" fmla="*/ 3138450 w 3979631"/>
              <a:gd name="connsiteY11" fmla="*/ 3620896 h 3979941"/>
              <a:gd name="connsiteX12" fmla="*/ 3016820 w 3979631"/>
              <a:gd name="connsiteY12" fmla="*/ 3699222 h 3979941"/>
              <a:gd name="connsiteX13" fmla="*/ 2787731 w 3979631"/>
              <a:gd name="connsiteY13" fmla="*/ 3302428 h 3979941"/>
              <a:gd name="connsiteX14" fmla="*/ 2879255 w 3979631"/>
              <a:gd name="connsiteY14" fmla="*/ 3242977 h 3979941"/>
              <a:gd name="connsiteX15" fmla="*/ 3242865 w 3979631"/>
              <a:gd name="connsiteY15" fmla="*/ 2879367 h 3979941"/>
              <a:gd name="connsiteX16" fmla="*/ 3521414 w 3979631"/>
              <a:gd name="connsiteY16" fmla="*/ 2088093 h 3979941"/>
              <a:gd name="connsiteX17" fmla="*/ 3979631 w 3979631"/>
              <a:gd name="connsiteY17" fmla="*/ 2088093 h 3979941"/>
              <a:gd name="connsiteX18" fmla="*/ 3974296 w 3979631"/>
              <a:gd name="connsiteY18" fmla="*/ 2193764 h 3979941"/>
              <a:gd name="connsiteX19" fmla="*/ 3786573 w 3979631"/>
              <a:gd name="connsiteY19" fmla="*/ 2857353 h 3979941"/>
              <a:gd name="connsiteX20" fmla="*/ 3733379 w 3979631"/>
              <a:gd name="connsiteY20" fmla="*/ 2956316 h 3979941"/>
              <a:gd name="connsiteX21" fmla="*/ 3336689 w 3979631"/>
              <a:gd name="connsiteY21" fmla="*/ 2727287 h 3979941"/>
              <a:gd name="connsiteX22" fmla="*/ 3374843 w 3979631"/>
              <a:gd name="connsiteY22" fmla="*/ 2656013 h 3979941"/>
              <a:gd name="connsiteX23" fmla="*/ 3518444 w 3979631"/>
              <a:gd name="connsiteY23" fmla="*/ 2146909 h 3979941"/>
              <a:gd name="connsiteX24" fmla="*/ 245506 w 3979631"/>
              <a:gd name="connsiteY24" fmla="*/ 1022993 h 3979941"/>
              <a:gd name="connsiteX25" fmla="*/ 641800 w 3979631"/>
              <a:gd name="connsiteY25" fmla="*/ 1251793 h 3979941"/>
              <a:gd name="connsiteX26" fmla="*/ 638450 w 3979631"/>
              <a:gd name="connsiteY26" fmla="*/ 1257308 h 3979941"/>
              <a:gd name="connsiteX27" fmla="*/ 460912 w 3979631"/>
              <a:gd name="connsiteY27" fmla="*/ 1832672 h 3979941"/>
              <a:gd name="connsiteX28" fmla="*/ 457942 w 3979631"/>
              <a:gd name="connsiteY28" fmla="*/ 1891487 h 3979941"/>
              <a:gd name="connsiteX29" fmla="*/ 0 w 3979631"/>
              <a:gd name="connsiteY29" fmla="*/ 1891488 h 3979941"/>
              <a:gd name="connsiteX30" fmla="*/ 5334 w 3979631"/>
              <a:gd name="connsiteY30" fmla="*/ 1785854 h 3979941"/>
              <a:gd name="connsiteX31" fmla="*/ 235794 w 3979631"/>
              <a:gd name="connsiteY31" fmla="*/ 1038978 h 3979941"/>
              <a:gd name="connsiteX32" fmla="*/ 963337 w 3979631"/>
              <a:gd name="connsiteY32" fmla="*/ 281745 h 3979941"/>
              <a:gd name="connsiteX33" fmla="*/ 1192157 w 3979631"/>
              <a:gd name="connsiteY33" fmla="*/ 678073 h 3979941"/>
              <a:gd name="connsiteX34" fmla="*/ 1130495 w 3979631"/>
              <a:gd name="connsiteY34" fmla="*/ 715534 h 3979941"/>
              <a:gd name="connsiteX35" fmla="*/ 715423 w 3979631"/>
              <a:gd name="connsiteY35" fmla="*/ 1130607 h 3979941"/>
              <a:gd name="connsiteX36" fmla="*/ 677962 w 3979631"/>
              <a:gd name="connsiteY36" fmla="*/ 1192269 h 3979941"/>
              <a:gd name="connsiteX37" fmla="*/ 281668 w 3979631"/>
              <a:gd name="connsiteY37" fmla="*/ 963469 h 3979941"/>
              <a:gd name="connsiteX38" fmla="*/ 335712 w 3979631"/>
              <a:gd name="connsiteY38" fmla="*/ 874509 h 3979941"/>
              <a:gd name="connsiteX39" fmla="*/ 874515 w 3979631"/>
              <a:gd name="connsiteY39" fmla="*/ 335706 h 3979941"/>
              <a:gd name="connsiteX40" fmla="*/ 2193445 w 3979631"/>
              <a:gd name="connsiteY40" fmla="*/ 5312 h 3979941"/>
              <a:gd name="connsiteX41" fmla="*/ 2193770 w 3979631"/>
              <a:gd name="connsiteY41" fmla="*/ 5328 h 3979941"/>
              <a:gd name="connsiteX42" fmla="*/ 2205740 w 3979631"/>
              <a:gd name="connsiteY42" fmla="*/ 7155 h 3979941"/>
              <a:gd name="connsiteX43" fmla="*/ 1891375 w 3979631"/>
              <a:gd name="connsiteY43" fmla="*/ 0 h 3979941"/>
              <a:gd name="connsiteX44" fmla="*/ 1891375 w 3979631"/>
              <a:gd name="connsiteY44" fmla="*/ 458054 h 3979941"/>
              <a:gd name="connsiteX45" fmla="*/ 1832560 w 3979631"/>
              <a:gd name="connsiteY45" fmla="*/ 461024 h 3979941"/>
              <a:gd name="connsiteX46" fmla="*/ 1257196 w 3979631"/>
              <a:gd name="connsiteY46" fmla="*/ 638562 h 3979941"/>
              <a:gd name="connsiteX47" fmla="*/ 1251681 w 3979631"/>
              <a:gd name="connsiteY47" fmla="*/ 641912 h 3979941"/>
              <a:gd name="connsiteX48" fmla="*/ 1022861 w 3979631"/>
              <a:gd name="connsiteY48" fmla="*/ 245584 h 3979941"/>
              <a:gd name="connsiteX49" fmla="*/ 1038985 w 3979631"/>
              <a:gd name="connsiteY49" fmla="*/ 235788 h 3979941"/>
              <a:gd name="connsiteX50" fmla="*/ 1785861 w 3979631"/>
              <a:gd name="connsiteY50" fmla="*/ 5328 h 39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79631" h="397994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19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922009" y="2248174"/>
            <a:ext cx="3016321" cy="3016321"/>
          </a:xfrm>
          <a:custGeom>
            <a:avLst/>
            <a:gdLst>
              <a:gd name="connsiteX0" fmla="*/ 1939677 w 2860272"/>
              <a:gd name="connsiteY0" fmla="*/ 2382316 h 2860272"/>
              <a:gd name="connsiteX1" fmla="*/ 2117373 w 2860272"/>
              <a:gd name="connsiteY1" fmla="*/ 2690094 h 2860272"/>
              <a:gd name="connsiteX2" fmla="*/ 2114190 w 2860272"/>
              <a:gd name="connsiteY2" fmla="*/ 2692027 h 2860272"/>
              <a:gd name="connsiteX3" fmla="*/ 1576867 w 2860272"/>
              <a:gd name="connsiteY3" fmla="*/ 2857827 h 2860272"/>
              <a:gd name="connsiteX4" fmla="*/ 1528439 w 2860272"/>
              <a:gd name="connsiteY4" fmla="*/ 2860272 h 2860272"/>
              <a:gd name="connsiteX5" fmla="*/ 1528439 w 2860272"/>
              <a:gd name="connsiteY5" fmla="*/ 2505172 h 2860272"/>
              <a:gd name="connsiteX6" fmla="*/ 1540560 w 2860272"/>
              <a:gd name="connsiteY6" fmla="*/ 2504560 h 2860272"/>
              <a:gd name="connsiteX7" fmla="*/ 1850521 w 2860272"/>
              <a:gd name="connsiteY7" fmla="*/ 2425265 h 2860272"/>
              <a:gd name="connsiteX8" fmla="*/ 920596 w 2860272"/>
              <a:gd name="connsiteY8" fmla="*/ 2382316 h 2860272"/>
              <a:gd name="connsiteX9" fmla="*/ 1009751 w 2860272"/>
              <a:gd name="connsiteY9" fmla="*/ 2425265 h 2860272"/>
              <a:gd name="connsiteX10" fmla="*/ 1319712 w 2860272"/>
              <a:gd name="connsiteY10" fmla="*/ 2504560 h 2860272"/>
              <a:gd name="connsiteX11" fmla="*/ 1331833 w 2860272"/>
              <a:gd name="connsiteY11" fmla="*/ 2505172 h 2860272"/>
              <a:gd name="connsiteX12" fmla="*/ 1331833 w 2860272"/>
              <a:gd name="connsiteY12" fmla="*/ 2860272 h 2860272"/>
              <a:gd name="connsiteX13" fmla="*/ 1283406 w 2860272"/>
              <a:gd name="connsiteY13" fmla="*/ 2857827 h 2860272"/>
              <a:gd name="connsiteX14" fmla="*/ 746082 w 2860272"/>
              <a:gd name="connsiteY14" fmla="*/ 2692027 h 2860272"/>
              <a:gd name="connsiteX15" fmla="*/ 742900 w 2860272"/>
              <a:gd name="connsiteY15" fmla="*/ 2690094 h 2860272"/>
              <a:gd name="connsiteX16" fmla="*/ 513629 w 2860272"/>
              <a:gd name="connsiteY16" fmla="*/ 1999483 h 2860272"/>
              <a:gd name="connsiteX17" fmla="*/ 534583 w 2860272"/>
              <a:gd name="connsiteY17" fmla="*/ 2033975 h 2860272"/>
              <a:gd name="connsiteX18" fmla="*/ 826298 w 2860272"/>
              <a:gd name="connsiteY18" fmla="*/ 2325689 h 2860272"/>
              <a:gd name="connsiteX19" fmla="*/ 860790 w 2860272"/>
              <a:gd name="connsiteY19" fmla="*/ 2346644 h 2860272"/>
              <a:gd name="connsiteX20" fmla="*/ 683376 w 2860272"/>
              <a:gd name="connsiteY20" fmla="*/ 2653933 h 2860272"/>
              <a:gd name="connsiteX21" fmla="*/ 627758 w 2860272"/>
              <a:gd name="connsiteY21" fmla="*/ 2620144 h 2860272"/>
              <a:gd name="connsiteX22" fmla="*/ 240129 w 2860272"/>
              <a:gd name="connsiteY22" fmla="*/ 2232514 h 2860272"/>
              <a:gd name="connsiteX23" fmla="*/ 206340 w 2860272"/>
              <a:gd name="connsiteY23" fmla="*/ 2176896 h 2860272"/>
              <a:gd name="connsiteX24" fmla="*/ 2346643 w 2860272"/>
              <a:gd name="connsiteY24" fmla="*/ 1999483 h 2860272"/>
              <a:gd name="connsiteX25" fmla="*/ 2653932 w 2860272"/>
              <a:gd name="connsiteY25" fmla="*/ 2176896 h 2860272"/>
              <a:gd name="connsiteX26" fmla="*/ 2620144 w 2860272"/>
              <a:gd name="connsiteY26" fmla="*/ 2232514 h 2860272"/>
              <a:gd name="connsiteX27" fmla="*/ 2232514 w 2860272"/>
              <a:gd name="connsiteY27" fmla="*/ 2620144 h 2860272"/>
              <a:gd name="connsiteX28" fmla="*/ 2176896 w 2860272"/>
              <a:gd name="connsiteY28" fmla="*/ 2653933 h 2860272"/>
              <a:gd name="connsiteX29" fmla="*/ 1999483 w 2860272"/>
              <a:gd name="connsiteY29" fmla="*/ 2346644 h 2860272"/>
              <a:gd name="connsiteX30" fmla="*/ 2033975 w 2860272"/>
              <a:gd name="connsiteY30" fmla="*/ 2325689 h 2860272"/>
              <a:gd name="connsiteX31" fmla="*/ 2325689 w 2860272"/>
              <a:gd name="connsiteY31" fmla="*/ 2033975 h 2860272"/>
              <a:gd name="connsiteX32" fmla="*/ 2505172 w 2860272"/>
              <a:gd name="connsiteY32" fmla="*/ 1528439 h 2860272"/>
              <a:gd name="connsiteX33" fmla="*/ 2860272 w 2860272"/>
              <a:gd name="connsiteY33" fmla="*/ 1528439 h 2860272"/>
              <a:gd name="connsiteX34" fmla="*/ 2857827 w 2860272"/>
              <a:gd name="connsiteY34" fmla="*/ 1576867 h 2860272"/>
              <a:gd name="connsiteX35" fmla="*/ 2692027 w 2860272"/>
              <a:gd name="connsiteY35" fmla="*/ 2114190 h 2860272"/>
              <a:gd name="connsiteX36" fmla="*/ 2690094 w 2860272"/>
              <a:gd name="connsiteY36" fmla="*/ 2117373 h 2860272"/>
              <a:gd name="connsiteX37" fmla="*/ 2382316 w 2860272"/>
              <a:gd name="connsiteY37" fmla="*/ 1939677 h 2860272"/>
              <a:gd name="connsiteX38" fmla="*/ 2425265 w 2860272"/>
              <a:gd name="connsiteY38" fmla="*/ 1850521 h 2860272"/>
              <a:gd name="connsiteX39" fmla="*/ 2504560 w 2860272"/>
              <a:gd name="connsiteY39" fmla="*/ 1540560 h 2860272"/>
              <a:gd name="connsiteX40" fmla="*/ 355100 w 2860272"/>
              <a:gd name="connsiteY40" fmla="*/ 1528439 h 2860272"/>
              <a:gd name="connsiteX41" fmla="*/ 355712 w 2860272"/>
              <a:gd name="connsiteY41" fmla="*/ 1540560 h 2860272"/>
              <a:gd name="connsiteX42" fmla="*/ 435008 w 2860272"/>
              <a:gd name="connsiteY42" fmla="*/ 1850521 h 2860272"/>
              <a:gd name="connsiteX43" fmla="*/ 477956 w 2860272"/>
              <a:gd name="connsiteY43" fmla="*/ 1939677 h 2860272"/>
              <a:gd name="connsiteX44" fmla="*/ 170178 w 2860272"/>
              <a:gd name="connsiteY44" fmla="*/ 2117372 h 2860272"/>
              <a:gd name="connsiteX45" fmla="*/ 168245 w 2860272"/>
              <a:gd name="connsiteY45" fmla="*/ 2114190 h 2860272"/>
              <a:gd name="connsiteX46" fmla="*/ 2446 w 2860272"/>
              <a:gd name="connsiteY46" fmla="*/ 1576867 h 2860272"/>
              <a:gd name="connsiteX47" fmla="*/ 0 w 2860272"/>
              <a:gd name="connsiteY47" fmla="*/ 1528439 h 2860272"/>
              <a:gd name="connsiteX48" fmla="*/ 2690094 w 2860272"/>
              <a:gd name="connsiteY48" fmla="*/ 742900 h 2860272"/>
              <a:gd name="connsiteX49" fmla="*/ 2692027 w 2860272"/>
              <a:gd name="connsiteY49" fmla="*/ 746082 h 2860272"/>
              <a:gd name="connsiteX50" fmla="*/ 2857827 w 2860272"/>
              <a:gd name="connsiteY50" fmla="*/ 1283406 h 2860272"/>
              <a:gd name="connsiteX51" fmla="*/ 2860272 w 2860272"/>
              <a:gd name="connsiteY51" fmla="*/ 1331833 h 2860272"/>
              <a:gd name="connsiteX52" fmla="*/ 2505172 w 2860272"/>
              <a:gd name="connsiteY52" fmla="*/ 1331833 h 2860272"/>
              <a:gd name="connsiteX53" fmla="*/ 2504560 w 2860272"/>
              <a:gd name="connsiteY53" fmla="*/ 1319712 h 2860272"/>
              <a:gd name="connsiteX54" fmla="*/ 2425265 w 2860272"/>
              <a:gd name="connsiteY54" fmla="*/ 1009751 h 2860272"/>
              <a:gd name="connsiteX55" fmla="*/ 2382316 w 2860272"/>
              <a:gd name="connsiteY55" fmla="*/ 920596 h 2860272"/>
              <a:gd name="connsiteX56" fmla="*/ 170178 w 2860272"/>
              <a:gd name="connsiteY56" fmla="*/ 742900 h 2860272"/>
              <a:gd name="connsiteX57" fmla="*/ 477956 w 2860272"/>
              <a:gd name="connsiteY57" fmla="*/ 920596 h 2860272"/>
              <a:gd name="connsiteX58" fmla="*/ 435008 w 2860272"/>
              <a:gd name="connsiteY58" fmla="*/ 1009751 h 2860272"/>
              <a:gd name="connsiteX59" fmla="*/ 355712 w 2860272"/>
              <a:gd name="connsiteY59" fmla="*/ 1319712 h 2860272"/>
              <a:gd name="connsiteX60" fmla="*/ 355100 w 2860272"/>
              <a:gd name="connsiteY60" fmla="*/ 1331833 h 2860272"/>
              <a:gd name="connsiteX61" fmla="*/ 0 w 2860272"/>
              <a:gd name="connsiteY61" fmla="*/ 1331833 h 2860272"/>
              <a:gd name="connsiteX62" fmla="*/ 2446 w 2860272"/>
              <a:gd name="connsiteY62" fmla="*/ 1283406 h 2860272"/>
              <a:gd name="connsiteX63" fmla="*/ 168245 w 2860272"/>
              <a:gd name="connsiteY63" fmla="*/ 746082 h 2860272"/>
              <a:gd name="connsiteX64" fmla="*/ 683376 w 2860272"/>
              <a:gd name="connsiteY64" fmla="*/ 206340 h 2860272"/>
              <a:gd name="connsiteX65" fmla="*/ 860790 w 2860272"/>
              <a:gd name="connsiteY65" fmla="*/ 513629 h 2860272"/>
              <a:gd name="connsiteX66" fmla="*/ 826298 w 2860272"/>
              <a:gd name="connsiteY66" fmla="*/ 534583 h 2860272"/>
              <a:gd name="connsiteX67" fmla="*/ 534583 w 2860272"/>
              <a:gd name="connsiteY67" fmla="*/ 826298 h 2860272"/>
              <a:gd name="connsiteX68" fmla="*/ 513629 w 2860272"/>
              <a:gd name="connsiteY68" fmla="*/ 860790 h 2860272"/>
              <a:gd name="connsiteX69" fmla="*/ 206340 w 2860272"/>
              <a:gd name="connsiteY69" fmla="*/ 683376 h 2860272"/>
              <a:gd name="connsiteX70" fmla="*/ 240129 w 2860272"/>
              <a:gd name="connsiteY70" fmla="*/ 627758 h 2860272"/>
              <a:gd name="connsiteX71" fmla="*/ 627758 w 2860272"/>
              <a:gd name="connsiteY71" fmla="*/ 240129 h 2860272"/>
              <a:gd name="connsiteX72" fmla="*/ 2176896 w 2860272"/>
              <a:gd name="connsiteY72" fmla="*/ 206340 h 2860272"/>
              <a:gd name="connsiteX73" fmla="*/ 2232514 w 2860272"/>
              <a:gd name="connsiteY73" fmla="*/ 240129 h 2860272"/>
              <a:gd name="connsiteX74" fmla="*/ 2620144 w 2860272"/>
              <a:gd name="connsiteY74" fmla="*/ 627758 h 2860272"/>
              <a:gd name="connsiteX75" fmla="*/ 2653932 w 2860272"/>
              <a:gd name="connsiteY75" fmla="*/ 683376 h 2860272"/>
              <a:gd name="connsiteX76" fmla="*/ 2346644 w 2860272"/>
              <a:gd name="connsiteY76" fmla="*/ 860789 h 2860272"/>
              <a:gd name="connsiteX77" fmla="*/ 2325689 w 2860272"/>
              <a:gd name="connsiteY77" fmla="*/ 826298 h 2860272"/>
              <a:gd name="connsiteX78" fmla="*/ 2033975 w 2860272"/>
              <a:gd name="connsiteY78" fmla="*/ 534583 h 2860272"/>
              <a:gd name="connsiteX79" fmla="*/ 1999483 w 2860272"/>
              <a:gd name="connsiteY79" fmla="*/ 513629 h 2860272"/>
              <a:gd name="connsiteX80" fmla="*/ 1528439 w 2860272"/>
              <a:gd name="connsiteY80" fmla="*/ 0 h 2860272"/>
              <a:gd name="connsiteX81" fmla="*/ 1576867 w 2860272"/>
              <a:gd name="connsiteY81" fmla="*/ 2445 h 2860272"/>
              <a:gd name="connsiteX82" fmla="*/ 2114190 w 2860272"/>
              <a:gd name="connsiteY82" fmla="*/ 168245 h 2860272"/>
              <a:gd name="connsiteX83" fmla="*/ 2117373 w 2860272"/>
              <a:gd name="connsiteY83" fmla="*/ 170178 h 2860272"/>
              <a:gd name="connsiteX84" fmla="*/ 1939677 w 2860272"/>
              <a:gd name="connsiteY84" fmla="*/ 477956 h 2860272"/>
              <a:gd name="connsiteX85" fmla="*/ 1850521 w 2860272"/>
              <a:gd name="connsiteY85" fmla="*/ 435008 h 2860272"/>
              <a:gd name="connsiteX86" fmla="*/ 1540560 w 2860272"/>
              <a:gd name="connsiteY86" fmla="*/ 355712 h 2860272"/>
              <a:gd name="connsiteX87" fmla="*/ 1528440 w 2860272"/>
              <a:gd name="connsiteY87" fmla="*/ 355100 h 2860272"/>
              <a:gd name="connsiteX88" fmla="*/ 1331833 w 2860272"/>
              <a:gd name="connsiteY88" fmla="*/ 0 h 2860272"/>
              <a:gd name="connsiteX89" fmla="*/ 1331833 w 2860272"/>
              <a:gd name="connsiteY89" fmla="*/ 355100 h 2860272"/>
              <a:gd name="connsiteX90" fmla="*/ 1319712 w 2860272"/>
              <a:gd name="connsiteY90" fmla="*/ 355712 h 2860272"/>
              <a:gd name="connsiteX91" fmla="*/ 1009751 w 2860272"/>
              <a:gd name="connsiteY91" fmla="*/ 435008 h 2860272"/>
              <a:gd name="connsiteX92" fmla="*/ 920596 w 2860272"/>
              <a:gd name="connsiteY92" fmla="*/ 477956 h 2860272"/>
              <a:gd name="connsiteX93" fmla="*/ 742900 w 2860272"/>
              <a:gd name="connsiteY93" fmla="*/ 170178 h 2860272"/>
              <a:gd name="connsiteX94" fmla="*/ 746082 w 2860272"/>
              <a:gd name="connsiteY94" fmla="*/ 168245 h 2860272"/>
              <a:gd name="connsiteX95" fmla="*/ 1283406 w 2860272"/>
              <a:gd name="connsiteY95" fmla="*/ 2445 h 28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60272" h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19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5431039" y="2757204"/>
            <a:ext cx="1998265" cy="1998265"/>
          </a:xfrm>
          <a:custGeom>
            <a:avLst/>
            <a:gdLst>
              <a:gd name="connsiteX0" fmla="*/ 1045745 w 1894885"/>
              <a:gd name="connsiteY0" fmla="*/ 1187338 h 1894885"/>
              <a:gd name="connsiteX1" fmla="*/ 1393115 w 1894885"/>
              <a:gd name="connsiteY1" fmla="*/ 1789001 h 1894885"/>
              <a:gd name="connsiteX2" fmla="*/ 1318198 w 1894885"/>
              <a:gd name="connsiteY2" fmla="*/ 1825090 h 1894885"/>
              <a:gd name="connsiteX3" fmla="*/ 1139404 w 1894885"/>
              <a:gd name="connsiteY3" fmla="*/ 1880591 h 1894885"/>
              <a:gd name="connsiteX4" fmla="*/ 1045745 w 1894885"/>
              <a:gd name="connsiteY4" fmla="*/ 1894885 h 1894885"/>
              <a:gd name="connsiteX5" fmla="*/ 849139 w 1894885"/>
              <a:gd name="connsiteY5" fmla="*/ 1187338 h 1894885"/>
              <a:gd name="connsiteX6" fmla="*/ 849139 w 1894885"/>
              <a:gd name="connsiteY6" fmla="*/ 1894885 h 1894885"/>
              <a:gd name="connsiteX7" fmla="*/ 755480 w 1894885"/>
              <a:gd name="connsiteY7" fmla="*/ 1880591 h 1894885"/>
              <a:gd name="connsiteX8" fmla="*/ 576686 w 1894885"/>
              <a:gd name="connsiteY8" fmla="*/ 1825090 h 1894885"/>
              <a:gd name="connsiteX9" fmla="*/ 501769 w 1894885"/>
              <a:gd name="connsiteY9" fmla="*/ 1789000 h 1894885"/>
              <a:gd name="connsiteX10" fmla="*/ 1048078 w 1894885"/>
              <a:gd name="connsiteY10" fmla="*/ 1045746 h 1894885"/>
              <a:gd name="connsiteX11" fmla="*/ 1753616 w 1894885"/>
              <a:gd name="connsiteY11" fmla="*/ 1453088 h 1894885"/>
              <a:gd name="connsiteX12" fmla="*/ 1737270 w 1894885"/>
              <a:gd name="connsiteY12" fmla="*/ 1479994 h 1894885"/>
              <a:gd name="connsiteX13" fmla="*/ 1479994 w 1894885"/>
              <a:gd name="connsiteY13" fmla="*/ 1737270 h 1894885"/>
              <a:gd name="connsiteX14" fmla="*/ 1453088 w 1894885"/>
              <a:gd name="connsiteY14" fmla="*/ 1753616 h 1894885"/>
              <a:gd name="connsiteX15" fmla="*/ 1045745 w 1894885"/>
              <a:gd name="connsiteY15" fmla="*/ 1048078 h 1894885"/>
              <a:gd name="connsiteX16" fmla="*/ 1045745 w 1894885"/>
              <a:gd name="connsiteY16" fmla="*/ 1045746 h 1894885"/>
              <a:gd name="connsiteX17" fmla="*/ 846808 w 1894885"/>
              <a:gd name="connsiteY17" fmla="*/ 1045746 h 1894885"/>
              <a:gd name="connsiteX18" fmla="*/ 849139 w 1894885"/>
              <a:gd name="connsiteY18" fmla="*/ 1045746 h 1894885"/>
              <a:gd name="connsiteX19" fmla="*/ 849139 w 1894885"/>
              <a:gd name="connsiteY19" fmla="*/ 1048078 h 1894885"/>
              <a:gd name="connsiteX20" fmla="*/ 441797 w 1894885"/>
              <a:gd name="connsiteY20" fmla="*/ 1753616 h 1894885"/>
              <a:gd name="connsiteX21" fmla="*/ 414891 w 1894885"/>
              <a:gd name="connsiteY21" fmla="*/ 1737270 h 1894885"/>
              <a:gd name="connsiteX22" fmla="*/ 157614 w 1894885"/>
              <a:gd name="connsiteY22" fmla="*/ 1479994 h 1894885"/>
              <a:gd name="connsiteX23" fmla="*/ 141269 w 1894885"/>
              <a:gd name="connsiteY23" fmla="*/ 1453088 h 1894885"/>
              <a:gd name="connsiteX24" fmla="*/ 1187338 w 1894885"/>
              <a:gd name="connsiteY24" fmla="*/ 1045745 h 1894885"/>
              <a:gd name="connsiteX25" fmla="*/ 1894885 w 1894885"/>
              <a:gd name="connsiteY25" fmla="*/ 1045745 h 1894885"/>
              <a:gd name="connsiteX26" fmla="*/ 1880591 w 1894885"/>
              <a:gd name="connsiteY26" fmla="*/ 1139404 h 1894885"/>
              <a:gd name="connsiteX27" fmla="*/ 1825090 w 1894885"/>
              <a:gd name="connsiteY27" fmla="*/ 1318198 h 1894885"/>
              <a:gd name="connsiteX28" fmla="*/ 1789000 w 1894885"/>
              <a:gd name="connsiteY28" fmla="*/ 1393116 h 1894885"/>
              <a:gd name="connsiteX29" fmla="*/ 707547 w 1894885"/>
              <a:gd name="connsiteY29" fmla="*/ 1045745 h 1894885"/>
              <a:gd name="connsiteX30" fmla="*/ 105884 w 1894885"/>
              <a:gd name="connsiteY30" fmla="*/ 1393115 h 1894885"/>
              <a:gd name="connsiteX31" fmla="*/ 69795 w 1894885"/>
              <a:gd name="connsiteY31" fmla="*/ 1318198 h 1894885"/>
              <a:gd name="connsiteX32" fmla="*/ 14294 w 1894885"/>
              <a:gd name="connsiteY32" fmla="*/ 1139404 h 1894885"/>
              <a:gd name="connsiteX33" fmla="*/ 0 w 1894885"/>
              <a:gd name="connsiteY33" fmla="*/ 1045745 h 1894885"/>
              <a:gd name="connsiteX34" fmla="*/ 1789001 w 1894885"/>
              <a:gd name="connsiteY34" fmla="*/ 501769 h 1894885"/>
              <a:gd name="connsiteX35" fmla="*/ 1825090 w 1894885"/>
              <a:gd name="connsiteY35" fmla="*/ 576686 h 1894885"/>
              <a:gd name="connsiteX36" fmla="*/ 1880591 w 1894885"/>
              <a:gd name="connsiteY36" fmla="*/ 755480 h 1894885"/>
              <a:gd name="connsiteX37" fmla="*/ 1894885 w 1894885"/>
              <a:gd name="connsiteY37" fmla="*/ 849139 h 1894885"/>
              <a:gd name="connsiteX38" fmla="*/ 1187338 w 1894885"/>
              <a:gd name="connsiteY38" fmla="*/ 849139 h 1894885"/>
              <a:gd name="connsiteX39" fmla="*/ 105884 w 1894885"/>
              <a:gd name="connsiteY39" fmla="*/ 501769 h 1894885"/>
              <a:gd name="connsiteX40" fmla="*/ 707547 w 1894885"/>
              <a:gd name="connsiteY40" fmla="*/ 849139 h 1894885"/>
              <a:gd name="connsiteX41" fmla="*/ 0 w 1894885"/>
              <a:gd name="connsiteY41" fmla="*/ 849139 h 1894885"/>
              <a:gd name="connsiteX42" fmla="*/ 14294 w 1894885"/>
              <a:gd name="connsiteY42" fmla="*/ 755480 h 1894885"/>
              <a:gd name="connsiteX43" fmla="*/ 69795 w 1894885"/>
              <a:gd name="connsiteY43" fmla="*/ 576686 h 1894885"/>
              <a:gd name="connsiteX44" fmla="*/ 441797 w 1894885"/>
              <a:gd name="connsiteY44" fmla="*/ 141268 h 1894885"/>
              <a:gd name="connsiteX45" fmla="*/ 849139 w 1894885"/>
              <a:gd name="connsiteY45" fmla="*/ 846806 h 1894885"/>
              <a:gd name="connsiteX46" fmla="*/ 849139 w 1894885"/>
              <a:gd name="connsiteY46" fmla="*/ 849140 h 1894885"/>
              <a:gd name="connsiteX47" fmla="*/ 846806 w 1894885"/>
              <a:gd name="connsiteY47" fmla="*/ 849139 h 1894885"/>
              <a:gd name="connsiteX48" fmla="*/ 141268 w 1894885"/>
              <a:gd name="connsiteY48" fmla="*/ 441797 h 1894885"/>
              <a:gd name="connsiteX49" fmla="*/ 157614 w 1894885"/>
              <a:gd name="connsiteY49" fmla="*/ 414890 h 1894885"/>
              <a:gd name="connsiteX50" fmla="*/ 414891 w 1894885"/>
              <a:gd name="connsiteY50" fmla="*/ 157614 h 1894885"/>
              <a:gd name="connsiteX51" fmla="*/ 1453088 w 1894885"/>
              <a:gd name="connsiteY51" fmla="*/ 141268 h 1894885"/>
              <a:gd name="connsiteX52" fmla="*/ 1479994 w 1894885"/>
              <a:gd name="connsiteY52" fmla="*/ 157614 h 1894885"/>
              <a:gd name="connsiteX53" fmla="*/ 1737270 w 1894885"/>
              <a:gd name="connsiteY53" fmla="*/ 414890 h 1894885"/>
              <a:gd name="connsiteX54" fmla="*/ 1753616 w 1894885"/>
              <a:gd name="connsiteY54" fmla="*/ 441797 h 1894885"/>
              <a:gd name="connsiteX55" fmla="*/ 1048077 w 1894885"/>
              <a:gd name="connsiteY55" fmla="*/ 849139 h 1894885"/>
              <a:gd name="connsiteX56" fmla="*/ 1045745 w 1894885"/>
              <a:gd name="connsiteY56" fmla="*/ 849140 h 1894885"/>
              <a:gd name="connsiteX57" fmla="*/ 1045745 w 1894885"/>
              <a:gd name="connsiteY57" fmla="*/ 846806 h 1894885"/>
              <a:gd name="connsiteX58" fmla="*/ 1045746 w 1894885"/>
              <a:gd name="connsiteY58" fmla="*/ 0 h 1894885"/>
              <a:gd name="connsiteX59" fmla="*/ 1139404 w 1894885"/>
              <a:gd name="connsiteY59" fmla="*/ 14294 h 1894885"/>
              <a:gd name="connsiteX60" fmla="*/ 1318198 w 1894885"/>
              <a:gd name="connsiteY60" fmla="*/ 69794 h 1894885"/>
              <a:gd name="connsiteX61" fmla="*/ 1393116 w 1894885"/>
              <a:gd name="connsiteY61" fmla="*/ 105884 h 1894885"/>
              <a:gd name="connsiteX62" fmla="*/ 1045746 w 1894885"/>
              <a:gd name="connsiteY62" fmla="*/ 707547 h 1894885"/>
              <a:gd name="connsiteX63" fmla="*/ 849139 w 1894885"/>
              <a:gd name="connsiteY63" fmla="*/ 0 h 1894885"/>
              <a:gd name="connsiteX64" fmla="*/ 849139 w 1894885"/>
              <a:gd name="connsiteY64" fmla="*/ 707547 h 1894885"/>
              <a:gd name="connsiteX65" fmla="*/ 501769 w 1894885"/>
              <a:gd name="connsiteY65" fmla="*/ 105884 h 1894885"/>
              <a:gd name="connsiteX66" fmla="*/ 576686 w 1894885"/>
              <a:gd name="connsiteY66" fmla="*/ 69794 h 1894885"/>
              <a:gd name="connsiteX67" fmla="*/ 755480 w 1894885"/>
              <a:gd name="connsiteY67" fmla="*/ 14294 h 189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4885" h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19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1536416" y="24369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70"/>
          <p:cNvSpPr txBox="1"/>
          <p:nvPr/>
        </p:nvSpPr>
        <p:spPr>
          <a:xfrm>
            <a:off x="1536416" y="21033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2374616" y="47991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170"/>
          <p:cNvSpPr txBox="1"/>
          <p:nvPr/>
        </p:nvSpPr>
        <p:spPr>
          <a:xfrm>
            <a:off x="2374616" y="4465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1"/>
          <p:cNvSpPr txBox="1"/>
          <p:nvPr/>
        </p:nvSpPr>
        <p:spPr>
          <a:xfrm>
            <a:off x="8074376" y="22083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70"/>
          <p:cNvSpPr txBox="1"/>
          <p:nvPr/>
        </p:nvSpPr>
        <p:spPr>
          <a:xfrm>
            <a:off x="8074376" y="18747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8485856" y="513443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170"/>
          <p:cNvSpPr txBox="1"/>
          <p:nvPr/>
        </p:nvSpPr>
        <p:spPr>
          <a:xfrm>
            <a:off x="8485856" y="4800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0665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/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87" name="AutoShape 7"/>
            <p:cNvSpPr/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88" name="AutoShape 8"/>
            <p:cNvSpPr/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89" name="AutoShape 9"/>
            <p:cNvSpPr/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20490" name="Group 10"/>
          <p:cNvGrpSpPr/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/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92" name="AutoShape 12"/>
            <p:cNvSpPr/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93" name="AutoShape 13"/>
            <p:cNvSpPr/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94" name="AutoShape 14"/>
            <p:cNvSpPr/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97" name="AutoShape 17"/>
            <p:cNvSpPr/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98" name="AutoShape 18"/>
            <p:cNvSpPr/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499" name="AutoShape 19"/>
            <p:cNvSpPr/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500" name="AutoShape 20"/>
            <p:cNvSpPr/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20501" name="Group 21"/>
          <p:cNvGrpSpPr/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/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503" name="AutoShape 23"/>
            <p:cNvSpPr/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504" name="AutoShape 24"/>
            <p:cNvSpPr/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/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/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70">
                  <a:cs typeface="Calibri" panose="020F0502020204030204" pitchFamily="34" charset="0"/>
                </a:endParaRPr>
              </a:p>
            </p:txBody>
          </p:sp>
          <p:sp>
            <p:nvSpPr>
              <p:cNvPr id="20509" name="AutoShape 29"/>
              <p:cNvSpPr/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70">
                  <a:cs typeface="Calibri" panose="020F0502020204030204" pitchFamily="34" charset="0"/>
                </a:endParaRPr>
              </a:p>
            </p:txBody>
          </p:sp>
          <p:sp>
            <p:nvSpPr>
              <p:cNvPr id="20510" name="AutoShape 30"/>
              <p:cNvSpPr/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7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511" name="AutoShape 31"/>
            <p:cNvSpPr/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140776"/>
            <a:ext cx="2880320" cy="376365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</p:grpSpPr>
        <p:sp>
          <p:nvSpPr>
            <p:cNvPr id="20513" name="AutoShape 33"/>
            <p:cNvSpPr/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solidFill>
              <a:srgbClr val="8DC9CC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  <p:sp>
          <p:nvSpPr>
            <p:cNvPr id="20514" name="AutoShape 34"/>
            <p:cNvSpPr/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1ED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s-ES" sz="2670">
                <a:cs typeface="Calibri" panose="020F0502020204030204" pitchFamily="34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1058098" y="32033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951825" y="28825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9" name="TextBox 15"/>
          <p:cNvSpPr txBox="1"/>
          <p:nvPr/>
        </p:nvSpPr>
        <p:spPr>
          <a:xfrm>
            <a:off x="1058098" y="55655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1951825" y="52447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49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49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899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513201" y="1799222"/>
            <a:ext cx="3841675" cy="3799715"/>
            <a:chOff x="4512406" y="1799221"/>
            <a:chExt cx="3841675" cy="3799715"/>
          </a:xfrm>
        </p:grpSpPr>
        <p:sp>
          <p:nvSpPr>
            <p:cNvPr id="2" name="任意多边形 1"/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86811" y="1838852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5332072" y="3563142"/>
            <a:ext cx="2128308" cy="350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70"/>
          <p:cNvSpPr txBox="1"/>
          <p:nvPr/>
        </p:nvSpPr>
        <p:spPr>
          <a:xfrm>
            <a:off x="1644457" y="210198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71"/>
          <p:cNvSpPr txBox="1"/>
          <p:nvPr/>
        </p:nvSpPr>
        <p:spPr>
          <a:xfrm>
            <a:off x="1532831" y="2390296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70"/>
          <p:cNvSpPr txBox="1"/>
          <p:nvPr/>
        </p:nvSpPr>
        <p:spPr>
          <a:xfrm>
            <a:off x="1644457" y="37980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71"/>
          <p:cNvSpPr txBox="1"/>
          <p:nvPr/>
        </p:nvSpPr>
        <p:spPr>
          <a:xfrm>
            <a:off x="1532831" y="4086361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170"/>
          <p:cNvSpPr txBox="1"/>
          <p:nvPr/>
        </p:nvSpPr>
        <p:spPr>
          <a:xfrm>
            <a:off x="1644457" y="539087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71"/>
          <p:cNvSpPr txBox="1"/>
          <p:nvPr/>
        </p:nvSpPr>
        <p:spPr>
          <a:xfrm>
            <a:off x="1532831" y="5679187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8489872" y="537701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1"/>
          <p:cNvSpPr txBox="1"/>
          <p:nvPr/>
        </p:nvSpPr>
        <p:spPr>
          <a:xfrm>
            <a:off x="8489872" y="5665322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740595" y="37980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71"/>
          <p:cNvSpPr txBox="1"/>
          <p:nvPr/>
        </p:nvSpPr>
        <p:spPr>
          <a:xfrm>
            <a:off x="8740595" y="4086361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8548866" y="210198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8548866" y="2390296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13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29246" y="153551"/>
            <a:ext cx="5061568" cy="71139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r>
              <a:rPr lang="en-US" altLang="zh-CN" dirty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2" y="3279248"/>
            <a:ext cx="3775956" cy="262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2" y="1498337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903565" y="2904648"/>
            <a:ext cx="2338813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请替换文字内容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4903565" y="3570156"/>
            <a:ext cx="2338813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请替换文字内容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4903565" y="4235665"/>
            <a:ext cx="2338813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请替换文字内容</a:t>
            </a:r>
          </a:p>
        </p:txBody>
      </p:sp>
      <p:sp>
        <p:nvSpPr>
          <p:cNvPr id="26" name="矩形 25"/>
          <p:cNvSpPr/>
          <p:nvPr/>
        </p:nvSpPr>
        <p:spPr>
          <a:xfrm>
            <a:off x="4903565" y="4901174"/>
            <a:ext cx="2338813" cy="46160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请替换文字内容</a:t>
            </a:r>
          </a:p>
        </p:txBody>
      </p:sp>
      <p:sp>
        <p:nvSpPr>
          <p:cNvPr id="21" name="TextBox 153"/>
          <p:cNvSpPr txBox="1"/>
          <p:nvPr/>
        </p:nvSpPr>
        <p:spPr>
          <a:xfrm>
            <a:off x="1964879" y="1024037"/>
            <a:ext cx="2041174" cy="3041144"/>
          </a:xfrm>
          <a:prstGeom prst="rect">
            <a:avLst/>
          </a:prstGeom>
          <a:noFill/>
        </p:spPr>
        <p:txBody>
          <a:bodyPr vert="eaVert" wrap="square" lIns="96380" tIns="48189" rIns="96380" bIns="4818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目</a:t>
            </a:r>
            <a:r>
              <a:rPr lang="en-US" altLang="zh-CN" sz="80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	</a:t>
            </a:r>
            <a:r>
              <a:rPr lang="zh-CN" altLang="en-US" sz="80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录</a:t>
            </a:r>
            <a:endParaRPr lang="en-US" altLang="zh-CN" sz="8000" dirty="0">
              <a:solidFill>
                <a:schemeClr val="accent2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CONTENTS</a:t>
            </a:r>
            <a:endParaRPr lang="zh-CN" altLang="en-US" sz="4000" dirty="0">
              <a:solidFill>
                <a:schemeClr val="accent2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2253" y="1843205"/>
            <a:ext cx="3586497" cy="6115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弧形 57"/>
          <p:cNvSpPr/>
          <p:nvPr/>
        </p:nvSpPr>
        <p:spPr>
          <a:xfrm rot="13095499">
            <a:off x="2093564" y="2118937"/>
            <a:ext cx="3674344" cy="3905933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弧形 93"/>
          <p:cNvSpPr/>
          <p:nvPr/>
        </p:nvSpPr>
        <p:spPr>
          <a:xfrm rot="13095499">
            <a:off x="3137781" y="2862844"/>
            <a:ext cx="2274740" cy="2418116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弧形 94"/>
          <p:cNvSpPr/>
          <p:nvPr/>
        </p:nvSpPr>
        <p:spPr>
          <a:xfrm rot="13095499">
            <a:off x="3684159" y="3470930"/>
            <a:ext cx="1013310" cy="1077178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41742" y="4783892"/>
            <a:ext cx="1577637" cy="784879"/>
            <a:chOff x="6040947" y="4783891"/>
            <a:chExt cx="1577637" cy="784879"/>
          </a:xfrm>
        </p:grpSpPr>
        <p:grpSp>
          <p:nvGrpSpPr>
            <p:cNvPr id="30" name="组合 29"/>
            <p:cNvGrpSpPr/>
            <p:nvPr/>
          </p:nvGrpSpPr>
          <p:grpSpPr>
            <a:xfrm>
              <a:off x="6957175" y="4783891"/>
              <a:ext cx="661409" cy="784879"/>
              <a:chOff x="5950416" y="3480496"/>
              <a:chExt cx="627191" cy="744273"/>
            </a:xfrm>
          </p:grpSpPr>
          <p:sp>
            <p:nvSpPr>
              <p:cNvPr id="31" name="弧形 30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饼形 31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饼形 32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>
              <a:off x="6040947" y="5191152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6021655" y="3287241"/>
            <a:ext cx="1587680" cy="784879"/>
            <a:chOff x="6020861" y="3287240"/>
            <a:chExt cx="1587680" cy="784879"/>
          </a:xfrm>
        </p:grpSpPr>
        <p:grpSp>
          <p:nvGrpSpPr>
            <p:cNvPr id="25" name="组合 24"/>
            <p:cNvGrpSpPr/>
            <p:nvPr/>
          </p:nvGrpSpPr>
          <p:grpSpPr>
            <a:xfrm>
              <a:off x="6947132" y="3287240"/>
              <a:ext cx="661409" cy="784879"/>
              <a:chOff x="5950416" y="3480496"/>
              <a:chExt cx="627191" cy="744273"/>
            </a:xfrm>
          </p:grpSpPr>
          <p:sp>
            <p:nvSpPr>
              <p:cNvPr id="22" name="弧形 21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饼形 22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饼形 23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6020861" y="3692237"/>
              <a:ext cx="893975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026678" y="1774334"/>
            <a:ext cx="1582656" cy="784879"/>
            <a:chOff x="6025884" y="1774333"/>
            <a:chExt cx="1582656" cy="784879"/>
          </a:xfrm>
        </p:grpSpPr>
        <p:grpSp>
          <p:nvGrpSpPr>
            <p:cNvPr id="26" name="组合 25"/>
            <p:cNvGrpSpPr/>
            <p:nvPr/>
          </p:nvGrpSpPr>
          <p:grpSpPr>
            <a:xfrm>
              <a:off x="6947131" y="1774333"/>
              <a:ext cx="661409" cy="784879"/>
              <a:chOff x="5950416" y="3480496"/>
              <a:chExt cx="627191" cy="744273"/>
            </a:xfrm>
          </p:grpSpPr>
          <p:sp>
            <p:nvSpPr>
              <p:cNvPr id="27" name="弧形 26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饼形 27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饼形 28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9" name="直接连接符 38"/>
            <p:cNvCxnSpPr/>
            <p:nvPr/>
          </p:nvCxnSpPr>
          <p:spPr>
            <a:xfrm>
              <a:off x="6025884" y="2171554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119335" y="1941777"/>
            <a:ext cx="1907425" cy="4219617"/>
            <a:chOff x="4118540" y="1941776"/>
            <a:chExt cx="1907425" cy="4219617"/>
          </a:xfrm>
          <a:solidFill>
            <a:srgbClr val="0170C1"/>
          </a:solidFill>
        </p:grpSpPr>
        <p:sp>
          <p:nvSpPr>
            <p:cNvPr id="81" name="矩形 80"/>
            <p:cNvSpPr/>
            <p:nvPr/>
          </p:nvSpPr>
          <p:spPr>
            <a:xfrm>
              <a:off x="4119300" y="5725074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4118540" y="4182002"/>
              <a:ext cx="1901640" cy="4363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120162" y="3459009"/>
              <a:ext cx="1901640" cy="4363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4120162" y="4955660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124325" y="2680221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120162" y="1941776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1096675" y="3767184"/>
            <a:ext cx="2294270" cy="58464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4" name="TextBox 41"/>
          <p:cNvSpPr txBox="1"/>
          <p:nvPr/>
        </p:nvSpPr>
        <p:spPr>
          <a:xfrm>
            <a:off x="7731817" y="2152047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TextBox 170"/>
          <p:cNvSpPr txBox="1"/>
          <p:nvPr/>
        </p:nvSpPr>
        <p:spPr>
          <a:xfrm>
            <a:off x="7731817" y="184996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41"/>
          <p:cNvSpPr txBox="1"/>
          <p:nvPr/>
        </p:nvSpPr>
        <p:spPr>
          <a:xfrm>
            <a:off x="7731817" y="3795110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TextBox 170"/>
          <p:cNvSpPr txBox="1"/>
          <p:nvPr/>
        </p:nvSpPr>
        <p:spPr>
          <a:xfrm>
            <a:off x="7731817" y="349302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Box 41"/>
          <p:cNvSpPr txBox="1"/>
          <p:nvPr/>
        </p:nvSpPr>
        <p:spPr>
          <a:xfrm>
            <a:off x="7731817" y="5366735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TextBox 170"/>
          <p:cNvSpPr txBox="1"/>
          <p:nvPr/>
        </p:nvSpPr>
        <p:spPr>
          <a:xfrm>
            <a:off x="7731817" y="50646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94" grpId="0" animBg="1"/>
      <p:bldP spid="95" grpId="0" animBg="1"/>
      <p:bldP spid="90" grpId="0" animBg="1"/>
      <p:bldP spid="74" grpId="0"/>
      <p:bldP spid="75" grpId="0"/>
      <p:bldP spid="88" grpId="0"/>
      <p:bldP spid="91" grpId="0"/>
      <p:bldP spid="92" grpId="0"/>
      <p:bldP spid="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756967" y="2045054"/>
            <a:ext cx="64087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dirty="0">
                <a:solidFill>
                  <a:schemeClr val="accent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284937" y="3089641"/>
            <a:ext cx="5352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400" cap="all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childhood education universal</a:t>
            </a:r>
            <a:endParaRPr lang="zh-CN" altLang="en-US" sz="1400" cap="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117007" y="3397380"/>
            <a:ext cx="5760640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public class teachers, work report and work </a:t>
            </a:r>
            <a:r>
              <a:rPr lang="en-US" altLang="zh-CN" sz="9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arrangementFramework</a:t>
            </a:r>
            <a:r>
              <a:rPr lang="en-US" altLang="zh-CN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public class teachers, work report and work arrangement</a:t>
            </a:r>
            <a:endParaRPr lang="zh-CN" alt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7722" y="2996294"/>
            <a:ext cx="3024336" cy="42363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6589" y="2996294"/>
            <a:ext cx="2761571" cy="4709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99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13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29246" y="153551"/>
            <a:ext cx="5061568" cy="71139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-37317" y="1990607"/>
            <a:ext cx="4434189" cy="5175051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895767" y="346746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2773948" y="428974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3307710" y="5497925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952" y="4799758"/>
            <a:ext cx="2479621" cy="24328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7"/>
              <a:ext cx="1401860" cy="7879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4349988" y="5681857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1930029" y="1381109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2481822" y="2931903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3158041" y="4421386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669559" y="3682054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3233777" y="6597907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5094" y="1215764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7544" y="2766558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51123" y="4256041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26831" y="5626867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855094" y="96171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0"/>
          <p:cNvSpPr txBox="1"/>
          <p:nvPr/>
        </p:nvSpPr>
        <p:spPr>
          <a:xfrm>
            <a:off x="3437544" y="24619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4151123" y="3919229"/>
            <a:ext cx="2430227" cy="31281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5326831" y="533369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0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/>
      <p:bldP spid="40" grpId="0"/>
      <p:bldP spid="41" grpId="0"/>
      <p:bldP spid="42" grpId="0"/>
      <p:bldP spid="31" grpId="0"/>
      <p:bldP spid="32" grpId="0"/>
      <p:bldP spid="35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56799" y="1369694"/>
            <a:ext cx="6345814" cy="4409087"/>
            <a:chOff x="3256005" y="1369693"/>
            <a:chExt cx="6345814" cy="4409087"/>
          </a:xfrm>
        </p:grpSpPr>
        <p:sp>
          <p:nvSpPr>
            <p:cNvPr id="1030" name="Freeform 6"/>
            <p:cNvSpPr/>
            <p:nvPr/>
          </p:nvSpPr>
          <p:spPr bwMode="auto">
            <a:xfrm rot="20191043">
              <a:off x="6992735" y="4326205"/>
              <a:ext cx="2609084" cy="1452575"/>
            </a:xfrm>
            <a:custGeom>
              <a:avLst/>
              <a:gdLst/>
              <a:ahLst/>
              <a:cxnLst>
                <a:cxn ang="0">
                  <a:pos x="18666" y="3700"/>
                </a:cxn>
                <a:cxn ang="0">
                  <a:pos x="18297" y="3933"/>
                </a:cxn>
                <a:cxn ang="0">
                  <a:pos x="17898" y="4115"/>
                </a:cxn>
                <a:cxn ang="0">
                  <a:pos x="17482" y="4252"/>
                </a:cxn>
                <a:cxn ang="0">
                  <a:pos x="17005" y="4363"/>
                </a:cxn>
                <a:cxn ang="0">
                  <a:pos x="16235" y="4463"/>
                </a:cxn>
                <a:cxn ang="0">
                  <a:pos x="15583" y="4488"/>
                </a:cxn>
                <a:cxn ang="0">
                  <a:pos x="5281" y="4488"/>
                </a:cxn>
                <a:cxn ang="0">
                  <a:pos x="4629" y="4463"/>
                </a:cxn>
                <a:cxn ang="0">
                  <a:pos x="3858" y="4363"/>
                </a:cxn>
                <a:cxn ang="0">
                  <a:pos x="3382" y="4252"/>
                </a:cxn>
                <a:cxn ang="0">
                  <a:pos x="2966" y="4115"/>
                </a:cxn>
                <a:cxn ang="0">
                  <a:pos x="2566" y="3933"/>
                </a:cxn>
                <a:cxn ang="0">
                  <a:pos x="2198" y="3700"/>
                </a:cxn>
                <a:cxn ang="0">
                  <a:pos x="1903" y="3442"/>
                </a:cxn>
                <a:cxn ang="0">
                  <a:pos x="866" y="2394"/>
                </a:cxn>
                <a:cxn ang="0">
                  <a:pos x="491" y="1968"/>
                </a:cxn>
                <a:cxn ang="0">
                  <a:pos x="368" y="1752"/>
                </a:cxn>
                <a:cxn ang="0">
                  <a:pos x="246" y="1454"/>
                </a:cxn>
                <a:cxn ang="0">
                  <a:pos x="141" y="1049"/>
                </a:cxn>
                <a:cxn ang="0">
                  <a:pos x="48" y="450"/>
                </a:cxn>
                <a:cxn ang="0">
                  <a:pos x="1" y="161"/>
                </a:cxn>
                <a:cxn ang="0">
                  <a:pos x="47" y="882"/>
                </a:cxn>
                <a:cxn ang="0">
                  <a:pos x="155" y="1455"/>
                </a:cxn>
                <a:cxn ang="0">
                  <a:pos x="310" y="1897"/>
                </a:cxn>
                <a:cxn ang="0">
                  <a:pos x="498" y="2224"/>
                </a:cxn>
                <a:cxn ang="0">
                  <a:pos x="808" y="2567"/>
                </a:cxn>
                <a:cxn ang="0">
                  <a:pos x="3856" y="5626"/>
                </a:cxn>
                <a:cxn ang="0">
                  <a:pos x="6923" y="8648"/>
                </a:cxn>
                <a:cxn ang="0">
                  <a:pos x="7811" y="9490"/>
                </a:cxn>
                <a:cxn ang="0">
                  <a:pos x="8163" y="9753"/>
                </a:cxn>
                <a:cxn ang="0">
                  <a:pos x="8534" y="9956"/>
                </a:cxn>
                <a:cxn ang="0">
                  <a:pos x="8906" y="10107"/>
                </a:cxn>
                <a:cxn ang="0">
                  <a:pos x="9269" y="10214"/>
                </a:cxn>
                <a:cxn ang="0">
                  <a:pos x="9865" y="10319"/>
                </a:cxn>
                <a:cxn ang="0">
                  <a:pos x="10311" y="10347"/>
                </a:cxn>
                <a:cxn ang="0">
                  <a:pos x="10653" y="10344"/>
                </a:cxn>
                <a:cxn ang="0">
                  <a:pos x="11168" y="10297"/>
                </a:cxn>
                <a:cxn ang="0">
                  <a:pos x="11697" y="10187"/>
                </a:cxn>
                <a:cxn ang="0">
                  <a:pos x="12063" y="10069"/>
                </a:cxn>
                <a:cxn ang="0">
                  <a:pos x="12437" y="9903"/>
                </a:cxn>
                <a:cxn ang="0">
                  <a:pos x="12803" y="9684"/>
                </a:cxn>
                <a:cxn ang="0">
                  <a:pos x="13101" y="9447"/>
                </a:cxn>
                <a:cxn ang="0">
                  <a:pos x="14412" y="8189"/>
                </a:cxn>
                <a:cxn ang="0">
                  <a:pos x="18175" y="4462"/>
                </a:cxn>
                <a:cxn ang="0">
                  <a:pos x="20232" y="2383"/>
                </a:cxn>
                <a:cxn ang="0">
                  <a:pos x="20422" y="2141"/>
                </a:cxn>
                <a:cxn ang="0">
                  <a:pos x="20603" y="1782"/>
                </a:cxn>
                <a:cxn ang="0">
                  <a:pos x="20746" y="1305"/>
                </a:cxn>
                <a:cxn ang="0">
                  <a:pos x="20838" y="691"/>
                </a:cxn>
                <a:cxn ang="0">
                  <a:pos x="20859" y="0"/>
                </a:cxn>
                <a:cxn ang="0">
                  <a:pos x="20791" y="644"/>
                </a:cxn>
                <a:cxn ang="0">
                  <a:pos x="20694" y="1182"/>
                </a:cxn>
                <a:cxn ang="0">
                  <a:pos x="20586" y="1543"/>
                </a:cxn>
                <a:cxn ang="0">
                  <a:pos x="20439" y="1860"/>
                </a:cxn>
                <a:cxn ang="0">
                  <a:pos x="20307" y="2051"/>
                </a:cxn>
                <a:cxn ang="0">
                  <a:pos x="19738" y="2665"/>
                </a:cxn>
                <a:cxn ang="0">
                  <a:pos x="18901" y="3501"/>
                </a:cxn>
              </a:cxnLst>
              <a:rect l="0" t="0" r="r" b="b"/>
              <a:pathLst>
                <a:path w="20864" h="10347">
                  <a:moveTo>
                    <a:pt x="18901" y="3501"/>
                  </a:moveTo>
                  <a:lnTo>
                    <a:pt x="18901" y="3501"/>
                  </a:lnTo>
                  <a:lnTo>
                    <a:pt x="18856" y="3543"/>
                  </a:lnTo>
                  <a:lnTo>
                    <a:pt x="18810" y="3584"/>
                  </a:lnTo>
                  <a:lnTo>
                    <a:pt x="18763" y="3624"/>
                  </a:lnTo>
                  <a:lnTo>
                    <a:pt x="18714" y="3663"/>
                  </a:lnTo>
                  <a:lnTo>
                    <a:pt x="18666" y="3700"/>
                  </a:lnTo>
                  <a:lnTo>
                    <a:pt x="18615" y="3737"/>
                  </a:lnTo>
                  <a:lnTo>
                    <a:pt x="18564" y="3772"/>
                  </a:lnTo>
                  <a:lnTo>
                    <a:pt x="18512" y="3807"/>
                  </a:lnTo>
                  <a:lnTo>
                    <a:pt x="18460" y="3840"/>
                  </a:lnTo>
                  <a:lnTo>
                    <a:pt x="18406" y="3872"/>
                  </a:lnTo>
                  <a:lnTo>
                    <a:pt x="18352" y="3903"/>
                  </a:lnTo>
                  <a:lnTo>
                    <a:pt x="18297" y="3933"/>
                  </a:lnTo>
                  <a:lnTo>
                    <a:pt x="18242" y="3962"/>
                  </a:lnTo>
                  <a:lnTo>
                    <a:pt x="18185" y="3990"/>
                  </a:lnTo>
                  <a:lnTo>
                    <a:pt x="18129" y="4016"/>
                  </a:lnTo>
                  <a:lnTo>
                    <a:pt x="18071" y="4042"/>
                  </a:lnTo>
                  <a:lnTo>
                    <a:pt x="18014" y="4068"/>
                  </a:lnTo>
                  <a:lnTo>
                    <a:pt x="17956" y="4092"/>
                  </a:lnTo>
                  <a:lnTo>
                    <a:pt x="17898" y="4115"/>
                  </a:lnTo>
                  <a:lnTo>
                    <a:pt x="17839" y="4137"/>
                  </a:lnTo>
                  <a:lnTo>
                    <a:pt x="17779" y="4159"/>
                  </a:lnTo>
                  <a:lnTo>
                    <a:pt x="17721" y="4179"/>
                  </a:lnTo>
                  <a:lnTo>
                    <a:pt x="17661" y="4198"/>
                  </a:lnTo>
                  <a:lnTo>
                    <a:pt x="17602" y="4217"/>
                  </a:lnTo>
                  <a:lnTo>
                    <a:pt x="17541" y="4235"/>
                  </a:lnTo>
                  <a:lnTo>
                    <a:pt x="17482" y="4252"/>
                  </a:lnTo>
                  <a:lnTo>
                    <a:pt x="17422" y="4268"/>
                  </a:lnTo>
                  <a:lnTo>
                    <a:pt x="17363" y="4284"/>
                  </a:lnTo>
                  <a:lnTo>
                    <a:pt x="17302" y="4299"/>
                  </a:lnTo>
                  <a:lnTo>
                    <a:pt x="17242" y="4313"/>
                  </a:lnTo>
                  <a:lnTo>
                    <a:pt x="17183" y="4326"/>
                  </a:lnTo>
                  <a:lnTo>
                    <a:pt x="17123" y="4340"/>
                  </a:lnTo>
                  <a:lnTo>
                    <a:pt x="17005" y="4363"/>
                  </a:lnTo>
                  <a:lnTo>
                    <a:pt x="16889" y="4384"/>
                  </a:lnTo>
                  <a:lnTo>
                    <a:pt x="16774" y="4402"/>
                  </a:lnTo>
                  <a:lnTo>
                    <a:pt x="16661" y="4418"/>
                  </a:lnTo>
                  <a:lnTo>
                    <a:pt x="16550" y="4432"/>
                  </a:lnTo>
                  <a:lnTo>
                    <a:pt x="16442" y="4444"/>
                  </a:lnTo>
                  <a:lnTo>
                    <a:pt x="16337" y="4454"/>
                  </a:lnTo>
                  <a:lnTo>
                    <a:pt x="16235" y="4463"/>
                  </a:lnTo>
                  <a:lnTo>
                    <a:pt x="16137" y="4470"/>
                  </a:lnTo>
                  <a:lnTo>
                    <a:pt x="16043" y="4475"/>
                  </a:lnTo>
                  <a:lnTo>
                    <a:pt x="15954" y="4480"/>
                  </a:lnTo>
                  <a:lnTo>
                    <a:pt x="15869" y="4483"/>
                  </a:lnTo>
                  <a:lnTo>
                    <a:pt x="15789" y="4485"/>
                  </a:lnTo>
                  <a:lnTo>
                    <a:pt x="15714" y="4487"/>
                  </a:lnTo>
                  <a:lnTo>
                    <a:pt x="15583" y="4488"/>
                  </a:lnTo>
                  <a:lnTo>
                    <a:pt x="15583" y="4488"/>
                  </a:lnTo>
                  <a:lnTo>
                    <a:pt x="10448" y="4488"/>
                  </a:lnTo>
                  <a:lnTo>
                    <a:pt x="10448" y="4488"/>
                  </a:lnTo>
                  <a:lnTo>
                    <a:pt x="10415" y="4488"/>
                  </a:lnTo>
                  <a:lnTo>
                    <a:pt x="10415" y="4488"/>
                  </a:lnTo>
                  <a:lnTo>
                    <a:pt x="5281" y="4488"/>
                  </a:lnTo>
                  <a:lnTo>
                    <a:pt x="5281" y="4488"/>
                  </a:lnTo>
                  <a:lnTo>
                    <a:pt x="5149" y="4487"/>
                  </a:lnTo>
                  <a:lnTo>
                    <a:pt x="5076" y="4485"/>
                  </a:lnTo>
                  <a:lnTo>
                    <a:pt x="4995" y="4483"/>
                  </a:lnTo>
                  <a:lnTo>
                    <a:pt x="4910" y="4480"/>
                  </a:lnTo>
                  <a:lnTo>
                    <a:pt x="4821" y="4475"/>
                  </a:lnTo>
                  <a:lnTo>
                    <a:pt x="4726" y="4470"/>
                  </a:lnTo>
                  <a:lnTo>
                    <a:pt x="4629" y="4463"/>
                  </a:lnTo>
                  <a:lnTo>
                    <a:pt x="4527" y="4454"/>
                  </a:lnTo>
                  <a:lnTo>
                    <a:pt x="4422" y="4444"/>
                  </a:lnTo>
                  <a:lnTo>
                    <a:pt x="4314" y="4432"/>
                  </a:lnTo>
                  <a:lnTo>
                    <a:pt x="4203" y="4418"/>
                  </a:lnTo>
                  <a:lnTo>
                    <a:pt x="4090" y="4402"/>
                  </a:lnTo>
                  <a:lnTo>
                    <a:pt x="3975" y="4384"/>
                  </a:lnTo>
                  <a:lnTo>
                    <a:pt x="3858" y="4363"/>
                  </a:lnTo>
                  <a:lnTo>
                    <a:pt x="3740" y="4340"/>
                  </a:lnTo>
                  <a:lnTo>
                    <a:pt x="3681" y="4326"/>
                  </a:lnTo>
                  <a:lnTo>
                    <a:pt x="3621" y="4313"/>
                  </a:lnTo>
                  <a:lnTo>
                    <a:pt x="3562" y="4299"/>
                  </a:lnTo>
                  <a:lnTo>
                    <a:pt x="3502" y="4284"/>
                  </a:lnTo>
                  <a:lnTo>
                    <a:pt x="3442" y="4268"/>
                  </a:lnTo>
                  <a:lnTo>
                    <a:pt x="3382" y="4252"/>
                  </a:lnTo>
                  <a:lnTo>
                    <a:pt x="3322" y="4235"/>
                  </a:lnTo>
                  <a:lnTo>
                    <a:pt x="3263" y="4217"/>
                  </a:lnTo>
                  <a:lnTo>
                    <a:pt x="3202" y="4198"/>
                  </a:lnTo>
                  <a:lnTo>
                    <a:pt x="3144" y="4179"/>
                  </a:lnTo>
                  <a:lnTo>
                    <a:pt x="3084" y="4159"/>
                  </a:lnTo>
                  <a:lnTo>
                    <a:pt x="3025" y="4137"/>
                  </a:lnTo>
                  <a:lnTo>
                    <a:pt x="2966" y="4115"/>
                  </a:lnTo>
                  <a:lnTo>
                    <a:pt x="2908" y="4092"/>
                  </a:lnTo>
                  <a:lnTo>
                    <a:pt x="2850" y="4068"/>
                  </a:lnTo>
                  <a:lnTo>
                    <a:pt x="2793" y="4042"/>
                  </a:lnTo>
                  <a:lnTo>
                    <a:pt x="2735" y="4016"/>
                  </a:lnTo>
                  <a:lnTo>
                    <a:pt x="2679" y="3990"/>
                  </a:lnTo>
                  <a:lnTo>
                    <a:pt x="2622" y="3962"/>
                  </a:lnTo>
                  <a:lnTo>
                    <a:pt x="2566" y="3933"/>
                  </a:lnTo>
                  <a:lnTo>
                    <a:pt x="2512" y="3903"/>
                  </a:lnTo>
                  <a:lnTo>
                    <a:pt x="2457" y="3872"/>
                  </a:lnTo>
                  <a:lnTo>
                    <a:pt x="2404" y="3840"/>
                  </a:lnTo>
                  <a:lnTo>
                    <a:pt x="2351" y="3807"/>
                  </a:lnTo>
                  <a:lnTo>
                    <a:pt x="2300" y="3772"/>
                  </a:lnTo>
                  <a:lnTo>
                    <a:pt x="2249" y="3737"/>
                  </a:lnTo>
                  <a:lnTo>
                    <a:pt x="2198" y="3700"/>
                  </a:lnTo>
                  <a:lnTo>
                    <a:pt x="2150" y="3663"/>
                  </a:lnTo>
                  <a:lnTo>
                    <a:pt x="2101" y="3624"/>
                  </a:lnTo>
                  <a:lnTo>
                    <a:pt x="2054" y="3584"/>
                  </a:lnTo>
                  <a:lnTo>
                    <a:pt x="2008" y="3543"/>
                  </a:lnTo>
                  <a:lnTo>
                    <a:pt x="1963" y="3501"/>
                  </a:lnTo>
                  <a:lnTo>
                    <a:pt x="1963" y="3501"/>
                  </a:lnTo>
                  <a:lnTo>
                    <a:pt x="1903" y="3442"/>
                  </a:lnTo>
                  <a:lnTo>
                    <a:pt x="1747" y="3289"/>
                  </a:lnTo>
                  <a:lnTo>
                    <a:pt x="1523" y="3066"/>
                  </a:lnTo>
                  <a:lnTo>
                    <a:pt x="1395" y="2937"/>
                  </a:lnTo>
                  <a:lnTo>
                    <a:pt x="1261" y="2803"/>
                  </a:lnTo>
                  <a:lnTo>
                    <a:pt x="1126" y="2665"/>
                  </a:lnTo>
                  <a:lnTo>
                    <a:pt x="993" y="2527"/>
                  </a:lnTo>
                  <a:lnTo>
                    <a:pt x="866" y="2394"/>
                  </a:lnTo>
                  <a:lnTo>
                    <a:pt x="748" y="2267"/>
                  </a:lnTo>
                  <a:lnTo>
                    <a:pt x="694" y="2208"/>
                  </a:lnTo>
                  <a:lnTo>
                    <a:pt x="644" y="2152"/>
                  </a:lnTo>
                  <a:lnTo>
                    <a:pt x="598" y="2100"/>
                  </a:lnTo>
                  <a:lnTo>
                    <a:pt x="557" y="2051"/>
                  </a:lnTo>
                  <a:lnTo>
                    <a:pt x="522" y="2007"/>
                  </a:lnTo>
                  <a:lnTo>
                    <a:pt x="491" y="1968"/>
                  </a:lnTo>
                  <a:lnTo>
                    <a:pt x="468" y="1935"/>
                  </a:lnTo>
                  <a:lnTo>
                    <a:pt x="458" y="1920"/>
                  </a:lnTo>
                  <a:lnTo>
                    <a:pt x="451" y="1907"/>
                  </a:lnTo>
                  <a:lnTo>
                    <a:pt x="451" y="1907"/>
                  </a:lnTo>
                  <a:lnTo>
                    <a:pt x="425" y="1860"/>
                  </a:lnTo>
                  <a:lnTo>
                    <a:pt x="396" y="1808"/>
                  </a:lnTo>
                  <a:lnTo>
                    <a:pt x="368" y="1752"/>
                  </a:lnTo>
                  <a:lnTo>
                    <a:pt x="338" y="1690"/>
                  </a:lnTo>
                  <a:lnTo>
                    <a:pt x="323" y="1657"/>
                  </a:lnTo>
                  <a:lnTo>
                    <a:pt x="308" y="1621"/>
                  </a:lnTo>
                  <a:lnTo>
                    <a:pt x="292" y="1583"/>
                  </a:lnTo>
                  <a:lnTo>
                    <a:pt x="277" y="1543"/>
                  </a:lnTo>
                  <a:lnTo>
                    <a:pt x="262" y="1500"/>
                  </a:lnTo>
                  <a:lnTo>
                    <a:pt x="246" y="1454"/>
                  </a:lnTo>
                  <a:lnTo>
                    <a:pt x="231" y="1406"/>
                  </a:lnTo>
                  <a:lnTo>
                    <a:pt x="216" y="1355"/>
                  </a:lnTo>
                  <a:lnTo>
                    <a:pt x="201" y="1301"/>
                  </a:lnTo>
                  <a:lnTo>
                    <a:pt x="185" y="1243"/>
                  </a:lnTo>
                  <a:lnTo>
                    <a:pt x="170" y="1182"/>
                  </a:lnTo>
                  <a:lnTo>
                    <a:pt x="155" y="1118"/>
                  </a:lnTo>
                  <a:lnTo>
                    <a:pt x="141" y="1049"/>
                  </a:lnTo>
                  <a:lnTo>
                    <a:pt x="126" y="976"/>
                  </a:lnTo>
                  <a:lnTo>
                    <a:pt x="113" y="900"/>
                  </a:lnTo>
                  <a:lnTo>
                    <a:pt x="99" y="819"/>
                  </a:lnTo>
                  <a:lnTo>
                    <a:pt x="85" y="734"/>
                  </a:lnTo>
                  <a:lnTo>
                    <a:pt x="72" y="644"/>
                  </a:lnTo>
                  <a:lnTo>
                    <a:pt x="60" y="550"/>
                  </a:lnTo>
                  <a:lnTo>
                    <a:pt x="48" y="450"/>
                  </a:lnTo>
                  <a:lnTo>
                    <a:pt x="36" y="345"/>
                  </a:lnTo>
                  <a:lnTo>
                    <a:pt x="25" y="236"/>
                  </a:lnTo>
                  <a:lnTo>
                    <a:pt x="15" y="120"/>
                  </a:lnTo>
                  <a:lnTo>
                    <a:pt x="5" y="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161"/>
                  </a:lnTo>
                  <a:lnTo>
                    <a:pt x="3" y="273"/>
                  </a:lnTo>
                  <a:lnTo>
                    <a:pt x="7" y="382"/>
                  </a:lnTo>
                  <a:lnTo>
                    <a:pt x="12" y="489"/>
                  </a:lnTo>
                  <a:lnTo>
                    <a:pt x="19" y="592"/>
                  </a:lnTo>
                  <a:lnTo>
                    <a:pt x="27" y="691"/>
                  </a:lnTo>
                  <a:lnTo>
                    <a:pt x="36" y="788"/>
                  </a:lnTo>
                  <a:lnTo>
                    <a:pt x="47" y="882"/>
                  </a:lnTo>
                  <a:lnTo>
                    <a:pt x="58" y="972"/>
                  </a:lnTo>
                  <a:lnTo>
                    <a:pt x="72" y="1060"/>
                  </a:lnTo>
                  <a:lnTo>
                    <a:pt x="86" y="1144"/>
                  </a:lnTo>
                  <a:lnTo>
                    <a:pt x="102" y="1226"/>
                  </a:lnTo>
                  <a:lnTo>
                    <a:pt x="119" y="1305"/>
                  </a:lnTo>
                  <a:lnTo>
                    <a:pt x="136" y="1381"/>
                  </a:lnTo>
                  <a:lnTo>
                    <a:pt x="155" y="1455"/>
                  </a:lnTo>
                  <a:lnTo>
                    <a:pt x="174" y="1525"/>
                  </a:lnTo>
                  <a:lnTo>
                    <a:pt x="194" y="1594"/>
                  </a:lnTo>
                  <a:lnTo>
                    <a:pt x="217" y="1659"/>
                  </a:lnTo>
                  <a:lnTo>
                    <a:pt x="239" y="1722"/>
                  </a:lnTo>
                  <a:lnTo>
                    <a:pt x="262" y="1782"/>
                  </a:lnTo>
                  <a:lnTo>
                    <a:pt x="285" y="1841"/>
                  </a:lnTo>
                  <a:lnTo>
                    <a:pt x="310" y="1897"/>
                  </a:lnTo>
                  <a:lnTo>
                    <a:pt x="335" y="1950"/>
                  </a:lnTo>
                  <a:lnTo>
                    <a:pt x="361" y="2001"/>
                  </a:lnTo>
                  <a:lnTo>
                    <a:pt x="387" y="2049"/>
                  </a:lnTo>
                  <a:lnTo>
                    <a:pt x="415" y="2096"/>
                  </a:lnTo>
                  <a:lnTo>
                    <a:pt x="442" y="2141"/>
                  </a:lnTo>
                  <a:lnTo>
                    <a:pt x="470" y="2184"/>
                  </a:lnTo>
                  <a:lnTo>
                    <a:pt x="498" y="2224"/>
                  </a:lnTo>
                  <a:lnTo>
                    <a:pt x="528" y="2262"/>
                  </a:lnTo>
                  <a:lnTo>
                    <a:pt x="557" y="2299"/>
                  </a:lnTo>
                  <a:lnTo>
                    <a:pt x="586" y="2333"/>
                  </a:lnTo>
                  <a:lnTo>
                    <a:pt x="586" y="2333"/>
                  </a:lnTo>
                  <a:lnTo>
                    <a:pt x="631" y="2383"/>
                  </a:lnTo>
                  <a:lnTo>
                    <a:pt x="706" y="2461"/>
                  </a:lnTo>
                  <a:lnTo>
                    <a:pt x="808" y="2567"/>
                  </a:lnTo>
                  <a:lnTo>
                    <a:pt x="937" y="2699"/>
                  </a:lnTo>
                  <a:lnTo>
                    <a:pt x="1265" y="3032"/>
                  </a:lnTo>
                  <a:lnTo>
                    <a:pt x="1677" y="3447"/>
                  </a:lnTo>
                  <a:lnTo>
                    <a:pt x="2156" y="3928"/>
                  </a:lnTo>
                  <a:lnTo>
                    <a:pt x="2689" y="4462"/>
                  </a:lnTo>
                  <a:lnTo>
                    <a:pt x="3260" y="5033"/>
                  </a:lnTo>
                  <a:lnTo>
                    <a:pt x="3856" y="5626"/>
                  </a:lnTo>
                  <a:lnTo>
                    <a:pt x="4462" y="6228"/>
                  </a:lnTo>
                  <a:lnTo>
                    <a:pt x="5064" y="6824"/>
                  </a:lnTo>
                  <a:lnTo>
                    <a:pt x="5646" y="7398"/>
                  </a:lnTo>
                  <a:lnTo>
                    <a:pt x="6194" y="7937"/>
                  </a:lnTo>
                  <a:lnTo>
                    <a:pt x="6451" y="8189"/>
                  </a:lnTo>
                  <a:lnTo>
                    <a:pt x="6695" y="8427"/>
                  </a:lnTo>
                  <a:lnTo>
                    <a:pt x="6923" y="8648"/>
                  </a:lnTo>
                  <a:lnTo>
                    <a:pt x="7133" y="8851"/>
                  </a:lnTo>
                  <a:lnTo>
                    <a:pt x="7324" y="9034"/>
                  </a:lnTo>
                  <a:lnTo>
                    <a:pt x="7494" y="9196"/>
                  </a:lnTo>
                  <a:lnTo>
                    <a:pt x="7640" y="9334"/>
                  </a:lnTo>
                  <a:lnTo>
                    <a:pt x="7763" y="9447"/>
                  </a:lnTo>
                  <a:lnTo>
                    <a:pt x="7763" y="9447"/>
                  </a:lnTo>
                  <a:lnTo>
                    <a:pt x="7811" y="9490"/>
                  </a:lnTo>
                  <a:lnTo>
                    <a:pt x="7860" y="9531"/>
                  </a:lnTo>
                  <a:lnTo>
                    <a:pt x="7909" y="9571"/>
                  </a:lnTo>
                  <a:lnTo>
                    <a:pt x="7959" y="9610"/>
                  </a:lnTo>
                  <a:lnTo>
                    <a:pt x="8010" y="9647"/>
                  </a:lnTo>
                  <a:lnTo>
                    <a:pt x="8060" y="9684"/>
                  </a:lnTo>
                  <a:lnTo>
                    <a:pt x="8112" y="9719"/>
                  </a:lnTo>
                  <a:lnTo>
                    <a:pt x="8163" y="9753"/>
                  </a:lnTo>
                  <a:lnTo>
                    <a:pt x="8216" y="9785"/>
                  </a:lnTo>
                  <a:lnTo>
                    <a:pt x="8268" y="9816"/>
                  </a:lnTo>
                  <a:lnTo>
                    <a:pt x="8321" y="9847"/>
                  </a:lnTo>
                  <a:lnTo>
                    <a:pt x="8374" y="9875"/>
                  </a:lnTo>
                  <a:lnTo>
                    <a:pt x="8427" y="9903"/>
                  </a:lnTo>
                  <a:lnTo>
                    <a:pt x="8480" y="9931"/>
                  </a:lnTo>
                  <a:lnTo>
                    <a:pt x="8534" y="9956"/>
                  </a:lnTo>
                  <a:lnTo>
                    <a:pt x="8587" y="9981"/>
                  </a:lnTo>
                  <a:lnTo>
                    <a:pt x="8641" y="10004"/>
                  </a:lnTo>
                  <a:lnTo>
                    <a:pt x="8693" y="10027"/>
                  </a:lnTo>
                  <a:lnTo>
                    <a:pt x="8747" y="10048"/>
                  </a:lnTo>
                  <a:lnTo>
                    <a:pt x="8800" y="10069"/>
                  </a:lnTo>
                  <a:lnTo>
                    <a:pt x="8854" y="10088"/>
                  </a:lnTo>
                  <a:lnTo>
                    <a:pt x="8906" y="10107"/>
                  </a:lnTo>
                  <a:lnTo>
                    <a:pt x="8959" y="10124"/>
                  </a:lnTo>
                  <a:lnTo>
                    <a:pt x="9011" y="10141"/>
                  </a:lnTo>
                  <a:lnTo>
                    <a:pt x="9064" y="10157"/>
                  </a:lnTo>
                  <a:lnTo>
                    <a:pt x="9115" y="10172"/>
                  </a:lnTo>
                  <a:lnTo>
                    <a:pt x="9167" y="10187"/>
                  </a:lnTo>
                  <a:lnTo>
                    <a:pt x="9218" y="10200"/>
                  </a:lnTo>
                  <a:lnTo>
                    <a:pt x="9269" y="10214"/>
                  </a:lnTo>
                  <a:lnTo>
                    <a:pt x="9319" y="10226"/>
                  </a:lnTo>
                  <a:lnTo>
                    <a:pt x="9417" y="10247"/>
                  </a:lnTo>
                  <a:lnTo>
                    <a:pt x="9513" y="10267"/>
                  </a:lnTo>
                  <a:lnTo>
                    <a:pt x="9607" y="10283"/>
                  </a:lnTo>
                  <a:lnTo>
                    <a:pt x="9697" y="10297"/>
                  </a:lnTo>
                  <a:lnTo>
                    <a:pt x="9782" y="10309"/>
                  </a:lnTo>
                  <a:lnTo>
                    <a:pt x="9865" y="10319"/>
                  </a:lnTo>
                  <a:lnTo>
                    <a:pt x="9944" y="10327"/>
                  </a:lnTo>
                  <a:lnTo>
                    <a:pt x="10019" y="10333"/>
                  </a:lnTo>
                  <a:lnTo>
                    <a:pt x="10087" y="10338"/>
                  </a:lnTo>
                  <a:lnTo>
                    <a:pt x="10152" y="10342"/>
                  </a:lnTo>
                  <a:lnTo>
                    <a:pt x="10210" y="10344"/>
                  </a:lnTo>
                  <a:lnTo>
                    <a:pt x="10264" y="10346"/>
                  </a:lnTo>
                  <a:lnTo>
                    <a:pt x="10311" y="10347"/>
                  </a:lnTo>
                  <a:lnTo>
                    <a:pt x="10386" y="10346"/>
                  </a:lnTo>
                  <a:lnTo>
                    <a:pt x="10432" y="10345"/>
                  </a:lnTo>
                  <a:lnTo>
                    <a:pt x="10432" y="10345"/>
                  </a:lnTo>
                  <a:lnTo>
                    <a:pt x="10479" y="10346"/>
                  </a:lnTo>
                  <a:lnTo>
                    <a:pt x="10553" y="10347"/>
                  </a:lnTo>
                  <a:lnTo>
                    <a:pt x="10600" y="10346"/>
                  </a:lnTo>
                  <a:lnTo>
                    <a:pt x="10653" y="10344"/>
                  </a:lnTo>
                  <a:lnTo>
                    <a:pt x="10712" y="10342"/>
                  </a:lnTo>
                  <a:lnTo>
                    <a:pt x="10777" y="10338"/>
                  </a:lnTo>
                  <a:lnTo>
                    <a:pt x="10846" y="10333"/>
                  </a:lnTo>
                  <a:lnTo>
                    <a:pt x="10920" y="10327"/>
                  </a:lnTo>
                  <a:lnTo>
                    <a:pt x="10999" y="10319"/>
                  </a:lnTo>
                  <a:lnTo>
                    <a:pt x="11081" y="10309"/>
                  </a:lnTo>
                  <a:lnTo>
                    <a:pt x="11168" y="10297"/>
                  </a:lnTo>
                  <a:lnTo>
                    <a:pt x="11258" y="10283"/>
                  </a:lnTo>
                  <a:lnTo>
                    <a:pt x="11351" y="10267"/>
                  </a:lnTo>
                  <a:lnTo>
                    <a:pt x="11447" y="10247"/>
                  </a:lnTo>
                  <a:lnTo>
                    <a:pt x="11546" y="10226"/>
                  </a:lnTo>
                  <a:lnTo>
                    <a:pt x="11595" y="10214"/>
                  </a:lnTo>
                  <a:lnTo>
                    <a:pt x="11646" y="10200"/>
                  </a:lnTo>
                  <a:lnTo>
                    <a:pt x="11697" y="10187"/>
                  </a:lnTo>
                  <a:lnTo>
                    <a:pt x="11749" y="10172"/>
                  </a:lnTo>
                  <a:lnTo>
                    <a:pt x="11800" y="10157"/>
                  </a:lnTo>
                  <a:lnTo>
                    <a:pt x="11853" y="10141"/>
                  </a:lnTo>
                  <a:lnTo>
                    <a:pt x="11905" y="10124"/>
                  </a:lnTo>
                  <a:lnTo>
                    <a:pt x="11957" y="10107"/>
                  </a:lnTo>
                  <a:lnTo>
                    <a:pt x="12010" y="10088"/>
                  </a:lnTo>
                  <a:lnTo>
                    <a:pt x="12063" y="10069"/>
                  </a:lnTo>
                  <a:lnTo>
                    <a:pt x="12117" y="10048"/>
                  </a:lnTo>
                  <a:lnTo>
                    <a:pt x="12170" y="10027"/>
                  </a:lnTo>
                  <a:lnTo>
                    <a:pt x="12224" y="10004"/>
                  </a:lnTo>
                  <a:lnTo>
                    <a:pt x="12276" y="9981"/>
                  </a:lnTo>
                  <a:lnTo>
                    <a:pt x="12330" y="9956"/>
                  </a:lnTo>
                  <a:lnTo>
                    <a:pt x="12383" y="9931"/>
                  </a:lnTo>
                  <a:lnTo>
                    <a:pt x="12437" y="9903"/>
                  </a:lnTo>
                  <a:lnTo>
                    <a:pt x="12490" y="9875"/>
                  </a:lnTo>
                  <a:lnTo>
                    <a:pt x="12543" y="9847"/>
                  </a:lnTo>
                  <a:lnTo>
                    <a:pt x="12595" y="9816"/>
                  </a:lnTo>
                  <a:lnTo>
                    <a:pt x="12648" y="9785"/>
                  </a:lnTo>
                  <a:lnTo>
                    <a:pt x="12700" y="9753"/>
                  </a:lnTo>
                  <a:lnTo>
                    <a:pt x="12752" y="9719"/>
                  </a:lnTo>
                  <a:lnTo>
                    <a:pt x="12803" y="9684"/>
                  </a:lnTo>
                  <a:lnTo>
                    <a:pt x="12854" y="9647"/>
                  </a:lnTo>
                  <a:lnTo>
                    <a:pt x="12904" y="9610"/>
                  </a:lnTo>
                  <a:lnTo>
                    <a:pt x="12955" y="9571"/>
                  </a:lnTo>
                  <a:lnTo>
                    <a:pt x="13004" y="9531"/>
                  </a:lnTo>
                  <a:lnTo>
                    <a:pt x="13053" y="9490"/>
                  </a:lnTo>
                  <a:lnTo>
                    <a:pt x="13101" y="9447"/>
                  </a:lnTo>
                  <a:lnTo>
                    <a:pt x="13101" y="9447"/>
                  </a:lnTo>
                  <a:lnTo>
                    <a:pt x="13223" y="9334"/>
                  </a:lnTo>
                  <a:lnTo>
                    <a:pt x="13370" y="9196"/>
                  </a:lnTo>
                  <a:lnTo>
                    <a:pt x="13540" y="9034"/>
                  </a:lnTo>
                  <a:lnTo>
                    <a:pt x="13731" y="8851"/>
                  </a:lnTo>
                  <a:lnTo>
                    <a:pt x="13941" y="8648"/>
                  </a:lnTo>
                  <a:lnTo>
                    <a:pt x="14169" y="8427"/>
                  </a:lnTo>
                  <a:lnTo>
                    <a:pt x="14412" y="8189"/>
                  </a:lnTo>
                  <a:lnTo>
                    <a:pt x="14670" y="7937"/>
                  </a:lnTo>
                  <a:lnTo>
                    <a:pt x="15218" y="7398"/>
                  </a:lnTo>
                  <a:lnTo>
                    <a:pt x="15800" y="6824"/>
                  </a:lnTo>
                  <a:lnTo>
                    <a:pt x="16402" y="6228"/>
                  </a:lnTo>
                  <a:lnTo>
                    <a:pt x="17007" y="5626"/>
                  </a:lnTo>
                  <a:lnTo>
                    <a:pt x="17604" y="5033"/>
                  </a:lnTo>
                  <a:lnTo>
                    <a:pt x="18175" y="4462"/>
                  </a:lnTo>
                  <a:lnTo>
                    <a:pt x="18708" y="3928"/>
                  </a:lnTo>
                  <a:lnTo>
                    <a:pt x="19186" y="3447"/>
                  </a:lnTo>
                  <a:lnTo>
                    <a:pt x="19598" y="3032"/>
                  </a:lnTo>
                  <a:lnTo>
                    <a:pt x="19926" y="2699"/>
                  </a:lnTo>
                  <a:lnTo>
                    <a:pt x="20056" y="2567"/>
                  </a:lnTo>
                  <a:lnTo>
                    <a:pt x="20157" y="2461"/>
                  </a:lnTo>
                  <a:lnTo>
                    <a:pt x="20232" y="2383"/>
                  </a:lnTo>
                  <a:lnTo>
                    <a:pt x="20278" y="2333"/>
                  </a:lnTo>
                  <a:lnTo>
                    <a:pt x="20278" y="2333"/>
                  </a:lnTo>
                  <a:lnTo>
                    <a:pt x="20307" y="2299"/>
                  </a:lnTo>
                  <a:lnTo>
                    <a:pt x="20336" y="2262"/>
                  </a:lnTo>
                  <a:lnTo>
                    <a:pt x="20365" y="2224"/>
                  </a:lnTo>
                  <a:lnTo>
                    <a:pt x="20394" y="2184"/>
                  </a:lnTo>
                  <a:lnTo>
                    <a:pt x="20422" y="2141"/>
                  </a:lnTo>
                  <a:lnTo>
                    <a:pt x="20449" y="2096"/>
                  </a:lnTo>
                  <a:lnTo>
                    <a:pt x="20476" y="2049"/>
                  </a:lnTo>
                  <a:lnTo>
                    <a:pt x="20503" y="2001"/>
                  </a:lnTo>
                  <a:lnTo>
                    <a:pt x="20529" y="1950"/>
                  </a:lnTo>
                  <a:lnTo>
                    <a:pt x="20554" y="1897"/>
                  </a:lnTo>
                  <a:lnTo>
                    <a:pt x="20578" y="1841"/>
                  </a:lnTo>
                  <a:lnTo>
                    <a:pt x="20603" y="1782"/>
                  </a:lnTo>
                  <a:lnTo>
                    <a:pt x="20625" y="1722"/>
                  </a:lnTo>
                  <a:lnTo>
                    <a:pt x="20647" y="1659"/>
                  </a:lnTo>
                  <a:lnTo>
                    <a:pt x="20669" y="1594"/>
                  </a:lnTo>
                  <a:lnTo>
                    <a:pt x="20689" y="1525"/>
                  </a:lnTo>
                  <a:lnTo>
                    <a:pt x="20710" y="1455"/>
                  </a:lnTo>
                  <a:lnTo>
                    <a:pt x="20728" y="1381"/>
                  </a:lnTo>
                  <a:lnTo>
                    <a:pt x="20746" y="1305"/>
                  </a:lnTo>
                  <a:lnTo>
                    <a:pt x="20762" y="1226"/>
                  </a:lnTo>
                  <a:lnTo>
                    <a:pt x="20777" y="1144"/>
                  </a:lnTo>
                  <a:lnTo>
                    <a:pt x="20792" y="1060"/>
                  </a:lnTo>
                  <a:lnTo>
                    <a:pt x="20805" y="972"/>
                  </a:lnTo>
                  <a:lnTo>
                    <a:pt x="20818" y="882"/>
                  </a:lnTo>
                  <a:lnTo>
                    <a:pt x="20828" y="788"/>
                  </a:lnTo>
                  <a:lnTo>
                    <a:pt x="20838" y="691"/>
                  </a:lnTo>
                  <a:lnTo>
                    <a:pt x="20846" y="592"/>
                  </a:lnTo>
                  <a:lnTo>
                    <a:pt x="20852" y="489"/>
                  </a:lnTo>
                  <a:lnTo>
                    <a:pt x="20858" y="382"/>
                  </a:lnTo>
                  <a:lnTo>
                    <a:pt x="20861" y="273"/>
                  </a:lnTo>
                  <a:lnTo>
                    <a:pt x="20864" y="161"/>
                  </a:lnTo>
                  <a:lnTo>
                    <a:pt x="20864" y="44"/>
                  </a:lnTo>
                  <a:lnTo>
                    <a:pt x="20859" y="0"/>
                  </a:lnTo>
                  <a:lnTo>
                    <a:pt x="20859" y="0"/>
                  </a:lnTo>
                  <a:lnTo>
                    <a:pt x="20849" y="120"/>
                  </a:lnTo>
                  <a:lnTo>
                    <a:pt x="20839" y="236"/>
                  </a:lnTo>
                  <a:lnTo>
                    <a:pt x="20828" y="345"/>
                  </a:lnTo>
                  <a:lnTo>
                    <a:pt x="20816" y="450"/>
                  </a:lnTo>
                  <a:lnTo>
                    <a:pt x="20804" y="550"/>
                  </a:lnTo>
                  <a:lnTo>
                    <a:pt x="20791" y="644"/>
                  </a:lnTo>
                  <a:lnTo>
                    <a:pt x="20778" y="734"/>
                  </a:lnTo>
                  <a:lnTo>
                    <a:pt x="20765" y="819"/>
                  </a:lnTo>
                  <a:lnTo>
                    <a:pt x="20752" y="900"/>
                  </a:lnTo>
                  <a:lnTo>
                    <a:pt x="20738" y="976"/>
                  </a:lnTo>
                  <a:lnTo>
                    <a:pt x="20724" y="1049"/>
                  </a:lnTo>
                  <a:lnTo>
                    <a:pt x="20709" y="1118"/>
                  </a:lnTo>
                  <a:lnTo>
                    <a:pt x="20694" y="1182"/>
                  </a:lnTo>
                  <a:lnTo>
                    <a:pt x="20679" y="1243"/>
                  </a:lnTo>
                  <a:lnTo>
                    <a:pt x="20664" y="1301"/>
                  </a:lnTo>
                  <a:lnTo>
                    <a:pt x="20649" y="1355"/>
                  </a:lnTo>
                  <a:lnTo>
                    <a:pt x="20633" y="1406"/>
                  </a:lnTo>
                  <a:lnTo>
                    <a:pt x="20618" y="1454"/>
                  </a:lnTo>
                  <a:lnTo>
                    <a:pt x="20603" y="1500"/>
                  </a:lnTo>
                  <a:lnTo>
                    <a:pt x="20586" y="1543"/>
                  </a:lnTo>
                  <a:lnTo>
                    <a:pt x="20571" y="1583"/>
                  </a:lnTo>
                  <a:lnTo>
                    <a:pt x="20556" y="1621"/>
                  </a:lnTo>
                  <a:lnTo>
                    <a:pt x="20541" y="1657"/>
                  </a:lnTo>
                  <a:lnTo>
                    <a:pt x="20526" y="1690"/>
                  </a:lnTo>
                  <a:lnTo>
                    <a:pt x="20496" y="1752"/>
                  </a:lnTo>
                  <a:lnTo>
                    <a:pt x="20467" y="1808"/>
                  </a:lnTo>
                  <a:lnTo>
                    <a:pt x="20439" y="1860"/>
                  </a:lnTo>
                  <a:lnTo>
                    <a:pt x="20413" y="1907"/>
                  </a:lnTo>
                  <a:lnTo>
                    <a:pt x="20413" y="1907"/>
                  </a:lnTo>
                  <a:lnTo>
                    <a:pt x="20406" y="1920"/>
                  </a:lnTo>
                  <a:lnTo>
                    <a:pt x="20396" y="1935"/>
                  </a:lnTo>
                  <a:lnTo>
                    <a:pt x="20372" y="1968"/>
                  </a:lnTo>
                  <a:lnTo>
                    <a:pt x="20342" y="2007"/>
                  </a:lnTo>
                  <a:lnTo>
                    <a:pt x="20307" y="2051"/>
                  </a:lnTo>
                  <a:lnTo>
                    <a:pt x="20265" y="2100"/>
                  </a:lnTo>
                  <a:lnTo>
                    <a:pt x="20220" y="2152"/>
                  </a:lnTo>
                  <a:lnTo>
                    <a:pt x="20170" y="2208"/>
                  </a:lnTo>
                  <a:lnTo>
                    <a:pt x="20115" y="2267"/>
                  </a:lnTo>
                  <a:lnTo>
                    <a:pt x="19998" y="2394"/>
                  </a:lnTo>
                  <a:lnTo>
                    <a:pt x="19871" y="2527"/>
                  </a:lnTo>
                  <a:lnTo>
                    <a:pt x="19738" y="2665"/>
                  </a:lnTo>
                  <a:lnTo>
                    <a:pt x="19602" y="2803"/>
                  </a:lnTo>
                  <a:lnTo>
                    <a:pt x="19469" y="2937"/>
                  </a:lnTo>
                  <a:lnTo>
                    <a:pt x="19341" y="3066"/>
                  </a:lnTo>
                  <a:lnTo>
                    <a:pt x="19117" y="3289"/>
                  </a:lnTo>
                  <a:lnTo>
                    <a:pt x="18960" y="3442"/>
                  </a:lnTo>
                  <a:lnTo>
                    <a:pt x="18901" y="3501"/>
                  </a:lnTo>
                  <a:lnTo>
                    <a:pt x="18901" y="35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1" name="Freeform 7"/>
            <p:cNvSpPr/>
            <p:nvPr/>
          </p:nvSpPr>
          <p:spPr bwMode="auto">
            <a:xfrm rot="20191043">
              <a:off x="3256005" y="1369693"/>
              <a:ext cx="2609084" cy="1447951"/>
            </a:xfrm>
            <a:custGeom>
              <a:avLst/>
              <a:gdLst/>
              <a:ahLst/>
              <a:cxnLst>
                <a:cxn ang="0">
                  <a:pos x="2199" y="6646"/>
                </a:cxn>
                <a:cxn ang="0">
                  <a:pos x="2567" y="6413"/>
                </a:cxn>
                <a:cxn ang="0">
                  <a:pos x="2967" y="6231"/>
                </a:cxn>
                <a:cxn ang="0">
                  <a:pos x="3382" y="6094"/>
                </a:cxn>
                <a:cxn ang="0">
                  <a:pos x="3859" y="5983"/>
                </a:cxn>
                <a:cxn ang="0">
                  <a:pos x="4629" y="5883"/>
                </a:cxn>
                <a:cxn ang="0">
                  <a:pos x="5281" y="5859"/>
                </a:cxn>
                <a:cxn ang="0">
                  <a:pos x="15583" y="5859"/>
                </a:cxn>
                <a:cxn ang="0">
                  <a:pos x="16236" y="5883"/>
                </a:cxn>
                <a:cxn ang="0">
                  <a:pos x="17007" y="5983"/>
                </a:cxn>
                <a:cxn ang="0">
                  <a:pos x="17482" y="6094"/>
                </a:cxn>
                <a:cxn ang="0">
                  <a:pos x="17898" y="6231"/>
                </a:cxn>
                <a:cxn ang="0">
                  <a:pos x="18298" y="6413"/>
                </a:cxn>
                <a:cxn ang="0">
                  <a:pos x="18666" y="6646"/>
                </a:cxn>
                <a:cxn ang="0">
                  <a:pos x="18961" y="6903"/>
                </a:cxn>
                <a:cxn ang="0">
                  <a:pos x="19998" y="7952"/>
                </a:cxn>
                <a:cxn ang="0">
                  <a:pos x="20373" y="8378"/>
                </a:cxn>
                <a:cxn ang="0">
                  <a:pos x="20496" y="8593"/>
                </a:cxn>
                <a:cxn ang="0">
                  <a:pos x="20618" y="8892"/>
                </a:cxn>
                <a:cxn ang="0">
                  <a:pos x="20724" y="9297"/>
                </a:cxn>
                <a:cxn ang="0">
                  <a:pos x="20816" y="9896"/>
                </a:cxn>
                <a:cxn ang="0">
                  <a:pos x="20864" y="10185"/>
                </a:cxn>
                <a:cxn ang="0">
                  <a:pos x="20818" y="9465"/>
                </a:cxn>
                <a:cxn ang="0">
                  <a:pos x="20710" y="8892"/>
                </a:cxn>
                <a:cxn ang="0">
                  <a:pos x="20555" y="8450"/>
                </a:cxn>
                <a:cxn ang="0">
                  <a:pos x="20366" y="8122"/>
                </a:cxn>
                <a:cxn ang="0">
                  <a:pos x="20056" y="7780"/>
                </a:cxn>
                <a:cxn ang="0">
                  <a:pos x="17008" y="4720"/>
                </a:cxn>
                <a:cxn ang="0">
                  <a:pos x="13941" y="1698"/>
                </a:cxn>
                <a:cxn ang="0">
                  <a:pos x="13053" y="857"/>
                </a:cxn>
                <a:cxn ang="0">
                  <a:pos x="12701" y="593"/>
                </a:cxn>
                <a:cxn ang="0">
                  <a:pos x="12330" y="390"/>
                </a:cxn>
                <a:cxn ang="0">
                  <a:pos x="11958" y="240"/>
                </a:cxn>
                <a:cxn ang="0">
                  <a:pos x="11596" y="133"/>
                </a:cxn>
                <a:cxn ang="0">
                  <a:pos x="10999" y="27"/>
                </a:cxn>
                <a:cxn ang="0">
                  <a:pos x="10554" y="0"/>
                </a:cxn>
                <a:cxn ang="0">
                  <a:pos x="10211" y="2"/>
                </a:cxn>
                <a:cxn ang="0">
                  <a:pos x="9697" y="49"/>
                </a:cxn>
                <a:cxn ang="0">
                  <a:pos x="9167" y="159"/>
                </a:cxn>
                <a:cxn ang="0">
                  <a:pos x="8801" y="278"/>
                </a:cxn>
                <a:cxn ang="0">
                  <a:pos x="8427" y="442"/>
                </a:cxn>
                <a:cxn ang="0">
                  <a:pos x="8062" y="662"/>
                </a:cxn>
                <a:cxn ang="0">
                  <a:pos x="7764" y="899"/>
                </a:cxn>
                <a:cxn ang="0">
                  <a:pos x="6453" y="2156"/>
                </a:cxn>
                <a:cxn ang="0">
                  <a:pos x="2689" y="5884"/>
                </a:cxn>
                <a:cxn ang="0">
                  <a:pos x="632" y="7963"/>
                </a:cxn>
                <a:cxn ang="0">
                  <a:pos x="443" y="8205"/>
                </a:cxn>
                <a:cxn ang="0">
                  <a:pos x="263" y="8563"/>
                </a:cxn>
                <a:cxn ang="0">
                  <a:pos x="119" y="9041"/>
                </a:cxn>
                <a:cxn ang="0">
                  <a:pos x="27" y="9654"/>
                </a:cxn>
                <a:cxn ang="0">
                  <a:pos x="5" y="10347"/>
                </a:cxn>
                <a:cxn ang="0">
                  <a:pos x="73" y="9702"/>
                </a:cxn>
                <a:cxn ang="0">
                  <a:pos x="171" y="9164"/>
                </a:cxn>
                <a:cxn ang="0">
                  <a:pos x="278" y="8803"/>
                </a:cxn>
                <a:cxn ang="0">
                  <a:pos x="425" y="8487"/>
                </a:cxn>
                <a:cxn ang="0">
                  <a:pos x="558" y="8294"/>
                </a:cxn>
                <a:cxn ang="0">
                  <a:pos x="1127" y="7681"/>
                </a:cxn>
                <a:cxn ang="0">
                  <a:pos x="1963" y="6846"/>
                </a:cxn>
              </a:cxnLst>
              <a:rect l="0" t="0" r="r" b="b"/>
              <a:pathLst>
                <a:path w="20864" h="10347">
                  <a:moveTo>
                    <a:pt x="1963" y="6846"/>
                  </a:moveTo>
                  <a:lnTo>
                    <a:pt x="1963" y="6846"/>
                  </a:lnTo>
                  <a:lnTo>
                    <a:pt x="2009" y="6803"/>
                  </a:lnTo>
                  <a:lnTo>
                    <a:pt x="2054" y="6762"/>
                  </a:lnTo>
                  <a:lnTo>
                    <a:pt x="2102" y="6722"/>
                  </a:lnTo>
                  <a:lnTo>
                    <a:pt x="2150" y="6683"/>
                  </a:lnTo>
                  <a:lnTo>
                    <a:pt x="2199" y="6646"/>
                  </a:lnTo>
                  <a:lnTo>
                    <a:pt x="2249" y="6609"/>
                  </a:lnTo>
                  <a:lnTo>
                    <a:pt x="2300" y="6573"/>
                  </a:lnTo>
                  <a:lnTo>
                    <a:pt x="2352" y="6539"/>
                  </a:lnTo>
                  <a:lnTo>
                    <a:pt x="2404" y="6506"/>
                  </a:lnTo>
                  <a:lnTo>
                    <a:pt x="2458" y="6474"/>
                  </a:lnTo>
                  <a:lnTo>
                    <a:pt x="2512" y="6443"/>
                  </a:lnTo>
                  <a:lnTo>
                    <a:pt x="2567" y="6413"/>
                  </a:lnTo>
                  <a:lnTo>
                    <a:pt x="2622" y="6384"/>
                  </a:lnTo>
                  <a:lnTo>
                    <a:pt x="2679" y="6356"/>
                  </a:lnTo>
                  <a:lnTo>
                    <a:pt x="2735" y="6329"/>
                  </a:lnTo>
                  <a:lnTo>
                    <a:pt x="2793" y="6303"/>
                  </a:lnTo>
                  <a:lnTo>
                    <a:pt x="2851" y="6278"/>
                  </a:lnTo>
                  <a:lnTo>
                    <a:pt x="2908" y="6254"/>
                  </a:lnTo>
                  <a:lnTo>
                    <a:pt x="2967" y="6231"/>
                  </a:lnTo>
                  <a:lnTo>
                    <a:pt x="3025" y="6209"/>
                  </a:lnTo>
                  <a:lnTo>
                    <a:pt x="3085" y="6188"/>
                  </a:lnTo>
                  <a:lnTo>
                    <a:pt x="3144" y="6167"/>
                  </a:lnTo>
                  <a:lnTo>
                    <a:pt x="3204" y="6148"/>
                  </a:lnTo>
                  <a:lnTo>
                    <a:pt x="3263" y="6129"/>
                  </a:lnTo>
                  <a:lnTo>
                    <a:pt x="3323" y="6111"/>
                  </a:lnTo>
                  <a:lnTo>
                    <a:pt x="3382" y="6094"/>
                  </a:lnTo>
                  <a:lnTo>
                    <a:pt x="3442" y="6077"/>
                  </a:lnTo>
                  <a:lnTo>
                    <a:pt x="3503" y="6062"/>
                  </a:lnTo>
                  <a:lnTo>
                    <a:pt x="3562" y="6047"/>
                  </a:lnTo>
                  <a:lnTo>
                    <a:pt x="3622" y="6033"/>
                  </a:lnTo>
                  <a:lnTo>
                    <a:pt x="3681" y="6019"/>
                  </a:lnTo>
                  <a:lnTo>
                    <a:pt x="3741" y="6007"/>
                  </a:lnTo>
                  <a:lnTo>
                    <a:pt x="3859" y="5983"/>
                  </a:lnTo>
                  <a:lnTo>
                    <a:pt x="3975" y="5963"/>
                  </a:lnTo>
                  <a:lnTo>
                    <a:pt x="4090" y="5944"/>
                  </a:lnTo>
                  <a:lnTo>
                    <a:pt x="4204" y="5928"/>
                  </a:lnTo>
                  <a:lnTo>
                    <a:pt x="4314" y="5914"/>
                  </a:lnTo>
                  <a:lnTo>
                    <a:pt x="4422" y="5902"/>
                  </a:lnTo>
                  <a:lnTo>
                    <a:pt x="4528" y="5892"/>
                  </a:lnTo>
                  <a:lnTo>
                    <a:pt x="4629" y="5883"/>
                  </a:lnTo>
                  <a:lnTo>
                    <a:pt x="4728" y="5876"/>
                  </a:lnTo>
                  <a:lnTo>
                    <a:pt x="4822" y="5871"/>
                  </a:lnTo>
                  <a:lnTo>
                    <a:pt x="4912" y="5867"/>
                  </a:lnTo>
                  <a:lnTo>
                    <a:pt x="4996" y="5863"/>
                  </a:lnTo>
                  <a:lnTo>
                    <a:pt x="5076" y="5861"/>
                  </a:lnTo>
                  <a:lnTo>
                    <a:pt x="5150" y="5860"/>
                  </a:lnTo>
                  <a:lnTo>
                    <a:pt x="5281" y="5859"/>
                  </a:lnTo>
                  <a:lnTo>
                    <a:pt x="5281" y="5859"/>
                  </a:lnTo>
                  <a:lnTo>
                    <a:pt x="10416" y="5859"/>
                  </a:lnTo>
                  <a:lnTo>
                    <a:pt x="10416" y="5859"/>
                  </a:lnTo>
                  <a:lnTo>
                    <a:pt x="10449" y="5859"/>
                  </a:lnTo>
                  <a:lnTo>
                    <a:pt x="10449" y="5859"/>
                  </a:lnTo>
                  <a:lnTo>
                    <a:pt x="15583" y="5859"/>
                  </a:lnTo>
                  <a:lnTo>
                    <a:pt x="15583" y="5859"/>
                  </a:lnTo>
                  <a:lnTo>
                    <a:pt x="15715" y="5860"/>
                  </a:lnTo>
                  <a:lnTo>
                    <a:pt x="15789" y="5861"/>
                  </a:lnTo>
                  <a:lnTo>
                    <a:pt x="15869" y="5863"/>
                  </a:lnTo>
                  <a:lnTo>
                    <a:pt x="15954" y="5867"/>
                  </a:lnTo>
                  <a:lnTo>
                    <a:pt x="16044" y="5871"/>
                  </a:lnTo>
                  <a:lnTo>
                    <a:pt x="16138" y="5876"/>
                  </a:lnTo>
                  <a:lnTo>
                    <a:pt x="16236" y="5883"/>
                  </a:lnTo>
                  <a:lnTo>
                    <a:pt x="16337" y="5892"/>
                  </a:lnTo>
                  <a:lnTo>
                    <a:pt x="16442" y="5902"/>
                  </a:lnTo>
                  <a:lnTo>
                    <a:pt x="16550" y="5914"/>
                  </a:lnTo>
                  <a:lnTo>
                    <a:pt x="16661" y="5928"/>
                  </a:lnTo>
                  <a:lnTo>
                    <a:pt x="16775" y="5944"/>
                  </a:lnTo>
                  <a:lnTo>
                    <a:pt x="16890" y="5963"/>
                  </a:lnTo>
                  <a:lnTo>
                    <a:pt x="17007" y="5983"/>
                  </a:lnTo>
                  <a:lnTo>
                    <a:pt x="17124" y="6007"/>
                  </a:lnTo>
                  <a:lnTo>
                    <a:pt x="17183" y="6019"/>
                  </a:lnTo>
                  <a:lnTo>
                    <a:pt x="17243" y="6033"/>
                  </a:lnTo>
                  <a:lnTo>
                    <a:pt x="17302" y="6047"/>
                  </a:lnTo>
                  <a:lnTo>
                    <a:pt x="17363" y="6062"/>
                  </a:lnTo>
                  <a:lnTo>
                    <a:pt x="17423" y="6077"/>
                  </a:lnTo>
                  <a:lnTo>
                    <a:pt x="17482" y="6094"/>
                  </a:lnTo>
                  <a:lnTo>
                    <a:pt x="17542" y="6111"/>
                  </a:lnTo>
                  <a:lnTo>
                    <a:pt x="17602" y="6129"/>
                  </a:lnTo>
                  <a:lnTo>
                    <a:pt x="17662" y="6148"/>
                  </a:lnTo>
                  <a:lnTo>
                    <a:pt x="17721" y="6167"/>
                  </a:lnTo>
                  <a:lnTo>
                    <a:pt x="17780" y="6188"/>
                  </a:lnTo>
                  <a:lnTo>
                    <a:pt x="17839" y="6209"/>
                  </a:lnTo>
                  <a:lnTo>
                    <a:pt x="17898" y="6231"/>
                  </a:lnTo>
                  <a:lnTo>
                    <a:pt x="17956" y="6254"/>
                  </a:lnTo>
                  <a:lnTo>
                    <a:pt x="18014" y="6278"/>
                  </a:lnTo>
                  <a:lnTo>
                    <a:pt x="18073" y="6303"/>
                  </a:lnTo>
                  <a:lnTo>
                    <a:pt x="18129" y="6329"/>
                  </a:lnTo>
                  <a:lnTo>
                    <a:pt x="18186" y="6356"/>
                  </a:lnTo>
                  <a:lnTo>
                    <a:pt x="18242" y="6384"/>
                  </a:lnTo>
                  <a:lnTo>
                    <a:pt x="18298" y="6413"/>
                  </a:lnTo>
                  <a:lnTo>
                    <a:pt x="18352" y="6443"/>
                  </a:lnTo>
                  <a:lnTo>
                    <a:pt x="18407" y="6474"/>
                  </a:lnTo>
                  <a:lnTo>
                    <a:pt x="18460" y="6506"/>
                  </a:lnTo>
                  <a:lnTo>
                    <a:pt x="18513" y="6539"/>
                  </a:lnTo>
                  <a:lnTo>
                    <a:pt x="18564" y="6573"/>
                  </a:lnTo>
                  <a:lnTo>
                    <a:pt x="18616" y="6609"/>
                  </a:lnTo>
                  <a:lnTo>
                    <a:pt x="18666" y="6646"/>
                  </a:lnTo>
                  <a:lnTo>
                    <a:pt x="18715" y="6683"/>
                  </a:lnTo>
                  <a:lnTo>
                    <a:pt x="18763" y="6722"/>
                  </a:lnTo>
                  <a:lnTo>
                    <a:pt x="18810" y="6762"/>
                  </a:lnTo>
                  <a:lnTo>
                    <a:pt x="18857" y="6803"/>
                  </a:lnTo>
                  <a:lnTo>
                    <a:pt x="18901" y="6846"/>
                  </a:lnTo>
                  <a:lnTo>
                    <a:pt x="18901" y="6846"/>
                  </a:lnTo>
                  <a:lnTo>
                    <a:pt x="18961" y="6903"/>
                  </a:lnTo>
                  <a:lnTo>
                    <a:pt x="19117" y="7058"/>
                  </a:lnTo>
                  <a:lnTo>
                    <a:pt x="19341" y="7281"/>
                  </a:lnTo>
                  <a:lnTo>
                    <a:pt x="19469" y="7408"/>
                  </a:lnTo>
                  <a:lnTo>
                    <a:pt x="19603" y="7544"/>
                  </a:lnTo>
                  <a:lnTo>
                    <a:pt x="19738" y="7681"/>
                  </a:lnTo>
                  <a:lnTo>
                    <a:pt x="19871" y="7819"/>
                  </a:lnTo>
                  <a:lnTo>
                    <a:pt x="19998" y="7952"/>
                  </a:lnTo>
                  <a:lnTo>
                    <a:pt x="20116" y="8079"/>
                  </a:lnTo>
                  <a:lnTo>
                    <a:pt x="20170" y="8138"/>
                  </a:lnTo>
                  <a:lnTo>
                    <a:pt x="20220" y="8194"/>
                  </a:lnTo>
                  <a:lnTo>
                    <a:pt x="20266" y="8246"/>
                  </a:lnTo>
                  <a:lnTo>
                    <a:pt x="20307" y="8294"/>
                  </a:lnTo>
                  <a:lnTo>
                    <a:pt x="20343" y="8339"/>
                  </a:lnTo>
                  <a:lnTo>
                    <a:pt x="20373" y="8378"/>
                  </a:lnTo>
                  <a:lnTo>
                    <a:pt x="20396" y="8411"/>
                  </a:lnTo>
                  <a:lnTo>
                    <a:pt x="20406" y="8426"/>
                  </a:lnTo>
                  <a:lnTo>
                    <a:pt x="20413" y="8439"/>
                  </a:lnTo>
                  <a:lnTo>
                    <a:pt x="20413" y="8439"/>
                  </a:lnTo>
                  <a:lnTo>
                    <a:pt x="20439" y="8487"/>
                  </a:lnTo>
                  <a:lnTo>
                    <a:pt x="20468" y="8538"/>
                  </a:lnTo>
                  <a:lnTo>
                    <a:pt x="20496" y="8593"/>
                  </a:lnTo>
                  <a:lnTo>
                    <a:pt x="20526" y="8656"/>
                  </a:lnTo>
                  <a:lnTo>
                    <a:pt x="20541" y="8690"/>
                  </a:lnTo>
                  <a:lnTo>
                    <a:pt x="20557" y="8725"/>
                  </a:lnTo>
                  <a:lnTo>
                    <a:pt x="20572" y="8763"/>
                  </a:lnTo>
                  <a:lnTo>
                    <a:pt x="20587" y="8803"/>
                  </a:lnTo>
                  <a:lnTo>
                    <a:pt x="20603" y="8846"/>
                  </a:lnTo>
                  <a:lnTo>
                    <a:pt x="20618" y="8892"/>
                  </a:lnTo>
                  <a:lnTo>
                    <a:pt x="20633" y="8940"/>
                  </a:lnTo>
                  <a:lnTo>
                    <a:pt x="20649" y="8991"/>
                  </a:lnTo>
                  <a:lnTo>
                    <a:pt x="20665" y="9045"/>
                  </a:lnTo>
                  <a:lnTo>
                    <a:pt x="20680" y="9103"/>
                  </a:lnTo>
                  <a:lnTo>
                    <a:pt x="20694" y="9164"/>
                  </a:lnTo>
                  <a:lnTo>
                    <a:pt x="20709" y="9229"/>
                  </a:lnTo>
                  <a:lnTo>
                    <a:pt x="20724" y="9297"/>
                  </a:lnTo>
                  <a:lnTo>
                    <a:pt x="20738" y="9369"/>
                  </a:lnTo>
                  <a:lnTo>
                    <a:pt x="20752" y="9447"/>
                  </a:lnTo>
                  <a:lnTo>
                    <a:pt x="20766" y="9527"/>
                  </a:lnTo>
                  <a:lnTo>
                    <a:pt x="20779" y="9612"/>
                  </a:lnTo>
                  <a:lnTo>
                    <a:pt x="20792" y="9702"/>
                  </a:lnTo>
                  <a:lnTo>
                    <a:pt x="20804" y="9797"/>
                  </a:lnTo>
                  <a:lnTo>
                    <a:pt x="20816" y="9896"/>
                  </a:lnTo>
                  <a:lnTo>
                    <a:pt x="20828" y="10001"/>
                  </a:lnTo>
                  <a:lnTo>
                    <a:pt x="20839" y="10111"/>
                  </a:lnTo>
                  <a:lnTo>
                    <a:pt x="20849" y="10225"/>
                  </a:lnTo>
                  <a:lnTo>
                    <a:pt x="20859" y="10347"/>
                  </a:lnTo>
                  <a:lnTo>
                    <a:pt x="20864" y="10302"/>
                  </a:lnTo>
                  <a:lnTo>
                    <a:pt x="20864" y="10302"/>
                  </a:lnTo>
                  <a:lnTo>
                    <a:pt x="20864" y="10185"/>
                  </a:lnTo>
                  <a:lnTo>
                    <a:pt x="20861" y="10073"/>
                  </a:lnTo>
                  <a:lnTo>
                    <a:pt x="20858" y="9963"/>
                  </a:lnTo>
                  <a:lnTo>
                    <a:pt x="20852" y="9857"/>
                  </a:lnTo>
                  <a:lnTo>
                    <a:pt x="20846" y="9755"/>
                  </a:lnTo>
                  <a:lnTo>
                    <a:pt x="20838" y="9654"/>
                  </a:lnTo>
                  <a:lnTo>
                    <a:pt x="20828" y="9558"/>
                  </a:lnTo>
                  <a:lnTo>
                    <a:pt x="20818" y="9465"/>
                  </a:lnTo>
                  <a:lnTo>
                    <a:pt x="20806" y="9374"/>
                  </a:lnTo>
                  <a:lnTo>
                    <a:pt x="20793" y="9286"/>
                  </a:lnTo>
                  <a:lnTo>
                    <a:pt x="20778" y="9202"/>
                  </a:lnTo>
                  <a:lnTo>
                    <a:pt x="20762" y="9120"/>
                  </a:lnTo>
                  <a:lnTo>
                    <a:pt x="20746" y="9041"/>
                  </a:lnTo>
                  <a:lnTo>
                    <a:pt x="20728" y="8965"/>
                  </a:lnTo>
                  <a:lnTo>
                    <a:pt x="20710" y="8892"/>
                  </a:lnTo>
                  <a:lnTo>
                    <a:pt x="20690" y="8820"/>
                  </a:lnTo>
                  <a:lnTo>
                    <a:pt x="20670" y="8752"/>
                  </a:lnTo>
                  <a:lnTo>
                    <a:pt x="20648" y="8687"/>
                  </a:lnTo>
                  <a:lnTo>
                    <a:pt x="20626" y="8624"/>
                  </a:lnTo>
                  <a:lnTo>
                    <a:pt x="20603" y="8563"/>
                  </a:lnTo>
                  <a:lnTo>
                    <a:pt x="20579" y="8505"/>
                  </a:lnTo>
                  <a:lnTo>
                    <a:pt x="20555" y="8450"/>
                  </a:lnTo>
                  <a:lnTo>
                    <a:pt x="20529" y="8396"/>
                  </a:lnTo>
                  <a:lnTo>
                    <a:pt x="20503" y="8346"/>
                  </a:lnTo>
                  <a:lnTo>
                    <a:pt x="20477" y="8296"/>
                  </a:lnTo>
                  <a:lnTo>
                    <a:pt x="20450" y="8249"/>
                  </a:lnTo>
                  <a:lnTo>
                    <a:pt x="20422" y="8205"/>
                  </a:lnTo>
                  <a:lnTo>
                    <a:pt x="20394" y="8163"/>
                  </a:lnTo>
                  <a:lnTo>
                    <a:pt x="20366" y="8122"/>
                  </a:lnTo>
                  <a:lnTo>
                    <a:pt x="20337" y="8084"/>
                  </a:lnTo>
                  <a:lnTo>
                    <a:pt x="20308" y="8048"/>
                  </a:lnTo>
                  <a:lnTo>
                    <a:pt x="20278" y="8012"/>
                  </a:lnTo>
                  <a:lnTo>
                    <a:pt x="20278" y="8012"/>
                  </a:lnTo>
                  <a:lnTo>
                    <a:pt x="20234" y="7963"/>
                  </a:lnTo>
                  <a:lnTo>
                    <a:pt x="20159" y="7885"/>
                  </a:lnTo>
                  <a:lnTo>
                    <a:pt x="20056" y="7780"/>
                  </a:lnTo>
                  <a:lnTo>
                    <a:pt x="19927" y="7647"/>
                  </a:lnTo>
                  <a:lnTo>
                    <a:pt x="19599" y="7314"/>
                  </a:lnTo>
                  <a:lnTo>
                    <a:pt x="19187" y="6899"/>
                  </a:lnTo>
                  <a:lnTo>
                    <a:pt x="18708" y="6418"/>
                  </a:lnTo>
                  <a:lnTo>
                    <a:pt x="18176" y="5884"/>
                  </a:lnTo>
                  <a:lnTo>
                    <a:pt x="17604" y="5314"/>
                  </a:lnTo>
                  <a:lnTo>
                    <a:pt x="17008" y="4720"/>
                  </a:lnTo>
                  <a:lnTo>
                    <a:pt x="16402" y="4117"/>
                  </a:lnTo>
                  <a:lnTo>
                    <a:pt x="15801" y="3522"/>
                  </a:lnTo>
                  <a:lnTo>
                    <a:pt x="15218" y="2947"/>
                  </a:lnTo>
                  <a:lnTo>
                    <a:pt x="14670" y="2408"/>
                  </a:lnTo>
                  <a:lnTo>
                    <a:pt x="14413" y="2156"/>
                  </a:lnTo>
                  <a:lnTo>
                    <a:pt x="14169" y="1920"/>
                  </a:lnTo>
                  <a:lnTo>
                    <a:pt x="13941" y="1698"/>
                  </a:lnTo>
                  <a:lnTo>
                    <a:pt x="13731" y="1495"/>
                  </a:lnTo>
                  <a:lnTo>
                    <a:pt x="13541" y="1311"/>
                  </a:lnTo>
                  <a:lnTo>
                    <a:pt x="13370" y="1150"/>
                  </a:lnTo>
                  <a:lnTo>
                    <a:pt x="13224" y="1012"/>
                  </a:lnTo>
                  <a:lnTo>
                    <a:pt x="13101" y="899"/>
                  </a:lnTo>
                  <a:lnTo>
                    <a:pt x="13101" y="899"/>
                  </a:lnTo>
                  <a:lnTo>
                    <a:pt x="13053" y="857"/>
                  </a:lnTo>
                  <a:lnTo>
                    <a:pt x="13005" y="815"/>
                  </a:lnTo>
                  <a:lnTo>
                    <a:pt x="12955" y="775"/>
                  </a:lnTo>
                  <a:lnTo>
                    <a:pt x="12905" y="735"/>
                  </a:lnTo>
                  <a:lnTo>
                    <a:pt x="12854" y="698"/>
                  </a:lnTo>
                  <a:lnTo>
                    <a:pt x="12804" y="662"/>
                  </a:lnTo>
                  <a:lnTo>
                    <a:pt x="12752" y="627"/>
                  </a:lnTo>
                  <a:lnTo>
                    <a:pt x="12701" y="593"/>
                  </a:lnTo>
                  <a:lnTo>
                    <a:pt x="12648" y="561"/>
                  </a:lnTo>
                  <a:lnTo>
                    <a:pt x="12596" y="530"/>
                  </a:lnTo>
                  <a:lnTo>
                    <a:pt x="12543" y="500"/>
                  </a:lnTo>
                  <a:lnTo>
                    <a:pt x="12491" y="470"/>
                  </a:lnTo>
                  <a:lnTo>
                    <a:pt x="12437" y="442"/>
                  </a:lnTo>
                  <a:lnTo>
                    <a:pt x="12384" y="416"/>
                  </a:lnTo>
                  <a:lnTo>
                    <a:pt x="12330" y="390"/>
                  </a:lnTo>
                  <a:lnTo>
                    <a:pt x="12278" y="366"/>
                  </a:lnTo>
                  <a:lnTo>
                    <a:pt x="12224" y="342"/>
                  </a:lnTo>
                  <a:lnTo>
                    <a:pt x="12171" y="320"/>
                  </a:lnTo>
                  <a:lnTo>
                    <a:pt x="12117" y="298"/>
                  </a:lnTo>
                  <a:lnTo>
                    <a:pt x="12064" y="278"/>
                  </a:lnTo>
                  <a:lnTo>
                    <a:pt x="12010" y="258"/>
                  </a:lnTo>
                  <a:lnTo>
                    <a:pt x="11958" y="240"/>
                  </a:lnTo>
                  <a:lnTo>
                    <a:pt x="11905" y="222"/>
                  </a:lnTo>
                  <a:lnTo>
                    <a:pt x="11853" y="204"/>
                  </a:lnTo>
                  <a:lnTo>
                    <a:pt x="11800" y="188"/>
                  </a:lnTo>
                  <a:lnTo>
                    <a:pt x="11749" y="173"/>
                  </a:lnTo>
                  <a:lnTo>
                    <a:pt x="11697" y="159"/>
                  </a:lnTo>
                  <a:lnTo>
                    <a:pt x="11646" y="145"/>
                  </a:lnTo>
                  <a:lnTo>
                    <a:pt x="11596" y="133"/>
                  </a:lnTo>
                  <a:lnTo>
                    <a:pt x="11546" y="121"/>
                  </a:lnTo>
                  <a:lnTo>
                    <a:pt x="11447" y="99"/>
                  </a:lnTo>
                  <a:lnTo>
                    <a:pt x="11351" y="80"/>
                  </a:lnTo>
                  <a:lnTo>
                    <a:pt x="11258" y="63"/>
                  </a:lnTo>
                  <a:lnTo>
                    <a:pt x="11169" y="49"/>
                  </a:lnTo>
                  <a:lnTo>
                    <a:pt x="11082" y="37"/>
                  </a:lnTo>
                  <a:lnTo>
                    <a:pt x="10999" y="27"/>
                  </a:lnTo>
                  <a:lnTo>
                    <a:pt x="10920" y="19"/>
                  </a:lnTo>
                  <a:lnTo>
                    <a:pt x="10847" y="13"/>
                  </a:lnTo>
                  <a:lnTo>
                    <a:pt x="10777" y="8"/>
                  </a:lnTo>
                  <a:lnTo>
                    <a:pt x="10712" y="5"/>
                  </a:lnTo>
                  <a:lnTo>
                    <a:pt x="10654" y="2"/>
                  </a:lnTo>
                  <a:lnTo>
                    <a:pt x="10600" y="1"/>
                  </a:lnTo>
                  <a:lnTo>
                    <a:pt x="10554" y="0"/>
                  </a:lnTo>
                  <a:lnTo>
                    <a:pt x="10479" y="0"/>
                  </a:lnTo>
                  <a:lnTo>
                    <a:pt x="10433" y="1"/>
                  </a:lnTo>
                  <a:lnTo>
                    <a:pt x="10433" y="1"/>
                  </a:lnTo>
                  <a:lnTo>
                    <a:pt x="10385" y="0"/>
                  </a:lnTo>
                  <a:lnTo>
                    <a:pt x="10312" y="0"/>
                  </a:lnTo>
                  <a:lnTo>
                    <a:pt x="10264" y="1"/>
                  </a:lnTo>
                  <a:lnTo>
                    <a:pt x="10211" y="2"/>
                  </a:lnTo>
                  <a:lnTo>
                    <a:pt x="10152" y="5"/>
                  </a:lnTo>
                  <a:lnTo>
                    <a:pt x="10088" y="8"/>
                  </a:lnTo>
                  <a:lnTo>
                    <a:pt x="10018" y="13"/>
                  </a:lnTo>
                  <a:lnTo>
                    <a:pt x="9944" y="19"/>
                  </a:lnTo>
                  <a:lnTo>
                    <a:pt x="9866" y="27"/>
                  </a:lnTo>
                  <a:lnTo>
                    <a:pt x="9783" y="37"/>
                  </a:lnTo>
                  <a:lnTo>
                    <a:pt x="9697" y="49"/>
                  </a:lnTo>
                  <a:lnTo>
                    <a:pt x="9606" y="63"/>
                  </a:lnTo>
                  <a:lnTo>
                    <a:pt x="9513" y="80"/>
                  </a:lnTo>
                  <a:lnTo>
                    <a:pt x="9417" y="99"/>
                  </a:lnTo>
                  <a:lnTo>
                    <a:pt x="9319" y="121"/>
                  </a:lnTo>
                  <a:lnTo>
                    <a:pt x="9269" y="133"/>
                  </a:lnTo>
                  <a:lnTo>
                    <a:pt x="9219" y="145"/>
                  </a:lnTo>
                  <a:lnTo>
                    <a:pt x="9167" y="159"/>
                  </a:lnTo>
                  <a:lnTo>
                    <a:pt x="9116" y="173"/>
                  </a:lnTo>
                  <a:lnTo>
                    <a:pt x="9064" y="188"/>
                  </a:lnTo>
                  <a:lnTo>
                    <a:pt x="9012" y="204"/>
                  </a:lnTo>
                  <a:lnTo>
                    <a:pt x="8959" y="222"/>
                  </a:lnTo>
                  <a:lnTo>
                    <a:pt x="8907" y="240"/>
                  </a:lnTo>
                  <a:lnTo>
                    <a:pt x="8854" y="258"/>
                  </a:lnTo>
                  <a:lnTo>
                    <a:pt x="8801" y="278"/>
                  </a:lnTo>
                  <a:lnTo>
                    <a:pt x="8747" y="298"/>
                  </a:lnTo>
                  <a:lnTo>
                    <a:pt x="8695" y="320"/>
                  </a:lnTo>
                  <a:lnTo>
                    <a:pt x="8641" y="342"/>
                  </a:lnTo>
                  <a:lnTo>
                    <a:pt x="8588" y="366"/>
                  </a:lnTo>
                  <a:lnTo>
                    <a:pt x="8534" y="390"/>
                  </a:lnTo>
                  <a:lnTo>
                    <a:pt x="8481" y="416"/>
                  </a:lnTo>
                  <a:lnTo>
                    <a:pt x="8427" y="442"/>
                  </a:lnTo>
                  <a:lnTo>
                    <a:pt x="8375" y="470"/>
                  </a:lnTo>
                  <a:lnTo>
                    <a:pt x="8321" y="500"/>
                  </a:lnTo>
                  <a:lnTo>
                    <a:pt x="8269" y="530"/>
                  </a:lnTo>
                  <a:lnTo>
                    <a:pt x="8216" y="561"/>
                  </a:lnTo>
                  <a:lnTo>
                    <a:pt x="8165" y="593"/>
                  </a:lnTo>
                  <a:lnTo>
                    <a:pt x="8112" y="627"/>
                  </a:lnTo>
                  <a:lnTo>
                    <a:pt x="8062" y="662"/>
                  </a:lnTo>
                  <a:lnTo>
                    <a:pt x="8010" y="698"/>
                  </a:lnTo>
                  <a:lnTo>
                    <a:pt x="7960" y="735"/>
                  </a:lnTo>
                  <a:lnTo>
                    <a:pt x="7910" y="775"/>
                  </a:lnTo>
                  <a:lnTo>
                    <a:pt x="7861" y="815"/>
                  </a:lnTo>
                  <a:lnTo>
                    <a:pt x="7811" y="857"/>
                  </a:lnTo>
                  <a:lnTo>
                    <a:pt x="7764" y="899"/>
                  </a:lnTo>
                  <a:lnTo>
                    <a:pt x="7764" y="899"/>
                  </a:lnTo>
                  <a:lnTo>
                    <a:pt x="7642" y="1012"/>
                  </a:lnTo>
                  <a:lnTo>
                    <a:pt x="7495" y="1150"/>
                  </a:lnTo>
                  <a:lnTo>
                    <a:pt x="7325" y="1311"/>
                  </a:lnTo>
                  <a:lnTo>
                    <a:pt x="7134" y="1495"/>
                  </a:lnTo>
                  <a:lnTo>
                    <a:pt x="6923" y="1698"/>
                  </a:lnTo>
                  <a:lnTo>
                    <a:pt x="6696" y="1920"/>
                  </a:lnTo>
                  <a:lnTo>
                    <a:pt x="6453" y="2156"/>
                  </a:lnTo>
                  <a:lnTo>
                    <a:pt x="6196" y="2408"/>
                  </a:lnTo>
                  <a:lnTo>
                    <a:pt x="5646" y="2947"/>
                  </a:lnTo>
                  <a:lnTo>
                    <a:pt x="5064" y="3522"/>
                  </a:lnTo>
                  <a:lnTo>
                    <a:pt x="4462" y="4117"/>
                  </a:lnTo>
                  <a:lnTo>
                    <a:pt x="3857" y="4720"/>
                  </a:lnTo>
                  <a:lnTo>
                    <a:pt x="3260" y="5314"/>
                  </a:lnTo>
                  <a:lnTo>
                    <a:pt x="2689" y="5884"/>
                  </a:lnTo>
                  <a:lnTo>
                    <a:pt x="2157" y="6418"/>
                  </a:lnTo>
                  <a:lnTo>
                    <a:pt x="1678" y="6899"/>
                  </a:lnTo>
                  <a:lnTo>
                    <a:pt x="1267" y="7314"/>
                  </a:lnTo>
                  <a:lnTo>
                    <a:pt x="938" y="7647"/>
                  </a:lnTo>
                  <a:lnTo>
                    <a:pt x="810" y="7780"/>
                  </a:lnTo>
                  <a:lnTo>
                    <a:pt x="707" y="7885"/>
                  </a:lnTo>
                  <a:lnTo>
                    <a:pt x="632" y="7963"/>
                  </a:lnTo>
                  <a:lnTo>
                    <a:pt x="587" y="8012"/>
                  </a:lnTo>
                  <a:lnTo>
                    <a:pt x="587" y="8012"/>
                  </a:lnTo>
                  <a:lnTo>
                    <a:pt x="557" y="8048"/>
                  </a:lnTo>
                  <a:lnTo>
                    <a:pt x="528" y="8084"/>
                  </a:lnTo>
                  <a:lnTo>
                    <a:pt x="500" y="8122"/>
                  </a:lnTo>
                  <a:lnTo>
                    <a:pt x="470" y="8163"/>
                  </a:lnTo>
                  <a:lnTo>
                    <a:pt x="443" y="8205"/>
                  </a:lnTo>
                  <a:lnTo>
                    <a:pt x="415" y="8249"/>
                  </a:lnTo>
                  <a:lnTo>
                    <a:pt x="389" y="8296"/>
                  </a:lnTo>
                  <a:lnTo>
                    <a:pt x="361" y="8346"/>
                  </a:lnTo>
                  <a:lnTo>
                    <a:pt x="336" y="8396"/>
                  </a:lnTo>
                  <a:lnTo>
                    <a:pt x="311" y="8450"/>
                  </a:lnTo>
                  <a:lnTo>
                    <a:pt x="286" y="8505"/>
                  </a:lnTo>
                  <a:lnTo>
                    <a:pt x="263" y="8563"/>
                  </a:lnTo>
                  <a:lnTo>
                    <a:pt x="239" y="8624"/>
                  </a:lnTo>
                  <a:lnTo>
                    <a:pt x="217" y="8687"/>
                  </a:lnTo>
                  <a:lnTo>
                    <a:pt x="195" y="8752"/>
                  </a:lnTo>
                  <a:lnTo>
                    <a:pt x="175" y="8820"/>
                  </a:lnTo>
                  <a:lnTo>
                    <a:pt x="156" y="8892"/>
                  </a:lnTo>
                  <a:lnTo>
                    <a:pt x="136" y="8965"/>
                  </a:lnTo>
                  <a:lnTo>
                    <a:pt x="119" y="9041"/>
                  </a:lnTo>
                  <a:lnTo>
                    <a:pt x="102" y="9120"/>
                  </a:lnTo>
                  <a:lnTo>
                    <a:pt x="87" y="9202"/>
                  </a:lnTo>
                  <a:lnTo>
                    <a:pt x="73" y="9286"/>
                  </a:lnTo>
                  <a:lnTo>
                    <a:pt x="59" y="9374"/>
                  </a:lnTo>
                  <a:lnTo>
                    <a:pt x="48" y="9465"/>
                  </a:lnTo>
                  <a:lnTo>
                    <a:pt x="36" y="9558"/>
                  </a:lnTo>
                  <a:lnTo>
                    <a:pt x="27" y="9654"/>
                  </a:lnTo>
                  <a:lnTo>
                    <a:pt x="19" y="9755"/>
                  </a:lnTo>
                  <a:lnTo>
                    <a:pt x="12" y="9857"/>
                  </a:lnTo>
                  <a:lnTo>
                    <a:pt x="7" y="9963"/>
                  </a:lnTo>
                  <a:lnTo>
                    <a:pt x="3" y="10073"/>
                  </a:lnTo>
                  <a:lnTo>
                    <a:pt x="1" y="10185"/>
                  </a:lnTo>
                  <a:lnTo>
                    <a:pt x="0" y="10302"/>
                  </a:lnTo>
                  <a:lnTo>
                    <a:pt x="5" y="10347"/>
                  </a:lnTo>
                  <a:lnTo>
                    <a:pt x="5" y="10347"/>
                  </a:lnTo>
                  <a:lnTo>
                    <a:pt x="15" y="10225"/>
                  </a:lnTo>
                  <a:lnTo>
                    <a:pt x="25" y="10111"/>
                  </a:lnTo>
                  <a:lnTo>
                    <a:pt x="36" y="10001"/>
                  </a:lnTo>
                  <a:lnTo>
                    <a:pt x="49" y="9896"/>
                  </a:lnTo>
                  <a:lnTo>
                    <a:pt x="61" y="9797"/>
                  </a:lnTo>
                  <a:lnTo>
                    <a:pt x="73" y="9702"/>
                  </a:lnTo>
                  <a:lnTo>
                    <a:pt x="86" y="9612"/>
                  </a:lnTo>
                  <a:lnTo>
                    <a:pt x="99" y="9527"/>
                  </a:lnTo>
                  <a:lnTo>
                    <a:pt x="113" y="9447"/>
                  </a:lnTo>
                  <a:lnTo>
                    <a:pt x="126" y="9369"/>
                  </a:lnTo>
                  <a:lnTo>
                    <a:pt x="141" y="9297"/>
                  </a:lnTo>
                  <a:lnTo>
                    <a:pt x="156" y="9229"/>
                  </a:lnTo>
                  <a:lnTo>
                    <a:pt x="171" y="9164"/>
                  </a:lnTo>
                  <a:lnTo>
                    <a:pt x="186" y="9103"/>
                  </a:lnTo>
                  <a:lnTo>
                    <a:pt x="201" y="9045"/>
                  </a:lnTo>
                  <a:lnTo>
                    <a:pt x="216" y="8991"/>
                  </a:lnTo>
                  <a:lnTo>
                    <a:pt x="231" y="8940"/>
                  </a:lnTo>
                  <a:lnTo>
                    <a:pt x="246" y="8892"/>
                  </a:lnTo>
                  <a:lnTo>
                    <a:pt x="263" y="8846"/>
                  </a:lnTo>
                  <a:lnTo>
                    <a:pt x="278" y="8803"/>
                  </a:lnTo>
                  <a:lnTo>
                    <a:pt x="293" y="8763"/>
                  </a:lnTo>
                  <a:lnTo>
                    <a:pt x="308" y="8725"/>
                  </a:lnTo>
                  <a:lnTo>
                    <a:pt x="323" y="8690"/>
                  </a:lnTo>
                  <a:lnTo>
                    <a:pt x="338" y="8656"/>
                  </a:lnTo>
                  <a:lnTo>
                    <a:pt x="369" y="8593"/>
                  </a:lnTo>
                  <a:lnTo>
                    <a:pt x="397" y="8538"/>
                  </a:lnTo>
                  <a:lnTo>
                    <a:pt x="425" y="8487"/>
                  </a:lnTo>
                  <a:lnTo>
                    <a:pt x="451" y="8439"/>
                  </a:lnTo>
                  <a:lnTo>
                    <a:pt x="451" y="8439"/>
                  </a:lnTo>
                  <a:lnTo>
                    <a:pt x="458" y="8426"/>
                  </a:lnTo>
                  <a:lnTo>
                    <a:pt x="468" y="8411"/>
                  </a:lnTo>
                  <a:lnTo>
                    <a:pt x="492" y="8378"/>
                  </a:lnTo>
                  <a:lnTo>
                    <a:pt x="522" y="8339"/>
                  </a:lnTo>
                  <a:lnTo>
                    <a:pt x="558" y="8294"/>
                  </a:lnTo>
                  <a:lnTo>
                    <a:pt x="599" y="8246"/>
                  </a:lnTo>
                  <a:lnTo>
                    <a:pt x="645" y="8194"/>
                  </a:lnTo>
                  <a:lnTo>
                    <a:pt x="695" y="8138"/>
                  </a:lnTo>
                  <a:lnTo>
                    <a:pt x="749" y="8079"/>
                  </a:lnTo>
                  <a:lnTo>
                    <a:pt x="866" y="7952"/>
                  </a:lnTo>
                  <a:lnTo>
                    <a:pt x="993" y="7819"/>
                  </a:lnTo>
                  <a:lnTo>
                    <a:pt x="1127" y="7681"/>
                  </a:lnTo>
                  <a:lnTo>
                    <a:pt x="1262" y="7544"/>
                  </a:lnTo>
                  <a:lnTo>
                    <a:pt x="1395" y="7408"/>
                  </a:lnTo>
                  <a:lnTo>
                    <a:pt x="1523" y="7281"/>
                  </a:lnTo>
                  <a:lnTo>
                    <a:pt x="1747" y="7058"/>
                  </a:lnTo>
                  <a:lnTo>
                    <a:pt x="1905" y="6903"/>
                  </a:lnTo>
                  <a:lnTo>
                    <a:pt x="1963" y="6846"/>
                  </a:lnTo>
                  <a:lnTo>
                    <a:pt x="1963" y="68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2" name="Freeform 8"/>
            <p:cNvSpPr/>
            <p:nvPr/>
          </p:nvSpPr>
          <p:spPr bwMode="auto">
            <a:xfrm rot="20191043">
              <a:off x="5789902" y="2480608"/>
              <a:ext cx="3122576" cy="2077091"/>
            </a:xfrm>
            <a:custGeom>
              <a:avLst/>
              <a:gdLst/>
              <a:ahLst/>
              <a:cxnLst>
                <a:cxn ang="0">
                  <a:pos x="4996" y="4484"/>
                </a:cxn>
                <a:cxn ang="0">
                  <a:pos x="4315" y="4432"/>
                </a:cxn>
                <a:cxn ang="0">
                  <a:pos x="3622" y="4314"/>
                </a:cxn>
                <a:cxn ang="0">
                  <a:pos x="3204" y="4198"/>
                </a:cxn>
                <a:cxn ang="0">
                  <a:pos x="2793" y="4043"/>
                </a:cxn>
                <a:cxn ang="0">
                  <a:pos x="2405" y="3840"/>
                </a:cxn>
                <a:cxn ang="0">
                  <a:pos x="2055" y="3584"/>
                </a:cxn>
                <a:cxn ang="0">
                  <a:pos x="1395" y="2938"/>
                </a:cxn>
                <a:cxn ang="0">
                  <a:pos x="646" y="2153"/>
                </a:cxn>
                <a:cxn ang="0">
                  <a:pos x="452" y="1907"/>
                </a:cxn>
                <a:cxn ang="0">
                  <a:pos x="308" y="1621"/>
                </a:cxn>
                <a:cxn ang="0">
                  <a:pos x="200" y="1301"/>
                </a:cxn>
                <a:cxn ang="0">
                  <a:pos x="99" y="819"/>
                </a:cxn>
                <a:cxn ang="0">
                  <a:pos x="16" y="121"/>
                </a:cxn>
                <a:cxn ang="0">
                  <a:pos x="13" y="489"/>
                </a:cxn>
                <a:cxn ang="0">
                  <a:pos x="86" y="1146"/>
                </a:cxn>
                <a:cxn ang="0">
                  <a:pos x="217" y="1659"/>
                </a:cxn>
                <a:cxn ang="0">
                  <a:pos x="388" y="2051"/>
                </a:cxn>
                <a:cxn ang="0">
                  <a:pos x="587" y="2334"/>
                </a:cxn>
                <a:cxn ang="0">
                  <a:pos x="1678" y="3448"/>
                </a:cxn>
                <a:cxn ang="0">
                  <a:pos x="5647" y="7399"/>
                </a:cxn>
                <a:cxn ang="0">
                  <a:pos x="7495" y="9196"/>
                </a:cxn>
                <a:cxn ang="0">
                  <a:pos x="7972" y="9620"/>
                </a:cxn>
                <a:cxn ang="0">
                  <a:pos x="8358" y="9867"/>
                </a:cxn>
                <a:cxn ang="0">
                  <a:pos x="8754" y="10050"/>
                </a:cxn>
                <a:cxn ang="0">
                  <a:pos x="9144" y="10181"/>
                </a:cxn>
                <a:cxn ang="0">
                  <a:pos x="9612" y="10284"/>
                </a:cxn>
                <a:cxn ang="0">
                  <a:pos x="10182" y="10343"/>
                </a:cxn>
                <a:cxn ang="0">
                  <a:pos x="14532" y="10340"/>
                </a:cxn>
                <a:cxn ang="0">
                  <a:pos x="20159" y="10354"/>
                </a:cxn>
                <a:cxn ang="0">
                  <a:pos x="20891" y="10427"/>
                </a:cxn>
                <a:cxn ang="0">
                  <a:pos x="21479" y="10544"/>
                </a:cxn>
                <a:cxn ang="0">
                  <a:pos x="21896" y="10671"/>
                </a:cxn>
                <a:cxn ang="0">
                  <a:pos x="22302" y="10838"/>
                </a:cxn>
                <a:cxn ang="0">
                  <a:pos x="22681" y="11056"/>
                </a:cxn>
                <a:cxn ang="0">
                  <a:pos x="23018" y="11328"/>
                </a:cxn>
                <a:cxn ang="0">
                  <a:pos x="23855" y="12164"/>
                </a:cxn>
                <a:cxn ang="0">
                  <a:pos x="24423" y="12777"/>
                </a:cxn>
                <a:cxn ang="0">
                  <a:pos x="24556" y="12969"/>
                </a:cxn>
                <a:cxn ang="0">
                  <a:pos x="24703" y="13286"/>
                </a:cxn>
                <a:cxn ang="0">
                  <a:pos x="24810" y="13646"/>
                </a:cxn>
                <a:cxn ang="0">
                  <a:pos x="24908" y="14184"/>
                </a:cxn>
                <a:cxn ang="0">
                  <a:pos x="24981" y="14784"/>
                </a:cxn>
                <a:cxn ang="0">
                  <a:pos x="24955" y="14137"/>
                </a:cxn>
                <a:cxn ang="0">
                  <a:pos x="24863" y="13523"/>
                </a:cxn>
                <a:cxn ang="0">
                  <a:pos x="24720" y="13046"/>
                </a:cxn>
                <a:cxn ang="0">
                  <a:pos x="24539" y="12688"/>
                </a:cxn>
                <a:cxn ang="0">
                  <a:pos x="24349" y="12446"/>
                </a:cxn>
                <a:cxn ang="0">
                  <a:pos x="22292" y="10367"/>
                </a:cxn>
                <a:cxn ang="0">
                  <a:pos x="18528" y="6639"/>
                </a:cxn>
                <a:cxn ang="0">
                  <a:pos x="17217" y="5382"/>
                </a:cxn>
                <a:cxn ang="0">
                  <a:pos x="16901" y="5132"/>
                </a:cxn>
                <a:cxn ang="0">
                  <a:pos x="16511" y="4904"/>
                </a:cxn>
                <a:cxn ang="0">
                  <a:pos x="16115" y="4736"/>
                </a:cxn>
                <a:cxn ang="0">
                  <a:pos x="15728" y="4619"/>
                </a:cxn>
                <a:cxn ang="0">
                  <a:pos x="15183" y="4518"/>
                </a:cxn>
                <a:cxn ang="0">
                  <a:pos x="14687" y="4483"/>
                </a:cxn>
              </a:cxnLst>
              <a:rect l="0" t="0" r="r" b="b"/>
              <a:pathLst>
                <a:path w="24981" h="14829">
                  <a:moveTo>
                    <a:pt x="10449" y="4489"/>
                  </a:moveTo>
                  <a:lnTo>
                    <a:pt x="10449" y="4489"/>
                  </a:lnTo>
                  <a:lnTo>
                    <a:pt x="5281" y="4489"/>
                  </a:lnTo>
                  <a:lnTo>
                    <a:pt x="5281" y="4489"/>
                  </a:lnTo>
                  <a:lnTo>
                    <a:pt x="5150" y="4488"/>
                  </a:lnTo>
                  <a:lnTo>
                    <a:pt x="5076" y="4486"/>
                  </a:lnTo>
                  <a:lnTo>
                    <a:pt x="4996" y="4484"/>
                  </a:lnTo>
                  <a:lnTo>
                    <a:pt x="4911" y="4480"/>
                  </a:lnTo>
                  <a:lnTo>
                    <a:pt x="4821" y="4475"/>
                  </a:lnTo>
                  <a:lnTo>
                    <a:pt x="4727" y="4470"/>
                  </a:lnTo>
                  <a:lnTo>
                    <a:pt x="4629" y="4463"/>
                  </a:lnTo>
                  <a:lnTo>
                    <a:pt x="4527" y="4454"/>
                  </a:lnTo>
                  <a:lnTo>
                    <a:pt x="4423" y="4444"/>
                  </a:lnTo>
                  <a:lnTo>
                    <a:pt x="4315" y="4432"/>
                  </a:lnTo>
                  <a:lnTo>
                    <a:pt x="4203" y="4418"/>
                  </a:lnTo>
                  <a:lnTo>
                    <a:pt x="4090" y="4402"/>
                  </a:lnTo>
                  <a:lnTo>
                    <a:pt x="3975" y="4384"/>
                  </a:lnTo>
                  <a:lnTo>
                    <a:pt x="3859" y="4363"/>
                  </a:lnTo>
                  <a:lnTo>
                    <a:pt x="3741" y="4340"/>
                  </a:lnTo>
                  <a:lnTo>
                    <a:pt x="3682" y="4327"/>
                  </a:lnTo>
                  <a:lnTo>
                    <a:pt x="3622" y="4314"/>
                  </a:lnTo>
                  <a:lnTo>
                    <a:pt x="3563" y="4300"/>
                  </a:lnTo>
                  <a:lnTo>
                    <a:pt x="3503" y="4285"/>
                  </a:lnTo>
                  <a:lnTo>
                    <a:pt x="3442" y="4269"/>
                  </a:lnTo>
                  <a:lnTo>
                    <a:pt x="3383" y="4253"/>
                  </a:lnTo>
                  <a:lnTo>
                    <a:pt x="3323" y="4236"/>
                  </a:lnTo>
                  <a:lnTo>
                    <a:pt x="3264" y="4218"/>
                  </a:lnTo>
                  <a:lnTo>
                    <a:pt x="3204" y="4198"/>
                  </a:lnTo>
                  <a:lnTo>
                    <a:pt x="3145" y="4179"/>
                  </a:lnTo>
                  <a:lnTo>
                    <a:pt x="3085" y="4159"/>
                  </a:lnTo>
                  <a:lnTo>
                    <a:pt x="3026" y="4137"/>
                  </a:lnTo>
                  <a:lnTo>
                    <a:pt x="2967" y="4115"/>
                  </a:lnTo>
                  <a:lnTo>
                    <a:pt x="2908" y="4092"/>
                  </a:lnTo>
                  <a:lnTo>
                    <a:pt x="2851" y="4068"/>
                  </a:lnTo>
                  <a:lnTo>
                    <a:pt x="2793" y="4043"/>
                  </a:lnTo>
                  <a:lnTo>
                    <a:pt x="2736" y="4018"/>
                  </a:lnTo>
                  <a:lnTo>
                    <a:pt x="2679" y="3991"/>
                  </a:lnTo>
                  <a:lnTo>
                    <a:pt x="2623" y="3963"/>
                  </a:lnTo>
                  <a:lnTo>
                    <a:pt x="2567" y="3934"/>
                  </a:lnTo>
                  <a:lnTo>
                    <a:pt x="2513" y="3903"/>
                  </a:lnTo>
                  <a:lnTo>
                    <a:pt x="2458" y="3872"/>
                  </a:lnTo>
                  <a:lnTo>
                    <a:pt x="2405" y="3840"/>
                  </a:lnTo>
                  <a:lnTo>
                    <a:pt x="2352" y="3807"/>
                  </a:lnTo>
                  <a:lnTo>
                    <a:pt x="2301" y="3773"/>
                  </a:lnTo>
                  <a:lnTo>
                    <a:pt x="2249" y="3738"/>
                  </a:lnTo>
                  <a:lnTo>
                    <a:pt x="2200" y="3702"/>
                  </a:lnTo>
                  <a:lnTo>
                    <a:pt x="2150" y="3664"/>
                  </a:lnTo>
                  <a:lnTo>
                    <a:pt x="2102" y="3624"/>
                  </a:lnTo>
                  <a:lnTo>
                    <a:pt x="2055" y="3584"/>
                  </a:lnTo>
                  <a:lnTo>
                    <a:pt x="2009" y="3543"/>
                  </a:lnTo>
                  <a:lnTo>
                    <a:pt x="1964" y="3501"/>
                  </a:lnTo>
                  <a:lnTo>
                    <a:pt x="1964" y="3501"/>
                  </a:lnTo>
                  <a:lnTo>
                    <a:pt x="1905" y="3444"/>
                  </a:lnTo>
                  <a:lnTo>
                    <a:pt x="1748" y="3289"/>
                  </a:lnTo>
                  <a:lnTo>
                    <a:pt x="1524" y="3066"/>
                  </a:lnTo>
                  <a:lnTo>
                    <a:pt x="1395" y="2938"/>
                  </a:lnTo>
                  <a:lnTo>
                    <a:pt x="1262" y="2803"/>
                  </a:lnTo>
                  <a:lnTo>
                    <a:pt x="1127" y="2665"/>
                  </a:lnTo>
                  <a:lnTo>
                    <a:pt x="994" y="2528"/>
                  </a:lnTo>
                  <a:lnTo>
                    <a:pt x="867" y="2394"/>
                  </a:lnTo>
                  <a:lnTo>
                    <a:pt x="749" y="2268"/>
                  </a:lnTo>
                  <a:lnTo>
                    <a:pt x="695" y="2208"/>
                  </a:lnTo>
                  <a:lnTo>
                    <a:pt x="646" y="2153"/>
                  </a:lnTo>
                  <a:lnTo>
                    <a:pt x="599" y="2100"/>
                  </a:lnTo>
                  <a:lnTo>
                    <a:pt x="559" y="2052"/>
                  </a:lnTo>
                  <a:lnTo>
                    <a:pt x="522" y="2008"/>
                  </a:lnTo>
                  <a:lnTo>
                    <a:pt x="492" y="1969"/>
                  </a:lnTo>
                  <a:lnTo>
                    <a:pt x="469" y="1935"/>
                  </a:lnTo>
                  <a:lnTo>
                    <a:pt x="460" y="1920"/>
                  </a:lnTo>
                  <a:lnTo>
                    <a:pt x="452" y="1907"/>
                  </a:lnTo>
                  <a:lnTo>
                    <a:pt x="452" y="1907"/>
                  </a:lnTo>
                  <a:lnTo>
                    <a:pt x="425" y="1860"/>
                  </a:lnTo>
                  <a:lnTo>
                    <a:pt x="398" y="1809"/>
                  </a:lnTo>
                  <a:lnTo>
                    <a:pt x="369" y="1753"/>
                  </a:lnTo>
                  <a:lnTo>
                    <a:pt x="340" y="1691"/>
                  </a:lnTo>
                  <a:lnTo>
                    <a:pt x="325" y="1657"/>
                  </a:lnTo>
                  <a:lnTo>
                    <a:pt x="308" y="1621"/>
                  </a:lnTo>
                  <a:lnTo>
                    <a:pt x="293" y="1583"/>
                  </a:lnTo>
                  <a:lnTo>
                    <a:pt x="278" y="1543"/>
                  </a:lnTo>
                  <a:lnTo>
                    <a:pt x="263" y="1501"/>
                  </a:lnTo>
                  <a:lnTo>
                    <a:pt x="247" y="1455"/>
                  </a:lnTo>
                  <a:lnTo>
                    <a:pt x="232" y="1407"/>
                  </a:lnTo>
                  <a:lnTo>
                    <a:pt x="217" y="1355"/>
                  </a:lnTo>
                  <a:lnTo>
                    <a:pt x="200" y="1301"/>
                  </a:lnTo>
                  <a:lnTo>
                    <a:pt x="185" y="1244"/>
                  </a:lnTo>
                  <a:lnTo>
                    <a:pt x="171" y="1183"/>
                  </a:lnTo>
                  <a:lnTo>
                    <a:pt x="156" y="1118"/>
                  </a:lnTo>
                  <a:lnTo>
                    <a:pt x="142" y="1049"/>
                  </a:lnTo>
                  <a:lnTo>
                    <a:pt x="127" y="977"/>
                  </a:lnTo>
                  <a:lnTo>
                    <a:pt x="114" y="901"/>
                  </a:lnTo>
                  <a:lnTo>
                    <a:pt x="99" y="819"/>
                  </a:lnTo>
                  <a:lnTo>
                    <a:pt x="86" y="734"/>
                  </a:lnTo>
                  <a:lnTo>
                    <a:pt x="73" y="645"/>
                  </a:lnTo>
                  <a:lnTo>
                    <a:pt x="61" y="550"/>
                  </a:lnTo>
                  <a:lnTo>
                    <a:pt x="49" y="451"/>
                  </a:lnTo>
                  <a:lnTo>
                    <a:pt x="37" y="346"/>
                  </a:lnTo>
                  <a:lnTo>
                    <a:pt x="27" y="236"/>
                  </a:lnTo>
                  <a:lnTo>
                    <a:pt x="16" y="121"/>
                  </a:lnTo>
                  <a:lnTo>
                    <a:pt x="6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161"/>
                  </a:lnTo>
                  <a:lnTo>
                    <a:pt x="4" y="274"/>
                  </a:lnTo>
                  <a:lnTo>
                    <a:pt x="7" y="384"/>
                  </a:lnTo>
                  <a:lnTo>
                    <a:pt x="13" y="489"/>
                  </a:lnTo>
                  <a:lnTo>
                    <a:pt x="19" y="593"/>
                  </a:lnTo>
                  <a:lnTo>
                    <a:pt x="27" y="692"/>
                  </a:lnTo>
                  <a:lnTo>
                    <a:pt x="37" y="789"/>
                  </a:lnTo>
                  <a:lnTo>
                    <a:pt x="47" y="883"/>
                  </a:lnTo>
                  <a:lnTo>
                    <a:pt x="59" y="973"/>
                  </a:lnTo>
                  <a:lnTo>
                    <a:pt x="72" y="1060"/>
                  </a:lnTo>
                  <a:lnTo>
                    <a:pt x="86" y="1146"/>
                  </a:lnTo>
                  <a:lnTo>
                    <a:pt x="102" y="1227"/>
                  </a:lnTo>
                  <a:lnTo>
                    <a:pt x="119" y="1306"/>
                  </a:lnTo>
                  <a:lnTo>
                    <a:pt x="137" y="1382"/>
                  </a:lnTo>
                  <a:lnTo>
                    <a:pt x="155" y="1456"/>
                  </a:lnTo>
                  <a:lnTo>
                    <a:pt x="175" y="1526"/>
                  </a:lnTo>
                  <a:lnTo>
                    <a:pt x="195" y="1594"/>
                  </a:lnTo>
                  <a:lnTo>
                    <a:pt x="217" y="1659"/>
                  </a:lnTo>
                  <a:lnTo>
                    <a:pt x="239" y="1723"/>
                  </a:lnTo>
                  <a:lnTo>
                    <a:pt x="262" y="1783"/>
                  </a:lnTo>
                  <a:lnTo>
                    <a:pt x="286" y="1841"/>
                  </a:lnTo>
                  <a:lnTo>
                    <a:pt x="310" y="1897"/>
                  </a:lnTo>
                  <a:lnTo>
                    <a:pt x="336" y="1950"/>
                  </a:lnTo>
                  <a:lnTo>
                    <a:pt x="362" y="2002"/>
                  </a:lnTo>
                  <a:lnTo>
                    <a:pt x="388" y="2051"/>
                  </a:lnTo>
                  <a:lnTo>
                    <a:pt x="415" y="2097"/>
                  </a:lnTo>
                  <a:lnTo>
                    <a:pt x="443" y="2141"/>
                  </a:lnTo>
                  <a:lnTo>
                    <a:pt x="471" y="2184"/>
                  </a:lnTo>
                  <a:lnTo>
                    <a:pt x="499" y="2224"/>
                  </a:lnTo>
                  <a:lnTo>
                    <a:pt x="528" y="2263"/>
                  </a:lnTo>
                  <a:lnTo>
                    <a:pt x="558" y="2300"/>
                  </a:lnTo>
                  <a:lnTo>
                    <a:pt x="587" y="2334"/>
                  </a:lnTo>
                  <a:lnTo>
                    <a:pt x="587" y="2334"/>
                  </a:lnTo>
                  <a:lnTo>
                    <a:pt x="632" y="2383"/>
                  </a:lnTo>
                  <a:lnTo>
                    <a:pt x="707" y="2461"/>
                  </a:lnTo>
                  <a:lnTo>
                    <a:pt x="809" y="2568"/>
                  </a:lnTo>
                  <a:lnTo>
                    <a:pt x="938" y="2699"/>
                  </a:lnTo>
                  <a:lnTo>
                    <a:pt x="1267" y="3032"/>
                  </a:lnTo>
                  <a:lnTo>
                    <a:pt x="1678" y="3448"/>
                  </a:lnTo>
                  <a:lnTo>
                    <a:pt x="2158" y="3930"/>
                  </a:lnTo>
                  <a:lnTo>
                    <a:pt x="2689" y="4462"/>
                  </a:lnTo>
                  <a:lnTo>
                    <a:pt x="3261" y="5033"/>
                  </a:lnTo>
                  <a:lnTo>
                    <a:pt x="3857" y="5628"/>
                  </a:lnTo>
                  <a:lnTo>
                    <a:pt x="4463" y="6229"/>
                  </a:lnTo>
                  <a:lnTo>
                    <a:pt x="5064" y="6825"/>
                  </a:lnTo>
                  <a:lnTo>
                    <a:pt x="5647" y="7399"/>
                  </a:lnTo>
                  <a:lnTo>
                    <a:pt x="6196" y="7939"/>
                  </a:lnTo>
                  <a:lnTo>
                    <a:pt x="6452" y="8190"/>
                  </a:lnTo>
                  <a:lnTo>
                    <a:pt x="6697" y="8428"/>
                  </a:lnTo>
                  <a:lnTo>
                    <a:pt x="6924" y="8648"/>
                  </a:lnTo>
                  <a:lnTo>
                    <a:pt x="7134" y="8851"/>
                  </a:lnTo>
                  <a:lnTo>
                    <a:pt x="7325" y="9035"/>
                  </a:lnTo>
                  <a:lnTo>
                    <a:pt x="7495" y="9196"/>
                  </a:lnTo>
                  <a:lnTo>
                    <a:pt x="7641" y="9335"/>
                  </a:lnTo>
                  <a:lnTo>
                    <a:pt x="7763" y="9447"/>
                  </a:lnTo>
                  <a:lnTo>
                    <a:pt x="7763" y="9447"/>
                  </a:lnTo>
                  <a:lnTo>
                    <a:pt x="7815" y="9492"/>
                  </a:lnTo>
                  <a:lnTo>
                    <a:pt x="7867" y="9537"/>
                  </a:lnTo>
                  <a:lnTo>
                    <a:pt x="7920" y="9580"/>
                  </a:lnTo>
                  <a:lnTo>
                    <a:pt x="7972" y="9620"/>
                  </a:lnTo>
                  <a:lnTo>
                    <a:pt x="8026" y="9660"/>
                  </a:lnTo>
                  <a:lnTo>
                    <a:pt x="8080" y="9698"/>
                  </a:lnTo>
                  <a:lnTo>
                    <a:pt x="8135" y="9734"/>
                  </a:lnTo>
                  <a:lnTo>
                    <a:pt x="8190" y="9769"/>
                  </a:lnTo>
                  <a:lnTo>
                    <a:pt x="8246" y="9804"/>
                  </a:lnTo>
                  <a:lnTo>
                    <a:pt x="8301" y="9836"/>
                  </a:lnTo>
                  <a:lnTo>
                    <a:pt x="8358" y="9867"/>
                  </a:lnTo>
                  <a:lnTo>
                    <a:pt x="8415" y="9897"/>
                  </a:lnTo>
                  <a:lnTo>
                    <a:pt x="8471" y="9926"/>
                  </a:lnTo>
                  <a:lnTo>
                    <a:pt x="8528" y="9953"/>
                  </a:lnTo>
                  <a:lnTo>
                    <a:pt x="8584" y="9979"/>
                  </a:lnTo>
                  <a:lnTo>
                    <a:pt x="8641" y="10004"/>
                  </a:lnTo>
                  <a:lnTo>
                    <a:pt x="8697" y="10028"/>
                  </a:lnTo>
                  <a:lnTo>
                    <a:pt x="8754" y="10050"/>
                  </a:lnTo>
                  <a:lnTo>
                    <a:pt x="8810" y="10072"/>
                  </a:lnTo>
                  <a:lnTo>
                    <a:pt x="8867" y="10094"/>
                  </a:lnTo>
                  <a:lnTo>
                    <a:pt x="8923" y="10113"/>
                  </a:lnTo>
                  <a:lnTo>
                    <a:pt x="8979" y="10132"/>
                  </a:lnTo>
                  <a:lnTo>
                    <a:pt x="9034" y="10149"/>
                  </a:lnTo>
                  <a:lnTo>
                    <a:pt x="9090" y="10166"/>
                  </a:lnTo>
                  <a:lnTo>
                    <a:pt x="9144" y="10181"/>
                  </a:lnTo>
                  <a:lnTo>
                    <a:pt x="9199" y="10196"/>
                  </a:lnTo>
                  <a:lnTo>
                    <a:pt x="9253" y="10210"/>
                  </a:lnTo>
                  <a:lnTo>
                    <a:pt x="9306" y="10223"/>
                  </a:lnTo>
                  <a:lnTo>
                    <a:pt x="9359" y="10235"/>
                  </a:lnTo>
                  <a:lnTo>
                    <a:pt x="9411" y="10246"/>
                  </a:lnTo>
                  <a:lnTo>
                    <a:pt x="9513" y="10266"/>
                  </a:lnTo>
                  <a:lnTo>
                    <a:pt x="9612" y="10284"/>
                  </a:lnTo>
                  <a:lnTo>
                    <a:pt x="9707" y="10299"/>
                  </a:lnTo>
                  <a:lnTo>
                    <a:pt x="9798" y="10311"/>
                  </a:lnTo>
                  <a:lnTo>
                    <a:pt x="9885" y="10321"/>
                  </a:lnTo>
                  <a:lnTo>
                    <a:pt x="9968" y="10329"/>
                  </a:lnTo>
                  <a:lnTo>
                    <a:pt x="10045" y="10335"/>
                  </a:lnTo>
                  <a:lnTo>
                    <a:pt x="10116" y="10340"/>
                  </a:lnTo>
                  <a:lnTo>
                    <a:pt x="10182" y="10343"/>
                  </a:lnTo>
                  <a:lnTo>
                    <a:pt x="10241" y="10345"/>
                  </a:lnTo>
                  <a:lnTo>
                    <a:pt x="10294" y="10346"/>
                  </a:lnTo>
                  <a:lnTo>
                    <a:pt x="10379" y="10347"/>
                  </a:lnTo>
                  <a:lnTo>
                    <a:pt x="10431" y="10345"/>
                  </a:lnTo>
                  <a:lnTo>
                    <a:pt x="10449" y="10345"/>
                  </a:lnTo>
                  <a:lnTo>
                    <a:pt x="14532" y="10340"/>
                  </a:lnTo>
                  <a:lnTo>
                    <a:pt x="14532" y="10340"/>
                  </a:lnTo>
                  <a:lnTo>
                    <a:pt x="19700" y="10340"/>
                  </a:lnTo>
                  <a:lnTo>
                    <a:pt x="19700" y="10340"/>
                  </a:lnTo>
                  <a:lnTo>
                    <a:pt x="19831" y="10341"/>
                  </a:lnTo>
                  <a:lnTo>
                    <a:pt x="19905" y="10343"/>
                  </a:lnTo>
                  <a:lnTo>
                    <a:pt x="19986" y="10345"/>
                  </a:lnTo>
                  <a:lnTo>
                    <a:pt x="20071" y="10348"/>
                  </a:lnTo>
                  <a:lnTo>
                    <a:pt x="20159" y="10354"/>
                  </a:lnTo>
                  <a:lnTo>
                    <a:pt x="20254" y="10359"/>
                  </a:lnTo>
                  <a:lnTo>
                    <a:pt x="20352" y="10366"/>
                  </a:lnTo>
                  <a:lnTo>
                    <a:pt x="20453" y="10375"/>
                  </a:lnTo>
                  <a:lnTo>
                    <a:pt x="20559" y="10385"/>
                  </a:lnTo>
                  <a:lnTo>
                    <a:pt x="20667" y="10397"/>
                  </a:lnTo>
                  <a:lnTo>
                    <a:pt x="20778" y="10411"/>
                  </a:lnTo>
                  <a:lnTo>
                    <a:pt x="20891" y="10427"/>
                  </a:lnTo>
                  <a:lnTo>
                    <a:pt x="21006" y="10445"/>
                  </a:lnTo>
                  <a:lnTo>
                    <a:pt x="21122" y="10466"/>
                  </a:lnTo>
                  <a:lnTo>
                    <a:pt x="21240" y="10489"/>
                  </a:lnTo>
                  <a:lnTo>
                    <a:pt x="21300" y="10502"/>
                  </a:lnTo>
                  <a:lnTo>
                    <a:pt x="21359" y="10515"/>
                  </a:lnTo>
                  <a:lnTo>
                    <a:pt x="21419" y="10530"/>
                  </a:lnTo>
                  <a:lnTo>
                    <a:pt x="21479" y="10544"/>
                  </a:lnTo>
                  <a:lnTo>
                    <a:pt x="21538" y="10560"/>
                  </a:lnTo>
                  <a:lnTo>
                    <a:pt x="21599" y="10576"/>
                  </a:lnTo>
                  <a:lnTo>
                    <a:pt x="21658" y="10593"/>
                  </a:lnTo>
                  <a:lnTo>
                    <a:pt x="21718" y="10611"/>
                  </a:lnTo>
                  <a:lnTo>
                    <a:pt x="21777" y="10630"/>
                  </a:lnTo>
                  <a:lnTo>
                    <a:pt x="21837" y="10650"/>
                  </a:lnTo>
                  <a:lnTo>
                    <a:pt x="21896" y="10671"/>
                  </a:lnTo>
                  <a:lnTo>
                    <a:pt x="21955" y="10692"/>
                  </a:lnTo>
                  <a:lnTo>
                    <a:pt x="22015" y="10714"/>
                  </a:lnTo>
                  <a:lnTo>
                    <a:pt x="22072" y="10737"/>
                  </a:lnTo>
                  <a:lnTo>
                    <a:pt x="22131" y="10761"/>
                  </a:lnTo>
                  <a:lnTo>
                    <a:pt x="22188" y="10786"/>
                  </a:lnTo>
                  <a:lnTo>
                    <a:pt x="22246" y="10812"/>
                  </a:lnTo>
                  <a:lnTo>
                    <a:pt x="22302" y="10838"/>
                  </a:lnTo>
                  <a:lnTo>
                    <a:pt x="22358" y="10866"/>
                  </a:lnTo>
                  <a:lnTo>
                    <a:pt x="22413" y="10895"/>
                  </a:lnTo>
                  <a:lnTo>
                    <a:pt x="22469" y="10926"/>
                  </a:lnTo>
                  <a:lnTo>
                    <a:pt x="22522" y="10957"/>
                  </a:lnTo>
                  <a:lnTo>
                    <a:pt x="22576" y="10989"/>
                  </a:lnTo>
                  <a:lnTo>
                    <a:pt x="22629" y="11022"/>
                  </a:lnTo>
                  <a:lnTo>
                    <a:pt x="22681" y="11056"/>
                  </a:lnTo>
                  <a:lnTo>
                    <a:pt x="22732" y="11091"/>
                  </a:lnTo>
                  <a:lnTo>
                    <a:pt x="22782" y="11127"/>
                  </a:lnTo>
                  <a:lnTo>
                    <a:pt x="22831" y="11165"/>
                  </a:lnTo>
                  <a:lnTo>
                    <a:pt x="22880" y="11205"/>
                  </a:lnTo>
                  <a:lnTo>
                    <a:pt x="22926" y="11245"/>
                  </a:lnTo>
                  <a:lnTo>
                    <a:pt x="22972" y="11286"/>
                  </a:lnTo>
                  <a:lnTo>
                    <a:pt x="23018" y="11328"/>
                  </a:lnTo>
                  <a:lnTo>
                    <a:pt x="23018" y="11328"/>
                  </a:lnTo>
                  <a:lnTo>
                    <a:pt x="23076" y="11386"/>
                  </a:lnTo>
                  <a:lnTo>
                    <a:pt x="23234" y="11540"/>
                  </a:lnTo>
                  <a:lnTo>
                    <a:pt x="23458" y="11763"/>
                  </a:lnTo>
                  <a:lnTo>
                    <a:pt x="23586" y="11891"/>
                  </a:lnTo>
                  <a:lnTo>
                    <a:pt x="23719" y="12025"/>
                  </a:lnTo>
                  <a:lnTo>
                    <a:pt x="23855" y="12164"/>
                  </a:lnTo>
                  <a:lnTo>
                    <a:pt x="23988" y="12301"/>
                  </a:lnTo>
                  <a:lnTo>
                    <a:pt x="24115" y="12435"/>
                  </a:lnTo>
                  <a:lnTo>
                    <a:pt x="24232" y="12561"/>
                  </a:lnTo>
                  <a:lnTo>
                    <a:pt x="24287" y="12621"/>
                  </a:lnTo>
                  <a:lnTo>
                    <a:pt x="24336" y="12677"/>
                  </a:lnTo>
                  <a:lnTo>
                    <a:pt x="24382" y="12729"/>
                  </a:lnTo>
                  <a:lnTo>
                    <a:pt x="24423" y="12777"/>
                  </a:lnTo>
                  <a:lnTo>
                    <a:pt x="24459" y="12821"/>
                  </a:lnTo>
                  <a:lnTo>
                    <a:pt x="24488" y="12860"/>
                  </a:lnTo>
                  <a:lnTo>
                    <a:pt x="24513" y="12894"/>
                  </a:lnTo>
                  <a:lnTo>
                    <a:pt x="24522" y="12909"/>
                  </a:lnTo>
                  <a:lnTo>
                    <a:pt x="24530" y="12922"/>
                  </a:lnTo>
                  <a:lnTo>
                    <a:pt x="24530" y="12922"/>
                  </a:lnTo>
                  <a:lnTo>
                    <a:pt x="24556" y="12969"/>
                  </a:lnTo>
                  <a:lnTo>
                    <a:pt x="24583" y="13020"/>
                  </a:lnTo>
                  <a:lnTo>
                    <a:pt x="24613" y="13076"/>
                  </a:lnTo>
                  <a:lnTo>
                    <a:pt x="24642" y="13138"/>
                  </a:lnTo>
                  <a:lnTo>
                    <a:pt x="24657" y="13172"/>
                  </a:lnTo>
                  <a:lnTo>
                    <a:pt x="24672" y="13208"/>
                  </a:lnTo>
                  <a:lnTo>
                    <a:pt x="24688" y="13246"/>
                  </a:lnTo>
                  <a:lnTo>
                    <a:pt x="24703" y="13286"/>
                  </a:lnTo>
                  <a:lnTo>
                    <a:pt x="24719" y="13328"/>
                  </a:lnTo>
                  <a:lnTo>
                    <a:pt x="24735" y="13374"/>
                  </a:lnTo>
                  <a:lnTo>
                    <a:pt x="24750" y="13422"/>
                  </a:lnTo>
                  <a:lnTo>
                    <a:pt x="24765" y="13474"/>
                  </a:lnTo>
                  <a:lnTo>
                    <a:pt x="24780" y="13528"/>
                  </a:lnTo>
                  <a:lnTo>
                    <a:pt x="24795" y="13585"/>
                  </a:lnTo>
                  <a:lnTo>
                    <a:pt x="24810" y="13646"/>
                  </a:lnTo>
                  <a:lnTo>
                    <a:pt x="24826" y="13712"/>
                  </a:lnTo>
                  <a:lnTo>
                    <a:pt x="24840" y="13780"/>
                  </a:lnTo>
                  <a:lnTo>
                    <a:pt x="24854" y="13852"/>
                  </a:lnTo>
                  <a:lnTo>
                    <a:pt x="24868" y="13928"/>
                  </a:lnTo>
                  <a:lnTo>
                    <a:pt x="24882" y="14010"/>
                  </a:lnTo>
                  <a:lnTo>
                    <a:pt x="24895" y="14095"/>
                  </a:lnTo>
                  <a:lnTo>
                    <a:pt x="24908" y="14184"/>
                  </a:lnTo>
                  <a:lnTo>
                    <a:pt x="24920" y="14279"/>
                  </a:lnTo>
                  <a:lnTo>
                    <a:pt x="24933" y="14379"/>
                  </a:lnTo>
                  <a:lnTo>
                    <a:pt x="24944" y="14483"/>
                  </a:lnTo>
                  <a:lnTo>
                    <a:pt x="24955" y="14593"/>
                  </a:lnTo>
                  <a:lnTo>
                    <a:pt x="24966" y="14708"/>
                  </a:lnTo>
                  <a:lnTo>
                    <a:pt x="24975" y="14829"/>
                  </a:lnTo>
                  <a:lnTo>
                    <a:pt x="24981" y="14784"/>
                  </a:lnTo>
                  <a:lnTo>
                    <a:pt x="24981" y="14784"/>
                  </a:lnTo>
                  <a:lnTo>
                    <a:pt x="24981" y="14668"/>
                  </a:lnTo>
                  <a:lnTo>
                    <a:pt x="24978" y="14556"/>
                  </a:lnTo>
                  <a:lnTo>
                    <a:pt x="24975" y="14446"/>
                  </a:lnTo>
                  <a:lnTo>
                    <a:pt x="24969" y="14340"/>
                  </a:lnTo>
                  <a:lnTo>
                    <a:pt x="24963" y="14236"/>
                  </a:lnTo>
                  <a:lnTo>
                    <a:pt x="24955" y="14137"/>
                  </a:lnTo>
                  <a:lnTo>
                    <a:pt x="24945" y="14040"/>
                  </a:lnTo>
                  <a:lnTo>
                    <a:pt x="24935" y="13946"/>
                  </a:lnTo>
                  <a:lnTo>
                    <a:pt x="24922" y="13856"/>
                  </a:lnTo>
                  <a:lnTo>
                    <a:pt x="24909" y="13769"/>
                  </a:lnTo>
                  <a:lnTo>
                    <a:pt x="24894" y="13683"/>
                  </a:lnTo>
                  <a:lnTo>
                    <a:pt x="24879" y="13602"/>
                  </a:lnTo>
                  <a:lnTo>
                    <a:pt x="24863" y="13523"/>
                  </a:lnTo>
                  <a:lnTo>
                    <a:pt x="24845" y="13448"/>
                  </a:lnTo>
                  <a:lnTo>
                    <a:pt x="24827" y="13373"/>
                  </a:lnTo>
                  <a:lnTo>
                    <a:pt x="24806" y="13303"/>
                  </a:lnTo>
                  <a:lnTo>
                    <a:pt x="24786" y="13235"/>
                  </a:lnTo>
                  <a:lnTo>
                    <a:pt x="24764" y="13170"/>
                  </a:lnTo>
                  <a:lnTo>
                    <a:pt x="24742" y="13106"/>
                  </a:lnTo>
                  <a:lnTo>
                    <a:pt x="24720" y="13046"/>
                  </a:lnTo>
                  <a:lnTo>
                    <a:pt x="24695" y="12988"/>
                  </a:lnTo>
                  <a:lnTo>
                    <a:pt x="24671" y="12932"/>
                  </a:lnTo>
                  <a:lnTo>
                    <a:pt x="24646" y="12879"/>
                  </a:lnTo>
                  <a:lnTo>
                    <a:pt x="24620" y="12827"/>
                  </a:lnTo>
                  <a:lnTo>
                    <a:pt x="24593" y="12778"/>
                  </a:lnTo>
                  <a:lnTo>
                    <a:pt x="24566" y="12732"/>
                  </a:lnTo>
                  <a:lnTo>
                    <a:pt x="24539" y="12688"/>
                  </a:lnTo>
                  <a:lnTo>
                    <a:pt x="24511" y="12645"/>
                  </a:lnTo>
                  <a:lnTo>
                    <a:pt x="24482" y="12605"/>
                  </a:lnTo>
                  <a:lnTo>
                    <a:pt x="24453" y="12566"/>
                  </a:lnTo>
                  <a:lnTo>
                    <a:pt x="24424" y="12529"/>
                  </a:lnTo>
                  <a:lnTo>
                    <a:pt x="24395" y="12495"/>
                  </a:lnTo>
                  <a:lnTo>
                    <a:pt x="24395" y="12495"/>
                  </a:lnTo>
                  <a:lnTo>
                    <a:pt x="24349" y="12446"/>
                  </a:lnTo>
                  <a:lnTo>
                    <a:pt x="24274" y="12368"/>
                  </a:lnTo>
                  <a:lnTo>
                    <a:pt x="24171" y="12261"/>
                  </a:lnTo>
                  <a:lnTo>
                    <a:pt x="24043" y="12130"/>
                  </a:lnTo>
                  <a:lnTo>
                    <a:pt x="23714" y="11797"/>
                  </a:lnTo>
                  <a:lnTo>
                    <a:pt x="23303" y="11381"/>
                  </a:lnTo>
                  <a:lnTo>
                    <a:pt x="22824" y="10900"/>
                  </a:lnTo>
                  <a:lnTo>
                    <a:pt x="22292" y="10367"/>
                  </a:lnTo>
                  <a:lnTo>
                    <a:pt x="21720" y="9796"/>
                  </a:lnTo>
                  <a:lnTo>
                    <a:pt x="21124" y="9202"/>
                  </a:lnTo>
                  <a:lnTo>
                    <a:pt x="20519" y="8600"/>
                  </a:lnTo>
                  <a:lnTo>
                    <a:pt x="19917" y="8004"/>
                  </a:lnTo>
                  <a:lnTo>
                    <a:pt x="19335" y="7430"/>
                  </a:lnTo>
                  <a:lnTo>
                    <a:pt x="18786" y="6891"/>
                  </a:lnTo>
                  <a:lnTo>
                    <a:pt x="18528" y="6639"/>
                  </a:lnTo>
                  <a:lnTo>
                    <a:pt x="18285" y="6401"/>
                  </a:lnTo>
                  <a:lnTo>
                    <a:pt x="18058" y="6181"/>
                  </a:lnTo>
                  <a:lnTo>
                    <a:pt x="17847" y="5978"/>
                  </a:lnTo>
                  <a:lnTo>
                    <a:pt x="17656" y="5794"/>
                  </a:lnTo>
                  <a:lnTo>
                    <a:pt x="17487" y="5633"/>
                  </a:lnTo>
                  <a:lnTo>
                    <a:pt x="17339" y="5494"/>
                  </a:lnTo>
                  <a:lnTo>
                    <a:pt x="17217" y="5382"/>
                  </a:lnTo>
                  <a:lnTo>
                    <a:pt x="17217" y="5382"/>
                  </a:lnTo>
                  <a:lnTo>
                    <a:pt x="17167" y="5337"/>
                  </a:lnTo>
                  <a:lnTo>
                    <a:pt x="17114" y="5292"/>
                  </a:lnTo>
                  <a:lnTo>
                    <a:pt x="17062" y="5250"/>
                  </a:lnTo>
                  <a:lnTo>
                    <a:pt x="17009" y="5209"/>
                  </a:lnTo>
                  <a:lnTo>
                    <a:pt x="16955" y="5169"/>
                  </a:lnTo>
                  <a:lnTo>
                    <a:pt x="16901" y="5132"/>
                  </a:lnTo>
                  <a:lnTo>
                    <a:pt x="16846" y="5095"/>
                  </a:lnTo>
                  <a:lnTo>
                    <a:pt x="16791" y="5060"/>
                  </a:lnTo>
                  <a:lnTo>
                    <a:pt x="16736" y="5025"/>
                  </a:lnTo>
                  <a:lnTo>
                    <a:pt x="16680" y="4993"/>
                  </a:lnTo>
                  <a:lnTo>
                    <a:pt x="16624" y="4962"/>
                  </a:lnTo>
                  <a:lnTo>
                    <a:pt x="16567" y="4932"/>
                  </a:lnTo>
                  <a:lnTo>
                    <a:pt x="16511" y="4904"/>
                  </a:lnTo>
                  <a:lnTo>
                    <a:pt x="16454" y="4876"/>
                  </a:lnTo>
                  <a:lnTo>
                    <a:pt x="16397" y="4850"/>
                  </a:lnTo>
                  <a:lnTo>
                    <a:pt x="16341" y="4825"/>
                  </a:lnTo>
                  <a:lnTo>
                    <a:pt x="16284" y="4801"/>
                  </a:lnTo>
                  <a:lnTo>
                    <a:pt x="16228" y="4779"/>
                  </a:lnTo>
                  <a:lnTo>
                    <a:pt x="16170" y="4756"/>
                  </a:lnTo>
                  <a:lnTo>
                    <a:pt x="16115" y="4736"/>
                  </a:lnTo>
                  <a:lnTo>
                    <a:pt x="16058" y="4716"/>
                  </a:lnTo>
                  <a:lnTo>
                    <a:pt x="16003" y="4698"/>
                  </a:lnTo>
                  <a:lnTo>
                    <a:pt x="15947" y="4680"/>
                  </a:lnTo>
                  <a:lnTo>
                    <a:pt x="15892" y="4664"/>
                  </a:lnTo>
                  <a:lnTo>
                    <a:pt x="15837" y="4648"/>
                  </a:lnTo>
                  <a:lnTo>
                    <a:pt x="15783" y="4633"/>
                  </a:lnTo>
                  <a:lnTo>
                    <a:pt x="15728" y="4619"/>
                  </a:lnTo>
                  <a:lnTo>
                    <a:pt x="15675" y="4607"/>
                  </a:lnTo>
                  <a:lnTo>
                    <a:pt x="15622" y="4594"/>
                  </a:lnTo>
                  <a:lnTo>
                    <a:pt x="15571" y="4583"/>
                  </a:lnTo>
                  <a:lnTo>
                    <a:pt x="15469" y="4563"/>
                  </a:lnTo>
                  <a:lnTo>
                    <a:pt x="15370" y="4545"/>
                  </a:lnTo>
                  <a:lnTo>
                    <a:pt x="15274" y="4531"/>
                  </a:lnTo>
                  <a:lnTo>
                    <a:pt x="15183" y="4518"/>
                  </a:lnTo>
                  <a:lnTo>
                    <a:pt x="15096" y="4508"/>
                  </a:lnTo>
                  <a:lnTo>
                    <a:pt x="15014" y="4500"/>
                  </a:lnTo>
                  <a:lnTo>
                    <a:pt x="14937" y="4494"/>
                  </a:lnTo>
                  <a:lnTo>
                    <a:pt x="14865" y="4489"/>
                  </a:lnTo>
                  <a:lnTo>
                    <a:pt x="14800" y="4486"/>
                  </a:lnTo>
                  <a:lnTo>
                    <a:pt x="14740" y="4484"/>
                  </a:lnTo>
                  <a:lnTo>
                    <a:pt x="14687" y="4483"/>
                  </a:lnTo>
                  <a:lnTo>
                    <a:pt x="14603" y="4483"/>
                  </a:lnTo>
                  <a:lnTo>
                    <a:pt x="14550" y="4484"/>
                  </a:lnTo>
                  <a:lnTo>
                    <a:pt x="14532" y="4485"/>
                  </a:lnTo>
                  <a:lnTo>
                    <a:pt x="10449" y="44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3" name="Freeform 9"/>
            <p:cNvSpPr/>
            <p:nvPr/>
          </p:nvSpPr>
          <p:spPr bwMode="auto">
            <a:xfrm rot="20191043">
              <a:off x="6646827" y="3485354"/>
              <a:ext cx="902079" cy="1896674"/>
            </a:xfrm>
            <a:custGeom>
              <a:avLst/>
              <a:gdLst/>
              <a:ahLst/>
              <a:cxnLst>
                <a:cxn ang="0">
                  <a:pos x="6304" y="4449"/>
                </a:cxn>
                <a:cxn ang="0">
                  <a:pos x="6114" y="4449"/>
                </a:cxn>
                <a:cxn ang="0">
                  <a:pos x="5918" y="4439"/>
                </a:cxn>
                <a:cxn ang="0">
                  <a:pos x="5671" y="4415"/>
                </a:cxn>
                <a:cxn ang="0">
                  <a:pos x="5386" y="4370"/>
                </a:cxn>
                <a:cxn ang="0">
                  <a:pos x="5179" y="4327"/>
                </a:cxn>
                <a:cxn ang="0">
                  <a:pos x="5017" y="4285"/>
                </a:cxn>
                <a:cxn ang="0">
                  <a:pos x="4852" y="4236"/>
                </a:cxn>
                <a:cxn ang="0">
                  <a:pos x="4683" y="4176"/>
                </a:cxn>
                <a:cxn ang="0">
                  <a:pos x="4514" y="4108"/>
                </a:cxn>
                <a:cxn ang="0">
                  <a:pos x="4344" y="4030"/>
                </a:cxn>
                <a:cxn ang="0">
                  <a:pos x="4174" y="3940"/>
                </a:cxn>
                <a:cxn ang="0">
                  <a:pos x="4008" y="3838"/>
                </a:cxn>
                <a:cxn ang="0">
                  <a:pos x="3845" y="3724"/>
                </a:cxn>
                <a:cxn ang="0">
                  <a:pos x="3688" y="3596"/>
                </a:cxn>
                <a:cxn ang="0">
                  <a:pos x="3522" y="3446"/>
                </a:cxn>
                <a:cxn ang="0">
                  <a:pos x="3051" y="2998"/>
                </a:cxn>
                <a:cxn ang="0">
                  <a:pos x="2185" y="2156"/>
                </a:cxn>
                <a:cxn ang="0">
                  <a:pos x="572" y="568"/>
                </a:cxn>
                <a:cxn ang="0">
                  <a:pos x="0" y="9117"/>
                </a:cxn>
                <a:cxn ang="0">
                  <a:pos x="10" y="9249"/>
                </a:cxn>
                <a:cxn ang="0">
                  <a:pos x="43" y="9565"/>
                </a:cxn>
                <a:cxn ang="0">
                  <a:pos x="81" y="9838"/>
                </a:cxn>
                <a:cxn ang="0">
                  <a:pos x="122" y="10072"/>
                </a:cxn>
                <a:cxn ang="0">
                  <a:pos x="164" y="10270"/>
                </a:cxn>
                <a:cxn ang="0">
                  <a:pos x="210" y="10437"/>
                </a:cxn>
                <a:cxn ang="0">
                  <a:pos x="255" y="10577"/>
                </a:cxn>
                <a:cxn ang="0">
                  <a:pos x="301" y="10695"/>
                </a:cxn>
                <a:cxn ang="0">
                  <a:pos x="359" y="10823"/>
                </a:cxn>
                <a:cxn ang="0">
                  <a:pos x="441" y="10975"/>
                </a:cxn>
                <a:cxn ang="0">
                  <a:pos x="458" y="11003"/>
                </a:cxn>
                <a:cxn ang="0">
                  <a:pos x="547" y="11119"/>
                </a:cxn>
                <a:cxn ang="0">
                  <a:pos x="684" y="11276"/>
                </a:cxn>
                <a:cxn ang="0">
                  <a:pos x="983" y="11595"/>
                </a:cxn>
                <a:cxn ang="0">
                  <a:pos x="1385" y="12005"/>
                </a:cxn>
                <a:cxn ang="0">
                  <a:pos x="1893" y="12510"/>
                </a:cxn>
                <a:cxn ang="0">
                  <a:pos x="1998" y="12611"/>
                </a:cxn>
                <a:cxn ang="0">
                  <a:pos x="2140" y="12731"/>
                </a:cxn>
                <a:cxn ang="0">
                  <a:pos x="2290" y="12840"/>
                </a:cxn>
                <a:cxn ang="0">
                  <a:pos x="2447" y="12940"/>
                </a:cxn>
                <a:cxn ang="0">
                  <a:pos x="2612" y="13030"/>
                </a:cxn>
                <a:cxn ang="0">
                  <a:pos x="2783" y="13110"/>
                </a:cxn>
                <a:cxn ang="0">
                  <a:pos x="2956" y="13183"/>
                </a:cxn>
                <a:cxn ang="0">
                  <a:pos x="3134" y="13247"/>
                </a:cxn>
                <a:cxn ang="0">
                  <a:pos x="3312" y="13303"/>
                </a:cxn>
                <a:cxn ang="0">
                  <a:pos x="3492" y="13352"/>
                </a:cxn>
                <a:cxn ang="0">
                  <a:pos x="3671" y="13394"/>
                </a:cxn>
                <a:cxn ang="0">
                  <a:pos x="3965" y="13452"/>
                </a:cxn>
                <a:cxn ang="0">
                  <a:pos x="4304" y="13500"/>
                </a:cxn>
                <a:cxn ang="0">
                  <a:pos x="4619" y="13531"/>
                </a:cxn>
                <a:cxn ang="0">
                  <a:pos x="4900" y="13548"/>
                </a:cxn>
                <a:cxn ang="0">
                  <a:pos x="5139" y="13555"/>
                </a:cxn>
                <a:cxn ang="0">
                  <a:pos x="7183" y="13556"/>
                </a:cxn>
              </a:cxnLst>
              <a:rect l="0" t="0" r="r" b="b"/>
              <a:pathLst>
                <a:path w="7183" h="13556">
                  <a:moveTo>
                    <a:pt x="6322" y="4449"/>
                  </a:moveTo>
                  <a:lnTo>
                    <a:pt x="6322" y="4449"/>
                  </a:lnTo>
                  <a:lnTo>
                    <a:pt x="6304" y="4449"/>
                  </a:lnTo>
                  <a:lnTo>
                    <a:pt x="6252" y="4451"/>
                  </a:lnTo>
                  <a:lnTo>
                    <a:pt x="6167" y="4450"/>
                  </a:lnTo>
                  <a:lnTo>
                    <a:pt x="6114" y="4449"/>
                  </a:lnTo>
                  <a:lnTo>
                    <a:pt x="6055" y="4447"/>
                  </a:lnTo>
                  <a:lnTo>
                    <a:pt x="5989" y="4444"/>
                  </a:lnTo>
                  <a:lnTo>
                    <a:pt x="5918" y="4439"/>
                  </a:lnTo>
                  <a:lnTo>
                    <a:pt x="5841" y="4433"/>
                  </a:lnTo>
                  <a:lnTo>
                    <a:pt x="5758" y="4425"/>
                  </a:lnTo>
                  <a:lnTo>
                    <a:pt x="5671" y="4415"/>
                  </a:lnTo>
                  <a:lnTo>
                    <a:pt x="5580" y="4403"/>
                  </a:lnTo>
                  <a:lnTo>
                    <a:pt x="5485" y="4388"/>
                  </a:lnTo>
                  <a:lnTo>
                    <a:pt x="5386" y="4370"/>
                  </a:lnTo>
                  <a:lnTo>
                    <a:pt x="5284" y="4350"/>
                  </a:lnTo>
                  <a:lnTo>
                    <a:pt x="5232" y="4339"/>
                  </a:lnTo>
                  <a:lnTo>
                    <a:pt x="5179" y="4327"/>
                  </a:lnTo>
                  <a:lnTo>
                    <a:pt x="5126" y="4314"/>
                  </a:lnTo>
                  <a:lnTo>
                    <a:pt x="5072" y="4300"/>
                  </a:lnTo>
                  <a:lnTo>
                    <a:pt x="5017" y="4285"/>
                  </a:lnTo>
                  <a:lnTo>
                    <a:pt x="4963" y="4270"/>
                  </a:lnTo>
                  <a:lnTo>
                    <a:pt x="4907" y="4253"/>
                  </a:lnTo>
                  <a:lnTo>
                    <a:pt x="4852" y="4236"/>
                  </a:lnTo>
                  <a:lnTo>
                    <a:pt x="4796" y="4217"/>
                  </a:lnTo>
                  <a:lnTo>
                    <a:pt x="4740" y="4198"/>
                  </a:lnTo>
                  <a:lnTo>
                    <a:pt x="4683" y="4176"/>
                  </a:lnTo>
                  <a:lnTo>
                    <a:pt x="4627" y="4154"/>
                  </a:lnTo>
                  <a:lnTo>
                    <a:pt x="4570" y="4132"/>
                  </a:lnTo>
                  <a:lnTo>
                    <a:pt x="4514" y="4108"/>
                  </a:lnTo>
                  <a:lnTo>
                    <a:pt x="4457" y="4083"/>
                  </a:lnTo>
                  <a:lnTo>
                    <a:pt x="4401" y="4057"/>
                  </a:lnTo>
                  <a:lnTo>
                    <a:pt x="4344" y="4030"/>
                  </a:lnTo>
                  <a:lnTo>
                    <a:pt x="4288" y="4001"/>
                  </a:lnTo>
                  <a:lnTo>
                    <a:pt x="4231" y="3971"/>
                  </a:lnTo>
                  <a:lnTo>
                    <a:pt x="4174" y="3940"/>
                  </a:lnTo>
                  <a:lnTo>
                    <a:pt x="4119" y="3908"/>
                  </a:lnTo>
                  <a:lnTo>
                    <a:pt x="4063" y="3873"/>
                  </a:lnTo>
                  <a:lnTo>
                    <a:pt x="4008" y="3838"/>
                  </a:lnTo>
                  <a:lnTo>
                    <a:pt x="3953" y="3802"/>
                  </a:lnTo>
                  <a:lnTo>
                    <a:pt x="3899" y="3764"/>
                  </a:lnTo>
                  <a:lnTo>
                    <a:pt x="3845" y="3724"/>
                  </a:lnTo>
                  <a:lnTo>
                    <a:pt x="3793" y="3684"/>
                  </a:lnTo>
                  <a:lnTo>
                    <a:pt x="3740" y="3641"/>
                  </a:lnTo>
                  <a:lnTo>
                    <a:pt x="3688" y="3596"/>
                  </a:lnTo>
                  <a:lnTo>
                    <a:pt x="3636" y="3551"/>
                  </a:lnTo>
                  <a:lnTo>
                    <a:pt x="3636" y="3551"/>
                  </a:lnTo>
                  <a:lnTo>
                    <a:pt x="3522" y="3446"/>
                  </a:lnTo>
                  <a:lnTo>
                    <a:pt x="3385" y="3317"/>
                  </a:lnTo>
                  <a:lnTo>
                    <a:pt x="3228" y="3168"/>
                  </a:lnTo>
                  <a:lnTo>
                    <a:pt x="3051" y="2998"/>
                  </a:lnTo>
                  <a:lnTo>
                    <a:pt x="2857" y="2811"/>
                  </a:lnTo>
                  <a:lnTo>
                    <a:pt x="2647" y="2607"/>
                  </a:lnTo>
                  <a:lnTo>
                    <a:pt x="2185" y="2156"/>
                  </a:lnTo>
                  <a:lnTo>
                    <a:pt x="1677" y="1657"/>
                  </a:lnTo>
                  <a:lnTo>
                    <a:pt x="1135" y="1124"/>
                  </a:lnTo>
                  <a:lnTo>
                    <a:pt x="572" y="568"/>
                  </a:lnTo>
                  <a:lnTo>
                    <a:pt x="0" y="0"/>
                  </a:lnTo>
                  <a:lnTo>
                    <a:pt x="0" y="9117"/>
                  </a:lnTo>
                  <a:lnTo>
                    <a:pt x="0" y="9117"/>
                  </a:lnTo>
                  <a:lnTo>
                    <a:pt x="0" y="9132"/>
                  </a:lnTo>
                  <a:lnTo>
                    <a:pt x="0" y="9132"/>
                  </a:lnTo>
                  <a:lnTo>
                    <a:pt x="10" y="9249"/>
                  </a:lnTo>
                  <a:lnTo>
                    <a:pt x="21" y="9359"/>
                  </a:lnTo>
                  <a:lnTo>
                    <a:pt x="32" y="9464"/>
                  </a:lnTo>
                  <a:lnTo>
                    <a:pt x="43" y="9565"/>
                  </a:lnTo>
                  <a:lnTo>
                    <a:pt x="55" y="9660"/>
                  </a:lnTo>
                  <a:lnTo>
                    <a:pt x="68" y="9751"/>
                  </a:lnTo>
                  <a:lnTo>
                    <a:pt x="81" y="9838"/>
                  </a:lnTo>
                  <a:lnTo>
                    <a:pt x="94" y="9920"/>
                  </a:lnTo>
                  <a:lnTo>
                    <a:pt x="108" y="9997"/>
                  </a:lnTo>
                  <a:lnTo>
                    <a:pt x="122" y="10072"/>
                  </a:lnTo>
                  <a:lnTo>
                    <a:pt x="136" y="10141"/>
                  </a:lnTo>
                  <a:lnTo>
                    <a:pt x="150" y="10207"/>
                  </a:lnTo>
                  <a:lnTo>
                    <a:pt x="164" y="10270"/>
                  </a:lnTo>
                  <a:lnTo>
                    <a:pt x="179" y="10329"/>
                  </a:lnTo>
                  <a:lnTo>
                    <a:pt x="195" y="10385"/>
                  </a:lnTo>
                  <a:lnTo>
                    <a:pt x="210" y="10437"/>
                  </a:lnTo>
                  <a:lnTo>
                    <a:pt x="225" y="10487"/>
                  </a:lnTo>
                  <a:lnTo>
                    <a:pt x="240" y="10533"/>
                  </a:lnTo>
                  <a:lnTo>
                    <a:pt x="255" y="10577"/>
                  </a:lnTo>
                  <a:lnTo>
                    <a:pt x="270" y="10619"/>
                  </a:lnTo>
                  <a:lnTo>
                    <a:pt x="285" y="10658"/>
                  </a:lnTo>
                  <a:lnTo>
                    <a:pt x="301" y="10695"/>
                  </a:lnTo>
                  <a:lnTo>
                    <a:pt x="316" y="10730"/>
                  </a:lnTo>
                  <a:lnTo>
                    <a:pt x="330" y="10763"/>
                  </a:lnTo>
                  <a:lnTo>
                    <a:pt x="359" y="10823"/>
                  </a:lnTo>
                  <a:lnTo>
                    <a:pt x="387" y="10878"/>
                  </a:lnTo>
                  <a:lnTo>
                    <a:pt x="415" y="10929"/>
                  </a:lnTo>
                  <a:lnTo>
                    <a:pt x="441" y="10975"/>
                  </a:lnTo>
                  <a:lnTo>
                    <a:pt x="441" y="10975"/>
                  </a:lnTo>
                  <a:lnTo>
                    <a:pt x="448" y="10988"/>
                  </a:lnTo>
                  <a:lnTo>
                    <a:pt x="458" y="11003"/>
                  </a:lnTo>
                  <a:lnTo>
                    <a:pt x="481" y="11036"/>
                  </a:lnTo>
                  <a:lnTo>
                    <a:pt x="512" y="11075"/>
                  </a:lnTo>
                  <a:lnTo>
                    <a:pt x="547" y="11119"/>
                  </a:lnTo>
                  <a:lnTo>
                    <a:pt x="588" y="11168"/>
                  </a:lnTo>
                  <a:lnTo>
                    <a:pt x="634" y="11220"/>
                  </a:lnTo>
                  <a:lnTo>
                    <a:pt x="684" y="11276"/>
                  </a:lnTo>
                  <a:lnTo>
                    <a:pt x="738" y="11335"/>
                  </a:lnTo>
                  <a:lnTo>
                    <a:pt x="856" y="11462"/>
                  </a:lnTo>
                  <a:lnTo>
                    <a:pt x="983" y="11595"/>
                  </a:lnTo>
                  <a:lnTo>
                    <a:pt x="1116" y="11733"/>
                  </a:lnTo>
                  <a:lnTo>
                    <a:pt x="1251" y="11871"/>
                  </a:lnTo>
                  <a:lnTo>
                    <a:pt x="1385" y="12005"/>
                  </a:lnTo>
                  <a:lnTo>
                    <a:pt x="1513" y="12134"/>
                  </a:lnTo>
                  <a:lnTo>
                    <a:pt x="1737" y="12357"/>
                  </a:lnTo>
                  <a:lnTo>
                    <a:pt x="1893" y="12510"/>
                  </a:lnTo>
                  <a:lnTo>
                    <a:pt x="1953" y="12569"/>
                  </a:lnTo>
                  <a:lnTo>
                    <a:pt x="1953" y="12569"/>
                  </a:lnTo>
                  <a:lnTo>
                    <a:pt x="1998" y="12611"/>
                  </a:lnTo>
                  <a:lnTo>
                    <a:pt x="2044" y="12652"/>
                  </a:lnTo>
                  <a:lnTo>
                    <a:pt x="2091" y="12692"/>
                  </a:lnTo>
                  <a:lnTo>
                    <a:pt x="2140" y="12731"/>
                  </a:lnTo>
                  <a:lnTo>
                    <a:pt x="2188" y="12768"/>
                  </a:lnTo>
                  <a:lnTo>
                    <a:pt x="2239" y="12805"/>
                  </a:lnTo>
                  <a:lnTo>
                    <a:pt x="2290" y="12840"/>
                  </a:lnTo>
                  <a:lnTo>
                    <a:pt x="2341" y="12875"/>
                  </a:lnTo>
                  <a:lnTo>
                    <a:pt x="2394" y="12908"/>
                  </a:lnTo>
                  <a:lnTo>
                    <a:pt x="2447" y="12940"/>
                  </a:lnTo>
                  <a:lnTo>
                    <a:pt x="2502" y="12971"/>
                  </a:lnTo>
                  <a:lnTo>
                    <a:pt x="2556" y="13001"/>
                  </a:lnTo>
                  <a:lnTo>
                    <a:pt x="2612" y="13030"/>
                  </a:lnTo>
                  <a:lnTo>
                    <a:pt x="2669" y="13058"/>
                  </a:lnTo>
                  <a:lnTo>
                    <a:pt x="2725" y="13084"/>
                  </a:lnTo>
                  <a:lnTo>
                    <a:pt x="2783" y="13110"/>
                  </a:lnTo>
                  <a:lnTo>
                    <a:pt x="2840" y="13136"/>
                  </a:lnTo>
                  <a:lnTo>
                    <a:pt x="2898" y="13160"/>
                  </a:lnTo>
                  <a:lnTo>
                    <a:pt x="2956" y="13183"/>
                  </a:lnTo>
                  <a:lnTo>
                    <a:pt x="3015" y="13205"/>
                  </a:lnTo>
                  <a:lnTo>
                    <a:pt x="3074" y="13227"/>
                  </a:lnTo>
                  <a:lnTo>
                    <a:pt x="3134" y="13247"/>
                  </a:lnTo>
                  <a:lnTo>
                    <a:pt x="3192" y="13266"/>
                  </a:lnTo>
                  <a:lnTo>
                    <a:pt x="3253" y="13285"/>
                  </a:lnTo>
                  <a:lnTo>
                    <a:pt x="3312" y="13303"/>
                  </a:lnTo>
                  <a:lnTo>
                    <a:pt x="3372" y="13320"/>
                  </a:lnTo>
                  <a:lnTo>
                    <a:pt x="3432" y="13336"/>
                  </a:lnTo>
                  <a:lnTo>
                    <a:pt x="3492" y="13352"/>
                  </a:lnTo>
                  <a:lnTo>
                    <a:pt x="3552" y="13367"/>
                  </a:lnTo>
                  <a:lnTo>
                    <a:pt x="3611" y="13381"/>
                  </a:lnTo>
                  <a:lnTo>
                    <a:pt x="3671" y="13394"/>
                  </a:lnTo>
                  <a:lnTo>
                    <a:pt x="3730" y="13408"/>
                  </a:lnTo>
                  <a:lnTo>
                    <a:pt x="3848" y="13431"/>
                  </a:lnTo>
                  <a:lnTo>
                    <a:pt x="3965" y="13452"/>
                  </a:lnTo>
                  <a:lnTo>
                    <a:pt x="4080" y="13470"/>
                  </a:lnTo>
                  <a:lnTo>
                    <a:pt x="4193" y="13486"/>
                  </a:lnTo>
                  <a:lnTo>
                    <a:pt x="4304" y="13500"/>
                  </a:lnTo>
                  <a:lnTo>
                    <a:pt x="4412" y="13512"/>
                  </a:lnTo>
                  <a:lnTo>
                    <a:pt x="4517" y="13522"/>
                  </a:lnTo>
                  <a:lnTo>
                    <a:pt x="4619" y="13531"/>
                  </a:lnTo>
                  <a:lnTo>
                    <a:pt x="4716" y="13538"/>
                  </a:lnTo>
                  <a:lnTo>
                    <a:pt x="4811" y="13543"/>
                  </a:lnTo>
                  <a:lnTo>
                    <a:pt x="4900" y="13548"/>
                  </a:lnTo>
                  <a:lnTo>
                    <a:pt x="4985" y="13551"/>
                  </a:lnTo>
                  <a:lnTo>
                    <a:pt x="5066" y="13553"/>
                  </a:lnTo>
                  <a:lnTo>
                    <a:pt x="5139" y="13555"/>
                  </a:lnTo>
                  <a:lnTo>
                    <a:pt x="5271" y="13556"/>
                  </a:lnTo>
                  <a:lnTo>
                    <a:pt x="5271" y="13556"/>
                  </a:lnTo>
                  <a:lnTo>
                    <a:pt x="7183" y="13556"/>
                  </a:lnTo>
                  <a:lnTo>
                    <a:pt x="7183" y="4448"/>
                  </a:lnTo>
                  <a:lnTo>
                    <a:pt x="6322" y="444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4" name="Freeform 10"/>
            <p:cNvSpPr/>
            <p:nvPr/>
          </p:nvSpPr>
          <p:spPr bwMode="auto">
            <a:xfrm rot="20191043">
              <a:off x="8340400" y="3398460"/>
              <a:ext cx="897451" cy="1276786"/>
            </a:xfrm>
            <a:custGeom>
              <a:avLst/>
              <a:gdLst/>
              <a:ahLst/>
              <a:cxnLst>
                <a:cxn ang="0">
                  <a:pos x="6715" y="2554"/>
                </a:cxn>
                <a:cxn ang="0">
                  <a:pos x="6584" y="2389"/>
                </a:cxn>
                <a:cxn ang="0">
                  <a:pos x="6317" y="2095"/>
                </a:cxn>
                <a:cxn ang="0">
                  <a:pos x="5788" y="1551"/>
                </a:cxn>
                <a:cxn ang="0">
                  <a:pos x="5220" y="988"/>
                </a:cxn>
                <a:cxn ang="0">
                  <a:pos x="5082" y="865"/>
                </a:cxn>
                <a:cxn ang="0">
                  <a:pos x="4883" y="716"/>
                </a:cxn>
                <a:cxn ang="0">
                  <a:pos x="4671" y="586"/>
                </a:cxn>
                <a:cxn ang="0">
                  <a:pos x="4448" y="472"/>
                </a:cxn>
                <a:cxn ang="0">
                  <a:pos x="4217" y="374"/>
                </a:cxn>
                <a:cxn ang="0">
                  <a:pos x="3979" y="290"/>
                </a:cxn>
                <a:cxn ang="0">
                  <a:pos x="3740" y="220"/>
                </a:cxn>
                <a:cxn ang="0">
                  <a:pos x="3502" y="162"/>
                </a:cxn>
                <a:cxn ang="0">
                  <a:pos x="3093" y="87"/>
                </a:cxn>
                <a:cxn ang="0">
                  <a:pos x="2655" y="35"/>
                </a:cxn>
                <a:cxn ang="0">
                  <a:pos x="2273" y="8"/>
                </a:cxn>
                <a:cxn ang="0">
                  <a:pos x="1902" y="0"/>
                </a:cxn>
                <a:cxn ang="0">
                  <a:pos x="0" y="9112"/>
                </a:cxn>
                <a:cxn ang="0">
                  <a:pos x="2108" y="9109"/>
                </a:cxn>
                <a:cxn ang="0">
                  <a:pos x="2456" y="9094"/>
                </a:cxn>
                <a:cxn ang="0">
                  <a:pos x="2869" y="9056"/>
                </a:cxn>
                <a:cxn ang="0">
                  <a:pos x="3324" y="8987"/>
                </a:cxn>
                <a:cxn ang="0">
                  <a:pos x="3621" y="8923"/>
                </a:cxn>
                <a:cxn ang="0">
                  <a:pos x="3860" y="8859"/>
                </a:cxn>
                <a:cxn ang="0">
                  <a:pos x="4098" y="8783"/>
                </a:cxn>
                <a:cxn ang="0">
                  <a:pos x="4333" y="8692"/>
                </a:cxn>
                <a:cxn ang="0">
                  <a:pos x="4561" y="8586"/>
                </a:cxn>
                <a:cxn ang="0">
                  <a:pos x="4779" y="8464"/>
                </a:cxn>
                <a:cxn ang="0">
                  <a:pos x="4985" y="8324"/>
                </a:cxn>
                <a:cxn ang="0">
                  <a:pos x="5175" y="8167"/>
                </a:cxn>
                <a:cxn ang="0">
                  <a:pos x="5436" y="7913"/>
                </a:cxn>
                <a:cxn ang="0">
                  <a:pos x="6057" y="7289"/>
                </a:cxn>
                <a:cxn ang="0">
                  <a:pos x="6489" y="6832"/>
                </a:cxn>
                <a:cxn ang="0">
                  <a:pos x="6661" y="6631"/>
                </a:cxn>
                <a:cxn ang="0">
                  <a:pos x="6732" y="6531"/>
                </a:cxn>
                <a:cxn ang="0">
                  <a:pos x="6815" y="6376"/>
                </a:cxn>
                <a:cxn ang="0">
                  <a:pos x="6890" y="6207"/>
                </a:cxn>
                <a:cxn ang="0">
                  <a:pos x="6952" y="6030"/>
                </a:cxn>
                <a:cxn ang="0">
                  <a:pos x="7013" y="5806"/>
                </a:cxn>
                <a:cxn ang="0">
                  <a:pos x="7071" y="5524"/>
                </a:cxn>
                <a:cxn ang="0">
                  <a:pos x="7123" y="5174"/>
                </a:cxn>
                <a:cxn ang="0">
                  <a:pos x="7168" y="4744"/>
                </a:cxn>
                <a:cxn ang="0">
                  <a:pos x="7182" y="4540"/>
                </a:cxn>
                <a:cxn ang="0">
                  <a:pos x="7168" y="4368"/>
                </a:cxn>
                <a:cxn ang="0">
                  <a:pos x="7122" y="3939"/>
                </a:cxn>
                <a:cxn ang="0">
                  <a:pos x="7070" y="3588"/>
                </a:cxn>
                <a:cxn ang="0">
                  <a:pos x="7012" y="3306"/>
                </a:cxn>
                <a:cxn ang="0">
                  <a:pos x="6952" y="3082"/>
                </a:cxn>
                <a:cxn ang="0">
                  <a:pos x="6890" y="2906"/>
                </a:cxn>
                <a:cxn ang="0">
                  <a:pos x="6815" y="2736"/>
                </a:cxn>
                <a:cxn ang="0">
                  <a:pos x="6732" y="2582"/>
                </a:cxn>
              </a:cxnLst>
              <a:rect l="0" t="0" r="r" b="b"/>
              <a:pathLst>
                <a:path w="7183" h="9112">
                  <a:moveTo>
                    <a:pt x="6732" y="2582"/>
                  </a:moveTo>
                  <a:lnTo>
                    <a:pt x="6732" y="2582"/>
                  </a:lnTo>
                  <a:lnTo>
                    <a:pt x="6724" y="2569"/>
                  </a:lnTo>
                  <a:lnTo>
                    <a:pt x="6715" y="2554"/>
                  </a:lnTo>
                  <a:lnTo>
                    <a:pt x="6690" y="2520"/>
                  </a:lnTo>
                  <a:lnTo>
                    <a:pt x="6661" y="2481"/>
                  </a:lnTo>
                  <a:lnTo>
                    <a:pt x="6625" y="2437"/>
                  </a:lnTo>
                  <a:lnTo>
                    <a:pt x="6584" y="2389"/>
                  </a:lnTo>
                  <a:lnTo>
                    <a:pt x="6538" y="2337"/>
                  </a:lnTo>
                  <a:lnTo>
                    <a:pt x="6489" y="2281"/>
                  </a:lnTo>
                  <a:lnTo>
                    <a:pt x="6434" y="2221"/>
                  </a:lnTo>
                  <a:lnTo>
                    <a:pt x="6317" y="2095"/>
                  </a:lnTo>
                  <a:lnTo>
                    <a:pt x="6190" y="1961"/>
                  </a:lnTo>
                  <a:lnTo>
                    <a:pt x="6057" y="1824"/>
                  </a:lnTo>
                  <a:lnTo>
                    <a:pt x="5921" y="1685"/>
                  </a:lnTo>
                  <a:lnTo>
                    <a:pt x="5788" y="1551"/>
                  </a:lnTo>
                  <a:lnTo>
                    <a:pt x="5660" y="1423"/>
                  </a:lnTo>
                  <a:lnTo>
                    <a:pt x="5436" y="1200"/>
                  </a:lnTo>
                  <a:lnTo>
                    <a:pt x="5278" y="1046"/>
                  </a:lnTo>
                  <a:lnTo>
                    <a:pt x="5220" y="988"/>
                  </a:lnTo>
                  <a:lnTo>
                    <a:pt x="5220" y="988"/>
                  </a:lnTo>
                  <a:lnTo>
                    <a:pt x="5174" y="946"/>
                  </a:lnTo>
                  <a:lnTo>
                    <a:pt x="5128" y="905"/>
                  </a:lnTo>
                  <a:lnTo>
                    <a:pt x="5082" y="865"/>
                  </a:lnTo>
                  <a:lnTo>
                    <a:pt x="5033" y="825"/>
                  </a:lnTo>
                  <a:lnTo>
                    <a:pt x="4984" y="787"/>
                  </a:lnTo>
                  <a:lnTo>
                    <a:pt x="4934" y="751"/>
                  </a:lnTo>
                  <a:lnTo>
                    <a:pt x="4883" y="716"/>
                  </a:lnTo>
                  <a:lnTo>
                    <a:pt x="4831" y="682"/>
                  </a:lnTo>
                  <a:lnTo>
                    <a:pt x="4778" y="649"/>
                  </a:lnTo>
                  <a:lnTo>
                    <a:pt x="4724" y="617"/>
                  </a:lnTo>
                  <a:lnTo>
                    <a:pt x="4671" y="586"/>
                  </a:lnTo>
                  <a:lnTo>
                    <a:pt x="4615" y="555"/>
                  </a:lnTo>
                  <a:lnTo>
                    <a:pt x="4560" y="526"/>
                  </a:lnTo>
                  <a:lnTo>
                    <a:pt x="4504" y="498"/>
                  </a:lnTo>
                  <a:lnTo>
                    <a:pt x="4448" y="472"/>
                  </a:lnTo>
                  <a:lnTo>
                    <a:pt x="4390" y="446"/>
                  </a:lnTo>
                  <a:lnTo>
                    <a:pt x="4333" y="421"/>
                  </a:lnTo>
                  <a:lnTo>
                    <a:pt x="4274" y="397"/>
                  </a:lnTo>
                  <a:lnTo>
                    <a:pt x="4217" y="374"/>
                  </a:lnTo>
                  <a:lnTo>
                    <a:pt x="4157" y="352"/>
                  </a:lnTo>
                  <a:lnTo>
                    <a:pt x="4098" y="331"/>
                  </a:lnTo>
                  <a:lnTo>
                    <a:pt x="4039" y="310"/>
                  </a:lnTo>
                  <a:lnTo>
                    <a:pt x="3979" y="290"/>
                  </a:lnTo>
                  <a:lnTo>
                    <a:pt x="3920" y="271"/>
                  </a:lnTo>
                  <a:lnTo>
                    <a:pt x="3860" y="253"/>
                  </a:lnTo>
                  <a:lnTo>
                    <a:pt x="3801" y="236"/>
                  </a:lnTo>
                  <a:lnTo>
                    <a:pt x="3740" y="220"/>
                  </a:lnTo>
                  <a:lnTo>
                    <a:pt x="3681" y="204"/>
                  </a:lnTo>
                  <a:lnTo>
                    <a:pt x="3621" y="190"/>
                  </a:lnTo>
                  <a:lnTo>
                    <a:pt x="3561" y="175"/>
                  </a:lnTo>
                  <a:lnTo>
                    <a:pt x="3502" y="162"/>
                  </a:lnTo>
                  <a:lnTo>
                    <a:pt x="3442" y="149"/>
                  </a:lnTo>
                  <a:lnTo>
                    <a:pt x="3324" y="126"/>
                  </a:lnTo>
                  <a:lnTo>
                    <a:pt x="3208" y="105"/>
                  </a:lnTo>
                  <a:lnTo>
                    <a:pt x="3093" y="87"/>
                  </a:lnTo>
                  <a:lnTo>
                    <a:pt x="2980" y="71"/>
                  </a:lnTo>
                  <a:lnTo>
                    <a:pt x="2869" y="57"/>
                  </a:lnTo>
                  <a:lnTo>
                    <a:pt x="2761" y="45"/>
                  </a:lnTo>
                  <a:lnTo>
                    <a:pt x="2655" y="35"/>
                  </a:lnTo>
                  <a:lnTo>
                    <a:pt x="2554" y="26"/>
                  </a:lnTo>
                  <a:lnTo>
                    <a:pt x="2456" y="19"/>
                  </a:lnTo>
                  <a:lnTo>
                    <a:pt x="2361" y="14"/>
                  </a:lnTo>
                  <a:lnTo>
                    <a:pt x="2273" y="8"/>
                  </a:lnTo>
                  <a:lnTo>
                    <a:pt x="2188" y="5"/>
                  </a:lnTo>
                  <a:lnTo>
                    <a:pt x="2107" y="3"/>
                  </a:lnTo>
                  <a:lnTo>
                    <a:pt x="2033" y="1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0" y="0"/>
                  </a:lnTo>
                  <a:lnTo>
                    <a:pt x="0" y="9112"/>
                  </a:lnTo>
                  <a:lnTo>
                    <a:pt x="0" y="9112"/>
                  </a:lnTo>
                  <a:lnTo>
                    <a:pt x="1902" y="9112"/>
                  </a:lnTo>
                  <a:lnTo>
                    <a:pt x="1902" y="9112"/>
                  </a:lnTo>
                  <a:lnTo>
                    <a:pt x="2033" y="9111"/>
                  </a:lnTo>
                  <a:lnTo>
                    <a:pt x="2108" y="9109"/>
                  </a:lnTo>
                  <a:lnTo>
                    <a:pt x="2188" y="9107"/>
                  </a:lnTo>
                  <a:lnTo>
                    <a:pt x="2273" y="9104"/>
                  </a:lnTo>
                  <a:lnTo>
                    <a:pt x="2362" y="9099"/>
                  </a:lnTo>
                  <a:lnTo>
                    <a:pt x="2456" y="9094"/>
                  </a:lnTo>
                  <a:lnTo>
                    <a:pt x="2554" y="9087"/>
                  </a:lnTo>
                  <a:lnTo>
                    <a:pt x="2656" y="9078"/>
                  </a:lnTo>
                  <a:lnTo>
                    <a:pt x="2761" y="9068"/>
                  </a:lnTo>
                  <a:lnTo>
                    <a:pt x="2869" y="9056"/>
                  </a:lnTo>
                  <a:lnTo>
                    <a:pt x="2980" y="9042"/>
                  </a:lnTo>
                  <a:lnTo>
                    <a:pt x="3093" y="9026"/>
                  </a:lnTo>
                  <a:lnTo>
                    <a:pt x="3208" y="9008"/>
                  </a:lnTo>
                  <a:lnTo>
                    <a:pt x="3324" y="8987"/>
                  </a:lnTo>
                  <a:lnTo>
                    <a:pt x="3442" y="8964"/>
                  </a:lnTo>
                  <a:lnTo>
                    <a:pt x="3502" y="8950"/>
                  </a:lnTo>
                  <a:lnTo>
                    <a:pt x="3561" y="8937"/>
                  </a:lnTo>
                  <a:lnTo>
                    <a:pt x="3621" y="8923"/>
                  </a:lnTo>
                  <a:lnTo>
                    <a:pt x="3682" y="8908"/>
                  </a:lnTo>
                  <a:lnTo>
                    <a:pt x="3741" y="8892"/>
                  </a:lnTo>
                  <a:lnTo>
                    <a:pt x="3801" y="8876"/>
                  </a:lnTo>
                  <a:lnTo>
                    <a:pt x="3860" y="8859"/>
                  </a:lnTo>
                  <a:lnTo>
                    <a:pt x="3921" y="8841"/>
                  </a:lnTo>
                  <a:lnTo>
                    <a:pt x="3980" y="8822"/>
                  </a:lnTo>
                  <a:lnTo>
                    <a:pt x="4040" y="8803"/>
                  </a:lnTo>
                  <a:lnTo>
                    <a:pt x="4098" y="8783"/>
                  </a:lnTo>
                  <a:lnTo>
                    <a:pt x="4158" y="8761"/>
                  </a:lnTo>
                  <a:lnTo>
                    <a:pt x="4217" y="8739"/>
                  </a:lnTo>
                  <a:lnTo>
                    <a:pt x="4275" y="8716"/>
                  </a:lnTo>
                  <a:lnTo>
                    <a:pt x="4333" y="8692"/>
                  </a:lnTo>
                  <a:lnTo>
                    <a:pt x="4390" y="8666"/>
                  </a:lnTo>
                  <a:lnTo>
                    <a:pt x="4448" y="8640"/>
                  </a:lnTo>
                  <a:lnTo>
                    <a:pt x="4504" y="8614"/>
                  </a:lnTo>
                  <a:lnTo>
                    <a:pt x="4561" y="8586"/>
                  </a:lnTo>
                  <a:lnTo>
                    <a:pt x="4616" y="8557"/>
                  </a:lnTo>
                  <a:lnTo>
                    <a:pt x="4671" y="8527"/>
                  </a:lnTo>
                  <a:lnTo>
                    <a:pt x="4725" y="8496"/>
                  </a:lnTo>
                  <a:lnTo>
                    <a:pt x="4779" y="8464"/>
                  </a:lnTo>
                  <a:lnTo>
                    <a:pt x="4831" y="8431"/>
                  </a:lnTo>
                  <a:lnTo>
                    <a:pt x="4883" y="8396"/>
                  </a:lnTo>
                  <a:lnTo>
                    <a:pt x="4934" y="8361"/>
                  </a:lnTo>
                  <a:lnTo>
                    <a:pt x="4985" y="8324"/>
                  </a:lnTo>
                  <a:lnTo>
                    <a:pt x="5033" y="8287"/>
                  </a:lnTo>
                  <a:lnTo>
                    <a:pt x="5082" y="8248"/>
                  </a:lnTo>
                  <a:lnTo>
                    <a:pt x="5129" y="8208"/>
                  </a:lnTo>
                  <a:lnTo>
                    <a:pt x="5175" y="8167"/>
                  </a:lnTo>
                  <a:lnTo>
                    <a:pt x="5220" y="8125"/>
                  </a:lnTo>
                  <a:lnTo>
                    <a:pt x="5220" y="8125"/>
                  </a:lnTo>
                  <a:lnTo>
                    <a:pt x="5279" y="8066"/>
                  </a:lnTo>
                  <a:lnTo>
                    <a:pt x="5436" y="7913"/>
                  </a:lnTo>
                  <a:lnTo>
                    <a:pt x="5660" y="7690"/>
                  </a:lnTo>
                  <a:lnTo>
                    <a:pt x="5788" y="7561"/>
                  </a:lnTo>
                  <a:lnTo>
                    <a:pt x="5921" y="7427"/>
                  </a:lnTo>
                  <a:lnTo>
                    <a:pt x="6057" y="7289"/>
                  </a:lnTo>
                  <a:lnTo>
                    <a:pt x="6190" y="7151"/>
                  </a:lnTo>
                  <a:lnTo>
                    <a:pt x="6317" y="7018"/>
                  </a:lnTo>
                  <a:lnTo>
                    <a:pt x="6434" y="6891"/>
                  </a:lnTo>
                  <a:lnTo>
                    <a:pt x="6489" y="6832"/>
                  </a:lnTo>
                  <a:lnTo>
                    <a:pt x="6539" y="6776"/>
                  </a:lnTo>
                  <a:lnTo>
                    <a:pt x="6584" y="6724"/>
                  </a:lnTo>
                  <a:lnTo>
                    <a:pt x="6626" y="6675"/>
                  </a:lnTo>
                  <a:lnTo>
                    <a:pt x="6661" y="6631"/>
                  </a:lnTo>
                  <a:lnTo>
                    <a:pt x="6691" y="6592"/>
                  </a:lnTo>
                  <a:lnTo>
                    <a:pt x="6715" y="6559"/>
                  </a:lnTo>
                  <a:lnTo>
                    <a:pt x="6725" y="6544"/>
                  </a:lnTo>
                  <a:lnTo>
                    <a:pt x="6732" y="6531"/>
                  </a:lnTo>
                  <a:lnTo>
                    <a:pt x="6732" y="6531"/>
                  </a:lnTo>
                  <a:lnTo>
                    <a:pt x="6758" y="6484"/>
                  </a:lnTo>
                  <a:lnTo>
                    <a:pt x="6786" y="6432"/>
                  </a:lnTo>
                  <a:lnTo>
                    <a:pt x="6815" y="6376"/>
                  </a:lnTo>
                  <a:lnTo>
                    <a:pt x="6845" y="6314"/>
                  </a:lnTo>
                  <a:lnTo>
                    <a:pt x="6860" y="6281"/>
                  </a:lnTo>
                  <a:lnTo>
                    <a:pt x="6875" y="6245"/>
                  </a:lnTo>
                  <a:lnTo>
                    <a:pt x="6890" y="6207"/>
                  </a:lnTo>
                  <a:lnTo>
                    <a:pt x="6905" y="6167"/>
                  </a:lnTo>
                  <a:lnTo>
                    <a:pt x="6922" y="6124"/>
                  </a:lnTo>
                  <a:lnTo>
                    <a:pt x="6937" y="6078"/>
                  </a:lnTo>
                  <a:lnTo>
                    <a:pt x="6952" y="6030"/>
                  </a:lnTo>
                  <a:lnTo>
                    <a:pt x="6968" y="5979"/>
                  </a:lnTo>
                  <a:lnTo>
                    <a:pt x="6983" y="5925"/>
                  </a:lnTo>
                  <a:lnTo>
                    <a:pt x="6998" y="5867"/>
                  </a:lnTo>
                  <a:lnTo>
                    <a:pt x="7013" y="5806"/>
                  </a:lnTo>
                  <a:lnTo>
                    <a:pt x="7028" y="5742"/>
                  </a:lnTo>
                  <a:lnTo>
                    <a:pt x="7043" y="5673"/>
                  </a:lnTo>
                  <a:lnTo>
                    <a:pt x="7057" y="5600"/>
                  </a:lnTo>
                  <a:lnTo>
                    <a:pt x="7071" y="5524"/>
                  </a:lnTo>
                  <a:lnTo>
                    <a:pt x="7084" y="5443"/>
                  </a:lnTo>
                  <a:lnTo>
                    <a:pt x="7097" y="5358"/>
                  </a:lnTo>
                  <a:lnTo>
                    <a:pt x="7110" y="5268"/>
                  </a:lnTo>
                  <a:lnTo>
                    <a:pt x="7123" y="5174"/>
                  </a:lnTo>
                  <a:lnTo>
                    <a:pt x="7135" y="5074"/>
                  </a:lnTo>
                  <a:lnTo>
                    <a:pt x="7147" y="4969"/>
                  </a:lnTo>
                  <a:lnTo>
                    <a:pt x="7158" y="4860"/>
                  </a:lnTo>
                  <a:lnTo>
                    <a:pt x="7168" y="4744"/>
                  </a:lnTo>
                  <a:lnTo>
                    <a:pt x="7178" y="4624"/>
                  </a:lnTo>
                  <a:lnTo>
                    <a:pt x="7179" y="4636"/>
                  </a:lnTo>
                  <a:lnTo>
                    <a:pt x="7179" y="4636"/>
                  </a:lnTo>
                  <a:lnTo>
                    <a:pt x="7182" y="4540"/>
                  </a:lnTo>
                  <a:lnTo>
                    <a:pt x="7183" y="4444"/>
                  </a:lnTo>
                  <a:lnTo>
                    <a:pt x="7177" y="4489"/>
                  </a:lnTo>
                  <a:lnTo>
                    <a:pt x="7177" y="4489"/>
                  </a:lnTo>
                  <a:lnTo>
                    <a:pt x="7168" y="4368"/>
                  </a:lnTo>
                  <a:lnTo>
                    <a:pt x="7157" y="4253"/>
                  </a:lnTo>
                  <a:lnTo>
                    <a:pt x="7146" y="4143"/>
                  </a:lnTo>
                  <a:lnTo>
                    <a:pt x="7135" y="4039"/>
                  </a:lnTo>
                  <a:lnTo>
                    <a:pt x="7122" y="3939"/>
                  </a:lnTo>
                  <a:lnTo>
                    <a:pt x="7110" y="3844"/>
                  </a:lnTo>
                  <a:lnTo>
                    <a:pt x="7097" y="3755"/>
                  </a:lnTo>
                  <a:lnTo>
                    <a:pt x="7084" y="3670"/>
                  </a:lnTo>
                  <a:lnTo>
                    <a:pt x="7070" y="3588"/>
                  </a:lnTo>
                  <a:lnTo>
                    <a:pt x="7056" y="3512"/>
                  </a:lnTo>
                  <a:lnTo>
                    <a:pt x="7042" y="3440"/>
                  </a:lnTo>
                  <a:lnTo>
                    <a:pt x="7028" y="3372"/>
                  </a:lnTo>
                  <a:lnTo>
                    <a:pt x="7012" y="3306"/>
                  </a:lnTo>
                  <a:lnTo>
                    <a:pt x="6997" y="3245"/>
                  </a:lnTo>
                  <a:lnTo>
                    <a:pt x="6982" y="3188"/>
                  </a:lnTo>
                  <a:lnTo>
                    <a:pt x="6967" y="3134"/>
                  </a:lnTo>
                  <a:lnTo>
                    <a:pt x="6952" y="3082"/>
                  </a:lnTo>
                  <a:lnTo>
                    <a:pt x="6937" y="3034"/>
                  </a:lnTo>
                  <a:lnTo>
                    <a:pt x="6921" y="2988"/>
                  </a:lnTo>
                  <a:lnTo>
                    <a:pt x="6905" y="2946"/>
                  </a:lnTo>
                  <a:lnTo>
                    <a:pt x="6890" y="2906"/>
                  </a:lnTo>
                  <a:lnTo>
                    <a:pt x="6874" y="2868"/>
                  </a:lnTo>
                  <a:lnTo>
                    <a:pt x="6859" y="2832"/>
                  </a:lnTo>
                  <a:lnTo>
                    <a:pt x="6844" y="2798"/>
                  </a:lnTo>
                  <a:lnTo>
                    <a:pt x="6815" y="2736"/>
                  </a:lnTo>
                  <a:lnTo>
                    <a:pt x="6785" y="2680"/>
                  </a:lnTo>
                  <a:lnTo>
                    <a:pt x="6758" y="2629"/>
                  </a:lnTo>
                  <a:lnTo>
                    <a:pt x="6732" y="2582"/>
                  </a:lnTo>
                  <a:lnTo>
                    <a:pt x="6732" y="258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6" name="Freeform 12"/>
            <p:cNvSpPr/>
            <p:nvPr/>
          </p:nvSpPr>
          <p:spPr bwMode="auto">
            <a:xfrm rot="20191043">
              <a:off x="5338294" y="1755717"/>
              <a:ext cx="874322" cy="1915179"/>
            </a:xfrm>
            <a:custGeom>
              <a:avLst/>
              <a:gdLst/>
              <a:ahLst/>
              <a:cxnLst>
                <a:cxn ang="0">
                  <a:pos x="454" y="11093"/>
                </a:cxn>
                <a:cxn ang="0">
                  <a:pos x="584" y="11258"/>
                </a:cxn>
                <a:cxn ang="0">
                  <a:pos x="852" y="11552"/>
                </a:cxn>
                <a:cxn ang="0">
                  <a:pos x="1380" y="12096"/>
                </a:cxn>
                <a:cxn ang="0">
                  <a:pos x="1949" y="12659"/>
                </a:cxn>
                <a:cxn ang="0">
                  <a:pos x="2087" y="12782"/>
                </a:cxn>
                <a:cxn ang="0">
                  <a:pos x="2286" y="12931"/>
                </a:cxn>
                <a:cxn ang="0">
                  <a:pos x="2498" y="13061"/>
                </a:cxn>
                <a:cxn ang="0">
                  <a:pos x="2721" y="13176"/>
                </a:cxn>
                <a:cxn ang="0">
                  <a:pos x="2952" y="13273"/>
                </a:cxn>
                <a:cxn ang="0">
                  <a:pos x="3189" y="13356"/>
                </a:cxn>
                <a:cxn ang="0">
                  <a:pos x="3427" y="13427"/>
                </a:cxn>
                <a:cxn ang="0">
                  <a:pos x="3667" y="13485"/>
                </a:cxn>
                <a:cxn ang="0">
                  <a:pos x="4075" y="13560"/>
                </a:cxn>
                <a:cxn ang="0">
                  <a:pos x="4512" y="13612"/>
                </a:cxn>
                <a:cxn ang="0">
                  <a:pos x="4896" y="13638"/>
                </a:cxn>
                <a:cxn ang="0">
                  <a:pos x="5266" y="13647"/>
                </a:cxn>
                <a:cxn ang="0">
                  <a:pos x="6982" y="4488"/>
                </a:cxn>
                <a:cxn ang="0">
                  <a:pos x="6939" y="4037"/>
                </a:cxn>
                <a:cxn ang="0">
                  <a:pos x="6889" y="3668"/>
                </a:cxn>
                <a:cxn ang="0">
                  <a:pos x="6832" y="3370"/>
                </a:cxn>
                <a:cxn ang="0">
                  <a:pos x="6772" y="3132"/>
                </a:cxn>
                <a:cxn ang="0">
                  <a:pos x="6710" y="2944"/>
                </a:cxn>
                <a:cxn ang="0">
                  <a:pos x="6649" y="2797"/>
                </a:cxn>
                <a:cxn ang="0">
                  <a:pos x="6536" y="2580"/>
                </a:cxn>
                <a:cxn ang="0">
                  <a:pos x="6496" y="2519"/>
                </a:cxn>
                <a:cxn ang="0">
                  <a:pos x="6343" y="2335"/>
                </a:cxn>
                <a:cxn ang="0">
                  <a:pos x="5994" y="1960"/>
                </a:cxn>
                <a:cxn ang="0">
                  <a:pos x="5464" y="1422"/>
                </a:cxn>
                <a:cxn ang="0">
                  <a:pos x="5024" y="987"/>
                </a:cxn>
                <a:cxn ang="0">
                  <a:pos x="4838" y="824"/>
                </a:cxn>
                <a:cxn ang="0">
                  <a:pos x="4636" y="680"/>
                </a:cxn>
                <a:cxn ang="0">
                  <a:pos x="4421" y="554"/>
                </a:cxn>
                <a:cxn ang="0">
                  <a:pos x="4196" y="444"/>
                </a:cxn>
                <a:cxn ang="0">
                  <a:pos x="3962" y="350"/>
                </a:cxn>
                <a:cxn ang="0">
                  <a:pos x="3725" y="270"/>
                </a:cxn>
                <a:cxn ang="0">
                  <a:pos x="3486" y="203"/>
                </a:cxn>
                <a:cxn ang="0">
                  <a:pos x="3247" y="148"/>
                </a:cxn>
                <a:cxn ang="0">
                  <a:pos x="2784" y="69"/>
                </a:cxn>
                <a:cxn ang="0">
                  <a:pos x="2359" y="24"/>
                </a:cxn>
                <a:cxn ang="0">
                  <a:pos x="1992" y="4"/>
                </a:cxn>
                <a:cxn ang="0">
                  <a:pos x="1706" y="0"/>
                </a:cxn>
                <a:cxn ang="0">
                  <a:pos x="10" y="9378"/>
                </a:cxn>
                <a:cxn ang="0">
                  <a:pos x="55" y="9780"/>
                </a:cxn>
                <a:cxn ang="0">
                  <a:pos x="107" y="10108"/>
                </a:cxn>
                <a:cxn ang="0">
                  <a:pos x="163" y="10374"/>
                </a:cxn>
                <a:cxn ang="0">
                  <a:pos x="223" y="10586"/>
                </a:cxn>
                <a:cxn ang="0">
                  <a:pos x="283" y="10753"/>
                </a:cxn>
                <a:cxn ang="0">
                  <a:pos x="356" y="10916"/>
                </a:cxn>
                <a:cxn ang="0">
                  <a:pos x="437" y="11065"/>
                </a:cxn>
              </a:cxnLst>
              <a:rect l="0" t="0" r="r" b="b"/>
              <a:pathLst>
                <a:path w="6982" h="13647">
                  <a:moveTo>
                    <a:pt x="437" y="11065"/>
                  </a:moveTo>
                  <a:lnTo>
                    <a:pt x="437" y="11065"/>
                  </a:lnTo>
                  <a:lnTo>
                    <a:pt x="445" y="11078"/>
                  </a:lnTo>
                  <a:lnTo>
                    <a:pt x="454" y="11093"/>
                  </a:lnTo>
                  <a:lnTo>
                    <a:pt x="477" y="11127"/>
                  </a:lnTo>
                  <a:lnTo>
                    <a:pt x="507" y="11166"/>
                  </a:lnTo>
                  <a:lnTo>
                    <a:pt x="544" y="11210"/>
                  </a:lnTo>
                  <a:lnTo>
                    <a:pt x="584" y="11258"/>
                  </a:lnTo>
                  <a:lnTo>
                    <a:pt x="631" y="11311"/>
                  </a:lnTo>
                  <a:lnTo>
                    <a:pt x="680" y="11366"/>
                  </a:lnTo>
                  <a:lnTo>
                    <a:pt x="734" y="11426"/>
                  </a:lnTo>
                  <a:lnTo>
                    <a:pt x="852" y="11552"/>
                  </a:lnTo>
                  <a:lnTo>
                    <a:pt x="979" y="11686"/>
                  </a:lnTo>
                  <a:lnTo>
                    <a:pt x="1112" y="11823"/>
                  </a:lnTo>
                  <a:lnTo>
                    <a:pt x="1247" y="11961"/>
                  </a:lnTo>
                  <a:lnTo>
                    <a:pt x="1380" y="12096"/>
                  </a:lnTo>
                  <a:lnTo>
                    <a:pt x="1509" y="12224"/>
                  </a:lnTo>
                  <a:lnTo>
                    <a:pt x="1733" y="12447"/>
                  </a:lnTo>
                  <a:lnTo>
                    <a:pt x="1890" y="12602"/>
                  </a:lnTo>
                  <a:lnTo>
                    <a:pt x="1949" y="12659"/>
                  </a:lnTo>
                  <a:lnTo>
                    <a:pt x="1949" y="12659"/>
                  </a:lnTo>
                  <a:lnTo>
                    <a:pt x="1994" y="12701"/>
                  </a:lnTo>
                  <a:lnTo>
                    <a:pt x="2040" y="12742"/>
                  </a:lnTo>
                  <a:lnTo>
                    <a:pt x="2087" y="12782"/>
                  </a:lnTo>
                  <a:lnTo>
                    <a:pt x="2135" y="12822"/>
                  </a:lnTo>
                  <a:lnTo>
                    <a:pt x="2185" y="12860"/>
                  </a:lnTo>
                  <a:lnTo>
                    <a:pt x="2234" y="12896"/>
                  </a:lnTo>
                  <a:lnTo>
                    <a:pt x="2286" y="12931"/>
                  </a:lnTo>
                  <a:lnTo>
                    <a:pt x="2337" y="12965"/>
                  </a:lnTo>
                  <a:lnTo>
                    <a:pt x="2390" y="12998"/>
                  </a:lnTo>
                  <a:lnTo>
                    <a:pt x="2443" y="13030"/>
                  </a:lnTo>
                  <a:lnTo>
                    <a:pt x="2498" y="13061"/>
                  </a:lnTo>
                  <a:lnTo>
                    <a:pt x="2552" y="13092"/>
                  </a:lnTo>
                  <a:lnTo>
                    <a:pt x="2608" y="13121"/>
                  </a:lnTo>
                  <a:lnTo>
                    <a:pt x="2664" y="13149"/>
                  </a:lnTo>
                  <a:lnTo>
                    <a:pt x="2721" y="13176"/>
                  </a:lnTo>
                  <a:lnTo>
                    <a:pt x="2778" y="13201"/>
                  </a:lnTo>
                  <a:lnTo>
                    <a:pt x="2836" y="13226"/>
                  </a:lnTo>
                  <a:lnTo>
                    <a:pt x="2893" y="13250"/>
                  </a:lnTo>
                  <a:lnTo>
                    <a:pt x="2952" y="13273"/>
                  </a:lnTo>
                  <a:lnTo>
                    <a:pt x="3011" y="13295"/>
                  </a:lnTo>
                  <a:lnTo>
                    <a:pt x="3070" y="13317"/>
                  </a:lnTo>
                  <a:lnTo>
                    <a:pt x="3130" y="13337"/>
                  </a:lnTo>
                  <a:lnTo>
                    <a:pt x="3189" y="13356"/>
                  </a:lnTo>
                  <a:lnTo>
                    <a:pt x="3249" y="13376"/>
                  </a:lnTo>
                  <a:lnTo>
                    <a:pt x="3308" y="13394"/>
                  </a:lnTo>
                  <a:lnTo>
                    <a:pt x="3368" y="13411"/>
                  </a:lnTo>
                  <a:lnTo>
                    <a:pt x="3427" y="13427"/>
                  </a:lnTo>
                  <a:lnTo>
                    <a:pt x="3488" y="13443"/>
                  </a:lnTo>
                  <a:lnTo>
                    <a:pt x="3548" y="13458"/>
                  </a:lnTo>
                  <a:lnTo>
                    <a:pt x="3607" y="13472"/>
                  </a:lnTo>
                  <a:lnTo>
                    <a:pt x="3667" y="13485"/>
                  </a:lnTo>
                  <a:lnTo>
                    <a:pt x="3726" y="13498"/>
                  </a:lnTo>
                  <a:lnTo>
                    <a:pt x="3844" y="13521"/>
                  </a:lnTo>
                  <a:lnTo>
                    <a:pt x="3960" y="13542"/>
                  </a:lnTo>
                  <a:lnTo>
                    <a:pt x="4075" y="13560"/>
                  </a:lnTo>
                  <a:lnTo>
                    <a:pt x="4188" y="13576"/>
                  </a:lnTo>
                  <a:lnTo>
                    <a:pt x="4300" y="13590"/>
                  </a:lnTo>
                  <a:lnTo>
                    <a:pt x="4408" y="13602"/>
                  </a:lnTo>
                  <a:lnTo>
                    <a:pt x="4512" y="13612"/>
                  </a:lnTo>
                  <a:lnTo>
                    <a:pt x="4614" y="13621"/>
                  </a:lnTo>
                  <a:lnTo>
                    <a:pt x="4712" y="13628"/>
                  </a:lnTo>
                  <a:lnTo>
                    <a:pt x="4806" y="13633"/>
                  </a:lnTo>
                  <a:lnTo>
                    <a:pt x="4896" y="13638"/>
                  </a:lnTo>
                  <a:lnTo>
                    <a:pt x="4981" y="13642"/>
                  </a:lnTo>
                  <a:lnTo>
                    <a:pt x="5061" y="13644"/>
                  </a:lnTo>
                  <a:lnTo>
                    <a:pt x="5135" y="13646"/>
                  </a:lnTo>
                  <a:lnTo>
                    <a:pt x="5266" y="13647"/>
                  </a:lnTo>
                  <a:lnTo>
                    <a:pt x="5266" y="13647"/>
                  </a:lnTo>
                  <a:lnTo>
                    <a:pt x="6982" y="13647"/>
                  </a:lnTo>
                  <a:lnTo>
                    <a:pt x="6982" y="4488"/>
                  </a:lnTo>
                  <a:lnTo>
                    <a:pt x="6982" y="4488"/>
                  </a:lnTo>
                  <a:lnTo>
                    <a:pt x="6972" y="4366"/>
                  </a:lnTo>
                  <a:lnTo>
                    <a:pt x="6962" y="4252"/>
                  </a:lnTo>
                  <a:lnTo>
                    <a:pt x="6951" y="4142"/>
                  </a:lnTo>
                  <a:lnTo>
                    <a:pt x="6939" y="4037"/>
                  </a:lnTo>
                  <a:lnTo>
                    <a:pt x="6927" y="3938"/>
                  </a:lnTo>
                  <a:lnTo>
                    <a:pt x="6915" y="3843"/>
                  </a:lnTo>
                  <a:lnTo>
                    <a:pt x="6902" y="3753"/>
                  </a:lnTo>
                  <a:lnTo>
                    <a:pt x="6889" y="3668"/>
                  </a:lnTo>
                  <a:lnTo>
                    <a:pt x="6875" y="3588"/>
                  </a:lnTo>
                  <a:lnTo>
                    <a:pt x="6861" y="3510"/>
                  </a:lnTo>
                  <a:lnTo>
                    <a:pt x="6847" y="3438"/>
                  </a:lnTo>
                  <a:lnTo>
                    <a:pt x="6832" y="3370"/>
                  </a:lnTo>
                  <a:lnTo>
                    <a:pt x="6817" y="3305"/>
                  </a:lnTo>
                  <a:lnTo>
                    <a:pt x="6803" y="3244"/>
                  </a:lnTo>
                  <a:lnTo>
                    <a:pt x="6788" y="3186"/>
                  </a:lnTo>
                  <a:lnTo>
                    <a:pt x="6772" y="3132"/>
                  </a:lnTo>
                  <a:lnTo>
                    <a:pt x="6756" y="3081"/>
                  </a:lnTo>
                  <a:lnTo>
                    <a:pt x="6741" y="3033"/>
                  </a:lnTo>
                  <a:lnTo>
                    <a:pt x="6726" y="2987"/>
                  </a:lnTo>
                  <a:lnTo>
                    <a:pt x="6710" y="2944"/>
                  </a:lnTo>
                  <a:lnTo>
                    <a:pt x="6695" y="2904"/>
                  </a:lnTo>
                  <a:lnTo>
                    <a:pt x="6680" y="2866"/>
                  </a:lnTo>
                  <a:lnTo>
                    <a:pt x="6664" y="2831"/>
                  </a:lnTo>
                  <a:lnTo>
                    <a:pt x="6649" y="2797"/>
                  </a:lnTo>
                  <a:lnTo>
                    <a:pt x="6619" y="2734"/>
                  </a:lnTo>
                  <a:lnTo>
                    <a:pt x="6591" y="2679"/>
                  </a:lnTo>
                  <a:lnTo>
                    <a:pt x="6562" y="2628"/>
                  </a:lnTo>
                  <a:lnTo>
                    <a:pt x="6536" y="2580"/>
                  </a:lnTo>
                  <a:lnTo>
                    <a:pt x="6536" y="2580"/>
                  </a:lnTo>
                  <a:lnTo>
                    <a:pt x="6529" y="2567"/>
                  </a:lnTo>
                  <a:lnTo>
                    <a:pt x="6519" y="2552"/>
                  </a:lnTo>
                  <a:lnTo>
                    <a:pt x="6496" y="2519"/>
                  </a:lnTo>
                  <a:lnTo>
                    <a:pt x="6466" y="2480"/>
                  </a:lnTo>
                  <a:lnTo>
                    <a:pt x="6430" y="2435"/>
                  </a:lnTo>
                  <a:lnTo>
                    <a:pt x="6389" y="2387"/>
                  </a:lnTo>
                  <a:lnTo>
                    <a:pt x="6343" y="2335"/>
                  </a:lnTo>
                  <a:lnTo>
                    <a:pt x="6293" y="2279"/>
                  </a:lnTo>
                  <a:lnTo>
                    <a:pt x="6239" y="2220"/>
                  </a:lnTo>
                  <a:lnTo>
                    <a:pt x="6121" y="2093"/>
                  </a:lnTo>
                  <a:lnTo>
                    <a:pt x="5994" y="1960"/>
                  </a:lnTo>
                  <a:lnTo>
                    <a:pt x="5861" y="1822"/>
                  </a:lnTo>
                  <a:lnTo>
                    <a:pt x="5726" y="1685"/>
                  </a:lnTo>
                  <a:lnTo>
                    <a:pt x="5592" y="1549"/>
                  </a:lnTo>
                  <a:lnTo>
                    <a:pt x="5464" y="1422"/>
                  </a:lnTo>
                  <a:lnTo>
                    <a:pt x="5240" y="1199"/>
                  </a:lnTo>
                  <a:lnTo>
                    <a:pt x="5084" y="1044"/>
                  </a:lnTo>
                  <a:lnTo>
                    <a:pt x="5024" y="987"/>
                  </a:lnTo>
                  <a:lnTo>
                    <a:pt x="5024" y="987"/>
                  </a:lnTo>
                  <a:lnTo>
                    <a:pt x="4980" y="944"/>
                  </a:lnTo>
                  <a:lnTo>
                    <a:pt x="4933" y="903"/>
                  </a:lnTo>
                  <a:lnTo>
                    <a:pt x="4886" y="863"/>
                  </a:lnTo>
                  <a:lnTo>
                    <a:pt x="4838" y="824"/>
                  </a:lnTo>
                  <a:lnTo>
                    <a:pt x="4789" y="787"/>
                  </a:lnTo>
                  <a:lnTo>
                    <a:pt x="4739" y="750"/>
                  </a:lnTo>
                  <a:lnTo>
                    <a:pt x="4687" y="714"/>
                  </a:lnTo>
                  <a:lnTo>
                    <a:pt x="4636" y="680"/>
                  </a:lnTo>
                  <a:lnTo>
                    <a:pt x="4583" y="647"/>
                  </a:lnTo>
                  <a:lnTo>
                    <a:pt x="4530" y="615"/>
                  </a:lnTo>
                  <a:lnTo>
                    <a:pt x="4475" y="584"/>
                  </a:lnTo>
                  <a:lnTo>
                    <a:pt x="4421" y="554"/>
                  </a:lnTo>
                  <a:lnTo>
                    <a:pt x="4365" y="525"/>
                  </a:lnTo>
                  <a:lnTo>
                    <a:pt x="4309" y="497"/>
                  </a:lnTo>
                  <a:lnTo>
                    <a:pt x="4252" y="470"/>
                  </a:lnTo>
                  <a:lnTo>
                    <a:pt x="4196" y="444"/>
                  </a:lnTo>
                  <a:lnTo>
                    <a:pt x="4137" y="419"/>
                  </a:lnTo>
                  <a:lnTo>
                    <a:pt x="4079" y="395"/>
                  </a:lnTo>
                  <a:lnTo>
                    <a:pt x="4021" y="372"/>
                  </a:lnTo>
                  <a:lnTo>
                    <a:pt x="3962" y="350"/>
                  </a:lnTo>
                  <a:lnTo>
                    <a:pt x="3903" y="329"/>
                  </a:lnTo>
                  <a:lnTo>
                    <a:pt x="3844" y="308"/>
                  </a:lnTo>
                  <a:lnTo>
                    <a:pt x="3785" y="289"/>
                  </a:lnTo>
                  <a:lnTo>
                    <a:pt x="3725" y="270"/>
                  </a:lnTo>
                  <a:lnTo>
                    <a:pt x="3665" y="252"/>
                  </a:lnTo>
                  <a:lnTo>
                    <a:pt x="3605" y="235"/>
                  </a:lnTo>
                  <a:lnTo>
                    <a:pt x="3546" y="218"/>
                  </a:lnTo>
                  <a:lnTo>
                    <a:pt x="3486" y="203"/>
                  </a:lnTo>
                  <a:lnTo>
                    <a:pt x="3425" y="188"/>
                  </a:lnTo>
                  <a:lnTo>
                    <a:pt x="3366" y="174"/>
                  </a:lnTo>
                  <a:lnTo>
                    <a:pt x="3306" y="160"/>
                  </a:lnTo>
                  <a:lnTo>
                    <a:pt x="3247" y="148"/>
                  </a:lnTo>
                  <a:lnTo>
                    <a:pt x="3130" y="124"/>
                  </a:lnTo>
                  <a:lnTo>
                    <a:pt x="3013" y="104"/>
                  </a:lnTo>
                  <a:lnTo>
                    <a:pt x="2898" y="85"/>
                  </a:lnTo>
                  <a:lnTo>
                    <a:pt x="2784" y="69"/>
                  </a:lnTo>
                  <a:lnTo>
                    <a:pt x="2673" y="55"/>
                  </a:lnTo>
                  <a:lnTo>
                    <a:pt x="2565" y="43"/>
                  </a:lnTo>
                  <a:lnTo>
                    <a:pt x="2460" y="33"/>
                  </a:lnTo>
                  <a:lnTo>
                    <a:pt x="2359" y="24"/>
                  </a:lnTo>
                  <a:lnTo>
                    <a:pt x="2261" y="17"/>
                  </a:lnTo>
                  <a:lnTo>
                    <a:pt x="2167" y="12"/>
                  </a:lnTo>
                  <a:lnTo>
                    <a:pt x="2077" y="8"/>
                  </a:lnTo>
                  <a:lnTo>
                    <a:pt x="1992" y="4"/>
                  </a:lnTo>
                  <a:lnTo>
                    <a:pt x="1912" y="2"/>
                  </a:lnTo>
                  <a:lnTo>
                    <a:pt x="1838" y="1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0" y="0"/>
                  </a:lnTo>
                  <a:lnTo>
                    <a:pt x="0" y="9266"/>
                  </a:lnTo>
                  <a:lnTo>
                    <a:pt x="0" y="9266"/>
                  </a:lnTo>
                  <a:lnTo>
                    <a:pt x="10" y="9378"/>
                  </a:lnTo>
                  <a:lnTo>
                    <a:pt x="21" y="9486"/>
                  </a:lnTo>
                  <a:lnTo>
                    <a:pt x="32" y="9589"/>
                  </a:lnTo>
                  <a:lnTo>
                    <a:pt x="43" y="9686"/>
                  </a:lnTo>
                  <a:lnTo>
                    <a:pt x="55" y="9780"/>
                  </a:lnTo>
                  <a:lnTo>
                    <a:pt x="67" y="9868"/>
                  </a:lnTo>
                  <a:lnTo>
                    <a:pt x="80" y="9952"/>
                  </a:lnTo>
                  <a:lnTo>
                    <a:pt x="94" y="10032"/>
                  </a:lnTo>
                  <a:lnTo>
                    <a:pt x="107" y="10108"/>
                  </a:lnTo>
                  <a:lnTo>
                    <a:pt x="121" y="10180"/>
                  </a:lnTo>
                  <a:lnTo>
                    <a:pt x="135" y="10248"/>
                  </a:lnTo>
                  <a:lnTo>
                    <a:pt x="149" y="10313"/>
                  </a:lnTo>
                  <a:lnTo>
                    <a:pt x="163" y="10374"/>
                  </a:lnTo>
                  <a:lnTo>
                    <a:pt x="178" y="10431"/>
                  </a:lnTo>
                  <a:lnTo>
                    <a:pt x="193" y="10485"/>
                  </a:lnTo>
                  <a:lnTo>
                    <a:pt x="208" y="10536"/>
                  </a:lnTo>
                  <a:lnTo>
                    <a:pt x="223" y="10586"/>
                  </a:lnTo>
                  <a:lnTo>
                    <a:pt x="238" y="10631"/>
                  </a:lnTo>
                  <a:lnTo>
                    <a:pt x="253" y="10674"/>
                  </a:lnTo>
                  <a:lnTo>
                    <a:pt x="268" y="10715"/>
                  </a:lnTo>
                  <a:lnTo>
                    <a:pt x="283" y="10753"/>
                  </a:lnTo>
                  <a:lnTo>
                    <a:pt x="298" y="10789"/>
                  </a:lnTo>
                  <a:lnTo>
                    <a:pt x="313" y="10823"/>
                  </a:lnTo>
                  <a:lnTo>
                    <a:pt x="328" y="10856"/>
                  </a:lnTo>
                  <a:lnTo>
                    <a:pt x="356" y="10916"/>
                  </a:lnTo>
                  <a:lnTo>
                    <a:pt x="384" y="10970"/>
                  </a:lnTo>
                  <a:lnTo>
                    <a:pt x="411" y="11019"/>
                  </a:lnTo>
                  <a:lnTo>
                    <a:pt x="437" y="11065"/>
                  </a:lnTo>
                  <a:lnTo>
                    <a:pt x="437" y="1106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7" name="Freeform 13"/>
            <p:cNvSpPr/>
            <p:nvPr/>
          </p:nvSpPr>
          <p:spPr bwMode="auto">
            <a:xfrm rot="20191043">
              <a:off x="3857512" y="2792673"/>
              <a:ext cx="2239001" cy="1447951"/>
            </a:xfrm>
            <a:custGeom>
              <a:avLst/>
              <a:gdLst/>
              <a:ahLst/>
              <a:cxnLst>
                <a:cxn ang="0">
                  <a:pos x="707" y="2461"/>
                </a:cxn>
                <a:cxn ang="0">
                  <a:pos x="1678" y="3448"/>
                </a:cxn>
                <a:cxn ang="0">
                  <a:pos x="3857" y="5627"/>
                </a:cxn>
                <a:cxn ang="0">
                  <a:pos x="6196" y="7939"/>
                </a:cxn>
                <a:cxn ang="0">
                  <a:pos x="7134" y="8852"/>
                </a:cxn>
                <a:cxn ang="0">
                  <a:pos x="7764" y="9447"/>
                </a:cxn>
                <a:cxn ang="0">
                  <a:pos x="7919" y="9580"/>
                </a:cxn>
                <a:cxn ang="0">
                  <a:pos x="8135" y="9734"/>
                </a:cxn>
                <a:cxn ang="0">
                  <a:pos x="8358" y="9868"/>
                </a:cxn>
                <a:cxn ang="0">
                  <a:pos x="8584" y="9979"/>
                </a:cxn>
                <a:cxn ang="0">
                  <a:pos x="8811" y="10072"/>
                </a:cxn>
                <a:cxn ang="0">
                  <a:pos x="9035" y="10149"/>
                </a:cxn>
                <a:cxn ang="0">
                  <a:pos x="9253" y="10210"/>
                </a:cxn>
                <a:cxn ang="0">
                  <a:pos x="9513" y="10267"/>
                </a:cxn>
                <a:cxn ang="0">
                  <a:pos x="9886" y="10321"/>
                </a:cxn>
                <a:cxn ang="0">
                  <a:pos x="10182" y="10343"/>
                </a:cxn>
                <a:cxn ang="0">
                  <a:pos x="10431" y="10346"/>
                </a:cxn>
                <a:cxn ang="0">
                  <a:pos x="17898" y="10341"/>
                </a:cxn>
                <a:cxn ang="0">
                  <a:pos x="16113" y="8560"/>
                </a:cxn>
                <a:cxn ang="0">
                  <a:pos x="14684" y="7117"/>
                </a:cxn>
                <a:cxn ang="0">
                  <a:pos x="14449" y="6870"/>
                </a:cxn>
                <a:cxn ang="0">
                  <a:pos x="14333" y="6720"/>
                </a:cxn>
                <a:cxn ang="0">
                  <a:pos x="14224" y="6538"/>
                </a:cxn>
                <a:cxn ang="0">
                  <a:pos x="14124" y="6319"/>
                </a:cxn>
                <a:cxn ang="0">
                  <a:pos x="14037" y="6062"/>
                </a:cxn>
                <a:cxn ang="0">
                  <a:pos x="13964" y="5763"/>
                </a:cxn>
                <a:cxn ang="0">
                  <a:pos x="13909" y="5419"/>
                </a:cxn>
                <a:cxn ang="0">
                  <a:pos x="13875" y="5025"/>
                </a:cxn>
                <a:cxn ang="0">
                  <a:pos x="13862" y="4582"/>
                </a:cxn>
                <a:cxn ang="0">
                  <a:pos x="13877" y="4484"/>
                </a:cxn>
                <a:cxn ang="0">
                  <a:pos x="5281" y="4488"/>
                </a:cxn>
                <a:cxn ang="0">
                  <a:pos x="4912" y="4480"/>
                </a:cxn>
                <a:cxn ang="0">
                  <a:pos x="4528" y="4455"/>
                </a:cxn>
                <a:cxn ang="0">
                  <a:pos x="4091" y="4402"/>
                </a:cxn>
                <a:cxn ang="0">
                  <a:pos x="3681" y="4327"/>
                </a:cxn>
                <a:cxn ang="0">
                  <a:pos x="3443" y="4270"/>
                </a:cxn>
                <a:cxn ang="0">
                  <a:pos x="3204" y="4199"/>
                </a:cxn>
                <a:cxn ang="0">
                  <a:pos x="2968" y="4116"/>
                </a:cxn>
                <a:cxn ang="0">
                  <a:pos x="2736" y="4018"/>
                </a:cxn>
                <a:cxn ang="0">
                  <a:pos x="2512" y="3904"/>
                </a:cxn>
                <a:cxn ang="0">
                  <a:pos x="2300" y="3774"/>
                </a:cxn>
                <a:cxn ang="0">
                  <a:pos x="2102" y="3625"/>
                </a:cxn>
                <a:cxn ang="0">
                  <a:pos x="1963" y="3501"/>
                </a:cxn>
                <a:cxn ang="0">
                  <a:pos x="1395" y="2939"/>
                </a:cxn>
                <a:cxn ang="0">
                  <a:pos x="866" y="2394"/>
                </a:cxn>
                <a:cxn ang="0">
                  <a:pos x="600" y="2101"/>
                </a:cxn>
                <a:cxn ang="0">
                  <a:pos x="468" y="1935"/>
                </a:cxn>
                <a:cxn ang="0">
                  <a:pos x="425" y="1860"/>
                </a:cxn>
                <a:cxn ang="0">
                  <a:pos x="324" y="1657"/>
                </a:cxn>
                <a:cxn ang="0">
                  <a:pos x="263" y="1501"/>
                </a:cxn>
                <a:cxn ang="0">
                  <a:pos x="201" y="1302"/>
                </a:cxn>
                <a:cxn ang="0">
                  <a:pos x="141" y="1050"/>
                </a:cxn>
                <a:cxn ang="0">
                  <a:pos x="86" y="735"/>
                </a:cxn>
                <a:cxn ang="0">
                  <a:pos x="37" y="346"/>
                </a:cxn>
                <a:cxn ang="0">
                  <a:pos x="0" y="45"/>
                </a:cxn>
                <a:cxn ang="0">
                  <a:pos x="7" y="384"/>
                </a:cxn>
                <a:cxn ang="0">
                  <a:pos x="36" y="789"/>
                </a:cxn>
                <a:cxn ang="0">
                  <a:pos x="87" y="1145"/>
                </a:cxn>
                <a:cxn ang="0">
                  <a:pos x="156" y="1455"/>
                </a:cxn>
                <a:cxn ang="0">
                  <a:pos x="239" y="1722"/>
                </a:cxn>
                <a:cxn ang="0">
                  <a:pos x="336" y="1950"/>
                </a:cxn>
                <a:cxn ang="0">
                  <a:pos x="443" y="2142"/>
                </a:cxn>
                <a:cxn ang="0">
                  <a:pos x="557" y="2299"/>
                </a:cxn>
              </a:cxnLst>
              <a:rect l="0" t="0" r="r" b="b"/>
              <a:pathLst>
                <a:path w="17898" h="10347">
                  <a:moveTo>
                    <a:pt x="587" y="2334"/>
                  </a:moveTo>
                  <a:lnTo>
                    <a:pt x="587" y="2334"/>
                  </a:lnTo>
                  <a:lnTo>
                    <a:pt x="632" y="2383"/>
                  </a:lnTo>
                  <a:lnTo>
                    <a:pt x="707" y="2461"/>
                  </a:lnTo>
                  <a:lnTo>
                    <a:pt x="810" y="2567"/>
                  </a:lnTo>
                  <a:lnTo>
                    <a:pt x="938" y="2699"/>
                  </a:lnTo>
                  <a:lnTo>
                    <a:pt x="1267" y="3033"/>
                  </a:lnTo>
                  <a:lnTo>
                    <a:pt x="1678" y="3448"/>
                  </a:lnTo>
                  <a:lnTo>
                    <a:pt x="2157" y="3929"/>
                  </a:lnTo>
                  <a:lnTo>
                    <a:pt x="2690" y="4462"/>
                  </a:lnTo>
                  <a:lnTo>
                    <a:pt x="3261" y="5033"/>
                  </a:lnTo>
                  <a:lnTo>
                    <a:pt x="3857" y="5627"/>
                  </a:lnTo>
                  <a:lnTo>
                    <a:pt x="4463" y="6230"/>
                  </a:lnTo>
                  <a:lnTo>
                    <a:pt x="5064" y="6825"/>
                  </a:lnTo>
                  <a:lnTo>
                    <a:pt x="5646" y="7400"/>
                  </a:lnTo>
                  <a:lnTo>
                    <a:pt x="6196" y="7939"/>
                  </a:lnTo>
                  <a:lnTo>
                    <a:pt x="6453" y="8191"/>
                  </a:lnTo>
                  <a:lnTo>
                    <a:pt x="6696" y="8427"/>
                  </a:lnTo>
                  <a:lnTo>
                    <a:pt x="6923" y="8648"/>
                  </a:lnTo>
                  <a:lnTo>
                    <a:pt x="7134" y="8852"/>
                  </a:lnTo>
                  <a:lnTo>
                    <a:pt x="7325" y="9035"/>
                  </a:lnTo>
                  <a:lnTo>
                    <a:pt x="7495" y="9196"/>
                  </a:lnTo>
                  <a:lnTo>
                    <a:pt x="7642" y="9335"/>
                  </a:lnTo>
                  <a:lnTo>
                    <a:pt x="7764" y="9447"/>
                  </a:lnTo>
                  <a:lnTo>
                    <a:pt x="7764" y="9447"/>
                  </a:lnTo>
                  <a:lnTo>
                    <a:pt x="7815" y="9493"/>
                  </a:lnTo>
                  <a:lnTo>
                    <a:pt x="7867" y="9537"/>
                  </a:lnTo>
                  <a:lnTo>
                    <a:pt x="7919" y="9580"/>
                  </a:lnTo>
                  <a:lnTo>
                    <a:pt x="7973" y="9621"/>
                  </a:lnTo>
                  <a:lnTo>
                    <a:pt x="8026" y="9660"/>
                  </a:lnTo>
                  <a:lnTo>
                    <a:pt x="8081" y="9698"/>
                  </a:lnTo>
                  <a:lnTo>
                    <a:pt x="8135" y="9734"/>
                  </a:lnTo>
                  <a:lnTo>
                    <a:pt x="8190" y="9769"/>
                  </a:lnTo>
                  <a:lnTo>
                    <a:pt x="8246" y="9803"/>
                  </a:lnTo>
                  <a:lnTo>
                    <a:pt x="8302" y="9835"/>
                  </a:lnTo>
                  <a:lnTo>
                    <a:pt x="8358" y="9868"/>
                  </a:lnTo>
                  <a:lnTo>
                    <a:pt x="8414" y="9897"/>
                  </a:lnTo>
                  <a:lnTo>
                    <a:pt x="8471" y="9926"/>
                  </a:lnTo>
                  <a:lnTo>
                    <a:pt x="8527" y="9953"/>
                  </a:lnTo>
                  <a:lnTo>
                    <a:pt x="8584" y="9979"/>
                  </a:lnTo>
                  <a:lnTo>
                    <a:pt x="8640" y="10004"/>
                  </a:lnTo>
                  <a:lnTo>
                    <a:pt x="8698" y="10028"/>
                  </a:lnTo>
                  <a:lnTo>
                    <a:pt x="8754" y="10051"/>
                  </a:lnTo>
                  <a:lnTo>
                    <a:pt x="8811" y="10072"/>
                  </a:lnTo>
                  <a:lnTo>
                    <a:pt x="8867" y="10093"/>
                  </a:lnTo>
                  <a:lnTo>
                    <a:pt x="8923" y="10112"/>
                  </a:lnTo>
                  <a:lnTo>
                    <a:pt x="8979" y="10131"/>
                  </a:lnTo>
                  <a:lnTo>
                    <a:pt x="9035" y="10149"/>
                  </a:lnTo>
                  <a:lnTo>
                    <a:pt x="9089" y="10166"/>
                  </a:lnTo>
                  <a:lnTo>
                    <a:pt x="9145" y="10181"/>
                  </a:lnTo>
                  <a:lnTo>
                    <a:pt x="9199" y="10196"/>
                  </a:lnTo>
                  <a:lnTo>
                    <a:pt x="9253" y="10210"/>
                  </a:lnTo>
                  <a:lnTo>
                    <a:pt x="9306" y="10223"/>
                  </a:lnTo>
                  <a:lnTo>
                    <a:pt x="9359" y="10235"/>
                  </a:lnTo>
                  <a:lnTo>
                    <a:pt x="9411" y="10246"/>
                  </a:lnTo>
                  <a:lnTo>
                    <a:pt x="9513" y="10267"/>
                  </a:lnTo>
                  <a:lnTo>
                    <a:pt x="9612" y="10284"/>
                  </a:lnTo>
                  <a:lnTo>
                    <a:pt x="9707" y="10299"/>
                  </a:lnTo>
                  <a:lnTo>
                    <a:pt x="9798" y="10311"/>
                  </a:lnTo>
                  <a:lnTo>
                    <a:pt x="9886" y="10321"/>
                  </a:lnTo>
                  <a:lnTo>
                    <a:pt x="9967" y="10329"/>
                  </a:lnTo>
                  <a:lnTo>
                    <a:pt x="10044" y="10336"/>
                  </a:lnTo>
                  <a:lnTo>
                    <a:pt x="10116" y="10340"/>
                  </a:lnTo>
                  <a:lnTo>
                    <a:pt x="10182" y="10343"/>
                  </a:lnTo>
                  <a:lnTo>
                    <a:pt x="10242" y="10346"/>
                  </a:lnTo>
                  <a:lnTo>
                    <a:pt x="10294" y="10347"/>
                  </a:lnTo>
                  <a:lnTo>
                    <a:pt x="10378" y="10347"/>
                  </a:lnTo>
                  <a:lnTo>
                    <a:pt x="10431" y="10346"/>
                  </a:lnTo>
                  <a:lnTo>
                    <a:pt x="10449" y="10345"/>
                  </a:lnTo>
                  <a:lnTo>
                    <a:pt x="14532" y="10341"/>
                  </a:lnTo>
                  <a:lnTo>
                    <a:pt x="14532" y="10341"/>
                  </a:lnTo>
                  <a:lnTo>
                    <a:pt x="17898" y="10341"/>
                  </a:lnTo>
                  <a:lnTo>
                    <a:pt x="17898" y="10341"/>
                  </a:lnTo>
                  <a:lnTo>
                    <a:pt x="17275" y="9721"/>
                  </a:lnTo>
                  <a:lnTo>
                    <a:pt x="16676" y="9122"/>
                  </a:lnTo>
                  <a:lnTo>
                    <a:pt x="16113" y="8560"/>
                  </a:lnTo>
                  <a:lnTo>
                    <a:pt x="15607" y="8051"/>
                  </a:lnTo>
                  <a:lnTo>
                    <a:pt x="15171" y="7611"/>
                  </a:lnTo>
                  <a:lnTo>
                    <a:pt x="14821" y="7257"/>
                  </a:lnTo>
                  <a:lnTo>
                    <a:pt x="14684" y="7117"/>
                  </a:lnTo>
                  <a:lnTo>
                    <a:pt x="14575" y="7004"/>
                  </a:lnTo>
                  <a:lnTo>
                    <a:pt x="14496" y="6921"/>
                  </a:lnTo>
                  <a:lnTo>
                    <a:pt x="14449" y="6870"/>
                  </a:lnTo>
                  <a:lnTo>
                    <a:pt x="14449" y="6870"/>
                  </a:lnTo>
                  <a:lnTo>
                    <a:pt x="14420" y="6836"/>
                  </a:lnTo>
                  <a:lnTo>
                    <a:pt x="14390" y="6799"/>
                  </a:lnTo>
                  <a:lnTo>
                    <a:pt x="14361" y="6760"/>
                  </a:lnTo>
                  <a:lnTo>
                    <a:pt x="14333" y="6720"/>
                  </a:lnTo>
                  <a:lnTo>
                    <a:pt x="14305" y="6677"/>
                  </a:lnTo>
                  <a:lnTo>
                    <a:pt x="14277" y="6633"/>
                  </a:lnTo>
                  <a:lnTo>
                    <a:pt x="14250" y="6587"/>
                  </a:lnTo>
                  <a:lnTo>
                    <a:pt x="14224" y="6538"/>
                  </a:lnTo>
                  <a:lnTo>
                    <a:pt x="14198" y="6486"/>
                  </a:lnTo>
                  <a:lnTo>
                    <a:pt x="14172" y="6433"/>
                  </a:lnTo>
                  <a:lnTo>
                    <a:pt x="14148" y="6377"/>
                  </a:lnTo>
                  <a:lnTo>
                    <a:pt x="14124" y="6319"/>
                  </a:lnTo>
                  <a:lnTo>
                    <a:pt x="14101" y="6259"/>
                  </a:lnTo>
                  <a:lnTo>
                    <a:pt x="14079" y="6195"/>
                  </a:lnTo>
                  <a:lnTo>
                    <a:pt x="14057" y="6130"/>
                  </a:lnTo>
                  <a:lnTo>
                    <a:pt x="14037" y="6062"/>
                  </a:lnTo>
                  <a:lnTo>
                    <a:pt x="14017" y="5992"/>
                  </a:lnTo>
                  <a:lnTo>
                    <a:pt x="13999" y="5918"/>
                  </a:lnTo>
                  <a:lnTo>
                    <a:pt x="13981" y="5842"/>
                  </a:lnTo>
                  <a:lnTo>
                    <a:pt x="13964" y="5763"/>
                  </a:lnTo>
                  <a:lnTo>
                    <a:pt x="13948" y="5682"/>
                  </a:lnTo>
                  <a:lnTo>
                    <a:pt x="13934" y="5596"/>
                  </a:lnTo>
                  <a:lnTo>
                    <a:pt x="13921" y="5509"/>
                  </a:lnTo>
                  <a:lnTo>
                    <a:pt x="13909" y="5419"/>
                  </a:lnTo>
                  <a:lnTo>
                    <a:pt x="13899" y="5325"/>
                  </a:lnTo>
                  <a:lnTo>
                    <a:pt x="13889" y="5228"/>
                  </a:lnTo>
                  <a:lnTo>
                    <a:pt x="13881" y="5129"/>
                  </a:lnTo>
                  <a:lnTo>
                    <a:pt x="13875" y="5025"/>
                  </a:lnTo>
                  <a:lnTo>
                    <a:pt x="13869" y="4920"/>
                  </a:lnTo>
                  <a:lnTo>
                    <a:pt x="13866" y="4810"/>
                  </a:lnTo>
                  <a:lnTo>
                    <a:pt x="13863" y="4697"/>
                  </a:lnTo>
                  <a:lnTo>
                    <a:pt x="13862" y="4582"/>
                  </a:lnTo>
                  <a:lnTo>
                    <a:pt x="13868" y="4536"/>
                  </a:lnTo>
                  <a:lnTo>
                    <a:pt x="13868" y="4536"/>
                  </a:lnTo>
                  <a:lnTo>
                    <a:pt x="13877" y="4644"/>
                  </a:lnTo>
                  <a:lnTo>
                    <a:pt x="13877" y="4484"/>
                  </a:lnTo>
                  <a:lnTo>
                    <a:pt x="10449" y="4488"/>
                  </a:lnTo>
                  <a:lnTo>
                    <a:pt x="10449" y="4488"/>
                  </a:lnTo>
                  <a:lnTo>
                    <a:pt x="5281" y="4488"/>
                  </a:lnTo>
                  <a:lnTo>
                    <a:pt x="5281" y="4488"/>
                  </a:lnTo>
                  <a:lnTo>
                    <a:pt x="5150" y="4487"/>
                  </a:lnTo>
                  <a:lnTo>
                    <a:pt x="5076" y="4486"/>
                  </a:lnTo>
                  <a:lnTo>
                    <a:pt x="4996" y="4483"/>
                  </a:lnTo>
                  <a:lnTo>
                    <a:pt x="4912" y="4480"/>
                  </a:lnTo>
                  <a:lnTo>
                    <a:pt x="4822" y="4476"/>
                  </a:lnTo>
                  <a:lnTo>
                    <a:pt x="4728" y="4470"/>
                  </a:lnTo>
                  <a:lnTo>
                    <a:pt x="4630" y="4463"/>
                  </a:lnTo>
                  <a:lnTo>
                    <a:pt x="4528" y="4455"/>
                  </a:lnTo>
                  <a:lnTo>
                    <a:pt x="4423" y="4444"/>
                  </a:lnTo>
                  <a:lnTo>
                    <a:pt x="4314" y="4432"/>
                  </a:lnTo>
                  <a:lnTo>
                    <a:pt x="4204" y="4418"/>
                  </a:lnTo>
                  <a:lnTo>
                    <a:pt x="4091" y="4402"/>
                  </a:lnTo>
                  <a:lnTo>
                    <a:pt x="3976" y="4384"/>
                  </a:lnTo>
                  <a:lnTo>
                    <a:pt x="3859" y="4363"/>
                  </a:lnTo>
                  <a:lnTo>
                    <a:pt x="3741" y="4340"/>
                  </a:lnTo>
                  <a:lnTo>
                    <a:pt x="3681" y="4327"/>
                  </a:lnTo>
                  <a:lnTo>
                    <a:pt x="3622" y="4314"/>
                  </a:lnTo>
                  <a:lnTo>
                    <a:pt x="3562" y="4300"/>
                  </a:lnTo>
                  <a:lnTo>
                    <a:pt x="3503" y="4285"/>
                  </a:lnTo>
                  <a:lnTo>
                    <a:pt x="3443" y="4270"/>
                  </a:lnTo>
                  <a:lnTo>
                    <a:pt x="3382" y="4252"/>
                  </a:lnTo>
                  <a:lnTo>
                    <a:pt x="3323" y="4235"/>
                  </a:lnTo>
                  <a:lnTo>
                    <a:pt x="3263" y="4217"/>
                  </a:lnTo>
                  <a:lnTo>
                    <a:pt x="3204" y="4199"/>
                  </a:lnTo>
                  <a:lnTo>
                    <a:pt x="3144" y="4179"/>
                  </a:lnTo>
                  <a:lnTo>
                    <a:pt x="3085" y="4159"/>
                  </a:lnTo>
                  <a:lnTo>
                    <a:pt x="3026" y="4138"/>
                  </a:lnTo>
                  <a:lnTo>
                    <a:pt x="2968" y="4116"/>
                  </a:lnTo>
                  <a:lnTo>
                    <a:pt x="2909" y="4093"/>
                  </a:lnTo>
                  <a:lnTo>
                    <a:pt x="2851" y="4069"/>
                  </a:lnTo>
                  <a:lnTo>
                    <a:pt x="2793" y="4044"/>
                  </a:lnTo>
                  <a:lnTo>
                    <a:pt x="2736" y="4018"/>
                  </a:lnTo>
                  <a:lnTo>
                    <a:pt x="2679" y="3991"/>
                  </a:lnTo>
                  <a:lnTo>
                    <a:pt x="2623" y="3962"/>
                  </a:lnTo>
                  <a:lnTo>
                    <a:pt x="2568" y="3933"/>
                  </a:lnTo>
                  <a:lnTo>
                    <a:pt x="2512" y="3904"/>
                  </a:lnTo>
                  <a:lnTo>
                    <a:pt x="2459" y="3873"/>
                  </a:lnTo>
                  <a:lnTo>
                    <a:pt x="2405" y="3841"/>
                  </a:lnTo>
                  <a:lnTo>
                    <a:pt x="2353" y="3808"/>
                  </a:lnTo>
                  <a:lnTo>
                    <a:pt x="2300" y="3774"/>
                  </a:lnTo>
                  <a:lnTo>
                    <a:pt x="2250" y="3738"/>
                  </a:lnTo>
                  <a:lnTo>
                    <a:pt x="2199" y="3701"/>
                  </a:lnTo>
                  <a:lnTo>
                    <a:pt x="2150" y="3663"/>
                  </a:lnTo>
                  <a:lnTo>
                    <a:pt x="2102" y="3625"/>
                  </a:lnTo>
                  <a:lnTo>
                    <a:pt x="2055" y="3585"/>
                  </a:lnTo>
                  <a:lnTo>
                    <a:pt x="2009" y="3544"/>
                  </a:lnTo>
                  <a:lnTo>
                    <a:pt x="1963" y="3501"/>
                  </a:lnTo>
                  <a:lnTo>
                    <a:pt x="1963" y="3501"/>
                  </a:lnTo>
                  <a:lnTo>
                    <a:pt x="1905" y="3444"/>
                  </a:lnTo>
                  <a:lnTo>
                    <a:pt x="1748" y="3289"/>
                  </a:lnTo>
                  <a:lnTo>
                    <a:pt x="1523" y="3066"/>
                  </a:lnTo>
                  <a:lnTo>
                    <a:pt x="1395" y="2939"/>
                  </a:lnTo>
                  <a:lnTo>
                    <a:pt x="1262" y="2803"/>
                  </a:lnTo>
                  <a:lnTo>
                    <a:pt x="1127" y="2666"/>
                  </a:lnTo>
                  <a:lnTo>
                    <a:pt x="993" y="2528"/>
                  </a:lnTo>
                  <a:lnTo>
                    <a:pt x="866" y="2394"/>
                  </a:lnTo>
                  <a:lnTo>
                    <a:pt x="749" y="2268"/>
                  </a:lnTo>
                  <a:lnTo>
                    <a:pt x="696" y="2209"/>
                  </a:lnTo>
                  <a:lnTo>
                    <a:pt x="645" y="2153"/>
                  </a:lnTo>
                  <a:lnTo>
                    <a:pt x="600" y="2101"/>
                  </a:lnTo>
                  <a:lnTo>
                    <a:pt x="558" y="2052"/>
                  </a:lnTo>
                  <a:lnTo>
                    <a:pt x="522" y="2008"/>
                  </a:lnTo>
                  <a:lnTo>
                    <a:pt x="493" y="1969"/>
                  </a:lnTo>
                  <a:lnTo>
                    <a:pt x="468" y="1935"/>
                  </a:lnTo>
                  <a:lnTo>
                    <a:pt x="459" y="1921"/>
                  </a:lnTo>
                  <a:lnTo>
                    <a:pt x="451" y="1907"/>
                  </a:lnTo>
                  <a:lnTo>
                    <a:pt x="451" y="1907"/>
                  </a:lnTo>
                  <a:lnTo>
                    <a:pt x="425" y="1860"/>
                  </a:lnTo>
                  <a:lnTo>
                    <a:pt x="398" y="1809"/>
                  </a:lnTo>
                  <a:lnTo>
                    <a:pt x="369" y="1753"/>
                  </a:lnTo>
                  <a:lnTo>
                    <a:pt x="339" y="1691"/>
                  </a:lnTo>
                  <a:lnTo>
                    <a:pt x="324" y="1657"/>
                  </a:lnTo>
                  <a:lnTo>
                    <a:pt x="309" y="1621"/>
                  </a:lnTo>
                  <a:lnTo>
                    <a:pt x="293" y="1584"/>
                  </a:lnTo>
                  <a:lnTo>
                    <a:pt x="278" y="1544"/>
                  </a:lnTo>
                  <a:lnTo>
                    <a:pt x="263" y="1501"/>
                  </a:lnTo>
                  <a:lnTo>
                    <a:pt x="247" y="1455"/>
                  </a:lnTo>
                  <a:lnTo>
                    <a:pt x="231" y="1407"/>
                  </a:lnTo>
                  <a:lnTo>
                    <a:pt x="216" y="1356"/>
                  </a:lnTo>
                  <a:lnTo>
                    <a:pt x="201" y="1302"/>
                  </a:lnTo>
                  <a:lnTo>
                    <a:pt x="186" y="1244"/>
                  </a:lnTo>
                  <a:lnTo>
                    <a:pt x="171" y="1182"/>
                  </a:lnTo>
                  <a:lnTo>
                    <a:pt x="156" y="1118"/>
                  </a:lnTo>
                  <a:lnTo>
                    <a:pt x="141" y="1050"/>
                  </a:lnTo>
                  <a:lnTo>
                    <a:pt x="127" y="977"/>
                  </a:lnTo>
                  <a:lnTo>
                    <a:pt x="113" y="900"/>
                  </a:lnTo>
                  <a:lnTo>
                    <a:pt x="99" y="820"/>
                  </a:lnTo>
                  <a:lnTo>
                    <a:pt x="86" y="735"/>
                  </a:lnTo>
                  <a:lnTo>
                    <a:pt x="73" y="645"/>
                  </a:lnTo>
                  <a:lnTo>
                    <a:pt x="61" y="550"/>
                  </a:lnTo>
                  <a:lnTo>
                    <a:pt x="49" y="451"/>
                  </a:lnTo>
                  <a:lnTo>
                    <a:pt x="37" y="346"/>
                  </a:lnTo>
                  <a:lnTo>
                    <a:pt x="26" y="236"/>
                  </a:lnTo>
                  <a:lnTo>
                    <a:pt x="16" y="121"/>
                  </a:lnTo>
                  <a:lnTo>
                    <a:pt x="6" y="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161"/>
                  </a:lnTo>
                  <a:lnTo>
                    <a:pt x="3" y="274"/>
                  </a:lnTo>
                  <a:lnTo>
                    <a:pt x="7" y="384"/>
                  </a:lnTo>
                  <a:lnTo>
                    <a:pt x="12" y="490"/>
                  </a:lnTo>
                  <a:lnTo>
                    <a:pt x="19" y="592"/>
                  </a:lnTo>
                  <a:lnTo>
                    <a:pt x="27" y="693"/>
                  </a:lnTo>
                  <a:lnTo>
                    <a:pt x="36" y="789"/>
                  </a:lnTo>
                  <a:lnTo>
                    <a:pt x="48" y="882"/>
                  </a:lnTo>
                  <a:lnTo>
                    <a:pt x="59" y="973"/>
                  </a:lnTo>
                  <a:lnTo>
                    <a:pt x="73" y="1061"/>
                  </a:lnTo>
                  <a:lnTo>
                    <a:pt x="87" y="1145"/>
                  </a:lnTo>
                  <a:lnTo>
                    <a:pt x="102" y="1227"/>
                  </a:lnTo>
                  <a:lnTo>
                    <a:pt x="119" y="1306"/>
                  </a:lnTo>
                  <a:lnTo>
                    <a:pt x="136" y="1382"/>
                  </a:lnTo>
                  <a:lnTo>
                    <a:pt x="156" y="1455"/>
                  </a:lnTo>
                  <a:lnTo>
                    <a:pt x="175" y="1527"/>
                  </a:lnTo>
                  <a:lnTo>
                    <a:pt x="195" y="1594"/>
                  </a:lnTo>
                  <a:lnTo>
                    <a:pt x="217" y="1660"/>
                  </a:lnTo>
                  <a:lnTo>
                    <a:pt x="239" y="1722"/>
                  </a:lnTo>
                  <a:lnTo>
                    <a:pt x="263" y="1784"/>
                  </a:lnTo>
                  <a:lnTo>
                    <a:pt x="286" y="1842"/>
                  </a:lnTo>
                  <a:lnTo>
                    <a:pt x="311" y="1897"/>
                  </a:lnTo>
                  <a:lnTo>
                    <a:pt x="336" y="1950"/>
                  </a:lnTo>
                  <a:lnTo>
                    <a:pt x="361" y="2001"/>
                  </a:lnTo>
                  <a:lnTo>
                    <a:pt x="389" y="2051"/>
                  </a:lnTo>
                  <a:lnTo>
                    <a:pt x="415" y="2097"/>
                  </a:lnTo>
                  <a:lnTo>
                    <a:pt x="443" y="2142"/>
                  </a:lnTo>
                  <a:lnTo>
                    <a:pt x="470" y="2184"/>
                  </a:lnTo>
                  <a:lnTo>
                    <a:pt x="500" y="2224"/>
                  </a:lnTo>
                  <a:lnTo>
                    <a:pt x="528" y="2263"/>
                  </a:lnTo>
                  <a:lnTo>
                    <a:pt x="557" y="2299"/>
                  </a:lnTo>
                  <a:lnTo>
                    <a:pt x="587" y="2334"/>
                  </a:lnTo>
                  <a:lnTo>
                    <a:pt x="587" y="23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8" name="Freeform 14"/>
            <p:cNvSpPr/>
            <p:nvPr/>
          </p:nvSpPr>
          <p:spPr bwMode="auto">
            <a:xfrm rot="20191043">
              <a:off x="3619974" y="2468604"/>
              <a:ext cx="897451" cy="1281413"/>
            </a:xfrm>
            <a:custGeom>
              <a:avLst/>
              <a:gdLst/>
              <a:ahLst/>
              <a:cxnLst>
                <a:cxn ang="0">
                  <a:pos x="5070" y="2"/>
                </a:cxn>
                <a:cxn ang="0">
                  <a:pos x="4722" y="17"/>
                </a:cxn>
                <a:cxn ang="0">
                  <a:pos x="4308" y="55"/>
                </a:cxn>
                <a:cxn ang="0">
                  <a:pos x="3853" y="124"/>
                </a:cxn>
                <a:cxn ang="0">
                  <a:pos x="3556" y="188"/>
                </a:cxn>
                <a:cxn ang="0">
                  <a:pos x="3317" y="252"/>
                </a:cxn>
                <a:cxn ang="0">
                  <a:pos x="3079" y="329"/>
                </a:cxn>
                <a:cxn ang="0">
                  <a:pos x="2845" y="419"/>
                </a:cxn>
                <a:cxn ang="0">
                  <a:pos x="2616" y="525"/>
                </a:cxn>
                <a:cxn ang="0">
                  <a:pos x="2398" y="647"/>
                </a:cxn>
                <a:cxn ang="0">
                  <a:pos x="2193" y="787"/>
                </a:cxn>
                <a:cxn ang="0">
                  <a:pos x="2003" y="944"/>
                </a:cxn>
                <a:cxn ang="0">
                  <a:pos x="1741" y="1199"/>
                </a:cxn>
                <a:cxn ang="0">
                  <a:pos x="1121" y="1822"/>
                </a:cxn>
                <a:cxn ang="0">
                  <a:pos x="689" y="2279"/>
                </a:cxn>
                <a:cxn ang="0">
                  <a:pos x="516" y="2480"/>
                </a:cxn>
                <a:cxn ang="0">
                  <a:pos x="445" y="2580"/>
                </a:cxn>
                <a:cxn ang="0">
                  <a:pos x="366" y="2728"/>
                </a:cxn>
                <a:cxn ang="0">
                  <a:pos x="293" y="2890"/>
                </a:cxn>
                <a:cxn ang="0">
                  <a:pos x="233" y="3056"/>
                </a:cxn>
                <a:cxn ang="0">
                  <a:pos x="174" y="3265"/>
                </a:cxn>
                <a:cxn ang="0">
                  <a:pos x="117" y="3527"/>
                </a:cxn>
                <a:cxn ang="0">
                  <a:pos x="66" y="3851"/>
                </a:cxn>
                <a:cxn ang="0">
                  <a:pos x="20" y="4247"/>
                </a:cxn>
                <a:cxn ang="0">
                  <a:pos x="4" y="4493"/>
                </a:cxn>
                <a:cxn ang="0">
                  <a:pos x="10" y="4749"/>
                </a:cxn>
                <a:cxn ang="0">
                  <a:pos x="56" y="5176"/>
                </a:cxn>
                <a:cxn ang="0">
                  <a:pos x="107" y="5525"/>
                </a:cxn>
                <a:cxn ang="0">
                  <a:pos x="165" y="5806"/>
                </a:cxn>
                <a:cxn ang="0">
                  <a:pos x="226" y="6030"/>
                </a:cxn>
                <a:cxn ang="0">
                  <a:pos x="288" y="6206"/>
                </a:cxn>
                <a:cxn ang="0">
                  <a:pos x="363" y="6376"/>
                </a:cxn>
                <a:cxn ang="0">
                  <a:pos x="445" y="6529"/>
                </a:cxn>
                <a:cxn ang="0">
                  <a:pos x="516" y="6630"/>
                </a:cxn>
                <a:cxn ang="0">
                  <a:pos x="690" y="6831"/>
                </a:cxn>
                <a:cxn ang="0">
                  <a:pos x="1121" y="7288"/>
                </a:cxn>
                <a:cxn ang="0">
                  <a:pos x="1742" y="7911"/>
                </a:cxn>
                <a:cxn ang="0">
                  <a:pos x="2003" y="8166"/>
                </a:cxn>
                <a:cxn ang="0">
                  <a:pos x="2193" y="8323"/>
                </a:cxn>
                <a:cxn ang="0">
                  <a:pos x="2399" y="8463"/>
                </a:cxn>
                <a:cxn ang="0">
                  <a:pos x="2617" y="8584"/>
                </a:cxn>
                <a:cxn ang="0">
                  <a:pos x="2845" y="8691"/>
                </a:cxn>
                <a:cxn ang="0">
                  <a:pos x="3079" y="8781"/>
                </a:cxn>
                <a:cxn ang="0">
                  <a:pos x="3317" y="8857"/>
                </a:cxn>
                <a:cxn ang="0">
                  <a:pos x="3556" y="8922"/>
                </a:cxn>
                <a:cxn ang="0">
                  <a:pos x="3853" y="8985"/>
                </a:cxn>
                <a:cxn ang="0">
                  <a:pos x="4308" y="9054"/>
                </a:cxn>
                <a:cxn ang="0">
                  <a:pos x="4722" y="9092"/>
                </a:cxn>
                <a:cxn ang="0">
                  <a:pos x="5070" y="9108"/>
                </a:cxn>
                <a:cxn ang="0">
                  <a:pos x="7183" y="9110"/>
                </a:cxn>
                <a:cxn ang="0">
                  <a:pos x="5275" y="0"/>
                </a:cxn>
              </a:cxnLst>
              <a:rect l="0" t="0" r="r" b="b"/>
              <a:pathLst>
                <a:path w="7183" h="9110">
                  <a:moveTo>
                    <a:pt x="5275" y="0"/>
                  </a:moveTo>
                  <a:lnTo>
                    <a:pt x="5275" y="0"/>
                  </a:lnTo>
                  <a:lnTo>
                    <a:pt x="5144" y="1"/>
                  </a:lnTo>
                  <a:lnTo>
                    <a:pt x="5070" y="2"/>
                  </a:lnTo>
                  <a:lnTo>
                    <a:pt x="4990" y="4"/>
                  </a:lnTo>
                  <a:lnTo>
                    <a:pt x="4906" y="8"/>
                  </a:lnTo>
                  <a:lnTo>
                    <a:pt x="4816" y="12"/>
                  </a:lnTo>
                  <a:lnTo>
                    <a:pt x="4722" y="17"/>
                  </a:lnTo>
                  <a:lnTo>
                    <a:pt x="4623" y="24"/>
                  </a:lnTo>
                  <a:lnTo>
                    <a:pt x="4522" y="33"/>
                  </a:lnTo>
                  <a:lnTo>
                    <a:pt x="4416" y="43"/>
                  </a:lnTo>
                  <a:lnTo>
                    <a:pt x="4308" y="55"/>
                  </a:lnTo>
                  <a:lnTo>
                    <a:pt x="4198" y="69"/>
                  </a:lnTo>
                  <a:lnTo>
                    <a:pt x="4084" y="85"/>
                  </a:lnTo>
                  <a:lnTo>
                    <a:pt x="3969" y="104"/>
                  </a:lnTo>
                  <a:lnTo>
                    <a:pt x="3853" y="124"/>
                  </a:lnTo>
                  <a:lnTo>
                    <a:pt x="3735" y="148"/>
                  </a:lnTo>
                  <a:lnTo>
                    <a:pt x="3675" y="160"/>
                  </a:lnTo>
                  <a:lnTo>
                    <a:pt x="3616" y="174"/>
                  </a:lnTo>
                  <a:lnTo>
                    <a:pt x="3556" y="188"/>
                  </a:lnTo>
                  <a:lnTo>
                    <a:pt x="3497" y="203"/>
                  </a:lnTo>
                  <a:lnTo>
                    <a:pt x="3436" y="218"/>
                  </a:lnTo>
                  <a:lnTo>
                    <a:pt x="3376" y="235"/>
                  </a:lnTo>
                  <a:lnTo>
                    <a:pt x="3317" y="252"/>
                  </a:lnTo>
                  <a:lnTo>
                    <a:pt x="3257" y="270"/>
                  </a:lnTo>
                  <a:lnTo>
                    <a:pt x="3198" y="289"/>
                  </a:lnTo>
                  <a:lnTo>
                    <a:pt x="3138" y="308"/>
                  </a:lnTo>
                  <a:lnTo>
                    <a:pt x="3079" y="329"/>
                  </a:lnTo>
                  <a:lnTo>
                    <a:pt x="3019" y="350"/>
                  </a:lnTo>
                  <a:lnTo>
                    <a:pt x="2961" y="372"/>
                  </a:lnTo>
                  <a:lnTo>
                    <a:pt x="2902" y="395"/>
                  </a:lnTo>
                  <a:lnTo>
                    <a:pt x="2845" y="419"/>
                  </a:lnTo>
                  <a:lnTo>
                    <a:pt x="2787" y="444"/>
                  </a:lnTo>
                  <a:lnTo>
                    <a:pt x="2729" y="470"/>
                  </a:lnTo>
                  <a:lnTo>
                    <a:pt x="2673" y="497"/>
                  </a:lnTo>
                  <a:lnTo>
                    <a:pt x="2616" y="525"/>
                  </a:lnTo>
                  <a:lnTo>
                    <a:pt x="2561" y="554"/>
                  </a:lnTo>
                  <a:lnTo>
                    <a:pt x="2506" y="584"/>
                  </a:lnTo>
                  <a:lnTo>
                    <a:pt x="2452" y="615"/>
                  </a:lnTo>
                  <a:lnTo>
                    <a:pt x="2398" y="647"/>
                  </a:lnTo>
                  <a:lnTo>
                    <a:pt x="2346" y="680"/>
                  </a:lnTo>
                  <a:lnTo>
                    <a:pt x="2294" y="714"/>
                  </a:lnTo>
                  <a:lnTo>
                    <a:pt x="2243" y="750"/>
                  </a:lnTo>
                  <a:lnTo>
                    <a:pt x="2193" y="787"/>
                  </a:lnTo>
                  <a:lnTo>
                    <a:pt x="2144" y="824"/>
                  </a:lnTo>
                  <a:lnTo>
                    <a:pt x="2096" y="863"/>
                  </a:lnTo>
                  <a:lnTo>
                    <a:pt x="2048" y="903"/>
                  </a:lnTo>
                  <a:lnTo>
                    <a:pt x="2003" y="944"/>
                  </a:lnTo>
                  <a:lnTo>
                    <a:pt x="1957" y="987"/>
                  </a:lnTo>
                  <a:lnTo>
                    <a:pt x="1957" y="987"/>
                  </a:lnTo>
                  <a:lnTo>
                    <a:pt x="1899" y="1044"/>
                  </a:lnTo>
                  <a:lnTo>
                    <a:pt x="1741" y="1199"/>
                  </a:lnTo>
                  <a:lnTo>
                    <a:pt x="1517" y="1422"/>
                  </a:lnTo>
                  <a:lnTo>
                    <a:pt x="1389" y="1549"/>
                  </a:lnTo>
                  <a:lnTo>
                    <a:pt x="1256" y="1685"/>
                  </a:lnTo>
                  <a:lnTo>
                    <a:pt x="1121" y="1822"/>
                  </a:lnTo>
                  <a:lnTo>
                    <a:pt x="987" y="1960"/>
                  </a:lnTo>
                  <a:lnTo>
                    <a:pt x="860" y="2093"/>
                  </a:lnTo>
                  <a:lnTo>
                    <a:pt x="743" y="2220"/>
                  </a:lnTo>
                  <a:lnTo>
                    <a:pt x="689" y="2279"/>
                  </a:lnTo>
                  <a:lnTo>
                    <a:pt x="639" y="2335"/>
                  </a:lnTo>
                  <a:lnTo>
                    <a:pt x="593" y="2387"/>
                  </a:lnTo>
                  <a:lnTo>
                    <a:pt x="552" y="2435"/>
                  </a:lnTo>
                  <a:lnTo>
                    <a:pt x="516" y="2480"/>
                  </a:lnTo>
                  <a:lnTo>
                    <a:pt x="486" y="2519"/>
                  </a:lnTo>
                  <a:lnTo>
                    <a:pt x="462" y="2552"/>
                  </a:lnTo>
                  <a:lnTo>
                    <a:pt x="452" y="2567"/>
                  </a:lnTo>
                  <a:lnTo>
                    <a:pt x="445" y="2580"/>
                  </a:lnTo>
                  <a:lnTo>
                    <a:pt x="445" y="2580"/>
                  </a:lnTo>
                  <a:lnTo>
                    <a:pt x="420" y="2626"/>
                  </a:lnTo>
                  <a:lnTo>
                    <a:pt x="393" y="2675"/>
                  </a:lnTo>
                  <a:lnTo>
                    <a:pt x="366" y="2728"/>
                  </a:lnTo>
                  <a:lnTo>
                    <a:pt x="336" y="2788"/>
                  </a:lnTo>
                  <a:lnTo>
                    <a:pt x="322" y="2820"/>
                  </a:lnTo>
                  <a:lnTo>
                    <a:pt x="307" y="2854"/>
                  </a:lnTo>
                  <a:lnTo>
                    <a:pt x="293" y="2890"/>
                  </a:lnTo>
                  <a:lnTo>
                    <a:pt x="278" y="2928"/>
                  </a:lnTo>
                  <a:lnTo>
                    <a:pt x="263" y="2968"/>
                  </a:lnTo>
                  <a:lnTo>
                    <a:pt x="247" y="3010"/>
                  </a:lnTo>
                  <a:lnTo>
                    <a:pt x="233" y="3056"/>
                  </a:lnTo>
                  <a:lnTo>
                    <a:pt x="218" y="3104"/>
                  </a:lnTo>
                  <a:lnTo>
                    <a:pt x="203" y="3155"/>
                  </a:lnTo>
                  <a:lnTo>
                    <a:pt x="189" y="3208"/>
                  </a:lnTo>
                  <a:lnTo>
                    <a:pt x="174" y="3265"/>
                  </a:lnTo>
                  <a:lnTo>
                    <a:pt x="160" y="3326"/>
                  </a:lnTo>
                  <a:lnTo>
                    <a:pt x="146" y="3390"/>
                  </a:lnTo>
                  <a:lnTo>
                    <a:pt x="131" y="3457"/>
                  </a:lnTo>
                  <a:lnTo>
                    <a:pt x="117" y="3527"/>
                  </a:lnTo>
                  <a:lnTo>
                    <a:pt x="104" y="3603"/>
                  </a:lnTo>
                  <a:lnTo>
                    <a:pt x="91" y="3681"/>
                  </a:lnTo>
                  <a:lnTo>
                    <a:pt x="78" y="3764"/>
                  </a:lnTo>
                  <a:lnTo>
                    <a:pt x="66" y="3851"/>
                  </a:lnTo>
                  <a:lnTo>
                    <a:pt x="54" y="3943"/>
                  </a:lnTo>
                  <a:lnTo>
                    <a:pt x="43" y="4040"/>
                  </a:lnTo>
                  <a:lnTo>
                    <a:pt x="30" y="4141"/>
                  </a:lnTo>
                  <a:lnTo>
                    <a:pt x="20" y="4247"/>
                  </a:lnTo>
                  <a:lnTo>
                    <a:pt x="10" y="4358"/>
                  </a:lnTo>
                  <a:lnTo>
                    <a:pt x="10" y="4358"/>
                  </a:lnTo>
                  <a:lnTo>
                    <a:pt x="6" y="4426"/>
                  </a:lnTo>
                  <a:lnTo>
                    <a:pt x="4" y="4493"/>
                  </a:lnTo>
                  <a:lnTo>
                    <a:pt x="2" y="4561"/>
                  </a:lnTo>
                  <a:lnTo>
                    <a:pt x="0" y="4628"/>
                  </a:lnTo>
                  <a:lnTo>
                    <a:pt x="0" y="4628"/>
                  </a:lnTo>
                  <a:lnTo>
                    <a:pt x="10" y="4749"/>
                  </a:lnTo>
                  <a:lnTo>
                    <a:pt x="20" y="4863"/>
                  </a:lnTo>
                  <a:lnTo>
                    <a:pt x="31" y="4973"/>
                  </a:lnTo>
                  <a:lnTo>
                    <a:pt x="44" y="5077"/>
                  </a:lnTo>
                  <a:lnTo>
                    <a:pt x="56" y="5176"/>
                  </a:lnTo>
                  <a:lnTo>
                    <a:pt x="68" y="5271"/>
                  </a:lnTo>
                  <a:lnTo>
                    <a:pt x="81" y="5360"/>
                  </a:lnTo>
                  <a:lnTo>
                    <a:pt x="94" y="5444"/>
                  </a:lnTo>
                  <a:lnTo>
                    <a:pt x="107" y="5525"/>
                  </a:lnTo>
                  <a:lnTo>
                    <a:pt x="121" y="5602"/>
                  </a:lnTo>
                  <a:lnTo>
                    <a:pt x="135" y="5674"/>
                  </a:lnTo>
                  <a:lnTo>
                    <a:pt x="151" y="5742"/>
                  </a:lnTo>
                  <a:lnTo>
                    <a:pt x="165" y="5806"/>
                  </a:lnTo>
                  <a:lnTo>
                    <a:pt x="180" y="5868"/>
                  </a:lnTo>
                  <a:lnTo>
                    <a:pt x="195" y="5925"/>
                  </a:lnTo>
                  <a:lnTo>
                    <a:pt x="210" y="5979"/>
                  </a:lnTo>
                  <a:lnTo>
                    <a:pt x="226" y="6030"/>
                  </a:lnTo>
                  <a:lnTo>
                    <a:pt x="241" y="6078"/>
                  </a:lnTo>
                  <a:lnTo>
                    <a:pt x="257" y="6124"/>
                  </a:lnTo>
                  <a:lnTo>
                    <a:pt x="272" y="6166"/>
                  </a:lnTo>
                  <a:lnTo>
                    <a:pt x="288" y="6206"/>
                  </a:lnTo>
                  <a:lnTo>
                    <a:pt x="303" y="6244"/>
                  </a:lnTo>
                  <a:lnTo>
                    <a:pt x="318" y="6279"/>
                  </a:lnTo>
                  <a:lnTo>
                    <a:pt x="333" y="6313"/>
                  </a:lnTo>
                  <a:lnTo>
                    <a:pt x="363" y="6376"/>
                  </a:lnTo>
                  <a:lnTo>
                    <a:pt x="392" y="6431"/>
                  </a:lnTo>
                  <a:lnTo>
                    <a:pt x="419" y="6482"/>
                  </a:lnTo>
                  <a:lnTo>
                    <a:pt x="445" y="6529"/>
                  </a:lnTo>
                  <a:lnTo>
                    <a:pt x="445" y="6529"/>
                  </a:lnTo>
                  <a:lnTo>
                    <a:pt x="453" y="6543"/>
                  </a:lnTo>
                  <a:lnTo>
                    <a:pt x="462" y="6557"/>
                  </a:lnTo>
                  <a:lnTo>
                    <a:pt x="487" y="6591"/>
                  </a:lnTo>
                  <a:lnTo>
                    <a:pt x="516" y="6630"/>
                  </a:lnTo>
                  <a:lnTo>
                    <a:pt x="552" y="6674"/>
                  </a:lnTo>
                  <a:lnTo>
                    <a:pt x="594" y="6723"/>
                  </a:lnTo>
                  <a:lnTo>
                    <a:pt x="639" y="6775"/>
                  </a:lnTo>
                  <a:lnTo>
                    <a:pt x="690" y="6831"/>
                  </a:lnTo>
                  <a:lnTo>
                    <a:pt x="743" y="6890"/>
                  </a:lnTo>
                  <a:lnTo>
                    <a:pt x="860" y="7016"/>
                  </a:lnTo>
                  <a:lnTo>
                    <a:pt x="987" y="7150"/>
                  </a:lnTo>
                  <a:lnTo>
                    <a:pt x="1121" y="7288"/>
                  </a:lnTo>
                  <a:lnTo>
                    <a:pt x="1256" y="7425"/>
                  </a:lnTo>
                  <a:lnTo>
                    <a:pt x="1389" y="7561"/>
                  </a:lnTo>
                  <a:lnTo>
                    <a:pt x="1517" y="7688"/>
                  </a:lnTo>
                  <a:lnTo>
                    <a:pt x="1742" y="7911"/>
                  </a:lnTo>
                  <a:lnTo>
                    <a:pt x="1899" y="8066"/>
                  </a:lnTo>
                  <a:lnTo>
                    <a:pt x="1957" y="8123"/>
                  </a:lnTo>
                  <a:lnTo>
                    <a:pt x="1957" y="8123"/>
                  </a:lnTo>
                  <a:lnTo>
                    <a:pt x="2003" y="8166"/>
                  </a:lnTo>
                  <a:lnTo>
                    <a:pt x="2049" y="8207"/>
                  </a:lnTo>
                  <a:lnTo>
                    <a:pt x="2096" y="8247"/>
                  </a:lnTo>
                  <a:lnTo>
                    <a:pt x="2144" y="8285"/>
                  </a:lnTo>
                  <a:lnTo>
                    <a:pt x="2193" y="8323"/>
                  </a:lnTo>
                  <a:lnTo>
                    <a:pt x="2244" y="8360"/>
                  </a:lnTo>
                  <a:lnTo>
                    <a:pt x="2294" y="8396"/>
                  </a:lnTo>
                  <a:lnTo>
                    <a:pt x="2347" y="8430"/>
                  </a:lnTo>
                  <a:lnTo>
                    <a:pt x="2399" y="8463"/>
                  </a:lnTo>
                  <a:lnTo>
                    <a:pt x="2453" y="8495"/>
                  </a:lnTo>
                  <a:lnTo>
                    <a:pt x="2506" y="8526"/>
                  </a:lnTo>
                  <a:lnTo>
                    <a:pt x="2562" y="8555"/>
                  </a:lnTo>
                  <a:lnTo>
                    <a:pt x="2617" y="8584"/>
                  </a:lnTo>
                  <a:lnTo>
                    <a:pt x="2673" y="8613"/>
                  </a:lnTo>
                  <a:lnTo>
                    <a:pt x="2730" y="8640"/>
                  </a:lnTo>
                  <a:lnTo>
                    <a:pt x="2787" y="8666"/>
                  </a:lnTo>
                  <a:lnTo>
                    <a:pt x="2845" y="8691"/>
                  </a:lnTo>
                  <a:lnTo>
                    <a:pt x="2903" y="8715"/>
                  </a:lnTo>
                  <a:lnTo>
                    <a:pt x="2962" y="8738"/>
                  </a:lnTo>
                  <a:lnTo>
                    <a:pt x="3020" y="8760"/>
                  </a:lnTo>
                  <a:lnTo>
                    <a:pt x="3079" y="8781"/>
                  </a:lnTo>
                  <a:lnTo>
                    <a:pt x="3138" y="8801"/>
                  </a:lnTo>
                  <a:lnTo>
                    <a:pt x="3198" y="8821"/>
                  </a:lnTo>
                  <a:lnTo>
                    <a:pt x="3257" y="8839"/>
                  </a:lnTo>
                  <a:lnTo>
                    <a:pt x="3317" y="8857"/>
                  </a:lnTo>
                  <a:lnTo>
                    <a:pt x="3376" y="8874"/>
                  </a:lnTo>
                  <a:lnTo>
                    <a:pt x="3437" y="8892"/>
                  </a:lnTo>
                  <a:lnTo>
                    <a:pt x="3497" y="8907"/>
                  </a:lnTo>
                  <a:lnTo>
                    <a:pt x="3556" y="8922"/>
                  </a:lnTo>
                  <a:lnTo>
                    <a:pt x="3616" y="8936"/>
                  </a:lnTo>
                  <a:lnTo>
                    <a:pt x="3675" y="8949"/>
                  </a:lnTo>
                  <a:lnTo>
                    <a:pt x="3735" y="8962"/>
                  </a:lnTo>
                  <a:lnTo>
                    <a:pt x="3853" y="8985"/>
                  </a:lnTo>
                  <a:lnTo>
                    <a:pt x="3970" y="9006"/>
                  </a:lnTo>
                  <a:lnTo>
                    <a:pt x="4085" y="9024"/>
                  </a:lnTo>
                  <a:lnTo>
                    <a:pt x="4198" y="9040"/>
                  </a:lnTo>
                  <a:lnTo>
                    <a:pt x="4308" y="9054"/>
                  </a:lnTo>
                  <a:lnTo>
                    <a:pt x="4417" y="9066"/>
                  </a:lnTo>
                  <a:lnTo>
                    <a:pt x="4522" y="9077"/>
                  </a:lnTo>
                  <a:lnTo>
                    <a:pt x="4624" y="9085"/>
                  </a:lnTo>
                  <a:lnTo>
                    <a:pt x="4722" y="9092"/>
                  </a:lnTo>
                  <a:lnTo>
                    <a:pt x="4816" y="9098"/>
                  </a:lnTo>
                  <a:lnTo>
                    <a:pt x="4906" y="9102"/>
                  </a:lnTo>
                  <a:lnTo>
                    <a:pt x="4990" y="9105"/>
                  </a:lnTo>
                  <a:lnTo>
                    <a:pt x="5070" y="9108"/>
                  </a:lnTo>
                  <a:lnTo>
                    <a:pt x="5144" y="9109"/>
                  </a:lnTo>
                  <a:lnTo>
                    <a:pt x="5275" y="9110"/>
                  </a:lnTo>
                  <a:lnTo>
                    <a:pt x="5275" y="9110"/>
                  </a:lnTo>
                  <a:lnTo>
                    <a:pt x="7183" y="9110"/>
                  </a:lnTo>
                  <a:lnTo>
                    <a:pt x="7183" y="0"/>
                  </a:lnTo>
                  <a:lnTo>
                    <a:pt x="7183" y="0"/>
                  </a:lnTo>
                  <a:lnTo>
                    <a:pt x="5275" y="0"/>
                  </a:lnTo>
                  <a:lnTo>
                    <a:pt x="5275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20191043">
            <a:off x="3677887" y="2528257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 rot="20191043">
            <a:off x="5398616" y="2231660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 rot="20191043">
            <a:off x="6861696" y="4184363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 rot="20191043">
            <a:off x="8381918" y="3523900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1" name="TextBox 41"/>
          <p:cNvSpPr txBox="1"/>
          <p:nvPr/>
        </p:nvSpPr>
        <p:spPr>
          <a:xfrm>
            <a:off x="879947" y="3339596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79947" y="300716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430170" y="2097791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430170" y="176536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3864919" y="5036959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864919" y="4704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9216387" y="5036959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9216387" y="4704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491792" y="2705307"/>
            <a:ext cx="3449860" cy="3278593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>
            <a:outerShdw blurRad="368300" dist="38100" dir="8100000" algn="tr" rotWithShape="0">
              <a:prstClr val="black">
                <a:alpha val="90000"/>
              </a:prstClr>
            </a:outerShdw>
          </a:effectLst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444500" h="1041400" prst="angle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996931" y="2377656"/>
            <a:ext cx="2410640" cy="2286081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11150" h="730250"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349953" y="2152199"/>
            <a:ext cx="1702330" cy="162315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215900" h="501650" prst="angle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611133" y="1800685"/>
            <a:ext cx="1157265" cy="113900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17709539" lon="2246828" rev="19210350"/>
            </a:camera>
            <a:lightRig rig="balanced" dir="t">
              <a:rot lat="0" lon="0" rev="600000"/>
            </a:lightRig>
          </a:scene3d>
          <a:sp3d prstMaterial="flat">
            <a:bevelT w="234950" h="520700"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2900112" y="1256098"/>
            <a:ext cx="569500" cy="56950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36550" h="755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>
            <a:off x="3315763" y="1953498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517115" y="2620307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847355" y="3312124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378949" y="4324552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758657" y="5326894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TextBox 80"/>
          <p:cNvSpPr txBox="1"/>
          <p:nvPr/>
        </p:nvSpPr>
        <p:spPr>
          <a:xfrm>
            <a:off x="7766153" y="514418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22886" y="499541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66153" y="4147919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22886" y="4008168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66153" y="3175563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22886" y="300567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66153" y="243897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22886" y="232454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66153" y="1750841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22886" y="1636410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13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29246" y="153551"/>
            <a:ext cx="5061568" cy="71139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473493" y="2176166"/>
            <a:ext cx="1746661" cy="174666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 1</a:t>
            </a:r>
            <a:endParaRPr lang="zh-CN" altLang="en-US" sz="211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31455" y="2742296"/>
            <a:ext cx="1746661" cy="17466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2</a:t>
            </a:r>
            <a:endParaRPr lang="zh-CN" altLang="en-US" sz="211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89416" y="2176166"/>
            <a:ext cx="1746661" cy="17466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3</a:t>
            </a:r>
            <a:endParaRPr lang="zh-CN" altLang="en-US" sz="211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447378" y="2742296"/>
            <a:ext cx="1746661" cy="174666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4</a:t>
            </a:r>
            <a:endParaRPr lang="zh-CN" altLang="en-US" sz="21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>
            <a:stCxn id="9" idx="6"/>
            <a:endCxn id="14" idx="2"/>
          </p:cNvCxnSpPr>
          <p:nvPr/>
        </p:nvCxnSpPr>
        <p:spPr>
          <a:xfrm>
            <a:off x="3220154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6"/>
            <a:endCxn id="17" idx="2"/>
          </p:cNvCxnSpPr>
          <p:nvPr/>
        </p:nvCxnSpPr>
        <p:spPr>
          <a:xfrm flipV="1">
            <a:off x="5878116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6"/>
            <a:endCxn id="20" idx="2"/>
          </p:cNvCxnSpPr>
          <p:nvPr/>
        </p:nvCxnSpPr>
        <p:spPr>
          <a:xfrm>
            <a:off x="8536077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0"/>
          <p:cNvSpPr txBox="1"/>
          <p:nvPr/>
        </p:nvSpPr>
        <p:spPr>
          <a:xfrm>
            <a:off x="1365214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1365214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922676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3922676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6480138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71"/>
          <p:cNvSpPr txBox="1"/>
          <p:nvPr/>
        </p:nvSpPr>
        <p:spPr>
          <a:xfrm>
            <a:off x="6480138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170"/>
          <p:cNvSpPr txBox="1"/>
          <p:nvPr/>
        </p:nvSpPr>
        <p:spPr>
          <a:xfrm>
            <a:off x="9094751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71"/>
          <p:cNvSpPr txBox="1"/>
          <p:nvPr/>
        </p:nvSpPr>
        <p:spPr>
          <a:xfrm>
            <a:off x="9094751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heme/theme1.xml><?xml version="1.0" encoding="utf-8"?>
<a:theme xmlns:a="http://schemas.openxmlformats.org/drawingml/2006/main" name="1_自定义设计方案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2870</Words>
  <Application>Microsoft Office PowerPoint</Application>
  <PresentationFormat>自定义</PresentationFormat>
  <Paragraphs>194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HelveticaNeueLT Pro 35 Th</vt:lpstr>
      <vt:lpstr>冬青黑体简体中文 W3</vt:lpstr>
      <vt:lpstr>方正稚艺简体</vt:lpstr>
      <vt:lpstr>宋体</vt:lpstr>
      <vt:lpstr>微软雅黑</vt:lpstr>
      <vt:lpstr>Arial</vt:lpstr>
      <vt:lpstr>Arial Black</vt:lpstr>
      <vt:lpstr>Calibri</vt:lpstr>
      <vt:lpstr>Calibri Light</vt:lpstr>
      <vt:lpstr>Franklin Gothic Book</vt:lpstr>
      <vt:lpstr>Franklin Gothic Medium</vt:lpstr>
      <vt:lpstr>Helvetica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2021-01-05T11:13:08Z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