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7" r:id="rId2"/>
    <p:sldId id="258" r:id="rId3"/>
    <p:sldId id="259" r:id="rId4"/>
    <p:sldId id="281" r:id="rId5"/>
    <p:sldId id="286" r:id="rId6"/>
    <p:sldId id="284" r:id="rId7"/>
    <p:sldId id="285" r:id="rId8"/>
    <p:sldId id="294" r:id="rId9"/>
    <p:sldId id="265" r:id="rId10"/>
    <p:sldId id="264" r:id="rId11"/>
    <p:sldId id="288" r:id="rId12"/>
    <p:sldId id="278" r:id="rId13"/>
    <p:sldId id="283" r:id="rId14"/>
    <p:sldId id="261" r:id="rId15"/>
    <p:sldId id="291" r:id="rId16"/>
    <p:sldId id="270" r:id="rId17"/>
    <p:sldId id="260" r:id="rId18"/>
    <p:sldId id="272" r:id="rId19"/>
    <p:sldId id="289" r:id="rId20"/>
    <p:sldId id="292" r:id="rId21"/>
    <p:sldId id="277" r:id="rId22"/>
    <p:sldId id="274" r:id="rId23"/>
    <p:sldId id="290" r:id="rId24"/>
    <p:sldId id="293" r:id="rId25"/>
    <p:sldId id="287" r:id="rId26"/>
    <p:sldId id="273" r:id="rId27"/>
    <p:sldId id="263" r:id="rId28"/>
    <p:sldId id="280" r:id="rId29"/>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404040"/>
    <a:srgbClr val="EEE8F4"/>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a:blip r:embed="rId2"/>
            <a:srcRect/>
            <a:stretch>
              <a:fillRect l="-147" r="-14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109948" y="5055438"/>
            <a:ext cx="6635801"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5109949" y="1828800"/>
            <a:ext cx="6662952" cy="315016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a:blip r:embed="rId2"/>
            <a:srcRect/>
            <a:stretch>
              <a:fillRect l="-118" r="-1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4793877" y="1021579"/>
            <a:ext cx="6767224" cy="2882900"/>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4796295" y="4041003"/>
            <a:ext cx="676480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a:blip r:embed="rId13"/>
            <a:srcRect/>
            <a:stretch>
              <a:fillRect l="-176" r="-17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546167" y="368300"/>
            <a:ext cx="954966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4.xml"/></Relationships>
</file>

<file path=ppt/slides/_rels/slide1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Layout" Target="../slideLayouts/slideLayout6.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tags" Target="../tags/tag56.xml"/><Relationship Id="rId13" Type="http://schemas.openxmlformats.org/officeDocument/2006/relationships/tags" Target="../tags/tag61.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tags" Target="../tags/tag60.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5" Type="http://schemas.openxmlformats.org/officeDocument/2006/relationships/tags" Target="../tags/tag53.xml"/><Relationship Id="rId15" Type="http://schemas.openxmlformats.org/officeDocument/2006/relationships/slideLayout" Target="../slideLayouts/slideLayout6.xml"/><Relationship Id="rId10" Type="http://schemas.openxmlformats.org/officeDocument/2006/relationships/tags" Target="../tags/tag58.xml"/><Relationship Id="rId4" Type="http://schemas.openxmlformats.org/officeDocument/2006/relationships/tags" Target="../tags/tag52.xml"/><Relationship Id="rId9" Type="http://schemas.openxmlformats.org/officeDocument/2006/relationships/tags" Target="../tags/tag57.xml"/><Relationship Id="rId14" Type="http://schemas.openxmlformats.org/officeDocument/2006/relationships/tags" Target="../tags/tag62.xml"/></Relationships>
</file>

<file path=ppt/slides/_rels/slide18.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Layout" Target="../slideLayouts/slideLayout6.xml"/><Relationship Id="rId4" Type="http://schemas.openxmlformats.org/officeDocument/2006/relationships/tags" Target="../tags/tag66.xml"/></Relationships>
</file>

<file path=ppt/slides/_rels/slide19.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slideLayout" Target="../slideLayouts/slideLayout6.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s>
</file>

<file path=ppt/slides/_rels/slide2.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tags" Target="../tags/tag22.xml"/><Relationship Id="rId26" Type="http://schemas.openxmlformats.org/officeDocument/2006/relationships/slide" Target="slide3.xml"/><Relationship Id="rId3" Type="http://schemas.openxmlformats.org/officeDocument/2006/relationships/tags" Target="../tags/tag7.xml"/><Relationship Id="rId21" Type="http://schemas.openxmlformats.org/officeDocument/2006/relationships/tags" Target="../tags/tag25.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tags" Target="../tags/tag21.xml"/><Relationship Id="rId25" Type="http://schemas.openxmlformats.org/officeDocument/2006/relationships/slideLayout" Target="../slideLayouts/slideLayout7.xml"/><Relationship Id="rId2" Type="http://schemas.openxmlformats.org/officeDocument/2006/relationships/tags" Target="../tags/tag6.xml"/><Relationship Id="rId16" Type="http://schemas.openxmlformats.org/officeDocument/2006/relationships/tags" Target="../tags/tag20.xml"/><Relationship Id="rId20" Type="http://schemas.openxmlformats.org/officeDocument/2006/relationships/tags" Target="../tags/tag24.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24" Type="http://schemas.openxmlformats.org/officeDocument/2006/relationships/tags" Target="../tags/tag28.xml"/><Relationship Id="rId5" Type="http://schemas.openxmlformats.org/officeDocument/2006/relationships/tags" Target="../tags/tag9.xml"/><Relationship Id="rId15" Type="http://schemas.openxmlformats.org/officeDocument/2006/relationships/tags" Target="../tags/tag19.xml"/><Relationship Id="rId23" Type="http://schemas.openxmlformats.org/officeDocument/2006/relationships/tags" Target="../tags/tag27.xml"/><Relationship Id="rId10" Type="http://schemas.openxmlformats.org/officeDocument/2006/relationships/tags" Target="../tags/tag14.xml"/><Relationship Id="rId19" Type="http://schemas.openxmlformats.org/officeDocument/2006/relationships/tags" Target="../tags/tag23.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 Id="rId22" Type="http://schemas.openxmlformats.org/officeDocument/2006/relationships/tags" Target="../tags/tag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tags" Target="../tags/tag80.xml"/><Relationship Id="rId3" Type="http://schemas.openxmlformats.org/officeDocument/2006/relationships/tags" Target="../tags/tag75.xml"/><Relationship Id="rId7" Type="http://schemas.openxmlformats.org/officeDocument/2006/relationships/tags" Target="../tags/tag79.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10" Type="http://schemas.openxmlformats.org/officeDocument/2006/relationships/slideLayout" Target="../slideLayouts/slideLayout6.xml"/><Relationship Id="rId4" Type="http://schemas.openxmlformats.org/officeDocument/2006/relationships/tags" Target="../tags/tag76.xml"/><Relationship Id="rId9" Type="http://schemas.openxmlformats.org/officeDocument/2006/relationships/tags" Target="../tags/tag8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tags" Target="../tags/tag89.xml"/><Relationship Id="rId3" Type="http://schemas.openxmlformats.org/officeDocument/2006/relationships/tags" Target="../tags/tag84.xml"/><Relationship Id="rId7" Type="http://schemas.openxmlformats.org/officeDocument/2006/relationships/tags" Target="../tags/tag88.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image" Target="../media/image4.png"/><Relationship Id="rId5" Type="http://schemas.openxmlformats.org/officeDocument/2006/relationships/tags" Target="../tags/tag86.xml"/><Relationship Id="rId10" Type="http://schemas.openxmlformats.org/officeDocument/2006/relationships/slideLayout" Target="../slideLayouts/slideLayout6.xml"/><Relationship Id="rId4" Type="http://schemas.openxmlformats.org/officeDocument/2006/relationships/tags" Target="../tags/tag85.xml"/><Relationship Id="rId9" Type="http://schemas.openxmlformats.org/officeDocument/2006/relationships/tags" Target="../tags/tag90.xml"/></Relationships>
</file>

<file path=ppt/slides/_rels/slide24.xml.rels><?xml version="1.0" encoding="UTF-8" standalone="yes"?>
<Relationships xmlns="http://schemas.openxmlformats.org/package/2006/relationships"><Relationship Id="rId3" Type="http://schemas.openxmlformats.org/officeDocument/2006/relationships/tags" Target="../tags/tag93.xml"/><Relationship Id="rId7" Type="http://schemas.openxmlformats.org/officeDocument/2006/relationships/slideLayout" Target="../slideLayouts/slideLayout6.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slideLayout" Target="../slideLayouts/slideLayout6.xml"/><Relationship Id="rId4" Type="http://schemas.openxmlformats.org/officeDocument/2006/relationships/tags" Target="../tags/tag10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Layout" Target="../slideLayouts/slideLayout6.xml"/><Relationship Id="rId4" Type="http://schemas.openxmlformats.org/officeDocument/2006/relationships/tags" Target="../tags/tag32.xml"/></Relationships>
</file>

<file path=ppt/slides/_rels/slide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6.xml"/><Relationship Id="rId5" Type="http://schemas.openxmlformats.org/officeDocument/2006/relationships/tags" Target="../tags/tag37.xml"/><Relationship Id="rId4" Type="http://schemas.openxmlformats.org/officeDocument/2006/relationships/tags" Target="../tags/tag36.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slideLayout" Target="../slideLayouts/slideLayout6.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a:latin typeface="+mn-ea"/>
              </a:rPr>
              <a:t>讲课人：</a:t>
            </a:r>
            <a:r>
              <a:rPr lang="en-US" altLang="zh-CN">
                <a:latin typeface="+mn-ea"/>
              </a:rPr>
              <a:t>xiazaii   </a:t>
            </a:r>
            <a:r>
              <a:rPr lang="zh-CN" altLang="en-US">
                <a:latin typeface="+mn-ea"/>
              </a:rPr>
              <a:t>时间：</a:t>
            </a:r>
            <a:r>
              <a:rPr lang="en-US" altLang="zh-CN">
                <a:latin typeface="+mn-ea"/>
              </a:rPr>
              <a:t>202X</a:t>
            </a:r>
            <a:r>
              <a:rPr lang="zh-CN" altLang="en-US">
                <a:latin typeface="+mn-ea"/>
              </a:rPr>
              <a:t>年</a:t>
            </a:r>
            <a:r>
              <a:rPr lang="en-US" altLang="zh-CN">
                <a:latin typeface="+mn-ea"/>
              </a:rPr>
              <a:t>12</a:t>
            </a:r>
            <a:r>
              <a:rPr lang="zh-CN" altLang="en-US">
                <a:latin typeface="+mn-ea"/>
              </a:rPr>
              <a:t>月</a:t>
            </a:r>
            <a:r>
              <a:rPr lang="en-US" altLang="zh-CN">
                <a:latin typeface="+mn-ea"/>
              </a:rPr>
              <a:t>30</a:t>
            </a:r>
            <a:r>
              <a:rPr lang="zh-CN" altLang="en-US">
                <a:latin typeface="+mn-ea"/>
              </a:rPr>
              <a:t>日</a:t>
            </a:r>
            <a:endParaRPr dirty="0">
              <a:latin typeface="+mn-ea"/>
            </a:endParaRPr>
          </a:p>
        </p:txBody>
      </p:sp>
      <p:sp>
        <p:nvSpPr>
          <p:cNvPr id="6146" name="标题 5"/>
          <p:cNvSpPr>
            <a:spLocks noGrp="1"/>
          </p:cNvSpPr>
          <p:nvPr>
            <p:ph type="ctrTitle"/>
          </p:nvPr>
        </p:nvSpPr>
        <p:spPr/>
        <p:txBody>
          <a:bodyPr>
            <a:noAutofit/>
          </a:bodyPr>
          <a:lstStyle/>
          <a:p>
            <a:r>
              <a:rPr lang="zh-CN" altLang="en-US" sz="5400" dirty="0"/>
              <a:t>学校公开课</a:t>
            </a:r>
            <a:br>
              <a:rPr lang="en-US" altLang="zh-CN" sz="5400" dirty="0"/>
            </a:br>
            <a:r>
              <a:rPr lang="zh-CN" altLang="en-US" sz="5400" dirty="0"/>
              <a:t>教育教学通用模板</a:t>
            </a:r>
          </a:p>
        </p:txBody>
      </p:sp>
      <p:sp>
        <p:nvSpPr>
          <p:cNvPr id="4" name="任意多边形 11"/>
          <p:cNvSpPr/>
          <p:nvPr>
            <p:custDataLst>
              <p:tags r:id="rId1"/>
            </p:custDataLst>
          </p:nvPr>
        </p:nvSpPr>
        <p:spPr>
          <a:xfrm>
            <a:off x="9367529" y="815976"/>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年</a:t>
            </a:r>
          </a:p>
        </p:txBody>
      </p:sp>
      <p:sp>
        <p:nvSpPr>
          <p:cNvPr id="5" name="任意多边形 13"/>
          <p:cNvSpPr/>
          <p:nvPr>
            <p:custDataLst>
              <p:tags r:id="rId2"/>
            </p:custDataLst>
          </p:nvPr>
        </p:nvSpPr>
        <p:spPr>
          <a:xfrm>
            <a:off x="10899566" y="701830"/>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班</a:t>
            </a:r>
          </a:p>
        </p:txBody>
      </p:sp>
      <p:sp>
        <p:nvSpPr>
          <p:cNvPr id="6" name="任意多边形 12"/>
          <p:cNvSpPr/>
          <p:nvPr>
            <p:custDataLst>
              <p:tags r:id="rId3"/>
            </p:custDataLst>
          </p:nvPr>
        </p:nvSpPr>
        <p:spPr>
          <a:xfrm rot="1162033">
            <a:off x="10172878" y="652141"/>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二</a:t>
            </a:r>
          </a:p>
        </p:txBody>
      </p:sp>
      <p:sp>
        <p:nvSpPr>
          <p:cNvPr id="8" name="任意多边形 10"/>
          <p:cNvSpPr/>
          <p:nvPr>
            <p:custDataLst>
              <p:tags r:id="rId4"/>
            </p:custDataLst>
          </p:nvPr>
        </p:nvSpPr>
        <p:spPr>
          <a:xfrm rot="20162435">
            <a:off x="8480922" y="283896"/>
            <a:ext cx="1065158" cy="104486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三</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3312605"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5606011"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4779086"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4609142"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6902548"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075623"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nvGrpSpPr>
          <p:cNvPr id="19" name="组合 18"/>
          <p:cNvGrpSpPr/>
          <p:nvPr/>
        </p:nvGrpSpPr>
        <p:grpSpPr>
          <a:xfrm>
            <a:off x="1555487" y="1913753"/>
            <a:ext cx="1114693" cy="2248942"/>
            <a:chOff x="6334126" y="3233738"/>
            <a:chExt cx="1266825" cy="2555875"/>
          </a:xfrm>
        </p:grpSpPr>
        <p:sp>
          <p:nvSpPr>
            <p:cNvPr id="20"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2"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51" name="组合 50"/>
          <p:cNvGrpSpPr/>
          <p:nvPr/>
        </p:nvGrpSpPr>
        <p:grpSpPr>
          <a:xfrm>
            <a:off x="2622687" y="4349777"/>
            <a:ext cx="1412224" cy="2251735"/>
            <a:chOff x="4468814" y="3241676"/>
            <a:chExt cx="1604963" cy="2559050"/>
          </a:xfrm>
        </p:grpSpPr>
        <p:sp>
          <p:nvSpPr>
            <p:cNvPr id="5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0"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1"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1"/>
          </a:solidFill>
          <a:ln>
            <a:noFill/>
          </a:ln>
        </p:spPr>
        <p:txBody>
          <a:bodyPr/>
          <a:lstStyle/>
          <a:p>
            <a:endParaRPr lang="zh-CN" altLang="en-US"/>
          </a:p>
        </p:txBody>
      </p:sp>
      <p:sp>
        <p:nvSpPr>
          <p:cNvPr id="14342" name="Freeform 8"/>
          <p:cNvSpPr/>
          <p:nvPr/>
        </p:nvSpPr>
        <p:spPr bwMode="auto">
          <a:xfrm>
            <a:off x="4141466" y="2294831"/>
            <a:ext cx="1510029" cy="151002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5"/>
          <p:cNvSpPr/>
          <p:nvPr/>
        </p:nvSpPr>
        <p:spPr bwMode="auto">
          <a:xfrm>
            <a:off x="6540506" y="3997875"/>
            <a:ext cx="1510029" cy="1510029"/>
          </a:xfrm>
          <a:prstGeom prst="ellipse">
            <a:avLst/>
          </a:prstGeom>
          <a:solidFill>
            <a:schemeClr val="accent1"/>
          </a:solidFill>
          <a:ln>
            <a:noFill/>
          </a:ln>
        </p:spPr>
        <p:txBody>
          <a:bodyPr/>
          <a:lstStyle/>
          <a:p>
            <a:endParaRPr lang="zh-CN" altLang="en-US"/>
          </a:p>
        </p:txBody>
      </p:sp>
      <p:sp>
        <p:nvSpPr>
          <p:cNvPr id="15" name="Freeform 8"/>
          <p:cNvSpPr/>
          <p:nvPr/>
        </p:nvSpPr>
        <p:spPr bwMode="auto">
          <a:xfrm>
            <a:off x="4141466" y="3997042"/>
            <a:ext cx="1510029" cy="1510029"/>
          </a:xfrm>
          <a:prstGeom prst="ellipse">
            <a:avLst/>
          </a:prstGeom>
          <a:solidFill>
            <a:schemeClr val="accent1"/>
          </a:solidFill>
          <a:ln>
            <a:noFill/>
          </a:ln>
        </p:spPr>
        <p:txBody>
          <a:bodyPr/>
          <a:lstStyle/>
          <a:p>
            <a:endParaRPr lang="zh-CN" altLang="en-US"/>
          </a:p>
        </p:txBody>
      </p:sp>
      <p:sp>
        <p:nvSpPr>
          <p:cNvPr id="16" name="KSO_Shape"/>
          <p:cNvSpPr/>
          <p:nvPr/>
        </p:nvSpPr>
        <p:spPr bwMode="auto">
          <a:xfrm>
            <a:off x="4370905" y="4329064"/>
            <a:ext cx="972264" cy="98972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6972753" y="2735442"/>
            <a:ext cx="645535" cy="630473"/>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a:xfrm>
            <a:off x="6823263" y="4430967"/>
            <a:ext cx="944515" cy="64384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1723991" y="3625349"/>
            <a:ext cx="280225" cy="2536886"/>
          </a:xfrm>
          <a:prstGeom prst="roundRect">
            <a:avLst>
              <a:gd name="adj" fmla="val 50000"/>
            </a:avLst>
          </a:prstGeom>
          <a:solidFill>
            <a:schemeClr val="accent1"/>
          </a:solidFill>
          <a:ln w="12700">
            <a:miter lim="400000"/>
          </a:ln>
        </p:spPr>
        <p:txBody>
          <a:bodyPr lIns="0" tIns="0" rIns="0" bIns="0"/>
          <a:lstStyle/>
          <a:p>
            <a:pPr lvl="0"/>
            <a:endParaRPr/>
          </a:p>
        </p:txBody>
      </p:sp>
      <p:sp>
        <p:nvSpPr>
          <p:cNvPr id="16" name="Shape 1868"/>
          <p:cNvSpPr/>
          <p:nvPr/>
        </p:nvSpPr>
        <p:spPr>
          <a:xfrm>
            <a:off x="1463783" y="4493472"/>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endParaRPr/>
          </a:p>
        </p:txBody>
      </p:sp>
      <p:sp>
        <p:nvSpPr>
          <p:cNvPr id="17" name="KSO_Shape"/>
          <p:cNvSpPr/>
          <p:nvPr/>
        </p:nvSpPr>
        <p:spPr>
          <a:xfrm>
            <a:off x="1688200" y="4776230"/>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336440" y="479334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336440" y="3984459"/>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666272" y="1768414"/>
            <a:ext cx="280225" cy="2536886"/>
          </a:xfrm>
          <a:prstGeom prst="roundRect">
            <a:avLst>
              <a:gd name="adj" fmla="val 50000"/>
            </a:avLst>
          </a:prstGeom>
          <a:solidFill>
            <a:schemeClr val="accent1"/>
          </a:solidFill>
          <a:ln w="12700">
            <a:miter lim="400000"/>
          </a:ln>
        </p:spPr>
        <p:txBody>
          <a:bodyPr lIns="0" tIns="0" rIns="0" bIns="0"/>
          <a:lstStyle/>
          <a:p>
            <a:pPr lvl="0"/>
            <a:endParaRPr/>
          </a:p>
        </p:txBody>
      </p:sp>
      <p:sp>
        <p:nvSpPr>
          <p:cNvPr id="21" name="Shape 1868"/>
          <p:cNvSpPr/>
          <p:nvPr/>
        </p:nvSpPr>
        <p:spPr>
          <a:xfrm>
            <a:off x="7406064"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endParaRPr/>
          </a:p>
        </p:txBody>
      </p:sp>
      <p:sp>
        <p:nvSpPr>
          <p:cNvPr id="22" name="矩形 21"/>
          <p:cNvSpPr/>
          <p:nvPr/>
        </p:nvSpPr>
        <p:spPr>
          <a:xfrm>
            <a:off x="8278721"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8278721"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7643497"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grpSp>
        <p:nvGrpSpPr>
          <p:cNvPr id="27" name="组合 26"/>
          <p:cNvGrpSpPr/>
          <p:nvPr/>
        </p:nvGrpSpPr>
        <p:grpSpPr>
          <a:xfrm>
            <a:off x="2960940" y="1543526"/>
            <a:ext cx="1114693" cy="2248942"/>
            <a:chOff x="6334126" y="3233738"/>
            <a:chExt cx="1266825" cy="2555875"/>
          </a:xfrm>
        </p:grpSpPr>
        <p:sp>
          <p:nvSpPr>
            <p:cNvPr id="28"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9"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0"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1"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2"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4" name="组合 43"/>
          <p:cNvGrpSpPr/>
          <p:nvPr/>
        </p:nvGrpSpPr>
        <p:grpSpPr>
          <a:xfrm>
            <a:off x="8916492" y="4493472"/>
            <a:ext cx="1412224" cy="2251735"/>
            <a:chOff x="4468814" y="3241676"/>
            <a:chExt cx="1604963" cy="2559050"/>
          </a:xfrm>
        </p:grpSpPr>
        <p:sp>
          <p:nvSpPr>
            <p:cNvPr id="45"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p>
        </p:txBody>
      </p:sp>
      <p:sp>
        <p:nvSpPr>
          <p:cNvPr id="9219" name="文本占位符 2"/>
          <p:cNvSpPr>
            <a:spLocks noGrp="1"/>
          </p:cNvSpPr>
          <p:nvPr>
            <p:ph type="body" idx="1"/>
          </p:nvPr>
        </p:nvSpPr>
        <p:spPr/>
        <p:txBody>
          <a:bodyPr/>
          <a:lstStyle/>
          <a:p>
            <a:r>
              <a:rPr lang="zh-CN" altLang="en-US" dirty="0"/>
              <a:t>请输入第三章说明小标题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7"/>
          <p:cNvSpPr/>
          <p:nvPr>
            <p:custDataLst>
              <p:tags r:id="rId1"/>
            </p:custDataLst>
          </p:nvPr>
        </p:nvSpPr>
        <p:spPr>
          <a:xfrm rot="5400000">
            <a:off x="5193507" y="3997766"/>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2"/>
            </p:custDataLst>
          </p:nvPr>
        </p:nvSpPr>
        <p:spPr>
          <a:xfrm rot="5400000">
            <a:off x="6498432" y="3456055"/>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MH_Other_7"/>
          <p:cNvSpPr/>
          <p:nvPr>
            <p:custDataLst>
              <p:tags r:id="rId3"/>
            </p:custDataLst>
          </p:nvPr>
        </p:nvSpPr>
        <p:spPr>
          <a:xfrm rot="5400000">
            <a:off x="5948088" y="1875433"/>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5" name="MH_Other_7"/>
          <p:cNvSpPr/>
          <p:nvPr>
            <p:custDataLst>
              <p:tags r:id="rId4"/>
            </p:custDataLst>
          </p:nvPr>
        </p:nvSpPr>
        <p:spPr>
          <a:xfrm rot="5400000">
            <a:off x="4127254" y="2799358"/>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1447925" y="2853623"/>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矩形 29"/>
          <p:cNvSpPr/>
          <p:nvPr/>
        </p:nvSpPr>
        <p:spPr>
          <a:xfrm>
            <a:off x="7924925" y="168204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1" name="矩形 30"/>
          <p:cNvSpPr/>
          <p:nvPr/>
        </p:nvSpPr>
        <p:spPr>
          <a:xfrm>
            <a:off x="8372600" y="3696566"/>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2608757" y="4835189"/>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136129" y="14596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471748" y="16534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1" name="MH_Other_8"/>
          <p:cNvSpPr>
            <a:spLocks noChangeAspect="1"/>
          </p:cNvSpPr>
          <p:nvPr>
            <p:custDataLst>
              <p:tags r:id="rId1"/>
            </p:custDataLst>
          </p:nvPr>
        </p:nvSpPr>
        <p:spPr bwMode="auto">
          <a:xfrm rot="5400000">
            <a:off x="3649604"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9"/>
          <p:cNvSpPr>
            <a:spLocks noChangeAspect="1"/>
          </p:cNvSpPr>
          <p:nvPr>
            <p:custDataLst>
              <p:tags r:id="rId2"/>
            </p:custDataLst>
          </p:nvPr>
        </p:nvSpPr>
        <p:spPr bwMode="auto">
          <a:xfrm rot="5400000">
            <a:off x="3836846"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矩形 22"/>
          <p:cNvSpPr/>
          <p:nvPr/>
        </p:nvSpPr>
        <p:spPr>
          <a:xfrm>
            <a:off x="2160814"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矩形 23"/>
          <p:cNvSpPr/>
          <p:nvPr>
            <p:custDataLst>
              <p:tags r:id="rId3"/>
            </p:custDataLst>
          </p:nvPr>
        </p:nvSpPr>
        <p:spPr>
          <a:xfrm>
            <a:off x="1837578"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p>
        </p:txBody>
      </p:sp>
      <p:sp>
        <p:nvSpPr>
          <p:cNvPr id="26" name="MH_Other_8"/>
          <p:cNvSpPr>
            <a:spLocks noChangeAspect="1"/>
          </p:cNvSpPr>
          <p:nvPr>
            <p:custDataLst>
              <p:tags r:id="rId4"/>
            </p:custDataLst>
          </p:nvPr>
        </p:nvSpPr>
        <p:spPr bwMode="auto">
          <a:xfrm rot="5400000">
            <a:off x="8305530"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7" name="MH_Other_9"/>
          <p:cNvSpPr>
            <a:spLocks noChangeAspect="1"/>
          </p:cNvSpPr>
          <p:nvPr>
            <p:custDataLst>
              <p:tags r:id="rId5"/>
            </p:custDataLst>
          </p:nvPr>
        </p:nvSpPr>
        <p:spPr bwMode="auto">
          <a:xfrm rot="5400000">
            <a:off x="8492772"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8" name="矩形 27"/>
          <p:cNvSpPr/>
          <p:nvPr/>
        </p:nvSpPr>
        <p:spPr>
          <a:xfrm>
            <a:off x="6816740"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矩形 28"/>
          <p:cNvSpPr/>
          <p:nvPr>
            <p:custDataLst>
              <p:tags r:id="rId6"/>
            </p:custDataLst>
          </p:nvPr>
        </p:nvSpPr>
        <p:spPr>
          <a:xfrm>
            <a:off x="6493504"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6" y="102131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9" name="任意多边形 28"/>
          <p:cNvSpPr/>
          <p:nvPr/>
        </p:nvSpPr>
        <p:spPr bwMode="auto">
          <a:xfrm rot="16200000" flipH="1">
            <a:off x="4990246" y="323282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16" name="KSO_Shape"/>
          <p:cNvSpPr/>
          <p:nvPr/>
        </p:nvSpPr>
        <p:spPr bwMode="auto">
          <a:xfrm>
            <a:off x="5367011" y="4503656"/>
            <a:ext cx="1457980" cy="1460556"/>
          </a:xfrm>
          <a:custGeom>
            <a:avLst/>
            <a:gdLst>
              <a:gd name="T0" fmla="*/ 899406 w 2709"/>
              <a:gd name="T1" fmla="*/ 1800397 h 2710"/>
              <a:gd name="T2" fmla="*/ 0 w 2709"/>
              <a:gd name="T3" fmla="*/ 900199 h 2710"/>
              <a:gd name="T4" fmla="*/ 899406 w 2709"/>
              <a:gd name="T5" fmla="*/ 0 h 2710"/>
              <a:gd name="T6" fmla="*/ 1798149 w 2709"/>
              <a:gd name="T7" fmla="*/ 900199 h 2710"/>
              <a:gd name="T8" fmla="*/ 899406 w 2709"/>
              <a:gd name="T9" fmla="*/ 1800397 h 2710"/>
              <a:gd name="T10" fmla="*/ 1561847 w 2709"/>
              <a:gd name="T11" fmla="*/ 1448290 h 2710"/>
              <a:gd name="T12" fmla="*/ 1564502 w 2709"/>
              <a:gd name="T13" fmla="*/ 1258949 h 2710"/>
              <a:gd name="T14" fmla="*/ 1278418 w 2709"/>
              <a:gd name="T15" fmla="*/ 1262271 h 2710"/>
              <a:gd name="T16" fmla="*/ 978395 w 2709"/>
              <a:gd name="T17" fmla="*/ 1504096 h 2710"/>
              <a:gd name="T18" fmla="*/ 996980 w 2709"/>
              <a:gd name="T19" fmla="*/ 1691443 h 2710"/>
              <a:gd name="T20" fmla="*/ 1188809 w 2709"/>
              <a:gd name="T21" fmla="*/ 1710045 h 2710"/>
              <a:gd name="T22" fmla="*/ 1561847 w 2709"/>
              <a:gd name="T23" fmla="*/ 1448290 h 2710"/>
              <a:gd name="T24" fmla="*/ 322592 w 2709"/>
              <a:gd name="T25" fmla="*/ 1538642 h 2710"/>
              <a:gd name="T26" fmla="*/ 793867 w 2709"/>
              <a:gd name="T27" fmla="*/ 1754557 h 2710"/>
              <a:gd name="T28" fmla="*/ 939232 w 2709"/>
              <a:gd name="T29" fmla="*/ 1695429 h 2710"/>
              <a:gd name="T30" fmla="*/ 919319 w 2709"/>
              <a:gd name="T31" fmla="*/ 1498781 h 2710"/>
              <a:gd name="T32" fmla="*/ 610667 w 2709"/>
              <a:gd name="T33" fmla="*/ 1324720 h 2710"/>
              <a:gd name="T34" fmla="*/ 317281 w 2709"/>
              <a:gd name="T35" fmla="*/ 1405771 h 2710"/>
              <a:gd name="T36" fmla="*/ 322592 w 2709"/>
              <a:gd name="T37" fmla="*/ 1538642 h 2710"/>
              <a:gd name="T38" fmla="*/ 129435 w 2709"/>
              <a:gd name="T39" fmla="*/ 516202 h 2710"/>
              <a:gd name="T40" fmla="*/ 38499 w 2709"/>
              <a:gd name="T41" fmla="*/ 900199 h 2710"/>
              <a:gd name="T42" fmla="*/ 56420 w 2709"/>
              <a:gd name="T43" fmla="*/ 1065622 h 2710"/>
              <a:gd name="T44" fmla="*/ 148020 w 2709"/>
              <a:gd name="T45" fmla="*/ 657045 h 2710"/>
              <a:gd name="T46" fmla="*/ 129435 w 2709"/>
              <a:gd name="T47" fmla="*/ 516202 h 2710"/>
              <a:gd name="T48" fmla="*/ 191829 w 2709"/>
              <a:gd name="T49" fmla="*/ 700228 h 2710"/>
              <a:gd name="T50" fmla="*/ 104212 w 2709"/>
              <a:gd name="T51" fmla="*/ 1096847 h 2710"/>
              <a:gd name="T52" fmla="*/ 116823 w 2709"/>
              <a:gd name="T53" fmla="*/ 1098840 h 2710"/>
              <a:gd name="T54" fmla="*/ 312635 w 2709"/>
              <a:gd name="T55" fmla="*/ 1345979 h 2710"/>
              <a:gd name="T56" fmla="*/ 582125 w 2709"/>
              <a:gd name="T57" fmla="*/ 1271572 h 2710"/>
              <a:gd name="T58" fmla="*/ 661113 w 2709"/>
              <a:gd name="T59" fmla="*/ 940060 h 2710"/>
              <a:gd name="T60" fmla="*/ 414192 w 2709"/>
              <a:gd name="T61" fmla="*/ 631135 h 2710"/>
              <a:gd name="T62" fmla="*/ 191829 w 2709"/>
              <a:gd name="T63" fmla="*/ 700228 h 2710"/>
              <a:gd name="T64" fmla="*/ 899406 w 2709"/>
              <a:gd name="T65" fmla="*/ 39197 h 2710"/>
              <a:gd name="T66" fmla="*/ 448708 w 2709"/>
              <a:gd name="T67" fmla="*/ 167417 h 2710"/>
              <a:gd name="T68" fmla="*/ 575487 w 2709"/>
              <a:gd name="T69" fmla="*/ 243818 h 2710"/>
              <a:gd name="T70" fmla="*/ 837676 w 2709"/>
              <a:gd name="T71" fmla="*/ 204621 h 2710"/>
              <a:gd name="T72" fmla="*/ 1006273 w 2709"/>
              <a:gd name="T73" fmla="*/ 218572 h 2710"/>
              <a:gd name="T74" fmla="*/ 1178189 w 2709"/>
              <a:gd name="T75" fmla="*/ 86366 h 2710"/>
              <a:gd name="T76" fmla="*/ 899406 w 2709"/>
              <a:gd name="T77" fmla="*/ 39197 h 2710"/>
              <a:gd name="T78" fmla="*/ 1050746 w 2709"/>
              <a:gd name="T79" fmla="*/ 279028 h 2710"/>
              <a:gd name="T80" fmla="*/ 846969 w 2709"/>
              <a:gd name="T81" fmla="*/ 257105 h 2710"/>
              <a:gd name="T82" fmla="*/ 617969 w 2709"/>
              <a:gd name="T83" fmla="*/ 289658 h 2710"/>
              <a:gd name="T84" fmla="*/ 460655 w 2709"/>
              <a:gd name="T85" fmla="*/ 595925 h 2710"/>
              <a:gd name="T86" fmla="*/ 712224 w 2709"/>
              <a:gd name="T87" fmla="*/ 910164 h 2710"/>
              <a:gd name="T88" fmla="*/ 1060702 w 2709"/>
              <a:gd name="T89" fmla="*/ 884254 h 2710"/>
              <a:gd name="T90" fmla="*/ 1243902 w 2709"/>
              <a:gd name="T91" fmla="*/ 512881 h 2710"/>
              <a:gd name="T92" fmla="*/ 1050746 w 2709"/>
              <a:gd name="T93" fmla="*/ 279028 h 2710"/>
              <a:gd name="T94" fmla="*/ 1505427 w 2709"/>
              <a:gd name="T95" fmla="*/ 539455 h 2710"/>
              <a:gd name="T96" fmla="*/ 1295676 w 2709"/>
              <a:gd name="T97" fmla="*/ 539455 h 2710"/>
              <a:gd name="T98" fmla="*/ 1119114 w 2709"/>
              <a:gd name="T99" fmla="*/ 898205 h 2710"/>
              <a:gd name="T100" fmla="*/ 1262488 w 2709"/>
              <a:gd name="T101" fmla="*/ 1203808 h 2710"/>
              <a:gd name="T102" fmla="*/ 1582424 w 2709"/>
              <a:gd name="T103" fmla="*/ 1199822 h 2710"/>
              <a:gd name="T104" fmla="*/ 1711195 w 2709"/>
              <a:gd name="T105" fmla="*/ 900863 h 2710"/>
              <a:gd name="T106" fmla="*/ 1505427 w 2709"/>
              <a:gd name="T107" fmla="*/ 539455 h 2710"/>
              <a:gd name="T108" fmla="*/ 1564502 w 2709"/>
              <a:gd name="T109" fmla="*/ 529489 h 2710"/>
              <a:gd name="T110" fmla="*/ 1756332 w 2709"/>
              <a:gd name="T111" fmla="*/ 890898 h 2710"/>
              <a:gd name="T112" fmla="*/ 1758987 w 2709"/>
              <a:gd name="T113" fmla="*/ 890898 h 2710"/>
              <a:gd name="T114" fmla="*/ 1563175 w 2709"/>
              <a:gd name="T115" fmla="*/ 353436 h 2710"/>
              <a:gd name="T116" fmla="*/ 1564502 w 2709"/>
              <a:gd name="T117" fmla="*/ 529489 h 27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9" h="2710">
                <a:moveTo>
                  <a:pt x="1355" y="2710"/>
                </a:moveTo>
                <a:cubicBezTo>
                  <a:pt x="606" y="2710"/>
                  <a:pt x="0" y="2103"/>
                  <a:pt x="0" y="1355"/>
                </a:cubicBezTo>
                <a:cubicBezTo>
                  <a:pt x="0" y="607"/>
                  <a:pt x="606" y="0"/>
                  <a:pt x="1355" y="0"/>
                </a:cubicBezTo>
                <a:cubicBezTo>
                  <a:pt x="2103" y="0"/>
                  <a:pt x="2709" y="607"/>
                  <a:pt x="2709" y="1355"/>
                </a:cubicBezTo>
                <a:cubicBezTo>
                  <a:pt x="2709" y="2103"/>
                  <a:pt x="2103" y="2710"/>
                  <a:pt x="1355" y="2710"/>
                </a:cubicBezTo>
                <a:close/>
                <a:moveTo>
                  <a:pt x="2353" y="2180"/>
                </a:moveTo>
                <a:cubicBezTo>
                  <a:pt x="2354" y="2125"/>
                  <a:pt x="2356" y="1974"/>
                  <a:pt x="2357" y="1895"/>
                </a:cubicBezTo>
                <a:cubicBezTo>
                  <a:pt x="1926" y="1900"/>
                  <a:pt x="1926" y="1900"/>
                  <a:pt x="1926" y="1900"/>
                </a:cubicBezTo>
                <a:cubicBezTo>
                  <a:pt x="1913" y="1914"/>
                  <a:pt x="1649" y="2199"/>
                  <a:pt x="1474" y="2264"/>
                </a:cubicBezTo>
                <a:cubicBezTo>
                  <a:pt x="1502" y="2546"/>
                  <a:pt x="1502" y="2546"/>
                  <a:pt x="1502" y="2546"/>
                </a:cubicBezTo>
                <a:cubicBezTo>
                  <a:pt x="1581" y="2554"/>
                  <a:pt x="1722" y="2568"/>
                  <a:pt x="1791" y="2574"/>
                </a:cubicBezTo>
                <a:cubicBezTo>
                  <a:pt x="2012" y="2495"/>
                  <a:pt x="2206" y="2358"/>
                  <a:pt x="2353" y="2180"/>
                </a:cubicBezTo>
                <a:close/>
                <a:moveTo>
                  <a:pt x="486" y="2316"/>
                </a:moveTo>
                <a:cubicBezTo>
                  <a:pt x="679" y="2490"/>
                  <a:pt x="924" y="2607"/>
                  <a:pt x="1196" y="2641"/>
                </a:cubicBezTo>
                <a:cubicBezTo>
                  <a:pt x="1415" y="2552"/>
                  <a:pt x="1415" y="2552"/>
                  <a:pt x="1415" y="2552"/>
                </a:cubicBezTo>
                <a:cubicBezTo>
                  <a:pt x="1385" y="2256"/>
                  <a:pt x="1385" y="2256"/>
                  <a:pt x="1385" y="2256"/>
                </a:cubicBezTo>
                <a:cubicBezTo>
                  <a:pt x="1178" y="2181"/>
                  <a:pt x="1004" y="2053"/>
                  <a:pt x="920" y="1994"/>
                </a:cubicBezTo>
                <a:cubicBezTo>
                  <a:pt x="478" y="2116"/>
                  <a:pt x="478" y="2116"/>
                  <a:pt x="478" y="2116"/>
                </a:cubicBezTo>
                <a:cubicBezTo>
                  <a:pt x="480" y="2178"/>
                  <a:pt x="483" y="2260"/>
                  <a:pt x="486" y="2316"/>
                </a:cubicBezTo>
                <a:close/>
                <a:moveTo>
                  <a:pt x="195" y="777"/>
                </a:moveTo>
                <a:cubicBezTo>
                  <a:pt x="108" y="951"/>
                  <a:pt x="58" y="1147"/>
                  <a:pt x="58" y="1355"/>
                </a:cubicBezTo>
                <a:cubicBezTo>
                  <a:pt x="58" y="1441"/>
                  <a:pt x="69" y="1523"/>
                  <a:pt x="85" y="1604"/>
                </a:cubicBezTo>
                <a:cubicBezTo>
                  <a:pt x="90" y="1493"/>
                  <a:pt x="116" y="1241"/>
                  <a:pt x="223" y="989"/>
                </a:cubicBezTo>
                <a:lnTo>
                  <a:pt x="195" y="777"/>
                </a:lnTo>
                <a:close/>
                <a:moveTo>
                  <a:pt x="289" y="1054"/>
                </a:moveTo>
                <a:cubicBezTo>
                  <a:pt x="175" y="1328"/>
                  <a:pt x="159" y="1594"/>
                  <a:pt x="157" y="1651"/>
                </a:cubicBezTo>
                <a:cubicBezTo>
                  <a:pt x="176" y="1654"/>
                  <a:pt x="176" y="1654"/>
                  <a:pt x="176" y="1654"/>
                </a:cubicBezTo>
                <a:cubicBezTo>
                  <a:pt x="471" y="2026"/>
                  <a:pt x="471" y="2026"/>
                  <a:pt x="471" y="2026"/>
                </a:cubicBezTo>
                <a:cubicBezTo>
                  <a:pt x="877" y="1914"/>
                  <a:pt x="877" y="1914"/>
                  <a:pt x="877" y="1914"/>
                </a:cubicBezTo>
                <a:cubicBezTo>
                  <a:pt x="908" y="1680"/>
                  <a:pt x="971" y="1486"/>
                  <a:pt x="996" y="1415"/>
                </a:cubicBezTo>
                <a:cubicBezTo>
                  <a:pt x="624" y="950"/>
                  <a:pt x="624" y="950"/>
                  <a:pt x="624" y="950"/>
                </a:cubicBezTo>
                <a:lnTo>
                  <a:pt x="289" y="1054"/>
                </a:lnTo>
                <a:close/>
                <a:moveTo>
                  <a:pt x="1355" y="59"/>
                </a:moveTo>
                <a:cubicBezTo>
                  <a:pt x="1106" y="59"/>
                  <a:pt x="874" y="130"/>
                  <a:pt x="676" y="252"/>
                </a:cubicBezTo>
                <a:cubicBezTo>
                  <a:pt x="715" y="278"/>
                  <a:pt x="802" y="330"/>
                  <a:pt x="867" y="367"/>
                </a:cubicBezTo>
                <a:cubicBezTo>
                  <a:pt x="981" y="330"/>
                  <a:pt x="1112" y="308"/>
                  <a:pt x="1262" y="308"/>
                </a:cubicBezTo>
                <a:cubicBezTo>
                  <a:pt x="1353" y="308"/>
                  <a:pt x="1436" y="317"/>
                  <a:pt x="1516" y="329"/>
                </a:cubicBezTo>
                <a:cubicBezTo>
                  <a:pt x="1775" y="130"/>
                  <a:pt x="1775" y="130"/>
                  <a:pt x="1775" y="130"/>
                </a:cubicBezTo>
                <a:cubicBezTo>
                  <a:pt x="1643" y="85"/>
                  <a:pt x="1502" y="59"/>
                  <a:pt x="1355" y="59"/>
                </a:cubicBezTo>
                <a:close/>
                <a:moveTo>
                  <a:pt x="1583" y="420"/>
                </a:moveTo>
                <a:cubicBezTo>
                  <a:pt x="1488" y="400"/>
                  <a:pt x="1388" y="387"/>
                  <a:pt x="1276" y="387"/>
                </a:cubicBezTo>
                <a:cubicBezTo>
                  <a:pt x="1147" y="387"/>
                  <a:pt x="1032" y="405"/>
                  <a:pt x="931" y="436"/>
                </a:cubicBezTo>
                <a:cubicBezTo>
                  <a:pt x="694" y="897"/>
                  <a:pt x="694" y="897"/>
                  <a:pt x="694" y="897"/>
                </a:cubicBezTo>
                <a:cubicBezTo>
                  <a:pt x="1073" y="1370"/>
                  <a:pt x="1073" y="1370"/>
                  <a:pt x="1073" y="1370"/>
                </a:cubicBezTo>
                <a:cubicBezTo>
                  <a:pt x="1172" y="1351"/>
                  <a:pt x="1372" y="1320"/>
                  <a:pt x="1598" y="1331"/>
                </a:cubicBezTo>
                <a:cubicBezTo>
                  <a:pt x="1874" y="772"/>
                  <a:pt x="1874" y="772"/>
                  <a:pt x="1874" y="772"/>
                </a:cubicBezTo>
                <a:lnTo>
                  <a:pt x="1583" y="420"/>
                </a:lnTo>
                <a:close/>
                <a:moveTo>
                  <a:pt x="2268" y="812"/>
                </a:moveTo>
                <a:cubicBezTo>
                  <a:pt x="1952" y="812"/>
                  <a:pt x="1952" y="812"/>
                  <a:pt x="1952" y="812"/>
                </a:cubicBezTo>
                <a:cubicBezTo>
                  <a:pt x="1686" y="1352"/>
                  <a:pt x="1686" y="1352"/>
                  <a:pt x="1686" y="1352"/>
                </a:cubicBezTo>
                <a:cubicBezTo>
                  <a:pt x="1778" y="1429"/>
                  <a:pt x="1862" y="1678"/>
                  <a:pt x="1902" y="1812"/>
                </a:cubicBezTo>
                <a:cubicBezTo>
                  <a:pt x="2384" y="1806"/>
                  <a:pt x="2384" y="1806"/>
                  <a:pt x="2384" y="1806"/>
                </a:cubicBezTo>
                <a:cubicBezTo>
                  <a:pt x="2501" y="1617"/>
                  <a:pt x="2563" y="1411"/>
                  <a:pt x="2578" y="1356"/>
                </a:cubicBezTo>
                <a:cubicBezTo>
                  <a:pt x="2547" y="1258"/>
                  <a:pt x="2459" y="1025"/>
                  <a:pt x="2268" y="812"/>
                </a:cubicBezTo>
                <a:close/>
                <a:moveTo>
                  <a:pt x="2357" y="797"/>
                </a:moveTo>
                <a:cubicBezTo>
                  <a:pt x="2579" y="1064"/>
                  <a:pt x="2646" y="1341"/>
                  <a:pt x="2646" y="1341"/>
                </a:cubicBezTo>
                <a:cubicBezTo>
                  <a:pt x="2648" y="1341"/>
                  <a:pt x="2649" y="1341"/>
                  <a:pt x="2650" y="1341"/>
                </a:cubicBezTo>
                <a:cubicBezTo>
                  <a:pt x="2647" y="1033"/>
                  <a:pt x="2537" y="752"/>
                  <a:pt x="2355" y="532"/>
                </a:cubicBezTo>
                <a:cubicBezTo>
                  <a:pt x="2355" y="616"/>
                  <a:pt x="2357" y="752"/>
                  <a:pt x="2357" y="797"/>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5367011" y="2294649"/>
            <a:ext cx="1457980" cy="1455550"/>
          </a:xfrm>
          <a:custGeom>
            <a:avLst/>
            <a:gdLst>
              <a:gd name="T0" fmla="*/ 1860613 w 1893888"/>
              <a:gd name="T1" fmla="*/ 1190181 h 1892300"/>
              <a:gd name="T2" fmla="*/ 1762384 w 1893888"/>
              <a:gd name="T3" fmla="*/ 1425225 h 1892300"/>
              <a:gd name="T4" fmla="*/ 1607647 w 1893888"/>
              <a:gd name="T5" fmla="*/ 1622419 h 1892300"/>
              <a:gd name="T6" fmla="*/ 1499648 w 1893888"/>
              <a:gd name="T7" fmla="*/ 1493250 h 1892300"/>
              <a:gd name="T8" fmla="*/ 1362602 w 1893888"/>
              <a:gd name="T9" fmla="*/ 1332319 h 1892300"/>
              <a:gd name="T10" fmla="*/ 1273087 w 1893888"/>
              <a:gd name="T11" fmla="*/ 1180123 h 1892300"/>
              <a:gd name="T12" fmla="*/ 1229253 w 1893888"/>
              <a:gd name="T13" fmla="*/ 988223 h 1892300"/>
              <a:gd name="T14" fmla="*/ 1180451 w 1893888"/>
              <a:gd name="T15" fmla="*/ 1066373 h 1892300"/>
              <a:gd name="T16" fmla="*/ 1243042 w 1893888"/>
              <a:gd name="T17" fmla="*/ 1250737 h 1892300"/>
              <a:gd name="T18" fmla="*/ 1345512 w 1893888"/>
              <a:gd name="T19" fmla="*/ 1403048 h 1892300"/>
              <a:gd name="T20" fmla="*/ 1487860 w 1893888"/>
              <a:gd name="T21" fmla="*/ 1576551 h 1892300"/>
              <a:gd name="T22" fmla="*/ 1485483 w 1893888"/>
              <a:gd name="T23" fmla="*/ 1723830 h 1892300"/>
              <a:gd name="T24" fmla="*/ 1299823 w 1893888"/>
              <a:gd name="T25" fmla="*/ 1824488 h 1892300"/>
              <a:gd name="T26" fmla="*/ 1091978 w 1893888"/>
              <a:gd name="T27" fmla="*/ 1881440 h 1892300"/>
              <a:gd name="T28" fmla="*/ 894028 w 1893888"/>
              <a:gd name="T29" fmla="*/ 1891505 h 1892300"/>
              <a:gd name="T30" fmla="*/ 678922 w 1893888"/>
              <a:gd name="T31" fmla="*/ 1854145 h 1892300"/>
              <a:gd name="T32" fmla="*/ 482865 w 1893888"/>
              <a:gd name="T33" fmla="*/ 1770680 h 1892300"/>
              <a:gd name="T34" fmla="*/ 361951 w 1893888"/>
              <a:gd name="T35" fmla="*/ 1634222 h 1892300"/>
              <a:gd name="T36" fmla="*/ 462228 w 1893888"/>
              <a:gd name="T37" fmla="*/ 1490876 h 1892300"/>
              <a:gd name="T38" fmla="*/ 597959 w 1893888"/>
              <a:gd name="T39" fmla="*/ 1326066 h 1892300"/>
              <a:gd name="T40" fmla="*/ 685801 w 1893888"/>
              <a:gd name="T41" fmla="*/ 1145889 h 1892300"/>
              <a:gd name="T42" fmla="*/ 713053 w 1893888"/>
              <a:gd name="T43" fmla="*/ 1000687 h 1892300"/>
              <a:gd name="T44" fmla="*/ 640564 w 1893888"/>
              <a:gd name="T45" fmla="*/ 1095063 h 1892300"/>
              <a:gd name="T46" fmla="*/ 567040 w 1893888"/>
              <a:gd name="T47" fmla="*/ 1268295 h 1892300"/>
              <a:gd name="T48" fmla="*/ 449612 w 1893888"/>
              <a:gd name="T49" fmla="*/ 1418518 h 1892300"/>
              <a:gd name="T50" fmla="*/ 333771 w 1893888"/>
              <a:gd name="T51" fmla="*/ 1567947 h 1892300"/>
              <a:gd name="T52" fmla="*/ 191747 w 1893888"/>
              <a:gd name="T53" fmla="*/ 1514523 h 1892300"/>
              <a:gd name="T54" fmla="*/ 69030 w 1893888"/>
              <a:gd name="T55" fmla="*/ 1297387 h 1892300"/>
              <a:gd name="T56" fmla="*/ 6613 w 1893888"/>
              <a:gd name="T57" fmla="*/ 1049309 h 1892300"/>
              <a:gd name="T58" fmla="*/ 355379 w 1893888"/>
              <a:gd name="T59" fmla="*/ 364290 h 1892300"/>
              <a:gd name="T60" fmla="*/ 494774 w 1893888"/>
              <a:gd name="T61" fmla="*/ 531968 h 1892300"/>
              <a:gd name="T62" fmla="*/ 590973 w 1893888"/>
              <a:gd name="T63" fmla="*/ 672670 h 1892300"/>
              <a:gd name="T64" fmla="*/ 651395 w 1893888"/>
              <a:gd name="T65" fmla="*/ 859920 h 1892300"/>
              <a:gd name="T66" fmla="*/ 14576 w 1893888"/>
              <a:gd name="T67" fmla="*/ 777668 h 1892300"/>
              <a:gd name="T68" fmla="*/ 93019 w 1893888"/>
              <a:gd name="T69" fmla="*/ 535142 h 1892300"/>
              <a:gd name="T70" fmla="*/ 230559 w 1893888"/>
              <a:gd name="T71" fmla="*/ 326205 h 1892300"/>
              <a:gd name="T72" fmla="*/ 1688307 w 1893888"/>
              <a:gd name="T73" fmla="*/ 356986 h 1892300"/>
              <a:gd name="T74" fmla="*/ 1818217 w 1893888"/>
              <a:gd name="T75" fmla="*/ 573778 h 1892300"/>
              <a:gd name="T76" fmla="*/ 1886480 w 1893888"/>
              <a:gd name="T77" fmla="*/ 823842 h 1892300"/>
              <a:gd name="T78" fmla="*/ 1241161 w 1893888"/>
              <a:gd name="T79" fmla="*/ 821993 h 1892300"/>
              <a:gd name="T80" fmla="*/ 1310482 w 1893888"/>
              <a:gd name="T81" fmla="*/ 644546 h 1892300"/>
              <a:gd name="T82" fmla="*/ 1418167 w 1893888"/>
              <a:gd name="T83" fmla="*/ 500634 h 1892300"/>
              <a:gd name="T84" fmla="*/ 1550459 w 1893888"/>
              <a:gd name="T85" fmla="*/ 334277 h 1892300"/>
              <a:gd name="T86" fmla="*/ 1072918 w 1893888"/>
              <a:gd name="T87" fmla="*/ 7924 h 1892300"/>
              <a:gd name="T88" fmla="*/ 1283573 w 1893888"/>
              <a:gd name="T89" fmla="*/ 61278 h 1892300"/>
              <a:gd name="T90" fmla="*/ 1472318 w 1893888"/>
              <a:gd name="T91" fmla="*/ 158741 h 1892300"/>
              <a:gd name="T92" fmla="*/ 1500300 w 1893888"/>
              <a:gd name="T93" fmla="*/ 304540 h 1892300"/>
              <a:gd name="T94" fmla="*/ 1355376 w 1893888"/>
              <a:gd name="T95" fmla="*/ 484939 h 1892300"/>
              <a:gd name="T96" fmla="*/ 1251368 w 1893888"/>
              <a:gd name="T97" fmla="*/ 632587 h 1892300"/>
              <a:gd name="T98" fmla="*/ 1182469 w 1893888"/>
              <a:gd name="T99" fmla="*/ 822230 h 1892300"/>
              <a:gd name="T100" fmla="*/ 971550 w 1893888"/>
              <a:gd name="T101" fmla="*/ 0 h 1892300"/>
              <a:gd name="T102" fmla="*/ 704851 w 1893888"/>
              <a:gd name="T103" fmla="*/ 832506 h 1892300"/>
              <a:gd name="T104" fmla="*/ 642409 w 1893888"/>
              <a:gd name="T105" fmla="*/ 648356 h 1892300"/>
              <a:gd name="T106" fmla="*/ 539486 w 1893888"/>
              <a:gd name="T107" fmla="*/ 496439 h 1892300"/>
              <a:gd name="T108" fmla="*/ 396876 w 1893888"/>
              <a:gd name="T109" fmla="*/ 322857 h 1892300"/>
              <a:gd name="T110" fmla="*/ 399257 w 1893888"/>
              <a:gd name="T111" fmla="*/ 174374 h 1892300"/>
              <a:gd name="T112" fmla="*/ 584995 w 1893888"/>
              <a:gd name="T113" fmla="*/ 71335 h 1892300"/>
              <a:gd name="T114" fmla="*/ 793222 w 1893888"/>
              <a:gd name="T115" fmla="*/ 11889 h 189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圆角矩形 22"/>
          <p:cNvSpPr/>
          <p:nvPr/>
        </p:nvSpPr>
        <p:spPr>
          <a:xfrm>
            <a:off x="695236"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9" name="圆角矩形 22"/>
          <p:cNvSpPr/>
          <p:nvPr/>
        </p:nvSpPr>
        <p:spPr>
          <a:xfrm>
            <a:off x="8358860"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2"/>
          <p:cNvSpPr/>
          <p:nvPr/>
        </p:nvSpPr>
        <p:spPr>
          <a:xfrm>
            <a:off x="695236"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22"/>
          <p:cNvSpPr/>
          <p:nvPr/>
        </p:nvSpPr>
        <p:spPr>
          <a:xfrm>
            <a:off x="8358860"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9" name="MH_SubTitle_1"/>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30"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1" name="文本框 30"/>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p>
        </p:txBody>
      </p:sp>
      <p:sp>
        <p:nvSpPr>
          <p:cNvPr id="32"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33"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34"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5" name="文本框 34"/>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p>
        </p:txBody>
      </p:sp>
      <p:cxnSp>
        <p:nvCxnSpPr>
          <p:cNvPr id="36" name="直接连接符 35"/>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p>
        </p:txBody>
      </p:sp>
      <p:sp>
        <p:nvSpPr>
          <p:cNvPr id="9219" name="文本占位符 2"/>
          <p:cNvSpPr>
            <a:spLocks noGrp="1"/>
          </p:cNvSpPr>
          <p:nvPr>
            <p:ph type="body" idx="1"/>
          </p:nvPr>
        </p:nvSpPr>
        <p:spPr/>
        <p:txBody>
          <a:bodyPr/>
          <a:lstStyle/>
          <a:p>
            <a:r>
              <a:rPr lang="zh-CN" altLang="en-US" dirty="0"/>
              <a:t>请输入第四章说明小标题</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11">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2"/>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3"/>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4" name="自由: 形状 18"/>
          <p:cNvSpPr/>
          <p:nvPr>
            <p:custDataLst>
              <p:tags r:id="rId4"/>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6"/>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7"/>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8"/>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5" name="自由: 形状 26"/>
          <p:cNvSpPr/>
          <p:nvPr>
            <p:custDataLst>
              <p:tags r:id="rId9"/>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MH_Other_1"/>
          <p:cNvSpPr/>
          <p:nvPr>
            <p:custDataLst>
              <p:tags r:id="rId1"/>
            </p:custDataLst>
          </p:nvPr>
        </p:nvSpPr>
        <p:spPr>
          <a:xfrm>
            <a:off x="1544638" y="2414589"/>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30" name="MH_SubTitle_1"/>
          <p:cNvSpPr/>
          <p:nvPr>
            <p:custDataLst>
              <p:tags r:id="rId2"/>
            </p:custDataLst>
          </p:nvPr>
        </p:nvSpPr>
        <p:spPr>
          <a:xfrm>
            <a:off x="1658938" y="2513014"/>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p>
        </p:txBody>
      </p:sp>
      <p:sp>
        <p:nvSpPr>
          <p:cNvPr id="31" name="KSO_Shape"/>
          <p:cNvSpPr/>
          <p:nvPr/>
        </p:nvSpPr>
        <p:spPr>
          <a:xfrm>
            <a:off x="1270000" y="1573141"/>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2" name="MH_Other_1"/>
          <p:cNvSpPr/>
          <p:nvPr>
            <p:custDataLst>
              <p:tags r:id="rId3"/>
            </p:custDataLst>
          </p:nvPr>
        </p:nvSpPr>
        <p:spPr>
          <a:xfrm>
            <a:off x="1544638" y="4843464"/>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33" name="MH_SubTitle_1"/>
          <p:cNvSpPr/>
          <p:nvPr>
            <p:custDataLst>
              <p:tags r:id="rId4"/>
            </p:custDataLst>
          </p:nvPr>
        </p:nvSpPr>
        <p:spPr>
          <a:xfrm>
            <a:off x="1658938" y="49418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p>
        </p:txBody>
      </p:sp>
      <p:sp>
        <p:nvSpPr>
          <p:cNvPr id="34" name="KSO_Shape"/>
          <p:cNvSpPr/>
          <p:nvPr/>
        </p:nvSpPr>
        <p:spPr>
          <a:xfrm>
            <a:off x="1270000" y="4002016"/>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5" name="KSO_Shape"/>
          <p:cNvSpPr/>
          <p:nvPr/>
        </p:nvSpPr>
        <p:spPr bwMode="auto">
          <a:xfrm>
            <a:off x="1489976" y="4419870"/>
            <a:ext cx="304018" cy="216359"/>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6" name="KSO_Shape"/>
          <p:cNvSpPr/>
          <p:nvPr/>
        </p:nvSpPr>
        <p:spPr bwMode="auto">
          <a:xfrm>
            <a:off x="1556142" y="1982381"/>
            <a:ext cx="171686" cy="233587"/>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8" name="矩形 37"/>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p>
        </p:txBody>
      </p:sp>
      <p:sp>
        <p:nvSpPr>
          <p:cNvPr id="9219" name="文本占位符 2"/>
          <p:cNvSpPr>
            <a:spLocks noGrp="1"/>
          </p:cNvSpPr>
          <p:nvPr>
            <p:ph type="body" idx="1"/>
          </p:nvPr>
        </p:nvSpPr>
        <p:spPr/>
        <p:txBody>
          <a:bodyPr/>
          <a:lstStyle/>
          <a:p>
            <a:r>
              <a:rPr lang="zh-CN" altLang="en-US" dirty="0"/>
              <a:t>请输入第一章说明小标题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Freeform 12"/>
          <p:cNvSpPr/>
          <p:nvPr/>
        </p:nvSpPr>
        <p:spPr bwMode="auto">
          <a:xfrm>
            <a:off x="1203384"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40" name="Freeform 16"/>
          <p:cNvSpPr/>
          <p:nvPr/>
        </p:nvSpPr>
        <p:spPr bwMode="auto">
          <a:xfrm>
            <a:off x="3149659"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41" name="Freeform 20"/>
          <p:cNvSpPr/>
          <p:nvPr/>
        </p:nvSpPr>
        <p:spPr bwMode="auto">
          <a:xfrm>
            <a:off x="5094347" y="3099485"/>
            <a:ext cx="2016125" cy="337794"/>
          </a:xfrm>
          <a:custGeom>
            <a:avLst/>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79" name="文本框 78"/>
          <p:cNvSpPr txBox="1"/>
          <p:nvPr/>
        </p:nvSpPr>
        <p:spPr>
          <a:xfrm>
            <a:off x="1311080" y="3503183"/>
            <a:ext cx="1730883"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80" name="文本框 79"/>
          <p:cNvSpPr txBox="1"/>
          <p:nvPr/>
        </p:nvSpPr>
        <p:spPr>
          <a:xfrm>
            <a:off x="3289898" y="3503183"/>
            <a:ext cx="1730883" cy="646331"/>
          </a:xfrm>
          <a:prstGeom prst="rect">
            <a:avLst/>
          </a:prstGeom>
          <a:noFill/>
        </p:spPr>
        <p:txBody>
          <a:bodyPr wrap="square" rtlCol="0">
            <a:spAutoFit/>
          </a:bodyPr>
          <a:lstStyle/>
          <a:p>
            <a:pPr algn="ctr"/>
            <a:r>
              <a:rPr lang="en-US" altLang="zh-CN" sz="3600" b="1" dirty="0">
                <a:latin typeface="+mj-ea"/>
                <a:ea typeface="+mj-ea"/>
              </a:rPr>
              <a:t>48%</a:t>
            </a:r>
            <a:endParaRPr lang="zh-CN" altLang="en-US" sz="3600" b="1" dirty="0">
              <a:latin typeface="+mj-ea"/>
              <a:ea typeface="+mj-ea"/>
            </a:endParaRPr>
          </a:p>
        </p:txBody>
      </p:sp>
      <p:sp>
        <p:nvSpPr>
          <p:cNvPr id="81" name="文本框 80"/>
          <p:cNvSpPr txBox="1"/>
          <p:nvPr/>
        </p:nvSpPr>
        <p:spPr>
          <a:xfrm>
            <a:off x="5268716" y="3503183"/>
            <a:ext cx="1730883" cy="646331"/>
          </a:xfrm>
          <a:prstGeom prst="rect">
            <a:avLst/>
          </a:prstGeom>
          <a:noFill/>
        </p:spPr>
        <p:txBody>
          <a:bodyPr wrap="square" rtlCol="0">
            <a:spAutoFit/>
          </a:bodyPr>
          <a:lstStyle/>
          <a:p>
            <a:pPr algn="ctr"/>
            <a:r>
              <a:rPr lang="en-US" altLang="zh-CN" sz="3600" b="1" dirty="0">
                <a:latin typeface="+mj-ea"/>
                <a:ea typeface="+mj-ea"/>
              </a:rPr>
              <a:t>89%</a:t>
            </a:r>
            <a:endParaRPr lang="zh-CN" altLang="en-US" sz="3600" b="1" dirty="0">
              <a:latin typeface="+mj-ea"/>
              <a:ea typeface="+mj-ea"/>
            </a:endParaRPr>
          </a:p>
        </p:txBody>
      </p:sp>
      <p:sp>
        <p:nvSpPr>
          <p:cNvPr id="83" name="Freeform 12"/>
          <p:cNvSpPr/>
          <p:nvPr/>
        </p:nvSpPr>
        <p:spPr bwMode="auto">
          <a:xfrm>
            <a:off x="7030978"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84" name="Freeform 16"/>
          <p:cNvSpPr/>
          <p:nvPr/>
        </p:nvSpPr>
        <p:spPr bwMode="auto">
          <a:xfrm>
            <a:off x="8977253"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92" name="文本框 91"/>
          <p:cNvSpPr txBox="1"/>
          <p:nvPr/>
        </p:nvSpPr>
        <p:spPr>
          <a:xfrm>
            <a:off x="7138674" y="3503183"/>
            <a:ext cx="1730883" cy="646331"/>
          </a:xfrm>
          <a:prstGeom prst="rect">
            <a:avLst/>
          </a:prstGeom>
          <a:noFill/>
        </p:spPr>
        <p:txBody>
          <a:bodyPr wrap="square" rtlCol="0">
            <a:spAutoFit/>
          </a:bodyPr>
          <a:lstStyle/>
          <a:p>
            <a:pPr algn="ctr"/>
            <a:r>
              <a:rPr lang="en-US" altLang="zh-CN" sz="3600" b="1" dirty="0">
                <a:latin typeface="+mj-ea"/>
                <a:ea typeface="+mj-ea"/>
              </a:rPr>
              <a:t>88%</a:t>
            </a:r>
            <a:endParaRPr lang="zh-CN" altLang="en-US" sz="3600" b="1" dirty="0">
              <a:latin typeface="+mj-ea"/>
              <a:ea typeface="+mj-ea"/>
            </a:endParaRPr>
          </a:p>
        </p:txBody>
      </p:sp>
      <p:sp>
        <p:nvSpPr>
          <p:cNvPr id="93" name="文本框 92"/>
          <p:cNvSpPr txBox="1"/>
          <p:nvPr/>
        </p:nvSpPr>
        <p:spPr>
          <a:xfrm>
            <a:off x="9117492" y="3503183"/>
            <a:ext cx="1730883" cy="646331"/>
          </a:xfrm>
          <a:prstGeom prst="rect">
            <a:avLst/>
          </a:prstGeom>
          <a:noFill/>
        </p:spPr>
        <p:txBody>
          <a:bodyPr wrap="square" rtlCol="0">
            <a:spAutoFit/>
          </a:bodyPr>
          <a:lstStyle/>
          <a:p>
            <a:pPr algn="ctr"/>
            <a:r>
              <a:rPr lang="en-US" altLang="zh-CN" sz="3600" b="1" dirty="0">
                <a:latin typeface="+mj-ea"/>
                <a:ea typeface="+mj-ea"/>
              </a:rPr>
              <a:t>96%</a:t>
            </a:r>
            <a:endParaRPr lang="zh-CN" altLang="en-US" sz="3600" b="1" dirty="0">
              <a:latin typeface="+mj-ea"/>
              <a:ea typeface="+mj-ea"/>
            </a:endParaRPr>
          </a:p>
        </p:txBody>
      </p:sp>
      <p:grpSp>
        <p:nvGrpSpPr>
          <p:cNvPr id="96" name="组合 95"/>
          <p:cNvGrpSpPr/>
          <p:nvPr/>
        </p:nvGrpSpPr>
        <p:grpSpPr>
          <a:xfrm rot="13941683">
            <a:off x="1576064" y="2165830"/>
            <a:ext cx="928687" cy="685800"/>
            <a:chOff x="6924675" y="3671887"/>
            <a:chExt cx="928687" cy="685800"/>
          </a:xfrm>
        </p:grpSpPr>
        <p:sp>
          <p:nvSpPr>
            <p:cNvPr id="97"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5" name="组合 124"/>
          <p:cNvGrpSpPr/>
          <p:nvPr/>
        </p:nvGrpSpPr>
        <p:grpSpPr>
          <a:xfrm rot="13941683">
            <a:off x="3549268" y="2165830"/>
            <a:ext cx="928687" cy="685800"/>
            <a:chOff x="6924675" y="3671887"/>
            <a:chExt cx="928687" cy="685800"/>
          </a:xfrm>
        </p:grpSpPr>
        <p:sp>
          <p:nvSpPr>
            <p:cNvPr id="126"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4" name="组合 153"/>
          <p:cNvGrpSpPr/>
          <p:nvPr/>
        </p:nvGrpSpPr>
        <p:grpSpPr>
          <a:xfrm rot="13941683">
            <a:off x="5522472" y="2165830"/>
            <a:ext cx="928687" cy="685800"/>
            <a:chOff x="6924675" y="3671887"/>
            <a:chExt cx="928687" cy="685800"/>
          </a:xfrm>
        </p:grpSpPr>
        <p:sp>
          <p:nvSpPr>
            <p:cNvPr id="155"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3" name="组合 182"/>
          <p:cNvGrpSpPr/>
          <p:nvPr/>
        </p:nvGrpSpPr>
        <p:grpSpPr>
          <a:xfrm rot="13941683">
            <a:off x="7495676" y="2165830"/>
            <a:ext cx="928687" cy="685800"/>
            <a:chOff x="6924675" y="3671887"/>
            <a:chExt cx="928687" cy="685800"/>
          </a:xfrm>
        </p:grpSpPr>
        <p:sp>
          <p:nvSpPr>
            <p:cNvPr id="184"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2" name="组合 211"/>
          <p:cNvGrpSpPr/>
          <p:nvPr/>
        </p:nvGrpSpPr>
        <p:grpSpPr>
          <a:xfrm rot="13941683">
            <a:off x="9468880" y="2165830"/>
            <a:ext cx="928687" cy="685800"/>
            <a:chOff x="6924675" y="3671887"/>
            <a:chExt cx="928687" cy="685800"/>
          </a:xfrm>
        </p:grpSpPr>
        <p:sp>
          <p:nvSpPr>
            <p:cNvPr id="213"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1" name="矩形 240"/>
          <p:cNvSpPr/>
          <p:nvPr/>
        </p:nvSpPr>
        <p:spPr>
          <a:xfrm>
            <a:off x="1136129" y="41888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2" name="文本框 241"/>
          <p:cNvSpPr txBox="1"/>
          <p:nvPr/>
        </p:nvSpPr>
        <p:spPr>
          <a:xfrm>
            <a:off x="404621" y="434124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3" name="矩形 242"/>
          <p:cNvSpPr/>
          <p:nvPr/>
        </p:nvSpPr>
        <p:spPr>
          <a:xfrm>
            <a:off x="1136129" y="552017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4" name="文本框 243"/>
          <p:cNvSpPr txBox="1"/>
          <p:nvPr/>
        </p:nvSpPr>
        <p:spPr>
          <a:xfrm>
            <a:off x="404621" y="567257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1"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42"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4"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6" name="KSO_Shape"/>
          <p:cNvSpPr/>
          <p:nvPr/>
        </p:nvSpPr>
        <p:spPr bwMode="auto">
          <a:xfrm>
            <a:off x="2569190" y="2741921"/>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0" name="矩形 4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flipH="1">
            <a:off x="1571842" y="3949738"/>
            <a:ext cx="420253" cy="385232"/>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p:nvPr/>
        </p:nvSpPr>
        <p:spPr>
          <a:xfrm flipH="1">
            <a:off x="3800861" y="3971720"/>
            <a:ext cx="491387" cy="348066"/>
          </a:xfrm>
          <a:custGeom>
            <a:avLst/>
            <a:gdLst>
              <a:gd name="connsiteX0" fmla="*/ 7782622 w 7782622"/>
              <a:gd name="connsiteY0" fmla="*/ 1956116 h 5514836"/>
              <a:gd name="connsiteX1" fmla="*/ 1120218 w 7782622"/>
              <a:gd name="connsiteY1" fmla="*/ 1956116 h 5514836"/>
              <a:gd name="connsiteX2" fmla="*/ 4 w 7782622"/>
              <a:gd name="connsiteY2" fmla="*/ 5514836 h 5514836"/>
              <a:gd name="connsiteX3" fmla="*/ 6662408 w 7782622"/>
              <a:gd name="connsiteY3" fmla="*/ 5514836 h 5514836"/>
              <a:gd name="connsiteX4" fmla="*/ 2210075 w 7782622"/>
              <a:gd name="connsiteY4" fmla="*/ 0 h 5514836"/>
              <a:gd name="connsiteX5" fmla="*/ 0 w 7782622"/>
              <a:gd name="connsiteY5" fmla="*/ 0 h 5514836"/>
              <a:gd name="connsiteX6" fmla="*/ 0 w 7782622"/>
              <a:gd name="connsiteY6" fmla="*/ 1356040 h 5514836"/>
              <a:gd name="connsiteX7" fmla="*/ 2 w 7782622"/>
              <a:gd name="connsiteY7" fmla="*/ 1356040 h 5514836"/>
              <a:gd name="connsiteX8" fmla="*/ 2 w 7782622"/>
              <a:gd name="connsiteY8" fmla="*/ 4425111 h 5514836"/>
              <a:gd name="connsiteX9" fmla="*/ 872566 w 7782622"/>
              <a:gd name="connsiteY9" fmla="*/ 1653131 h 5514836"/>
              <a:gd name="connsiteX10" fmla="*/ 6705945 w 7782622"/>
              <a:gd name="connsiteY10" fmla="*/ 1653131 h 5514836"/>
              <a:gd name="connsiteX11" fmla="*/ 6705945 w 7782622"/>
              <a:gd name="connsiteY11" fmla="*/ 984566 h 5514836"/>
              <a:gd name="connsiteX12" fmla="*/ 2611236 w 7782622"/>
              <a:gd name="connsiteY12" fmla="*/ 984566 h 55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82622" h="5514836">
                <a:moveTo>
                  <a:pt x="7782622" y="1956116"/>
                </a:moveTo>
                <a:lnTo>
                  <a:pt x="1120218" y="1956116"/>
                </a:lnTo>
                <a:lnTo>
                  <a:pt x="4" y="5514836"/>
                </a:lnTo>
                <a:lnTo>
                  <a:pt x="6662408" y="5514836"/>
                </a:lnTo>
                <a:close/>
                <a:moveTo>
                  <a:pt x="2210075" y="0"/>
                </a:moveTo>
                <a:lnTo>
                  <a:pt x="0" y="0"/>
                </a:lnTo>
                <a:lnTo>
                  <a:pt x="0" y="1356040"/>
                </a:lnTo>
                <a:lnTo>
                  <a:pt x="2" y="1356040"/>
                </a:lnTo>
                <a:lnTo>
                  <a:pt x="2" y="4425111"/>
                </a:lnTo>
                <a:lnTo>
                  <a:pt x="872566" y="1653131"/>
                </a:lnTo>
                <a:lnTo>
                  <a:pt x="6705945" y="1653131"/>
                </a:lnTo>
                <a:lnTo>
                  <a:pt x="6705945" y="984566"/>
                </a:lnTo>
                <a:lnTo>
                  <a:pt x="2611236" y="984566"/>
                </a:lnTo>
                <a:close/>
              </a:path>
            </a:pathLst>
          </a:custGeom>
          <a:solidFill>
            <a:srgbClr val="FF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16" name="KSO_Shape"/>
          <p:cNvSpPr/>
          <p:nvPr/>
        </p:nvSpPr>
        <p:spPr bwMode="auto">
          <a:xfrm>
            <a:off x="2742840" y="4950926"/>
            <a:ext cx="343619" cy="429145"/>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p>
        </p:txBody>
      </p:sp>
      <p:sp>
        <p:nvSpPr>
          <p:cNvPr id="9219" name="文本占位符 2"/>
          <p:cNvSpPr>
            <a:spLocks noGrp="1"/>
          </p:cNvSpPr>
          <p:nvPr>
            <p:ph type="body" idx="1"/>
          </p:nvPr>
        </p:nvSpPr>
        <p:spPr/>
        <p:txBody>
          <a:bodyPr/>
          <a:lstStyle/>
          <a:p>
            <a:r>
              <a:rPr lang="zh-CN" altLang="en-US" dirty="0"/>
              <a:t>请输入第二章说明小标题</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1102134532"/>
  <p:tag name="MH_LIBRARY" val="GRAPHIC"/>
  <p:tag name="MH_ORDER" val="任意多边形 1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0.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1102134532"/>
  <p:tag name="MH_LIBRARY" val="GRAPHIC"/>
  <p:tag name="MH_ORDER" val="任意多边形 13"/>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61102134532"/>
  <p:tag name="MH_LIBRARY" val="GRAPHIC"/>
  <p:tag name="MH_ORDER" val="任意多边形 12"/>
</p:tagLst>
</file>

<file path=ppt/tags/tag30.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3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1"/>
</p:tagLst>
</file>

<file path=ppt/tags/tag3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3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3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xml><?xml version="1.0" encoding="utf-8"?>
<p:tagLst xmlns:a="http://schemas.openxmlformats.org/drawingml/2006/main" xmlns:r="http://schemas.openxmlformats.org/officeDocument/2006/relationships" xmlns:p="http://schemas.openxmlformats.org/presentationml/2006/main">
  <p:tag name="MH" val="20161102134532"/>
  <p:tag name="MH_LIBRARY" val="GRAPHIC"/>
  <p:tag name="MH_ORDER" val="任意多边形 10"/>
</p:tagLst>
</file>

<file path=ppt/tags/tag40.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4.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6.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7.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8.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3.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64.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65.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66.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67.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8"/>
</p:tagLst>
</file>

<file path=ppt/tags/tag68.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9"/>
</p:tagLst>
</file>

<file path=ppt/tags/tag69.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70.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8"/>
</p:tagLst>
</file>

<file path=ppt/tags/tag71.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9"/>
</p:tagLst>
</file>

<file path=ppt/tags/tag72.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73.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74.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75.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76.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77.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78.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79.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80.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81.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82.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83.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84.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85.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86.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87.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88.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4"/>
</p:tagLst>
</file>

<file path=ppt/tags/tag89.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90.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91.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1"/>
</p:tagLst>
</file>

<file path=ppt/tags/tag92.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2"/>
</p:tagLst>
</file>

<file path=ppt/tags/tag93.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94.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4"/>
</p:tagLst>
</file>

<file path=ppt/tags/tag95.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96.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6"/>
</p:tagLst>
</file>

<file path=ppt/tags/tag97.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98.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99.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heme/theme1.xml><?xml version="1.0" encoding="utf-8"?>
<a:theme xmlns:a="http://schemas.openxmlformats.org/drawingml/2006/main" name="A000120141119A01PPBG">
  <a:themeElements>
    <a:clrScheme name="自定义 85">
      <a:dk1>
        <a:srgbClr val="4D4D4D"/>
      </a:dk1>
      <a:lt1>
        <a:srgbClr val="FFFFFF"/>
      </a:lt1>
      <a:dk2>
        <a:srgbClr val="4D4D4D"/>
      </a:dk2>
      <a:lt2>
        <a:srgbClr val="FFFFFF"/>
      </a:lt2>
      <a:accent1>
        <a:srgbClr val="E5483F"/>
      </a:accent1>
      <a:accent2>
        <a:srgbClr val="CE628B"/>
      </a:accent2>
      <a:accent3>
        <a:srgbClr val="CB7BAB"/>
      </a:accent3>
      <a:accent4>
        <a:srgbClr val="59C8D6"/>
      </a:accent4>
      <a:accent5>
        <a:srgbClr val="92D050"/>
      </a:accent5>
      <a:accent6>
        <a:srgbClr val="FFCC63"/>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2229</Words>
  <Application>Microsoft Office PowerPoint</Application>
  <PresentationFormat>宽屏</PresentationFormat>
  <Paragraphs>185</Paragraphs>
  <Slides>28</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等线</vt:lpstr>
      <vt:lpstr>等线 Light</vt:lpstr>
      <vt:lpstr>方正姚体</vt:lpstr>
      <vt:lpstr>微软雅黑</vt:lpstr>
      <vt:lpstr>幼圆</vt:lpstr>
      <vt:lpstr>Arial</vt:lpstr>
      <vt:lpstr>Bernard MT Condensed</vt:lpstr>
      <vt:lpstr>Calibri</vt:lpstr>
      <vt:lpstr>Tempus Sans ITC</vt:lpstr>
      <vt:lpstr>Wingdings</vt:lpstr>
      <vt:lpstr>Wingdings 2</vt:lpstr>
      <vt:lpstr>A000120141119A01PPBG</vt:lpstr>
      <vt:lpstr>学校公开课 教育教学通用模板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学校公开课 教育教学通用模板</dc:title>
  <dc:creator/>
  <cp:lastModifiedBy>天 下</cp:lastModifiedBy>
  <cp:revision>6</cp:revision>
  <dcterms:created xsi:type="dcterms:W3CDTF">2017-05-10T09:19:00Z</dcterms:created>
  <dcterms:modified xsi:type="dcterms:W3CDTF">2021-01-05T11:41:25Z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