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13" r:id="rId2"/>
    <p:sldId id="814" r:id="rId3"/>
    <p:sldId id="815" r:id="rId4"/>
    <p:sldId id="816" r:id="rId5"/>
    <p:sldId id="866" r:id="rId6"/>
    <p:sldId id="865" r:id="rId7"/>
    <p:sldId id="819" r:id="rId8"/>
    <p:sldId id="828" r:id="rId9"/>
    <p:sldId id="872" r:id="rId10"/>
    <p:sldId id="886" r:id="rId11"/>
    <p:sldId id="874" r:id="rId12"/>
    <p:sldId id="875" r:id="rId13"/>
    <p:sldId id="876" r:id="rId14"/>
    <p:sldId id="878" r:id="rId15"/>
    <p:sldId id="879" r:id="rId16"/>
    <p:sldId id="881" r:id="rId17"/>
    <p:sldId id="882" r:id="rId18"/>
    <p:sldId id="826" r:id="rId19"/>
    <p:sldId id="849" r:id="rId20"/>
    <p:sldId id="883" r:id="rId21"/>
    <p:sldId id="885" r:id="rId22"/>
    <p:sldId id="887" r:id="rId23"/>
    <p:sldId id="889" r:id="rId24"/>
    <p:sldId id="892" r:id="rId25"/>
    <p:sldId id="884" r:id="rId26"/>
    <p:sldId id="891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D3EB"/>
    <a:srgbClr val="D2E4EE"/>
    <a:srgbClr val="F2F2F2"/>
    <a:srgbClr val="F46F2A"/>
    <a:srgbClr val="FFCB06"/>
    <a:srgbClr val="00B5BC"/>
    <a:srgbClr val="F55A17"/>
    <a:srgbClr val="56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6" autoAdjust="0"/>
    <p:restoredTop sz="95296" autoAdjust="0"/>
  </p:normalViewPr>
  <p:slideViewPr>
    <p:cSldViewPr>
      <p:cViewPr varScale="1">
        <p:scale>
          <a:sx n="109" d="100"/>
          <a:sy n="109" d="100"/>
        </p:scale>
        <p:origin x="5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1BFFD-F55A-457B-B25C-7C6F98B5CC4C}" type="doc">
      <dgm:prSet loTypeId="urn:microsoft.com/office/officeart/2005/8/layout/radial2#1" loCatId="relationship" qsTypeId="urn:microsoft.com/office/officeart/2005/8/quickstyle/simple1#34" qsCatId="simple" csTypeId="urn:microsoft.com/office/officeart/2005/8/colors/accent1_2#17" csCatId="accent1" phldr="1"/>
      <dgm:spPr/>
      <dgm:t>
        <a:bodyPr/>
        <a:lstStyle/>
        <a:p>
          <a:endParaRPr lang="zh-CN" altLang="en-US"/>
        </a:p>
      </dgm:t>
    </dgm:pt>
    <dgm:pt modelId="{38918EFF-DF0D-4B8E-BD0D-47512E244E5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成本优势</a:t>
          </a:r>
        </a:p>
      </dgm:t>
    </dgm:pt>
    <dgm:pt modelId="{9518CECD-5DA6-44CD-88A6-EFAEB50CF45D}" type="parTrans" cxnId="{0011A96C-AA97-49B9-B2B5-9E5602D4D56B}">
      <dgm:prSet/>
      <dgm:spPr>
        <a:ln>
          <a:solidFill>
            <a:srgbClr val="C00000"/>
          </a:solidFill>
        </a:ln>
      </dgm:spPr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799BF3-7FDB-4530-8D97-6D018E26C5FE}" type="sibTrans" cxnId="{0011A96C-AA97-49B9-B2B5-9E5602D4D56B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4C1E95-305C-452C-8321-033FC65D5BF6}">
      <dgm:prSet custT="1"/>
      <dgm:spPr>
        <a:solidFill>
          <a:srgbClr val="F7AA2A"/>
        </a:solidFill>
      </dgm:spPr>
      <dgm:t>
        <a:bodyPr/>
        <a:lstStyle/>
        <a:p>
          <a:pPr rtl="0"/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数据分析</a:t>
          </a:r>
        </a:p>
      </dgm:t>
    </dgm:pt>
    <dgm:pt modelId="{6BE005F4-7A51-4EB2-82DD-43FC0F4E29A8}" type="parTrans" cxnId="{6EF65EBD-8839-4697-9C53-97AE163972E7}">
      <dgm:prSet/>
      <dgm:spPr>
        <a:ln>
          <a:solidFill>
            <a:srgbClr val="F7AA2A"/>
          </a:solidFill>
        </a:ln>
      </dgm:spPr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25079D-91E5-44CB-893D-EE00FC9392D7}" type="sibTrans" cxnId="{6EF65EBD-8839-4697-9C53-97AE163972E7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B98ED6-0C61-40F2-BF9C-1BA825C4CAA4}">
      <dgm:prSet custT="1"/>
      <dgm:spPr>
        <a:solidFill>
          <a:srgbClr val="A3A3E0"/>
        </a:solidFill>
      </dgm:spPr>
      <dgm:t>
        <a:bodyPr/>
        <a:lstStyle/>
        <a:p>
          <a:pPr rtl="0"/>
          <a:r>
            <a: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rPr>
            <a:t>化零为整</a:t>
          </a:r>
        </a:p>
      </dgm:t>
    </dgm:pt>
    <dgm:pt modelId="{3EDCDE2D-43DF-430C-B468-845CAC56DA8F}" type="parTrans" cxnId="{8AAA645C-6FC8-43E8-AEA8-AFAD7AF9A3B1}">
      <dgm:prSet/>
      <dgm:spPr>
        <a:ln>
          <a:solidFill>
            <a:srgbClr val="A3A3E0"/>
          </a:solidFill>
        </a:ln>
      </dgm:spPr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F5BDD9-EF94-4F76-9173-E12C0F07018D}" type="sibTrans" cxnId="{8AAA645C-6FC8-43E8-AEA8-AFAD7AF9A3B1}">
      <dgm:prSet/>
      <dgm:spPr/>
      <dgm:t>
        <a:bodyPr/>
        <a:lstStyle/>
        <a:p>
          <a:endParaRPr lang="zh-CN" altLang="en-US" sz="2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9AEBEE-F422-4561-91E0-319B1D3DAD18}" type="pres">
      <dgm:prSet presAssocID="{73B1BFFD-F55A-457B-B25C-7C6F98B5CC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2E66288-7B4B-447B-83F4-A1D375E73DD2}" type="pres">
      <dgm:prSet presAssocID="{73B1BFFD-F55A-457B-B25C-7C6F98B5CC4C}" presName="cycle" presStyleCnt="0"/>
      <dgm:spPr/>
    </dgm:pt>
    <dgm:pt modelId="{13ECC9A0-5F7B-40EB-802D-1ED3672AE372}" type="pres">
      <dgm:prSet presAssocID="{73B1BFFD-F55A-457B-B25C-7C6F98B5CC4C}" presName="centerShape" presStyleCnt="0"/>
      <dgm:spPr/>
    </dgm:pt>
    <dgm:pt modelId="{5936898A-3CE9-4F09-93C9-8606F73A3431}" type="pres">
      <dgm:prSet presAssocID="{73B1BFFD-F55A-457B-B25C-7C6F98B5CC4C}" presName="connSite" presStyleLbl="node1" presStyleIdx="0" presStyleCnt="4"/>
      <dgm:spPr/>
    </dgm:pt>
    <dgm:pt modelId="{02EED506-7962-40AF-8BFD-FDF0ED940358}" type="pres">
      <dgm:prSet presAssocID="{73B1BFFD-F55A-457B-B25C-7C6F98B5CC4C}" presName="visible" presStyleLbl="node1" presStyleIdx="0" presStyleCnt="4"/>
      <dgm:spPr>
        <a:solidFill>
          <a:srgbClr val="466085"/>
        </a:solidFill>
      </dgm:spPr>
    </dgm:pt>
    <dgm:pt modelId="{B1430436-F50D-4EB3-A5A4-3AC7FFB775D6}" type="pres">
      <dgm:prSet presAssocID="{9518CECD-5DA6-44CD-88A6-EFAEB50CF45D}" presName="Name25" presStyleLbl="parChTrans1D1" presStyleIdx="0" presStyleCnt="3"/>
      <dgm:spPr/>
    </dgm:pt>
    <dgm:pt modelId="{66C62BB8-B8AB-4C7F-9BD0-BCEA7F169162}" type="pres">
      <dgm:prSet presAssocID="{38918EFF-DF0D-4B8E-BD0D-47512E244E51}" presName="node" presStyleCnt="0"/>
      <dgm:spPr/>
    </dgm:pt>
    <dgm:pt modelId="{CE6522BB-4EAE-400F-9E01-62075F4BF4F6}" type="pres">
      <dgm:prSet presAssocID="{38918EFF-DF0D-4B8E-BD0D-47512E244E5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978BB0D1-AE36-4FE5-810F-D34FD9BEC9A1}" type="pres">
      <dgm:prSet presAssocID="{38918EFF-DF0D-4B8E-BD0D-47512E244E51}" presName="childNode" presStyleLbl="revTx" presStyleIdx="0" presStyleCnt="0">
        <dgm:presLayoutVars>
          <dgm:bulletEnabled val="1"/>
        </dgm:presLayoutVars>
      </dgm:prSet>
      <dgm:spPr/>
    </dgm:pt>
    <dgm:pt modelId="{08CE3D74-D1D2-4395-9FBB-449DF524D802}" type="pres">
      <dgm:prSet presAssocID="{6BE005F4-7A51-4EB2-82DD-43FC0F4E29A8}" presName="Name25" presStyleLbl="parChTrans1D1" presStyleIdx="1" presStyleCnt="3"/>
      <dgm:spPr/>
    </dgm:pt>
    <dgm:pt modelId="{AB09BD0D-7EBF-4BA7-A677-175756FFB63B}" type="pres">
      <dgm:prSet presAssocID="{FD4C1E95-305C-452C-8321-033FC65D5BF6}" presName="node" presStyleCnt="0"/>
      <dgm:spPr/>
    </dgm:pt>
    <dgm:pt modelId="{5C86B293-2A0F-4AC6-9F06-42999B8E4819}" type="pres">
      <dgm:prSet presAssocID="{FD4C1E95-305C-452C-8321-033FC65D5BF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E4CF183-7832-4528-B936-DF813F61090F}" type="pres">
      <dgm:prSet presAssocID="{FD4C1E95-305C-452C-8321-033FC65D5BF6}" presName="childNode" presStyleLbl="revTx" presStyleIdx="0" presStyleCnt="0">
        <dgm:presLayoutVars>
          <dgm:bulletEnabled val="1"/>
        </dgm:presLayoutVars>
      </dgm:prSet>
      <dgm:spPr/>
    </dgm:pt>
    <dgm:pt modelId="{DF9D642F-A875-40CA-A564-F671EF87EFD5}" type="pres">
      <dgm:prSet presAssocID="{3EDCDE2D-43DF-430C-B468-845CAC56DA8F}" presName="Name25" presStyleLbl="parChTrans1D1" presStyleIdx="2" presStyleCnt="3"/>
      <dgm:spPr/>
    </dgm:pt>
    <dgm:pt modelId="{A6750935-1365-498E-AD10-B2293A76EE84}" type="pres">
      <dgm:prSet presAssocID="{CFB98ED6-0C61-40F2-BF9C-1BA825C4CAA4}" presName="node" presStyleCnt="0"/>
      <dgm:spPr/>
    </dgm:pt>
    <dgm:pt modelId="{C8BF7F97-333B-4774-95FD-D1B2574E70AC}" type="pres">
      <dgm:prSet presAssocID="{CFB98ED6-0C61-40F2-BF9C-1BA825C4CAA4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124C87F-F6C4-49BA-8CA8-69817F83F952}" type="pres">
      <dgm:prSet presAssocID="{CFB98ED6-0C61-40F2-BF9C-1BA825C4CAA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A59FF11-AE85-446F-BF6E-DDFC592E3E00}" type="presOf" srcId="{3EDCDE2D-43DF-430C-B468-845CAC56DA8F}" destId="{DF9D642F-A875-40CA-A564-F671EF87EFD5}" srcOrd="0" destOrd="0" presId="urn:microsoft.com/office/officeart/2005/8/layout/radial2#1"/>
    <dgm:cxn modelId="{61E35D27-10CC-4171-A92C-09B29E68162A}" type="presOf" srcId="{38918EFF-DF0D-4B8E-BD0D-47512E244E51}" destId="{CE6522BB-4EAE-400F-9E01-62075F4BF4F6}" srcOrd="0" destOrd="0" presId="urn:microsoft.com/office/officeart/2005/8/layout/radial2#1"/>
    <dgm:cxn modelId="{8AAA645C-6FC8-43E8-AEA8-AFAD7AF9A3B1}" srcId="{73B1BFFD-F55A-457B-B25C-7C6F98B5CC4C}" destId="{CFB98ED6-0C61-40F2-BF9C-1BA825C4CAA4}" srcOrd="2" destOrd="0" parTransId="{3EDCDE2D-43DF-430C-B468-845CAC56DA8F}" sibTransId="{7AF5BDD9-EF94-4F76-9173-E12C0F07018D}"/>
    <dgm:cxn modelId="{0011A96C-AA97-49B9-B2B5-9E5602D4D56B}" srcId="{73B1BFFD-F55A-457B-B25C-7C6F98B5CC4C}" destId="{38918EFF-DF0D-4B8E-BD0D-47512E244E51}" srcOrd="0" destOrd="0" parTransId="{9518CECD-5DA6-44CD-88A6-EFAEB50CF45D}" sibTransId="{1F799BF3-7FDB-4530-8D97-6D018E26C5FE}"/>
    <dgm:cxn modelId="{C5672276-6109-4DC0-9793-957A2DBD351B}" type="presOf" srcId="{6BE005F4-7A51-4EB2-82DD-43FC0F4E29A8}" destId="{08CE3D74-D1D2-4395-9FBB-449DF524D802}" srcOrd="0" destOrd="0" presId="urn:microsoft.com/office/officeart/2005/8/layout/radial2#1"/>
    <dgm:cxn modelId="{A84AEFA8-2BE5-433C-B247-7E5FACB49F02}" type="presOf" srcId="{73B1BFFD-F55A-457B-B25C-7C6F98B5CC4C}" destId="{CA9AEBEE-F422-4561-91E0-319B1D3DAD18}" srcOrd="0" destOrd="0" presId="urn:microsoft.com/office/officeart/2005/8/layout/radial2#1"/>
    <dgm:cxn modelId="{6EF65EBD-8839-4697-9C53-97AE163972E7}" srcId="{73B1BFFD-F55A-457B-B25C-7C6F98B5CC4C}" destId="{FD4C1E95-305C-452C-8321-033FC65D5BF6}" srcOrd="1" destOrd="0" parTransId="{6BE005F4-7A51-4EB2-82DD-43FC0F4E29A8}" sibTransId="{7625079D-91E5-44CB-893D-EE00FC9392D7}"/>
    <dgm:cxn modelId="{83CB8FD3-C798-42D4-AA63-C78792CF5723}" type="presOf" srcId="{CFB98ED6-0C61-40F2-BF9C-1BA825C4CAA4}" destId="{C8BF7F97-333B-4774-95FD-D1B2574E70AC}" srcOrd="0" destOrd="0" presId="urn:microsoft.com/office/officeart/2005/8/layout/radial2#1"/>
    <dgm:cxn modelId="{B9DFD3FA-2AD1-4637-BB20-74A31119CBA3}" type="presOf" srcId="{FD4C1E95-305C-452C-8321-033FC65D5BF6}" destId="{5C86B293-2A0F-4AC6-9F06-42999B8E4819}" srcOrd="0" destOrd="0" presId="urn:microsoft.com/office/officeart/2005/8/layout/radial2#1"/>
    <dgm:cxn modelId="{4F654AFB-8559-4B7C-890F-08048DF1F4C7}" type="presOf" srcId="{9518CECD-5DA6-44CD-88A6-EFAEB50CF45D}" destId="{B1430436-F50D-4EB3-A5A4-3AC7FFB775D6}" srcOrd="0" destOrd="0" presId="urn:microsoft.com/office/officeart/2005/8/layout/radial2#1"/>
    <dgm:cxn modelId="{2C51C7A2-A2BB-4577-8725-DCEDF405D26A}" type="presParOf" srcId="{CA9AEBEE-F422-4561-91E0-319B1D3DAD18}" destId="{72E66288-7B4B-447B-83F4-A1D375E73DD2}" srcOrd="0" destOrd="0" presId="urn:microsoft.com/office/officeart/2005/8/layout/radial2#1"/>
    <dgm:cxn modelId="{81EA1B57-C507-48E9-B91E-8AC22EDD1D29}" type="presParOf" srcId="{72E66288-7B4B-447B-83F4-A1D375E73DD2}" destId="{13ECC9A0-5F7B-40EB-802D-1ED3672AE372}" srcOrd="0" destOrd="0" presId="urn:microsoft.com/office/officeart/2005/8/layout/radial2#1"/>
    <dgm:cxn modelId="{486469CD-95E5-46CB-802A-764FB0448462}" type="presParOf" srcId="{13ECC9A0-5F7B-40EB-802D-1ED3672AE372}" destId="{5936898A-3CE9-4F09-93C9-8606F73A3431}" srcOrd="0" destOrd="0" presId="urn:microsoft.com/office/officeart/2005/8/layout/radial2#1"/>
    <dgm:cxn modelId="{6A232B57-A5E6-49A2-B2C9-376EB2CC9196}" type="presParOf" srcId="{13ECC9A0-5F7B-40EB-802D-1ED3672AE372}" destId="{02EED506-7962-40AF-8BFD-FDF0ED940358}" srcOrd="1" destOrd="0" presId="urn:microsoft.com/office/officeart/2005/8/layout/radial2#1"/>
    <dgm:cxn modelId="{4B1ECAC3-5FE0-4400-8603-3D1C93AB8FB8}" type="presParOf" srcId="{72E66288-7B4B-447B-83F4-A1D375E73DD2}" destId="{B1430436-F50D-4EB3-A5A4-3AC7FFB775D6}" srcOrd="1" destOrd="0" presId="urn:microsoft.com/office/officeart/2005/8/layout/radial2#1"/>
    <dgm:cxn modelId="{9532A791-7418-4C5E-A223-74FB43B9C4CF}" type="presParOf" srcId="{72E66288-7B4B-447B-83F4-A1D375E73DD2}" destId="{66C62BB8-B8AB-4C7F-9BD0-BCEA7F169162}" srcOrd="2" destOrd="0" presId="urn:microsoft.com/office/officeart/2005/8/layout/radial2#1"/>
    <dgm:cxn modelId="{B8CEB0CE-2A8A-4393-AF67-811B30BD56F8}" type="presParOf" srcId="{66C62BB8-B8AB-4C7F-9BD0-BCEA7F169162}" destId="{CE6522BB-4EAE-400F-9E01-62075F4BF4F6}" srcOrd="0" destOrd="0" presId="urn:microsoft.com/office/officeart/2005/8/layout/radial2#1"/>
    <dgm:cxn modelId="{44C5EDA7-F72D-44CC-8224-D0FF6CA350D1}" type="presParOf" srcId="{66C62BB8-B8AB-4C7F-9BD0-BCEA7F169162}" destId="{978BB0D1-AE36-4FE5-810F-D34FD9BEC9A1}" srcOrd="1" destOrd="0" presId="urn:microsoft.com/office/officeart/2005/8/layout/radial2#1"/>
    <dgm:cxn modelId="{E4ADB245-4E72-4EDA-93B6-2AE2B6AECDF2}" type="presParOf" srcId="{72E66288-7B4B-447B-83F4-A1D375E73DD2}" destId="{08CE3D74-D1D2-4395-9FBB-449DF524D802}" srcOrd="3" destOrd="0" presId="urn:microsoft.com/office/officeart/2005/8/layout/radial2#1"/>
    <dgm:cxn modelId="{1CEA3A7B-B465-477F-8590-D065B1955ABD}" type="presParOf" srcId="{72E66288-7B4B-447B-83F4-A1D375E73DD2}" destId="{AB09BD0D-7EBF-4BA7-A677-175756FFB63B}" srcOrd="4" destOrd="0" presId="urn:microsoft.com/office/officeart/2005/8/layout/radial2#1"/>
    <dgm:cxn modelId="{95582CDD-6E36-43D4-89BA-8540BA32AE0F}" type="presParOf" srcId="{AB09BD0D-7EBF-4BA7-A677-175756FFB63B}" destId="{5C86B293-2A0F-4AC6-9F06-42999B8E4819}" srcOrd="0" destOrd="0" presId="urn:microsoft.com/office/officeart/2005/8/layout/radial2#1"/>
    <dgm:cxn modelId="{6A024B4B-7D5A-4E81-850F-4E16368FE331}" type="presParOf" srcId="{AB09BD0D-7EBF-4BA7-A677-175756FFB63B}" destId="{CE4CF183-7832-4528-B936-DF813F61090F}" srcOrd="1" destOrd="0" presId="urn:microsoft.com/office/officeart/2005/8/layout/radial2#1"/>
    <dgm:cxn modelId="{FF644F5C-C3D9-4549-A72F-25609F460616}" type="presParOf" srcId="{72E66288-7B4B-447B-83F4-A1D375E73DD2}" destId="{DF9D642F-A875-40CA-A564-F671EF87EFD5}" srcOrd="5" destOrd="0" presId="urn:microsoft.com/office/officeart/2005/8/layout/radial2#1"/>
    <dgm:cxn modelId="{130E884D-4821-4116-9112-F223604101A9}" type="presParOf" srcId="{72E66288-7B4B-447B-83F4-A1D375E73DD2}" destId="{A6750935-1365-498E-AD10-B2293A76EE84}" srcOrd="6" destOrd="0" presId="urn:microsoft.com/office/officeart/2005/8/layout/radial2#1"/>
    <dgm:cxn modelId="{2EF24A7C-7043-44D6-95DF-02B8C1EF5FA1}" type="presParOf" srcId="{A6750935-1365-498E-AD10-B2293A76EE84}" destId="{C8BF7F97-333B-4774-95FD-D1B2574E70AC}" srcOrd="0" destOrd="0" presId="urn:microsoft.com/office/officeart/2005/8/layout/radial2#1"/>
    <dgm:cxn modelId="{2CC62C00-6C07-4A4F-96D3-CA606DD8A0AA}" type="presParOf" srcId="{A6750935-1365-498E-AD10-B2293A76EE84}" destId="{5124C87F-F6C4-49BA-8CA8-69817F83F952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08FED-067D-463E-ABD1-C55158DA6346}" type="doc">
      <dgm:prSet loTypeId="urn:microsoft.com/office/officeart/2005/8/layout/bList2#2" loCatId="list" qsTypeId="urn:microsoft.com/office/officeart/2005/8/quickstyle/simple1#35" qsCatId="simple" csTypeId="urn:microsoft.com/office/officeart/2005/8/colors/accent1_2#18" csCatId="accent1" phldr="1"/>
      <dgm:spPr/>
      <dgm:t>
        <a:bodyPr/>
        <a:lstStyle/>
        <a:p>
          <a:endParaRPr lang="zh-CN" altLang="en-US"/>
        </a:p>
      </dgm:t>
    </dgm:pt>
    <dgm:pt modelId="{22B1A0C2-C404-4BC3-9D43-B98BF4166578}">
      <dgm:prSet/>
      <dgm:spPr>
        <a:solidFill>
          <a:srgbClr val="466085"/>
        </a:solidFill>
        <a:ln>
          <a:solidFill>
            <a:srgbClr val="466085"/>
          </a:solidFill>
        </a:ln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差异化</a:t>
          </a:r>
        </a:p>
      </dgm:t>
    </dgm:pt>
    <dgm:pt modelId="{50C66691-1C62-40B3-A0D9-5D600E2CEAA0}" type="parTrans" cxnId="{9E1C6B0F-4FDD-4A7F-9E39-A8838E8EA505}">
      <dgm:prSet/>
      <dgm:spPr/>
      <dgm:t>
        <a:bodyPr/>
        <a:lstStyle/>
        <a:p>
          <a:endParaRPr lang="zh-CN" altLang="en-US"/>
        </a:p>
      </dgm:t>
    </dgm:pt>
    <dgm:pt modelId="{9CDAE14B-FE58-41D6-A44B-F0C4412D09FC}" type="sibTrans" cxnId="{9E1C6B0F-4FDD-4A7F-9E39-A8838E8EA505}">
      <dgm:prSet/>
      <dgm:spPr/>
      <dgm:t>
        <a:bodyPr/>
        <a:lstStyle/>
        <a:p>
          <a:endParaRPr lang="zh-CN" altLang="en-US"/>
        </a:p>
      </dgm:t>
    </dgm:pt>
    <dgm:pt modelId="{ED724BFC-2080-4F96-9727-F504D5F74345}">
      <dgm:prSet/>
      <dgm:spPr>
        <a:ln>
          <a:solidFill>
            <a:srgbClr val="466085"/>
          </a:solidFill>
        </a:ln>
      </dgm:spPr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月最低消费，天音通讯等主打底价，而蜗牛移动等入门门槛均为百元</a:t>
          </a:r>
        </a:p>
      </dgm:t>
    </dgm:pt>
    <dgm:pt modelId="{6FD966F0-7626-4720-BDB9-D6F3025761F6}" type="parTrans" cxnId="{56447E55-8574-43BD-8A8F-DBCB5C75A595}">
      <dgm:prSet/>
      <dgm:spPr/>
      <dgm:t>
        <a:bodyPr/>
        <a:lstStyle/>
        <a:p>
          <a:endParaRPr lang="zh-CN" altLang="en-US"/>
        </a:p>
      </dgm:t>
    </dgm:pt>
    <dgm:pt modelId="{CCBAF6C9-86B0-4274-8D94-8A7A0C2D3A74}" type="sibTrans" cxnId="{56447E55-8574-43BD-8A8F-DBCB5C75A595}">
      <dgm:prSet/>
      <dgm:spPr/>
      <dgm:t>
        <a:bodyPr/>
        <a:lstStyle/>
        <a:p>
          <a:endParaRPr lang="zh-CN" altLang="en-US"/>
        </a:p>
      </dgm:t>
    </dgm:pt>
    <dgm:pt modelId="{7A71434D-4CD8-486E-BBB5-37A662482E85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定制化</a:t>
          </a:r>
        </a:p>
      </dgm:t>
    </dgm:pt>
    <dgm:pt modelId="{BC7C68F3-D5FA-49C0-BE75-DA1295FD9629}" type="parTrans" cxnId="{FBA68AF9-B2F1-4A1B-BA6C-70EBBC60F100}">
      <dgm:prSet/>
      <dgm:spPr/>
      <dgm:t>
        <a:bodyPr/>
        <a:lstStyle/>
        <a:p>
          <a:endParaRPr lang="zh-CN" altLang="en-US"/>
        </a:p>
      </dgm:t>
    </dgm:pt>
    <dgm:pt modelId="{6CFCC434-1CF3-4B7C-8754-3B222CB31008}" type="sibTrans" cxnId="{FBA68AF9-B2F1-4A1B-BA6C-70EBBC60F100}">
      <dgm:prSet/>
      <dgm:spPr/>
      <dgm:t>
        <a:bodyPr/>
        <a:lstStyle/>
        <a:p>
          <a:endParaRPr lang="zh-CN" altLang="en-US"/>
        </a:p>
      </dgm:t>
    </dgm:pt>
    <dgm:pt modelId="{B1EC3631-B494-4771-8FFB-C09AA63EE320}">
      <dgm:prSet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京东卡号与电商挂钩，每在京东消费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元可获赠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分钟通话时间</a:t>
          </a:r>
        </a:p>
      </dgm:t>
    </dgm:pt>
    <dgm:pt modelId="{2C79C7EC-5166-40AC-B0FB-DA6C531E0D15}" type="parTrans" cxnId="{0C8E3D68-2F7A-490E-ACBA-6B7AC29C444A}">
      <dgm:prSet/>
      <dgm:spPr/>
      <dgm:t>
        <a:bodyPr/>
        <a:lstStyle/>
        <a:p>
          <a:endParaRPr lang="zh-CN" altLang="en-US"/>
        </a:p>
      </dgm:t>
    </dgm:pt>
    <dgm:pt modelId="{C6EB9E62-C08C-434D-BA0E-E12468A7A647}" type="sibTrans" cxnId="{0C8E3D68-2F7A-490E-ACBA-6B7AC29C444A}">
      <dgm:prSet/>
      <dgm:spPr/>
      <dgm:t>
        <a:bodyPr/>
        <a:lstStyle/>
        <a:p>
          <a:endParaRPr lang="zh-CN" altLang="en-US"/>
        </a:p>
      </dgm:t>
    </dgm:pt>
    <dgm:pt modelId="{0439359A-A24D-4DEB-A01C-51499D0C189B}">
      <dgm:prSet/>
      <dgm:spPr>
        <a:solidFill>
          <a:srgbClr val="269FD9"/>
        </a:solidFill>
        <a:ln>
          <a:solidFill>
            <a:srgbClr val="269FD9"/>
          </a:solidFill>
        </a:ln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增值服务</a:t>
          </a:r>
        </a:p>
      </dgm:t>
    </dgm:pt>
    <dgm:pt modelId="{873173A8-F1F0-4528-8DA3-BAC034AD518E}" type="parTrans" cxnId="{B0129270-993B-4A09-A9E1-A8BCC266E3B7}">
      <dgm:prSet/>
      <dgm:spPr/>
      <dgm:t>
        <a:bodyPr/>
        <a:lstStyle/>
        <a:p>
          <a:endParaRPr lang="zh-CN" altLang="en-US"/>
        </a:p>
      </dgm:t>
    </dgm:pt>
    <dgm:pt modelId="{99F63C6A-B400-4D2C-968E-E3BCC6175018}" type="sibTrans" cxnId="{B0129270-993B-4A09-A9E1-A8BCC266E3B7}">
      <dgm:prSet/>
      <dgm:spPr/>
      <dgm:t>
        <a:bodyPr/>
        <a:lstStyle/>
        <a:p>
          <a:endParaRPr lang="zh-CN" altLang="en-US"/>
        </a:p>
      </dgm:t>
    </dgm:pt>
    <dgm:pt modelId="{D63AF4C4-4BD1-4104-952D-E4F6615557E4}">
      <dgm:prSet/>
      <dgm:spPr>
        <a:ln>
          <a:solidFill>
            <a:srgbClr val="269FD9"/>
          </a:solidFill>
        </a:ln>
      </dgm:spPr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乐语在出售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170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号段是搭售健康设备，获得形式可为购机送话费或存非送机</a:t>
          </a:r>
        </a:p>
      </dgm:t>
    </dgm:pt>
    <dgm:pt modelId="{B374B7B5-056F-4FCD-8B3B-E1E492BF109A}" type="parTrans" cxnId="{A44A6B27-0AB1-4E86-A76D-E56736E41923}">
      <dgm:prSet/>
      <dgm:spPr/>
      <dgm:t>
        <a:bodyPr/>
        <a:lstStyle/>
        <a:p>
          <a:endParaRPr lang="zh-CN" altLang="en-US"/>
        </a:p>
      </dgm:t>
    </dgm:pt>
    <dgm:pt modelId="{4D74AAF7-021B-4390-9CFB-CE7A92BF4833}" type="sibTrans" cxnId="{A44A6B27-0AB1-4E86-A76D-E56736E41923}">
      <dgm:prSet/>
      <dgm:spPr/>
      <dgm:t>
        <a:bodyPr/>
        <a:lstStyle/>
        <a:p>
          <a:endParaRPr lang="zh-CN" altLang="en-US"/>
        </a:p>
      </dgm:t>
    </dgm:pt>
    <dgm:pt modelId="{3E2933F3-BE5E-4428-B693-B1E128AACB00}" type="pres">
      <dgm:prSet presAssocID="{C9408FED-067D-463E-ABD1-C55158DA6346}" presName="diagram" presStyleCnt="0">
        <dgm:presLayoutVars>
          <dgm:dir/>
          <dgm:animLvl val="lvl"/>
          <dgm:resizeHandles val="exact"/>
        </dgm:presLayoutVars>
      </dgm:prSet>
      <dgm:spPr/>
    </dgm:pt>
    <dgm:pt modelId="{7A6AE344-6446-415E-9254-3BF298C33464}" type="pres">
      <dgm:prSet presAssocID="{22B1A0C2-C404-4BC3-9D43-B98BF4166578}" presName="compNode" presStyleCnt="0"/>
      <dgm:spPr/>
    </dgm:pt>
    <dgm:pt modelId="{21DD8B41-B5AA-41A0-8613-C14ED37CA26C}" type="pres">
      <dgm:prSet presAssocID="{22B1A0C2-C404-4BC3-9D43-B98BF4166578}" presName="childRect" presStyleLbl="bgAcc1" presStyleIdx="0" presStyleCnt="3">
        <dgm:presLayoutVars>
          <dgm:bulletEnabled val="1"/>
        </dgm:presLayoutVars>
      </dgm:prSet>
      <dgm:spPr/>
    </dgm:pt>
    <dgm:pt modelId="{9421704D-DDE6-404E-92FB-A7AAF61F943A}" type="pres">
      <dgm:prSet presAssocID="{22B1A0C2-C404-4BC3-9D43-B98BF41665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EBD1015-CD71-4C4B-9B8B-3CC0C0DAE4E1}" type="pres">
      <dgm:prSet presAssocID="{22B1A0C2-C404-4BC3-9D43-B98BF4166578}" presName="parentRect" presStyleLbl="alignNode1" presStyleIdx="0" presStyleCnt="3"/>
      <dgm:spPr/>
    </dgm:pt>
    <dgm:pt modelId="{F8A07B7E-4084-46CB-9D95-9AF547B684F4}" type="pres">
      <dgm:prSet presAssocID="{22B1A0C2-C404-4BC3-9D43-B98BF416657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269FD9">
              <a:alpha val="90000"/>
            </a:srgbClr>
          </a:solidFill>
        </a:ln>
      </dgm:spPr>
    </dgm:pt>
    <dgm:pt modelId="{1C8CDD3E-62F1-4617-879D-120EFC109A29}" type="pres">
      <dgm:prSet presAssocID="{9CDAE14B-FE58-41D6-A44B-F0C4412D09FC}" presName="sibTrans" presStyleLbl="sibTrans2D1" presStyleIdx="0" presStyleCnt="0"/>
      <dgm:spPr/>
    </dgm:pt>
    <dgm:pt modelId="{6EE7E258-86F9-4CAA-9A58-32F92CC86523}" type="pres">
      <dgm:prSet presAssocID="{7A71434D-4CD8-486E-BBB5-37A662482E85}" presName="compNode" presStyleCnt="0"/>
      <dgm:spPr/>
    </dgm:pt>
    <dgm:pt modelId="{678D62F6-DCFF-46FA-9B61-0B9D266426C9}" type="pres">
      <dgm:prSet presAssocID="{7A71434D-4CD8-486E-BBB5-37A662482E85}" presName="childRect" presStyleLbl="bgAcc1" presStyleIdx="1" presStyleCnt="3">
        <dgm:presLayoutVars>
          <dgm:bulletEnabled val="1"/>
        </dgm:presLayoutVars>
      </dgm:prSet>
      <dgm:spPr/>
    </dgm:pt>
    <dgm:pt modelId="{EC9D6BF1-A9AA-49E3-A638-230831427874}" type="pres">
      <dgm:prSet presAssocID="{7A71434D-4CD8-486E-BBB5-37A662482E8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B2D1A1-8618-4120-86AA-5966BA1F3A22}" type="pres">
      <dgm:prSet presAssocID="{7A71434D-4CD8-486E-BBB5-37A662482E85}" presName="parentRect" presStyleLbl="alignNode1" presStyleIdx="1" presStyleCnt="3"/>
      <dgm:spPr/>
    </dgm:pt>
    <dgm:pt modelId="{CE7F9BC7-AA00-4B8C-8932-13124E41E608}" type="pres">
      <dgm:prSet presAssocID="{7A71434D-4CD8-486E-BBB5-37A662482E85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>
              <a:alpha val="90000"/>
            </a:srgbClr>
          </a:solidFill>
        </a:ln>
      </dgm:spPr>
    </dgm:pt>
    <dgm:pt modelId="{C633CAB3-A9FA-4F0D-99FA-0DADAB2C693F}" type="pres">
      <dgm:prSet presAssocID="{6CFCC434-1CF3-4B7C-8754-3B222CB31008}" presName="sibTrans" presStyleLbl="sibTrans2D1" presStyleIdx="0" presStyleCnt="0"/>
      <dgm:spPr/>
    </dgm:pt>
    <dgm:pt modelId="{62EB350C-B64E-4014-A2EC-1BC505DD9DAD}" type="pres">
      <dgm:prSet presAssocID="{0439359A-A24D-4DEB-A01C-51499D0C189B}" presName="compNode" presStyleCnt="0"/>
      <dgm:spPr/>
    </dgm:pt>
    <dgm:pt modelId="{618FE67E-9E0C-4562-961C-5F711F1B4886}" type="pres">
      <dgm:prSet presAssocID="{0439359A-A24D-4DEB-A01C-51499D0C189B}" presName="childRect" presStyleLbl="bgAcc1" presStyleIdx="2" presStyleCnt="3">
        <dgm:presLayoutVars>
          <dgm:bulletEnabled val="1"/>
        </dgm:presLayoutVars>
      </dgm:prSet>
      <dgm:spPr/>
    </dgm:pt>
    <dgm:pt modelId="{8FA84127-040F-4A19-8878-CC69489810F7}" type="pres">
      <dgm:prSet presAssocID="{0439359A-A24D-4DEB-A01C-51499D0C189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9A4AD4-0C30-4D7C-BC0D-8513ECD4FC10}" type="pres">
      <dgm:prSet presAssocID="{0439359A-A24D-4DEB-A01C-51499D0C189B}" presName="parentRect" presStyleLbl="alignNode1" presStyleIdx="2" presStyleCnt="3"/>
      <dgm:spPr/>
    </dgm:pt>
    <dgm:pt modelId="{F8B6E8DF-5573-4BB2-97E4-405E5D295DCB}" type="pres">
      <dgm:prSet presAssocID="{0439359A-A24D-4DEB-A01C-51499D0C189B}" presName="adorn" presStyleLbl="fgAccFollowNod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269FD9">
              <a:alpha val="90000"/>
            </a:srgbClr>
          </a:solidFill>
        </a:ln>
      </dgm:spPr>
    </dgm:pt>
  </dgm:ptLst>
  <dgm:cxnLst>
    <dgm:cxn modelId="{A328E30E-AB15-410D-9B3B-3257AF2F0C11}" type="presOf" srcId="{6CFCC434-1CF3-4B7C-8754-3B222CB31008}" destId="{C633CAB3-A9FA-4F0D-99FA-0DADAB2C693F}" srcOrd="0" destOrd="0" presId="urn:microsoft.com/office/officeart/2005/8/layout/bList2#2"/>
    <dgm:cxn modelId="{9E1C6B0F-4FDD-4A7F-9E39-A8838E8EA505}" srcId="{C9408FED-067D-463E-ABD1-C55158DA6346}" destId="{22B1A0C2-C404-4BC3-9D43-B98BF4166578}" srcOrd="0" destOrd="0" parTransId="{50C66691-1C62-40B3-A0D9-5D600E2CEAA0}" sibTransId="{9CDAE14B-FE58-41D6-A44B-F0C4412D09FC}"/>
    <dgm:cxn modelId="{A44A6B27-0AB1-4E86-A76D-E56736E41923}" srcId="{0439359A-A24D-4DEB-A01C-51499D0C189B}" destId="{D63AF4C4-4BD1-4104-952D-E4F6615557E4}" srcOrd="0" destOrd="0" parTransId="{B374B7B5-056F-4FCD-8B3B-E1E492BF109A}" sibTransId="{4D74AAF7-021B-4390-9CFB-CE7A92BF4833}"/>
    <dgm:cxn modelId="{76D3AE37-4269-467D-9E1A-5B1E6B1A377F}" type="presOf" srcId="{D63AF4C4-4BD1-4104-952D-E4F6615557E4}" destId="{618FE67E-9E0C-4562-961C-5F711F1B4886}" srcOrd="0" destOrd="0" presId="urn:microsoft.com/office/officeart/2005/8/layout/bList2#2"/>
    <dgm:cxn modelId="{0C8E3D68-2F7A-490E-ACBA-6B7AC29C444A}" srcId="{7A71434D-4CD8-486E-BBB5-37A662482E85}" destId="{B1EC3631-B494-4771-8FFB-C09AA63EE320}" srcOrd="0" destOrd="0" parTransId="{2C79C7EC-5166-40AC-B0FB-DA6C531E0D15}" sibTransId="{C6EB9E62-C08C-434D-BA0E-E12468A7A647}"/>
    <dgm:cxn modelId="{F049E54E-A5C9-48F1-AA2E-17CEDA7E95E3}" type="presOf" srcId="{22B1A0C2-C404-4BC3-9D43-B98BF4166578}" destId="{9421704D-DDE6-404E-92FB-A7AAF61F943A}" srcOrd="0" destOrd="0" presId="urn:microsoft.com/office/officeart/2005/8/layout/bList2#2"/>
    <dgm:cxn modelId="{B0129270-993B-4A09-A9E1-A8BCC266E3B7}" srcId="{C9408FED-067D-463E-ABD1-C55158DA6346}" destId="{0439359A-A24D-4DEB-A01C-51499D0C189B}" srcOrd="2" destOrd="0" parTransId="{873173A8-F1F0-4528-8DA3-BAC034AD518E}" sibTransId="{99F63C6A-B400-4D2C-968E-E3BCC6175018}"/>
    <dgm:cxn modelId="{56447E55-8574-43BD-8A8F-DBCB5C75A595}" srcId="{22B1A0C2-C404-4BC3-9D43-B98BF4166578}" destId="{ED724BFC-2080-4F96-9727-F504D5F74345}" srcOrd="0" destOrd="0" parTransId="{6FD966F0-7626-4720-BDB9-D6F3025761F6}" sibTransId="{CCBAF6C9-86B0-4274-8D94-8A7A0C2D3A74}"/>
    <dgm:cxn modelId="{52E61086-7851-452F-AC4C-2407A68F8B9B}" type="presOf" srcId="{9CDAE14B-FE58-41D6-A44B-F0C4412D09FC}" destId="{1C8CDD3E-62F1-4617-879D-120EFC109A29}" srcOrd="0" destOrd="0" presId="urn:microsoft.com/office/officeart/2005/8/layout/bList2#2"/>
    <dgm:cxn modelId="{BC16EC9A-82AE-47F1-9023-6079B3C7B492}" type="presOf" srcId="{7A71434D-4CD8-486E-BBB5-37A662482E85}" destId="{97B2D1A1-8618-4120-86AA-5966BA1F3A22}" srcOrd="1" destOrd="0" presId="urn:microsoft.com/office/officeart/2005/8/layout/bList2#2"/>
    <dgm:cxn modelId="{CE8EBC9D-DB7E-43CC-A5FA-9C0E65899801}" type="presOf" srcId="{7A71434D-4CD8-486E-BBB5-37A662482E85}" destId="{EC9D6BF1-A9AA-49E3-A638-230831427874}" srcOrd="0" destOrd="0" presId="urn:microsoft.com/office/officeart/2005/8/layout/bList2#2"/>
    <dgm:cxn modelId="{ECD9EE9E-0813-4052-A9A3-8813DB0D1A96}" type="presOf" srcId="{0439359A-A24D-4DEB-A01C-51499D0C189B}" destId="{2D9A4AD4-0C30-4D7C-BC0D-8513ECD4FC10}" srcOrd="1" destOrd="0" presId="urn:microsoft.com/office/officeart/2005/8/layout/bList2#2"/>
    <dgm:cxn modelId="{929D71A5-D9E7-408C-A432-4693AFAA89D1}" type="presOf" srcId="{B1EC3631-B494-4771-8FFB-C09AA63EE320}" destId="{678D62F6-DCFF-46FA-9B61-0B9D266426C9}" srcOrd="0" destOrd="0" presId="urn:microsoft.com/office/officeart/2005/8/layout/bList2#2"/>
    <dgm:cxn modelId="{BD9D48B2-BB7D-4527-B951-A1408B1CF60D}" type="presOf" srcId="{ED724BFC-2080-4F96-9727-F504D5F74345}" destId="{21DD8B41-B5AA-41A0-8613-C14ED37CA26C}" srcOrd="0" destOrd="0" presId="urn:microsoft.com/office/officeart/2005/8/layout/bList2#2"/>
    <dgm:cxn modelId="{4FD4B6BF-67CB-4C8C-BD34-4B636D8D61D3}" type="presOf" srcId="{22B1A0C2-C404-4BC3-9D43-B98BF4166578}" destId="{7EBD1015-CD71-4C4B-9B8B-3CC0C0DAE4E1}" srcOrd="1" destOrd="0" presId="urn:microsoft.com/office/officeart/2005/8/layout/bList2#2"/>
    <dgm:cxn modelId="{AF35A2D8-57C4-477A-9E34-87658A58B651}" type="presOf" srcId="{C9408FED-067D-463E-ABD1-C55158DA6346}" destId="{3E2933F3-BE5E-4428-B693-B1E128AACB00}" srcOrd="0" destOrd="0" presId="urn:microsoft.com/office/officeart/2005/8/layout/bList2#2"/>
    <dgm:cxn modelId="{2EC0D5D8-D92C-417C-928F-2EB3E1EA3E69}" type="presOf" srcId="{0439359A-A24D-4DEB-A01C-51499D0C189B}" destId="{8FA84127-040F-4A19-8878-CC69489810F7}" srcOrd="0" destOrd="0" presId="urn:microsoft.com/office/officeart/2005/8/layout/bList2#2"/>
    <dgm:cxn modelId="{FBA68AF9-B2F1-4A1B-BA6C-70EBBC60F100}" srcId="{C9408FED-067D-463E-ABD1-C55158DA6346}" destId="{7A71434D-4CD8-486E-BBB5-37A662482E85}" srcOrd="1" destOrd="0" parTransId="{BC7C68F3-D5FA-49C0-BE75-DA1295FD9629}" sibTransId="{6CFCC434-1CF3-4B7C-8754-3B222CB31008}"/>
    <dgm:cxn modelId="{9A308DFC-5CCF-41C8-B43E-F53D3A651867}" type="presParOf" srcId="{3E2933F3-BE5E-4428-B693-B1E128AACB00}" destId="{7A6AE344-6446-415E-9254-3BF298C33464}" srcOrd="0" destOrd="0" presId="urn:microsoft.com/office/officeart/2005/8/layout/bList2#2"/>
    <dgm:cxn modelId="{E427AD81-9560-4F43-B143-B1843404253C}" type="presParOf" srcId="{7A6AE344-6446-415E-9254-3BF298C33464}" destId="{21DD8B41-B5AA-41A0-8613-C14ED37CA26C}" srcOrd="0" destOrd="0" presId="urn:microsoft.com/office/officeart/2005/8/layout/bList2#2"/>
    <dgm:cxn modelId="{E1EB0C4E-0C0A-4C94-BBBE-19031F565B54}" type="presParOf" srcId="{7A6AE344-6446-415E-9254-3BF298C33464}" destId="{9421704D-DDE6-404E-92FB-A7AAF61F943A}" srcOrd="1" destOrd="0" presId="urn:microsoft.com/office/officeart/2005/8/layout/bList2#2"/>
    <dgm:cxn modelId="{C9E02C7B-DAB2-4F69-9C37-C9378DEEC066}" type="presParOf" srcId="{7A6AE344-6446-415E-9254-3BF298C33464}" destId="{7EBD1015-CD71-4C4B-9B8B-3CC0C0DAE4E1}" srcOrd="2" destOrd="0" presId="urn:microsoft.com/office/officeart/2005/8/layout/bList2#2"/>
    <dgm:cxn modelId="{7D1DD110-C02F-4D13-B461-E0014FBF0E39}" type="presParOf" srcId="{7A6AE344-6446-415E-9254-3BF298C33464}" destId="{F8A07B7E-4084-46CB-9D95-9AF547B684F4}" srcOrd="3" destOrd="0" presId="urn:microsoft.com/office/officeart/2005/8/layout/bList2#2"/>
    <dgm:cxn modelId="{9175C483-0E5B-448B-A6F1-59D9D59F6EAE}" type="presParOf" srcId="{3E2933F3-BE5E-4428-B693-B1E128AACB00}" destId="{1C8CDD3E-62F1-4617-879D-120EFC109A29}" srcOrd="1" destOrd="0" presId="urn:microsoft.com/office/officeart/2005/8/layout/bList2#2"/>
    <dgm:cxn modelId="{5F05EBC3-791E-42DB-9AC6-7A8488BD4AE2}" type="presParOf" srcId="{3E2933F3-BE5E-4428-B693-B1E128AACB00}" destId="{6EE7E258-86F9-4CAA-9A58-32F92CC86523}" srcOrd="2" destOrd="0" presId="urn:microsoft.com/office/officeart/2005/8/layout/bList2#2"/>
    <dgm:cxn modelId="{09298D6D-80E7-408E-B492-10E5D60A0665}" type="presParOf" srcId="{6EE7E258-86F9-4CAA-9A58-32F92CC86523}" destId="{678D62F6-DCFF-46FA-9B61-0B9D266426C9}" srcOrd="0" destOrd="0" presId="urn:microsoft.com/office/officeart/2005/8/layout/bList2#2"/>
    <dgm:cxn modelId="{FE4ECCD1-09F3-4358-8B0F-ED6E9406362C}" type="presParOf" srcId="{6EE7E258-86F9-4CAA-9A58-32F92CC86523}" destId="{EC9D6BF1-A9AA-49E3-A638-230831427874}" srcOrd="1" destOrd="0" presId="urn:microsoft.com/office/officeart/2005/8/layout/bList2#2"/>
    <dgm:cxn modelId="{B63E9877-E3C4-4BF1-A001-AC5647FBAB10}" type="presParOf" srcId="{6EE7E258-86F9-4CAA-9A58-32F92CC86523}" destId="{97B2D1A1-8618-4120-86AA-5966BA1F3A22}" srcOrd="2" destOrd="0" presId="urn:microsoft.com/office/officeart/2005/8/layout/bList2#2"/>
    <dgm:cxn modelId="{6FCCE6DA-E1D9-489A-9218-7A1272450FCE}" type="presParOf" srcId="{6EE7E258-86F9-4CAA-9A58-32F92CC86523}" destId="{CE7F9BC7-AA00-4B8C-8932-13124E41E608}" srcOrd="3" destOrd="0" presId="urn:microsoft.com/office/officeart/2005/8/layout/bList2#2"/>
    <dgm:cxn modelId="{ED2E1789-A53B-4135-AF21-AD185E5F69AE}" type="presParOf" srcId="{3E2933F3-BE5E-4428-B693-B1E128AACB00}" destId="{C633CAB3-A9FA-4F0D-99FA-0DADAB2C693F}" srcOrd="3" destOrd="0" presId="urn:microsoft.com/office/officeart/2005/8/layout/bList2#2"/>
    <dgm:cxn modelId="{F0D90C05-D27A-48B0-8BA2-814F6CF5EEA1}" type="presParOf" srcId="{3E2933F3-BE5E-4428-B693-B1E128AACB00}" destId="{62EB350C-B64E-4014-A2EC-1BC505DD9DAD}" srcOrd="4" destOrd="0" presId="urn:microsoft.com/office/officeart/2005/8/layout/bList2#2"/>
    <dgm:cxn modelId="{D1E2941E-C794-4D15-9938-596C3FC4CB59}" type="presParOf" srcId="{62EB350C-B64E-4014-A2EC-1BC505DD9DAD}" destId="{618FE67E-9E0C-4562-961C-5F711F1B4886}" srcOrd="0" destOrd="0" presId="urn:microsoft.com/office/officeart/2005/8/layout/bList2#2"/>
    <dgm:cxn modelId="{D1725C95-EC3B-4619-BE59-A20F1A273EE9}" type="presParOf" srcId="{62EB350C-B64E-4014-A2EC-1BC505DD9DAD}" destId="{8FA84127-040F-4A19-8878-CC69489810F7}" srcOrd="1" destOrd="0" presId="urn:microsoft.com/office/officeart/2005/8/layout/bList2#2"/>
    <dgm:cxn modelId="{214E148A-F2B6-4A95-BAD4-751C872DDB7E}" type="presParOf" srcId="{62EB350C-B64E-4014-A2EC-1BC505DD9DAD}" destId="{2D9A4AD4-0C30-4D7C-BC0D-8513ECD4FC10}" srcOrd="2" destOrd="0" presId="urn:microsoft.com/office/officeart/2005/8/layout/bList2#2"/>
    <dgm:cxn modelId="{2201FE3B-1ECA-40F3-BA4E-3FE336A5EB67}" type="presParOf" srcId="{62EB350C-B64E-4014-A2EC-1BC505DD9DAD}" destId="{F8B6E8DF-5573-4BB2-97E4-405E5D295DCB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E77CC-2A59-4B02-AD06-DB32553156BA}" type="doc">
      <dgm:prSet loTypeId="urn:microsoft.com/office/officeart/2005/8/layout/cycle2" loCatId="cycle" qsTypeId="urn:microsoft.com/office/officeart/2005/8/quickstyle/simple1#36" qsCatId="simple" csTypeId="urn:microsoft.com/office/officeart/2005/8/colors/accent1_2#19" csCatId="accent1" phldr="1"/>
      <dgm:spPr/>
      <dgm:t>
        <a:bodyPr/>
        <a:lstStyle/>
        <a:p>
          <a:endParaRPr lang="zh-CN" altLang="en-US"/>
        </a:p>
      </dgm:t>
    </dgm:pt>
    <dgm:pt modelId="{73F06BEE-1923-4185-8A07-01D5A977D3A5}">
      <dgm:prSet phldrT="[文本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线上</a:t>
          </a:r>
          <a:endParaRPr lang="en-US" altLang="zh-CN" sz="2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付定金</a:t>
          </a:r>
        </a:p>
      </dgm:t>
    </dgm:pt>
    <dgm:pt modelId="{7219BB74-474F-4501-B5BF-5086B8EBFD6C}" type="parTrans" cxnId="{9F1BCBF5-BEEA-402A-8A44-9BA87AF821D5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B83EE4-096E-4C33-B46D-A3EE2902E643}" type="sibTrans" cxnId="{9F1BCBF5-BEEA-402A-8A44-9BA87AF821D5}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B88666-7C1E-44E6-8EF4-4DE7351A9930}">
      <dgm:prSet phldrT="[文本]" custT="1"/>
      <dgm:spPr>
        <a:solidFill>
          <a:srgbClr val="4BDEC4"/>
        </a:solidFill>
      </dgm:spPr>
      <dgm:t>
        <a:bodyPr/>
        <a:lstStyle/>
        <a:p>
          <a:pPr>
            <a:spcAft>
              <a:spcPts val="0"/>
            </a:spcAft>
          </a:pPr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线下</a:t>
          </a:r>
          <a:endParaRPr lang="en-US" altLang="zh-CN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4S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店试驾</a:t>
          </a:r>
        </a:p>
      </dgm:t>
    </dgm:pt>
    <dgm:pt modelId="{6FD225EB-2B01-4897-A818-A13FFF98BA07}" type="parTrans" cxnId="{C946A182-1F29-4A7F-8267-F8687487BA8F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5B487B-2CC4-4BEB-AB6E-F06B17195217}" type="sibTrans" cxnId="{C946A182-1F29-4A7F-8267-F8687487BA8F}">
      <dgm:prSet/>
      <dgm:spPr>
        <a:solidFill>
          <a:srgbClr val="00E4A8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35977B-78CE-4261-A9CE-9447465997F5}">
      <dgm:prSet phldrT="[文本]" custT="1"/>
      <dgm:spPr>
        <a:solidFill>
          <a:srgbClr val="F7AA2A"/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直付尾款</a:t>
          </a:r>
        </a:p>
      </dgm:t>
    </dgm:pt>
    <dgm:pt modelId="{B0265FF1-94C2-4EF5-A1CC-2453E9545040}" type="parTrans" cxnId="{53F3B91D-881D-4519-9D0E-94A9EBBA4B19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8156F5-D6AD-46BA-8ACE-1DC128FEEF8D}" type="sibTrans" cxnId="{53F3B91D-881D-4519-9D0E-94A9EBBA4B19}">
      <dgm:prSet/>
      <dgm:spPr>
        <a:solidFill>
          <a:srgbClr val="F7AA2A"/>
        </a:solidFill>
        <a:ln>
          <a:noFill/>
        </a:ln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ACEB5B-E8E2-4301-8C61-A2985C1B29FA}" type="pres">
      <dgm:prSet presAssocID="{00DE77CC-2A59-4B02-AD06-DB32553156BA}" presName="cycle" presStyleCnt="0">
        <dgm:presLayoutVars>
          <dgm:dir/>
          <dgm:resizeHandles val="exact"/>
        </dgm:presLayoutVars>
      </dgm:prSet>
      <dgm:spPr/>
    </dgm:pt>
    <dgm:pt modelId="{857F3E3F-AD42-4E31-95A7-99C876992C9A}" type="pres">
      <dgm:prSet presAssocID="{73F06BEE-1923-4185-8A07-01D5A977D3A5}" presName="node" presStyleLbl="node1" presStyleIdx="0" presStyleCnt="3">
        <dgm:presLayoutVars>
          <dgm:bulletEnabled val="1"/>
        </dgm:presLayoutVars>
      </dgm:prSet>
      <dgm:spPr/>
    </dgm:pt>
    <dgm:pt modelId="{9F0A0402-7333-4C2A-9238-E8BE950F818B}" type="pres">
      <dgm:prSet presAssocID="{6BB83EE4-096E-4C33-B46D-A3EE2902E643}" presName="sibTrans" presStyleLbl="sibTrans2D1" presStyleIdx="0" presStyleCnt="3"/>
      <dgm:spPr/>
    </dgm:pt>
    <dgm:pt modelId="{FBD3818C-81A8-4AED-B635-AF37F254F8A1}" type="pres">
      <dgm:prSet presAssocID="{6BB83EE4-096E-4C33-B46D-A3EE2902E643}" presName="connectorText" presStyleLbl="sibTrans2D1" presStyleIdx="0" presStyleCnt="3"/>
      <dgm:spPr/>
    </dgm:pt>
    <dgm:pt modelId="{2E325F83-F9FF-4BE2-88E2-28B6AB367855}" type="pres">
      <dgm:prSet presAssocID="{6AB88666-7C1E-44E6-8EF4-4DE7351A9930}" presName="node" presStyleLbl="node1" presStyleIdx="1" presStyleCnt="3">
        <dgm:presLayoutVars>
          <dgm:bulletEnabled val="1"/>
        </dgm:presLayoutVars>
      </dgm:prSet>
      <dgm:spPr/>
    </dgm:pt>
    <dgm:pt modelId="{27B1D693-60F5-4829-8266-8921F0F69ECD}" type="pres">
      <dgm:prSet presAssocID="{905B487B-2CC4-4BEB-AB6E-F06B17195217}" presName="sibTrans" presStyleLbl="sibTrans2D1" presStyleIdx="1" presStyleCnt="3"/>
      <dgm:spPr/>
    </dgm:pt>
    <dgm:pt modelId="{1A4FD00F-8D6B-4B3A-9720-603D35CC8680}" type="pres">
      <dgm:prSet presAssocID="{905B487B-2CC4-4BEB-AB6E-F06B17195217}" presName="connectorText" presStyleLbl="sibTrans2D1" presStyleIdx="1" presStyleCnt="3"/>
      <dgm:spPr/>
    </dgm:pt>
    <dgm:pt modelId="{31E7AC7B-C032-4450-9552-785401F95A83}" type="pres">
      <dgm:prSet presAssocID="{CD35977B-78CE-4261-A9CE-9447465997F5}" presName="node" presStyleLbl="node1" presStyleIdx="2" presStyleCnt="3">
        <dgm:presLayoutVars>
          <dgm:bulletEnabled val="1"/>
        </dgm:presLayoutVars>
      </dgm:prSet>
      <dgm:spPr/>
    </dgm:pt>
    <dgm:pt modelId="{F1711860-130F-4FC0-8550-76C9097B6B93}" type="pres">
      <dgm:prSet presAssocID="{0A8156F5-D6AD-46BA-8ACE-1DC128FEEF8D}" presName="sibTrans" presStyleLbl="sibTrans2D1" presStyleIdx="2" presStyleCnt="3"/>
      <dgm:spPr/>
    </dgm:pt>
    <dgm:pt modelId="{A7914A0F-03A5-4989-A02B-52C15712215A}" type="pres">
      <dgm:prSet presAssocID="{0A8156F5-D6AD-46BA-8ACE-1DC128FEEF8D}" presName="connectorText" presStyleLbl="sibTrans2D1" presStyleIdx="2" presStyleCnt="3"/>
      <dgm:spPr/>
    </dgm:pt>
  </dgm:ptLst>
  <dgm:cxnLst>
    <dgm:cxn modelId="{55F8A01D-B7E3-4D84-97E2-1CB1698CBFA3}" type="presOf" srcId="{00DE77CC-2A59-4B02-AD06-DB32553156BA}" destId="{4AACEB5B-E8E2-4301-8C61-A2985C1B29FA}" srcOrd="0" destOrd="0" presId="urn:microsoft.com/office/officeart/2005/8/layout/cycle2"/>
    <dgm:cxn modelId="{53F3B91D-881D-4519-9D0E-94A9EBBA4B19}" srcId="{00DE77CC-2A59-4B02-AD06-DB32553156BA}" destId="{CD35977B-78CE-4261-A9CE-9447465997F5}" srcOrd="2" destOrd="0" parTransId="{B0265FF1-94C2-4EF5-A1CC-2453E9545040}" sibTransId="{0A8156F5-D6AD-46BA-8ACE-1DC128FEEF8D}"/>
    <dgm:cxn modelId="{3EAA6E22-75D1-4999-BEBA-83D089419A8E}" type="presOf" srcId="{6BB83EE4-096E-4C33-B46D-A3EE2902E643}" destId="{FBD3818C-81A8-4AED-B635-AF37F254F8A1}" srcOrd="1" destOrd="0" presId="urn:microsoft.com/office/officeart/2005/8/layout/cycle2"/>
    <dgm:cxn modelId="{3F758025-1B8E-4B4F-94B8-B039AB3D9F0B}" type="presOf" srcId="{CD35977B-78CE-4261-A9CE-9447465997F5}" destId="{31E7AC7B-C032-4450-9552-785401F95A83}" srcOrd="0" destOrd="0" presId="urn:microsoft.com/office/officeart/2005/8/layout/cycle2"/>
    <dgm:cxn modelId="{CFA8942F-2A39-4550-8F1E-F928CF39A250}" type="presOf" srcId="{0A8156F5-D6AD-46BA-8ACE-1DC128FEEF8D}" destId="{A7914A0F-03A5-4989-A02B-52C15712215A}" srcOrd="1" destOrd="0" presId="urn:microsoft.com/office/officeart/2005/8/layout/cycle2"/>
    <dgm:cxn modelId="{A034203D-DD45-4D92-ACFF-C4EAB17D467E}" type="presOf" srcId="{0A8156F5-D6AD-46BA-8ACE-1DC128FEEF8D}" destId="{F1711860-130F-4FC0-8550-76C9097B6B93}" srcOrd="0" destOrd="0" presId="urn:microsoft.com/office/officeart/2005/8/layout/cycle2"/>
    <dgm:cxn modelId="{E0605043-EA39-446C-8228-B3BEEFE7FC2E}" type="presOf" srcId="{905B487B-2CC4-4BEB-AB6E-F06B17195217}" destId="{1A4FD00F-8D6B-4B3A-9720-603D35CC8680}" srcOrd="1" destOrd="0" presId="urn:microsoft.com/office/officeart/2005/8/layout/cycle2"/>
    <dgm:cxn modelId="{F0E0FF45-4DD3-4FDF-ADDC-E5CF256B15C1}" type="presOf" srcId="{905B487B-2CC4-4BEB-AB6E-F06B17195217}" destId="{27B1D693-60F5-4829-8266-8921F0F69ECD}" srcOrd="0" destOrd="0" presId="urn:microsoft.com/office/officeart/2005/8/layout/cycle2"/>
    <dgm:cxn modelId="{C946A182-1F29-4A7F-8267-F8687487BA8F}" srcId="{00DE77CC-2A59-4B02-AD06-DB32553156BA}" destId="{6AB88666-7C1E-44E6-8EF4-4DE7351A9930}" srcOrd="1" destOrd="0" parTransId="{6FD225EB-2B01-4897-A818-A13FFF98BA07}" sibTransId="{905B487B-2CC4-4BEB-AB6E-F06B17195217}"/>
    <dgm:cxn modelId="{8B96BCA5-84B1-4280-9C77-668F17820E71}" type="presOf" srcId="{6AB88666-7C1E-44E6-8EF4-4DE7351A9930}" destId="{2E325F83-F9FF-4BE2-88E2-28B6AB367855}" srcOrd="0" destOrd="0" presId="urn:microsoft.com/office/officeart/2005/8/layout/cycle2"/>
    <dgm:cxn modelId="{76B11DC8-2DC7-41E2-A3B1-97FB9FA67EC1}" type="presOf" srcId="{6BB83EE4-096E-4C33-B46D-A3EE2902E643}" destId="{9F0A0402-7333-4C2A-9238-E8BE950F818B}" srcOrd="0" destOrd="0" presId="urn:microsoft.com/office/officeart/2005/8/layout/cycle2"/>
    <dgm:cxn modelId="{79C34FE0-5C13-4420-9385-66EFB007090C}" type="presOf" srcId="{73F06BEE-1923-4185-8A07-01D5A977D3A5}" destId="{857F3E3F-AD42-4E31-95A7-99C876992C9A}" srcOrd="0" destOrd="0" presId="urn:microsoft.com/office/officeart/2005/8/layout/cycle2"/>
    <dgm:cxn modelId="{9F1BCBF5-BEEA-402A-8A44-9BA87AF821D5}" srcId="{00DE77CC-2A59-4B02-AD06-DB32553156BA}" destId="{73F06BEE-1923-4185-8A07-01D5A977D3A5}" srcOrd="0" destOrd="0" parTransId="{7219BB74-474F-4501-B5BF-5086B8EBFD6C}" sibTransId="{6BB83EE4-096E-4C33-B46D-A3EE2902E643}"/>
    <dgm:cxn modelId="{D9F7FCA2-FAD1-4C60-BF06-965ADB7175A8}" type="presParOf" srcId="{4AACEB5B-E8E2-4301-8C61-A2985C1B29FA}" destId="{857F3E3F-AD42-4E31-95A7-99C876992C9A}" srcOrd="0" destOrd="0" presId="urn:microsoft.com/office/officeart/2005/8/layout/cycle2"/>
    <dgm:cxn modelId="{2E957AAD-5558-4368-BE57-87B906181F01}" type="presParOf" srcId="{4AACEB5B-E8E2-4301-8C61-A2985C1B29FA}" destId="{9F0A0402-7333-4C2A-9238-E8BE950F818B}" srcOrd="1" destOrd="0" presId="urn:microsoft.com/office/officeart/2005/8/layout/cycle2"/>
    <dgm:cxn modelId="{DD3AE9C6-24CA-4A4F-80A9-3D42C00337CF}" type="presParOf" srcId="{9F0A0402-7333-4C2A-9238-E8BE950F818B}" destId="{FBD3818C-81A8-4AED-B635-AF37F254F8A1}" srcOrd="0" destOrd="0" presId="urn:microsoft.com/office/officeart/2005/8/layout/cycle2"/>
    <dgm:cxn modelId="{D02F9F1F-83DA-42C8-BAF0-EA60BC701525}" type="presParOf" srcId="{4AACEB5B-E8E2-4301-8C61-A2985C1B29FA}" destId="{2E325F83-F9FF-4BE2-88E2-28B6AB367855}" srcOrd="2" destOrd="0" presId="urn:microsoft.com/office/officeart/2005/8/layout/cycle2"/>
    <dgm:cxn modelId="{CFBB8564-9791-431F-85A8-7CF613E9163E}" type="presParOf" srcId="{4AACEB5B-E8E2-4301-8C61-A2985C1B29FA}" destId="{27B1D693-60F5-4829-8266-8921F0F69ECD}" srcOrd="3" destOrd="0" presId="urn:microsoft.com/office/officeart/2005/8/layout/cycle2"/>
    <dgm:cxn modelId="{7BF5D211-854E-4C80-896D-335D8E1A9140}" type="presParOf" srcId="{27B1D693-60F5-4829-8266-8921F0F69ECD}" destId="{1A4FD00F-8D6B-4B3A-9720-603D35CC8680}" srcOrd="0" destOrd="0" presId="urn:microsoft.com/office/officeart/2005/8/layout/cycle2"/>
    <dgm:cxn modelId="{C73EBC4C-7CA4-4268-BFFB-D6224885A403}" type="presParOf" srcId="{4AACEB5B-E8E2-4301-8C61-A2985C1B29FA}" destId="{31E7AC7B-C032-4450-9552-785401F95A83}" srcOrd="4" destOrd="0" presId="urn:microsoft.com/office/officeart/2005/8/layout/cycle2"/>
    <dgm:cxn modelId="{4A7932EE-185F-49E8-ABDD-BF71FE316772}" type="presParOf" srcId="{4AACEB5B-E8E2-4301-8C61-A2985C1B29FA}" destId="{F1711860-130F-4FC0-8550-76C9097B6B93}" srcOrd="5" destOrd="0" presId="urn:microsoft.com/office/officeart/2005/8/layout/cycle2"/>
    <dgm:cxn modelId="{66DBD98A-C7AC-447B-9B08-E13E65272B93}" type="presParOf" srcId="{F1711860-130F-4FC0-8550-76C9097B6B93}" destId="{A7914A0F-03A5-4989-A02B-52C1571221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10745-A715-44D1-8BDA-F61B8C5C544F}" type="doc">
      <dgm:prSet loTypeId="urn:microsoft.com/office/officeart/2005/8/layout/radial6#7" loCatId="cycle" qsTypeId="urn:microsoft.com/office/officeart/2005/8/quickstyle/simple1#37" qsCatId="simple" csTypeId="urn:microsoft.com/office/officeart/2005/8/colors/accent1_2#20" csCatId="accent1" phldr="1"/>
      <dgm:spPr/>
      <dgm:t>
        <a:bodyPr/>
        <a:lstStyle/>
        <a:p>
          <a:endParaRPr lang="zh-CN" altLang="en-US"/>
        </a:p>
      </dgm:t>
    </dgm:pt>
    <dgm:pt modelId="{D78D96D2-FE68-4D63-B976-5F1FF3CAB745}">
      <dgm:prSet phldrT="[文本]" custT="1"/>
      <dgm:spPr>
        <a:solidFill>
          <a:schemeClr val="tx1"/>
        </a:solidFill>
      </dgm:spPr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终端</a:t>
          </a:r>
        </a:p>
      </dgm:t>
    </dgm:pt>
    <dgm:pt modelId="{4281528B-3DA3-4626-A3CD-87C768CFE915}" type="parTrans" cxnId="{2C85D68C-D511-4A79-8191-06B6214CE6D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DBD3D9-417C-46D3-8E16-1154A2DA046B}" type="sibTrans" cxnId="{2C85D68C-D511-4A79-8191-06B6214CE6D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8CA882-14D9-4610-813F-3AD537EF9A59}">
      <dgm:prSet phldrT="[文本]" custT="1"/>
      <dgm:spPr>
        <a:solidFill>
          <a:srgbClr val="D14349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手机</a:t>
          </a:r>
        </a:p>
      </dgm:t>
    </dgm:pt>
    <dgm:pt modelId="{86C5E3EC-5A75-456B-B0A1-119D8276EDC7}" type="parTrans" cxnId="{C95F99EB-F3EF-4373-9C43-EF4B194487E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C233B7-FC7E-435E-9555-DB4E37955FC6}" type="sibTrans" cxnId="{C95F99EB-F3EF-4373-9C43-EF4B194487EB}">
      <dgm:prSet/>
      <dgm:spPr>
        <a:solidFill>
          <a:srgbClr val="D14349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CB8E53-A24D-4373-B5B2-E2DD96F998BC}">
      <dgm:prSet phldrT="[文本]" custT="1"/>
      <dgm:spPr>
        <a:solidFill>
          <a:srgbClr val="466085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平板电脑</a:t>
          </a:r>
        </a:p>
      </dgm:t>
    </dgm:pt>
    <dgm:pt modelId="{AD6D91D1-CA39-465C-865F-9DABF8A360DB}" type="parTrans" cxnId="{3682CD62-E711-4EE6-BD46-1486231BE085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AE94B9-6FA2-4667-83EB-7AF9AB94D225}" type="sibTrans" cxnId="{3682CD62-E711-4EE6-BD46-1486231BE085}">
      <dgm:prSet/>
      <dgm:spPr>
        <a:solidFill>
          <a:srgbClr val="466085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8B3FB-271E-4722-931D-A1FB4EEB5834}">
      <dgm:prSet phldrT="[文本]" phldr="1"/>
      <dgm:spPr/>
      <dgm:t>
        <a:bodyPr/>
        <a:lstStyle/>
        <a:p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2D6B1C-4315-4F23-BD14-48A36AB31FE8}" type="parTrans" cxnId="{5CB116D2-5E57-4E9E-BE90-41C581C5AF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A676D7-EF61-4E9A-9B5C-FDD2A662A256}" type="sibTrans" cxnId="{5CB116D2-5E57-4E9E-BE90-41C581C5AF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76A924-975D-4371-AA80-6625E51FC0AF}">
      <dgm:prSet phldrT="[文本]" custT="1"/>
      <dgm:spPr>
        <a:solidFill>
          <a:srgbClr val="4BDEC4"/>
        </a:solidFill>
      </dgm:spPr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AF6ACD-5637-4F53-BB59-31ECDC031DC6}" type="parTrans" cxnId="{EF41D14E-11CF-45A3-9648-4C2997E4013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C45012-15A8-4987-86D7-1193C3947857}" type="sibTrans" cxnId="{EF41D14E-11CF-45A3-9648-4C2997E40131}">
      <dgm:prSet/>
      <dgm:spPr>
        <a:solidFill>
          <a:srgbClr val="4BDEC4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C5C99F-8C0F-44C7-ADF6-E1C4993F1511}">
      <dgm:prSet phldrT="[文本]" custT="1"/>
      <dgm:spPr>
        <a:solidFill>
          <a:srgbClr val="F7AA2A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穿戴设备</a:t>
          </a:r>
        </a:p>
      </dgm:t>
    </dgm:pt>
    <dgm:pt modelId="{CC1EE675-BE81-4AA0-BAEF-AF43F97A80A0}" type="parTrans" cxnId="{B8F2045C-2A65-4006-8061-33AB65FC57B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C8EA90-30B7-4C42-B08C-1085B6DF73DD}" type="sibTrans" cxnId="{B8F2045C-2A65-4006-8061-33AB65FC57B6}">
      <dgm:prSet/>
      <dgm:spPr>
        <a:solidFill>
          <a:srgbClr val="F7AA2A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088B46-8B1A-41FF-9293-84DD32E730E9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智能家居</a:t>
          </a:r>
        </a:p>
      </dgm:t>
    </dgm:pt>
    <dgm:pt modelId="{DA804FB6-D812-4ED2-8641-3C75C3D79179}" type="parTrans" cxnId="{51E5844D-8016-4770-8668-B9EE1D6A495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93ADA9-4475-4AC3-A6EE-D5123DF336C9}" type="sibTrans" cxnId="{51E5844D-8016-4770-8668-B9EE1D6A495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416564-5DAF-48D6-824A-801E61FAC066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智能汽车</a:t>
          </a:r>
        </a:p>
      </dgm:t>
    </dgm:pt>
    <dgm:pt modelId="{4E43014D-1AC4-44E9-95DD-6871EE37DF9F}" type="parTrans" cxnId="{8870D78F-5ECD-4AFF-86B3-5771CA9B62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84FD52-E509-45F9-BE64-115AA7E54C67}" type="sibTrans" cxnId="{8870D78F-5ECD-4AFF-86B3-5771CA9B62CC}">
      <dgm:prSet/>
      <dgm:spPr>
        <a:solidFill>
          <a:srgbClr val="7F7F7F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579399-1FCB-41EB-9A92-4944A28885A7}" type="pres">
      <dgm:prSet presAssocID="{5BF10745-A715-44D1-8BDA-F61B8C5C54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9E5D01-E8B9-49B0-A060-0ABEF2233C10}" type="pres">
      <dgm:prSet presAssocID="{D78D96D2-FE68-4D63-B976-5F1FF3CAB745}" presName="centerShape" presStyleLbl="node0" presStyleIdx="0" presStyleCnt="1"/>
      <dgm:spPr/>
    </dgm:pt>
    <dgm:pt modelId="{90C10128-04C3-4440-923C-AF41904AD511}" type="pres">
      <dgm:prSet presAssocID="{A38CA882-14D9-4610-813F-3AD537EF9A59}" presName="node" presStyleLbl="node1" presStyleIdx="0" presStyleCnt="6">
        <dgm:presLayoutVars>
          <dgm:bulletEnabled val="1"/>
        </dgm:presLayoutVars>
      </dgm:prSet>
      <dgm:spPr/>
    </dgm:pt>
    <dgm:pt modelId="{99AFDADD-27FF-4DE1-942E-3D4E2ED693FB}" type="pres">
      <dgm:prSet presAssocID="{A38CA882-14D9-4610-813F-3AD537EF9A59}" presName="dummy" presStyleCnt="0"/>
      <dgm:spPr/>
    </dgm:pt>
    <dgm:pt modelId="{C5B1F082-CBC5-418C-B922-6AE71ABC84D8}" type="pres">
      <dgm:prSet presAssocID="{7BC233B7-FC7E-435E-9555-DB4E37955FC6}" presName="sibTrans" presStyleLbl="sibTrans2D1" presStyleIdx="0" presStyleCnt="6"/>
      <dgm:spPr/>
    </dgm:pt>
    <dgm:pt modelId="{C36CD48F-C88E-43BC-9D83-7E39938F9E4F}" type="pres">
      <dgm:prSet presAssocID="{C876A924-975D-4371-AA80-6625E51FC0AF}" presName="node" presStyleLbl="node1" presStyleIdx="1" presStyleCnt="6">
        <dgm:presLayoutVars>
          <dgm:bulletEnabled val="1"/>
        </dgm:presLayoutVars>
      </dgm:prSet>
      <dgm:spPr/>
    </dgm:pt>
    <dgm:pt modelId="{95DF9C79-44A0-4EC8-93E8-16443C08DBC2}" type="pres">
      <dgm:prSet presAssocID="{C876A924-975D-4371-AA80-6625E51FC0AF}" presName="dummy" presStyleCnt="0"/>
      <dgm:spPr/>
    </dgm:pt>
    <dgm:pt modelId="{D209AC5B-EE35-4130-BF78-F2A8E9290E9F}" type="pres">
      <dgm:prSet presAssocID="{4EC45012-15A8-4987-86D7-1193C3947857}" presName="sibTrans" presStyleLbl="sibTrans2D1" presStyleIdx="1" presStyleCnt="6"/>
      <dgm:spPr/>
    </dgm:pt>
    <dgm:pt modelId="{ECD497DB-0041-413C-9CCC-405AB07E6E8E}" type="pres">
      <dgm:prSet presAssocID="{6FC5C99F-8C0F-44C7-ADF6-E1C4993F1511}" presName="node" presStyleLbl="node1" presStyleIdx="2" presStyleCnt="6">
        <dgm:presLayoutVars>
          <dgm:bulletEnabled val="1"/>
        </dgm:presLayoutVars>
      </dgm:prSet>
      <dgm:spPr/>
    </dgm:pt>
    <dgm:pt modelId="{A83A5960-B3C0-4D91-9041-D826E9B52BAC}" type="pres">
      <dgm:prSet presAssocID="{6FC5C99F-8C0F-44C7-ADF6-E1C4993F1511}" presName="dummy" presStyleCnt="0"/>
      <dgm:spPr/>
    </dgm:pt>
    <dgm:pt modelId="{05663974-412D-42B0-B183-B553F38A88A0}" type="pres">
      <dgm:prSet presAssocID="{8FC8EA90-30B7-4C42-B08C-1085B6DF73DD}" presName="sibTrans" presStyleLbl="sibTrans2D1" presStyleIdx="2" presStyleCnt="6"/>
      <dgm:spPr/>
    </dgm:pt>
    <dgm:pt modelId="{B413D390-CB91-43C9-8AE8-DC3E07B66853}" type="pres">
      <dgm:prSet presAssocID="{A8CB8E53-A24D-4373-B5B2-E2DD96F998BC}" presName="node" presStyleLbl="node1" presStyleIdx="3" presStyleCnt="6">
        <dgm:presLayoutVars>
          <dgm:bulletEnabled val="1"/>
        </dgm:presLayoutVars>
      </dgm:prSet>
      <dgm:spPr/>
    </dgm:pt>
    <dgm:pt modelId="{87A17CA0-6F52-4973-AECE-92998B8381E7}" type="pres">
      <dgm:prSet presAssocID="{A8CB8E53-A24D-4373-B5B2-E2DD96F998BC}" presName="dummy" presStyleCnt="0"/>
      <dgm:spPr/>
    </dgm:pt>
    <dgm:pt modelId="{9265E457-194B-455C-A4E0-209FCAD96D24}" type="pres">
      <dgm:prSet presAssocID="{7DAE94B9-6FA2-4667-83EB-7AF9AB94D225}" presName="sibTrans" presStyleLbl="sibTrans2D1" presStyleIdx="3" presStyleCnt="6"/>
      <dgm:spPr/>
    </dgm:pt>
    <dgm:pt modelId="{857AED94-E605-4EA8-8B68-DE359C5D8012}" type="pres">
      <dgm:prSet presAssocID="{66088B46-8B1A-41FF-9293-84DD32E730E9}" presName="node" presStyleLbl="node1" presStyleIdx="4" presStyleCnt="6">
        <dgm:presLayoutVars>
          <dgm:bulletEnabled val="1"/>
        </dgm:presLayoutVars>
      </dgm:prSet>
      <dgm:spPr/>
    </dgm:pt>
    <dgm:pt modelId="{737F87D4-18B7-452B-A20E-91E934D57812}" type="pres">
      <dgm:prSet presAssocID="{66088B46-8B1A-41FF-9293-84DD32E730E9}" presName="dummy" presStyleCnt="0"/>
      <dgm:spPr/>
    </dgm:pt>
    <dgm:pt modelId="{61F039D4-67D4-4EE9-8F9F-3C36C862EE93}" type="pres">
      <dgm:prSet presAssocID="{1C93ADA9-4475-4AC3-A6EE-D5123DF336C9}" presName="sibTrans" presStyleLbl="sibTrans2D1" presStyleIdx="4" presStyleCnt="6"/>
      <dgm:spPr/>
    </dgm:pt>
    <dgm:pt modelId="{FF5060BF-859D-4DC9-85D0-280B2D447B64}" type="pres">
      <dgm:prSet presAssocID="{F0416564-5DAF-48D6-824A-801E61FAC066}" presName="node" presStyleLbl="node1" presStyleIdx="5" presStyleCnt="6">
        <dgm:presLayoutVars>
          <dgm:bulletEnabled val="1"/>
        </dgm:presLayoutVars>
      </dgm:prSet>
      <dgm:spPr/>
    </dgm:pt>
    <dgm:pt modelId="{3150E2FE-60AD-443A-A9B7-58C4351F1E78}" type="pres">
      <dgm:prSet presAssocID="{F0416564-5DAF-48D6-824A-801E61FAC066}" presName="dummy" presStyleCnt="0"/>
      <dgm:spPr/>
    </dgm:pt>
    <dgm:pt modelId="{6B4592D1-41EE-4E54-AF6E-267B5D10A056}" type="pres">
      <dgm:prSet presAssocID="{B984FD52-E509-45F9-BE64-115AA7E54C67}" presName="sibTrans" presStyleLbl="sibTrans2D1" presStyleIdx="5" presStyleCnt="6"/>
      <dgm:spPr/>
    </dgm:pt>
  </dgm:ptLst>
  <dgm:cxnLst>
    <dgm:cxn modelId="{66D69E0E-1724-4D48-B357-C47C73C51461}" type="presOf" srcId="{A8CB8E53-A24D-4373-B5B2-E2DD96F998BC}" destId="{B413D390-CB91-43C9-8AE8-DC3E07B66853}" srcOrd="0" destOrd="0" presId="urn:microsoft.com/office/officeart/2005/8/layout/radial6#7"/>
    <dgm:cxn modelId="{1FB1482D-B908-4ED0-9B82-C2B1944096A2}" type="presOf" srcId="{D78D96D2-FE68-4D63-B976-5F1FF3CAB745}" destId="{FF9E5D01-E8B9-49B0-A060-0ABEF2233C10}" srcOrd="0" destOrd="0" presId="urn:microsoft.com/office/officeart/2005/8/layout/radial6#7"/>
    <dgm:cxn modelId="{B8F2045C-2A65-4006-8061-33AB65FC57B6}" srcId="{D78D96D2-FE68-4D63-B976-5F1FF3CAB745}" destId="{6FC5C99F-8C0F-44C7-ADF6-E1C4993F1511}" srcOrd="2" destOrd="0" parTransId="{CC1EE675-BE81-4AA0-BAEF-AF43F97A80A0}" sibTransId="{8FC8EA90-30B7-4C42-B08C-1085B6DF73DD}"/>
    <dgm:cxn modelId="{8AF99E62-E488-4E6E-AE52-06059C45DCB1}" type="presOf" srcId="{B984FD52-E509-45F9-BE64-115AA7E54C67}" destId="{6B4592D1-41EE-4E54-AF6E-267B5D10A056}" srcOrd="0" destOrd="0" presId="urn:microsoft.com/office/officeart/2005/8/layout/radial6#7"/>
    <dgm:cxn modelId="{3682CD62-E711-4EE6-BD46-1486231BE085}" srcId="{D78D96D2-FE68-4D63-B976-5F1FF3CAB745}" destId="{A8CB8E53-A24D-4373-B5B2-E2DD96F998BC}" srcOrd="3" destOrd="0" parTransId="{AD6D91D1-CA39-465C-865F-9DABF8A360DB}" sibTransId="{7DAE94B9-6FA2-4667-83EB-7AF9AB94D225}"/>
    <dgm:cxn modelId="{3FE40D67-2A38-4525-A139-472BCA430FA3}" type="presOf" srcId="{8FC8EA90-30B7-4C42-B08C-1085B6DF73DD}" destId="{05663974-412D-42B0-B183-B553F38A88A0}" srcOrd="0" destOrd="0" presId="urn:microsoft.com/office/officeart/2005/8/layout/radial6#7"/>
    <dgm:cxn modelId="{51E5844D-8016-4770-8668-B9EE1D6A4951}" srcId="{D78D96D2-FE68-4D63-B976-5F1FF3CAB745}" destId="{66088B46-8B1A-41FF-9293-84DD32E730E9}" srcOrd="4" destOrd="0" parTransId="{DA804FB6-D812-4ED2-8641-3C75C3D79179}" sibTransId="{1C93ADA9-4475-4AC3-A6EE-D5123DF336C9}"/>
    <dgm:cxn modelId="{EF41D14E-11CF-45A3-9648-4C2997E40131}" srcId="{D78D96D2-FE68-4D63-B976-5F1FF3CAB745}" destId="{C876A924-975D-4371-AA80-6625E51FC0AF}" srcOrd="1" destOrd="0" parTransId="{1FAF6ACD-5637-4F53-BB59-31ECDC031DC6}" sibTransId="{4EC45012-15A8-4987-86D7-1193C3947857}"/>
    <dgm:cxn modelId="{4A17794F-8CD1-4180-8797-B5C66EACB4B6}" type="presOf" srcId="{A38CA882-14D9-4610-813F-3AD537EF9A59}" destId="{90C10128-04C3-4440-923C-AF41904AD511}" srcOrd="0" destOrd="0" presId="urn:microsoft.com/office/officeart/2005/8/layout/radial6#7"/>
    <dgm:cxn modelId="{2C85D68C-D511-4A79-8191-06B6214CE6D8}" srcId="{5BF10745-A715-44D1-8BDA-F61B8C5C544F}" destId="{D78D96D2-FE68-4D63-B976-5F1FF3CAB745}" srcOrd="0" destOrd="0" parTransId="{4281528B-3DA3-4626-A3CD-87C768CFE915}" sibTransId="{F3DBD3D9-417C-46D3-8E16-1154A2DA046B}"/>
    <dgm:cxn modelId="{8870D78F-5ECD-4AFF-86B3-5771CA9B62CC}" srcId="{D78D96D2-FE68-4D63-B976-5F1FF3CAB745}" destId="{F0416564-5DAF-48D6-824A-801E61FAC066}" srcOrd="5" destOrd="0" parTransId="{4E43014D-1AC4-44E9-95DD-6871EE37DF9F}" sibTransId="{B984FD52-E509-45F9-BE64-115AA7E54C67}"/>
    <dgm:cxn modelId="{757078B3-B73B-4B6D-8527-70F45671BF56}" type="presOf" srcId="{4EC45012-15A8-4987-86D7-1193C3947857}" destId="{D209AC5B-EE35-4130-BF78-F2A8E9290E9F}" srcOrd="0" destOrd="0" presId="urn:microsoft.com/office/officeart/2005/8/layout/radial6#7"/>
    <dgm:cxn modelId="{C37F83BD-DD95-4625-AF01-4BF41022FCF7}" type="presOf" srcId="{C876A924-975D-4371-AA80-6625E51FC0AF}" destId="{C36CD48F-C88E-43BC-9D83-7E39938F9E4F}" srcOrd="0" destOrd="0" presId="urn:microsoft.com/office/officeart/2005/8/layout/radial6#7"/>
    <dgm:cxn modelId="{6FAC3BCD-AABD-41D1-8783-2B0C79450AAD}" type="presOf" srcId="{7DAE94B9-6FA2-4667-83EB-7AF9AB94D225}" destId="{9265E457-194B-455C-A4E0-209FCAD96D24}" srcOrd="0" destOrd="0" presId="urn:microsoft.com/office/officeart/2005/8/layout/radial6#7"/>
    <dgm:cxn modelId="{5CB116D2-5E57-4E9E-BE90-41C581C5AF9A}" srcId="{5BF10745-A715-44D1-8BDA-F61B8C5C544F}" destId="{FA08B3FB-271E-4722-931D-A1FB4EEB5834}" srcOrd="1" destOrd="0" parTransId="{6A2D6B1C-4315-4F23-BD14-48A36AB31FE8}" sibTransId="{4FA676D7-EF61-4E9A-9B5C-FDD2A662A256}"/>
    <dgm:cxn modelId="{627D5FD2-A944-48E8-8950-382EB63C70D4}" type="presOf" srcId="{66088B46-8B1A-41FF-9293-84DD32E730E9}" destId="{857AED94-E605-4EA8-8B68-DE359C5D8012}" srcOrd="0" destOrd="0" presId="urn:microsoft.com/office/officeart/2005/8/layout/radial6#7"/>
    <dgm:cxn modelId="{9D95E2D9-F289-4B10-B0A8-256CCC7FE9AE}" type="presOf" srcId="{6FC5C99F-8C0F-44C7-ADF6-E1C4993F1511}" destId="{ECD497DB-0041-413C-9CCC-405AB07E6E8E}" srcOrd="0" destOrd="0" presId="urn:microsoft.com/office/officeart/2005/8/layout/radial6#7"/>
    <dgm:cxn modelId="{7064EFDB-8396-4152-BF8A-93AE7CBE1E07}" type="presOf" srcId="{F0416564-5DAF-48D6-824A-801E61FAC066}" destId="{FF5060BF-859D-4DC9-85D0-280B2D447B64}" srcOrd="0" destOrd="0" presId="urn:microsoft.com/office/officeart/2005/8/layout/radial6#7"/>
    <dgm:cxn modelId="{E22519E3-A00E-420A-B63E-D59B86283EAF}" type="presOf" srcId="{1C93ADA9-4475-4AC3-A6EE-D5123DF336C9}" destId="{61F039D4-67D4-4EE9-8F9F-3C36C862EE93}" srcOrd="0" destOrd="0" presId="urn:microsoft.com/office/officeart/2005/8/layout/radial6#7"/>
    <dgm:cxn modelId="{3B481AE4-72C4-4EC1-BD66-E67517AAB14C}" type="presOf" srcId="{7BC233B7-FC7E-435E-9555-DB4E37955FC6}" destId="{C5B1F082-CBC5-418C-B922-6AE71ABC84D8}" srcOrd="0" destOrd="0" presId="urn:microsoft.com/office/officeart/2005/8/layout/radial6#7"/>
    <dgm:cxn modelId="{C95F99EB-F3EF-4373-9C43-EF4B194487EB}" srcId="{D78D96D2-FE68-4D63-B976-5F1FF3CAB745}" destId="{A38CA882-14D9-4610-813F-3AD537EF9A59}" srcOrd="0" destOrd="0" parTransId="{86C5E3EC-5A75-456B-B0A1-119D8276EDC7}" sibTransId="{7BC233B7-FC7E-435E-9555-DB4E37955FC6}"/>
    <dgm:cxn modelId="{45AB56FE-D311-4708-BC18-E59F0C880460}" type="presOf" srcId="{5BF10745-A715-44D1-8BDA-F61B8C5C544F}" destId="{EA579399-1FCB-41EB-9A92-4944A28885A7}" srcOrd="0" destOrd="0" presId="urn:microsoft.com/office/officeart/2005/8/layout/radial6#7"/>
    <dgm:cxn modelId="{5280C270-8D85-4E17-8945-52CD4206CE14}" type="presParOf" srcId="{EA579399-1FCB-41EB-9A92-4944A28885A7}" destId="{FF9E5D01-E8B9-49B0-A060-0ABEF2233C10}" srcOrd="0" destOrd="0" presId="urn:microsoft.com/office/officeart/2005/8/layout/radial6#7"/>
    <dgm:cxn modelId="{963361D1-D1D3-4A19-91BD-70048BF20C18}" type="presParOf" srcId="{EA579399-1FCB-41EB-9A92-4944A28885A7}" destId="{90C10128-04C3-4440-923C-AF41904AD511}" srcOrd="1" destOrd="0" presId="urn:microsoft.com/office/officeart/2005/8/layout/radial6#7"/>
    <dgm:cxn modelId="{A65E182D-FDE2-42CC-ADDA-0433546C7884}" type="presParOf" srcId="{EA579399-1FCB-41EB-9A92-4944A28885A7}" destId="{99AFDADD-27FF-4DE1-942E-3D4E2ED693FB}" srcOrd="2" destOrd="0" presId="urn:microsoft.com/office/officeart/2005/8/layout/radial6#7"/>
    <dgm:cxn modelId="{F79FBF94-EB4D-40AE-B74C-35983E4088F1}" type="presParOf" srcId="{EA579399-1FCB-41EB-9A92-4944A28885A7}" destId="{C5B1F082-CBC5-418C-B922-6AE71ABC84D8}" srcOrd="3" destOrd="0" presId="urn:microsoft.com/office/officeart/2005/8/layout/radial6#7"/>
    <dgm:cxn modelId="{AB4E5287-5BA5-4D02-8505-4E7C8175CDC3}" type="presParOf" srcId="{EA579399-1FCB-41EB-9A92-4944A28885A7}" destId="{C36CD48F-C88E-43BC-9D83-7E39938F9E4F}" srcOrd="4" destOrd="0" presId="urn:microsoft.com/office/officeart/2005/8/layout/radial6#7"/>
    <dgm:cxn modelId="{2CC9946E-7733-4155-87C7-AB813FE19283}" type="presParOf" srcId="{EA579399-1FCB-41EB-9A92-4944A28885A7}" destId="{95DF9C79-44A0-4EC8-93E8-16443C08DBC2}" srcOrd="5" destOrd="0" presId="urn:microsoft.com/office/officeart/2005/8/layout/radial6#7"/>
    <dgm:cxn modelId="{E2813C6A-BFB4-4CC7-AE26-10D40816122B}" type="presParOf" srcId="{EA579399-1FCB-41EB-9A92-4944A28885A7}" destId="{D209AC5B-EE35-4130-BF78-F2A8E9290E9F}" srcOrd="6" destOrd="0" presId="urn:microsoft.com/office/officeart/2005/8/layout/radial6#7"/>
    <dgm:cxn modelId="{5E8DB7A9-A181-449B-B28B-F34B30AA7A2D}" type="presParOf" srcId="{EA579399-1FCB-41EB-9A92-4944A28885A7}" destId="{ECD497DB-0041-413C-9CCC-405AB07E6E8E}" srcOrd="7" destOrd="0" presId="urn:microsoft.com/office/officeart/2005/8/layout/radial6#7"/>
    <dgm:cxn modelId="{27EF1ABA-6B99-44AB-8323-3849C41F454B}" type="presParOf" srcId="{EA579399-1FCB-41EB-9A92-4944A28885A7}" destId="{A83A5960-B3C0-4D91-9041-D826E9B52BAC}" srcOrd="8" destOrd="0" presId="urn:microsoft.com/office/officeart/2005/8/layout/radial6#7"/>
    <dgm:cxn modelId="{8BA7A1CA-E7D4-4E77-9F13-6558567CC233}" type="presParOf" srcId="{EA579399-1FCB-41EB-9A92-4944A28885A7}" destId="{05663974-412D-42B0-B183-B553F38A88A0}" srcOrd="9" destOrd="0" presId="urn:microsoft.com/office/officeart/2005/8/layout/radial6#7"/>
    <dgm:cxn modelId="{E77E8208-B7F4-4588-AB5D-4B4C1A215DAD}" type="presParOf" srcId="{EA579399-1FCB-41EB-9A92-4944A28885A7}" destId="{B413D390-CB91-43C9-8AE8-DC3E07B66853}" srcOrd="10" destOrd="0" presId="urn:microsoft.com/office/officeart/2005/8/layout/radial6#7"/>
    <dgm:cxn modelId="{526C8363-C036-4BD7-B522-F0C38C2494DE}" type="presParOf" srcId="{EA579399-1FCB-41EB-9A92-4944A28885A7}" destId="{87A17CA0-6F52-4973-AECE-92998B8381E7}" srcOrd="11" destOrd="0" presId="urn:microsoft.com/office/officeart/2005/8/layout/radial6#7"/>
    <dgm:cxn modelId="{9511C426-9ADB-46C2-A61C-2A054E7A0995}" type="presParOf" srcId="{EA579399-1FCB-41EB-9A92-4944A28885A7}" destId="{9265E457-194B-455C-A4E0-209FCAD96D24}" srcOrd="12" destOrd="0" presId="urn:microsoft.com/office/officeart/2005/8/layout/radial6#7"/>
    <dgm:cxn modelId="{7E1A1AFB-527E-432F-ACA3-CC7EF1B445C0}" type="presParOf" srcId="{EA579399-1FCB-41EB-9A92-4944A28885A7}" destId="{857AED94-E605-4EA8-8B68-DE359C5D8012}" srcOrd="13" destOrd="0" presId="urn:microsoft.com/office/officeart/2005/8/layout/radial6#7"/>
    <dgm:cxn modelId="{5BAE9190-7CD4-4A02-A8BB-A52FBC087953}" type="presParOf" srcId="{EA579399-1FCB-41EB-9A92-4944A28885A7}" destId="{737F87D4-18B7-452B-A20E-91E934D57812}" srcOrd="14" destOrd="0" presId="urn:microsoft.com/office/officeart/2005/8/layout/radial6#7"/>
    <dgm:cxn modelId="{FDA0BCE6-A9A3-42BE-A2F8-47A0C9787658}" type="presParOf" srcId="{EA579399-1FCB-41EB-9A92-4944A28885A7}" destId="{61F039D4-67D4-4EE9-8F9F-3C36C862EE93}" srcOrd="15" destOrd="0" presId="urn:microsoft.com/office/officeart/2005/8/layout/radial6#7"/>
    <dgm:cxn modelId="{583CD0A9-3E51-4DDA-8133-23A7F3AF21EF}" type="presParOf" srcId="{EA579399-1FCB-41EB-9A92-4944A28885A7}" destId="{FF5060BF-859D-4DC9-85D0-280B2D447B64}" srcOrd="16" destOrd="0" presId="urn:microsoft.com/office/officeart/2005/8/layout/radial6#7"/>
    <dgm:cxn modelId="{8F64F08F-1775-4BFA-AB8F-C93E724656B5}" type="presParOf" srcId="{EA579399-1FCB-41EB-9A92-4944A28885A7}" destId="{3150E2FE-60AD-443A-A9B7-58C4351F1E78}" srcOrd="17" destOrd="0" presId="urn:microsoft.com/office/officeart/2005/8/layout/radial6#7"/>
    <dgm:cxn modelId="{5268FC8D-68E8-49D9-9846-FBBAD4702D00}" type="presParOf" srcId="{EA579399-1FCB-41EB-9A92-4944A28885A7}" destId="{6B4592D1-41EE-4E54-AF6E-267B5D10A056}" srcOrd="18" destOrd="0" presId="urn:microsoft.com/office/officeart/2005/8/layout/radial6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F10745-A715-44D1-8BDA-F61B8C5C544F}" type="doc">
      <dgm:prSet loTypeId="urn:microsoft.com/office/officeart/2005/8/layout/radial6#8" loCatId="cycle" qsTypeId="urn:microsoft.com/office/officeart/2005/8/quickstyle/simple1#38" qsCatId="simple" csTypeId="urn:microsoft.com/office/officeart/2005/8/colors/accent1_2#21" csCatId="accent1" phldr="1"/>
      <dgm:spPr/>
      <dgm:t>
        <a:bodyPr/>
        <a:lstStyle/>
        <a:p>
          <a:endParaRPr lang="zh-CN" altLang="en-US"/>
        </a:p>
      </dgm:t>
    </dgm:pt>
    <dgm:pt modelId="{D78D96D2-FE68-4D63-B976-5F1FF3CAB745}">
      <dgm:prSet phldrT="[文本]" custT="1"/>
      <dgm:spPr>
        <a:solidFill>
          <a:schemeClr val="tx1"/>
        </a:solidFill>
      </dgm:spPr>
      <dgm:t>
        <a:bodyPr/>
        <a:lstStyle/>
        <a:p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</a:p>
      </dgm:t>
    </dgm:pt>
    <dgm:pt modelId="{4281528B-3DA3-4626-A3CD-87C768CFE915}" type="parTrans" cxnId="{2C85D68C-D511-4A79-8191-06B6214CE6D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DBD3D9-417C-46D3-8E16-1154A2DA046B}" type="sibTrans" cxnId="{2C85D68C-D511-4A79-8191-06B6214CE6D8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8CA882-14D9-4610-813F-3AD537EF9A59}">
      <dgm:prSet phldrT="[文本]" custT="1"/>
      <dgm:spPr>
        <a:solidFill>
          <a:srgbClr val="D14349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移动</a:t>
          </a:r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C5E3EC-5A75-456B-B0A1-119D8276EDC7}" type="parTrans" cxnId="{C95F99EB-F3EF-4373-9C43-EF4B194487EB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C233B7-FC7E-435E-9555-DB4E37955FC6}" type="sibTrans" cxnId="{C95F99EB-F3EF-4373-9C43-EF4B194487EB}">
      <dgm:prSet/>
      <dgm:spPr>
        <a:solidFill>
          <a:srgbClr val="D14349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CB8E53-A24D-4373-B5B2-E2DD96F998BC}">
      <dgm:prSet phldrT="[文本]" custT="1"/>
      <dgm:spPr>
        <a:solidFill>
          <a:srgbClr val="466085"/>
        </a:solidFill>
      </dgm:spPr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WiFi</a:t>
          </a:r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</a:p>
      </dgm:t>
    </dgm:pt>
    <dgm:pt modelId="{AD6D91D1-CA39-465C-865F-9DABF8A360DB}" type="parTrans" cxnId="{3682CD62-E711-4EE6-BD46-1486231BE085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AE94B9-6FA2-4667-83EB-7AF9AB94D225}" type="sibTrans" cxnId="{3682CD62-E711-4EE6-BD46-1486231BE085}">
      <dgm:prSet/>
      <dgm:spPr>
        <a:solidFill>
          <a:srgbClr val="466085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8B3FB-271E-4722-931D-A1FB4EEB5834}">
      <dgm:prSet phldrT="[文本]" phldr="1"/>
      <dgm:spPr/>
      <dgm:t>
        <a:bodyPr/>
        <a:lstStyle/>
        <a:p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2D6B1C-4315-4F23-BD14-48A36AB31FE8}" type="parTrans" cxnId="{5CB116D2-5E57-4E9E-BE90-41C581C5AF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A676D7-EF61-4E9A-9B5C-FDD2A662A256}" type="sibTrans" cxnId="{5CB116D2-5E57-4E9E-BE90-41C581C5AF9A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76A924-975D-4371-AA80-6625E51FC0AF}">
      <dgm:prSet phldrT="[文本]" custT="1"/>
      <dgm:spPr>
        <a:solidFill>
          <a:srgbClr val="4BDEC4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浏览器</a:t>
          </a:r>
        </a:p>
      </dgm:t>
    </dgm:pt>
    <dgm:pt modelId="{1FAF6ACD-5637-4F53-BB59-31ECDC031DC6}" type="parTrans" cxnId="{EF41D14E-11CF-45A3-9648-4C2997E4013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C45012-15A8-4987-86D7-1193C3947857}" type="sibTrans" cxnId="{EF41D14E-11CF-45A3-9648-4C2997E40131}">
      <dgm:prSet/>
      <dgm:spPr>
        <a:solidFill>
          <a:srgbClr val="4BDEC4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C5C99F-8C0F-44C7-ADF6-E1C4993F1511}">
      <dgm:prSet phldrT="[文本]" custT="1"/>
      <dgm:spPr>
        <a:solidFill>
          <a:srgbClr val="F7AA2A"/>
        </a:solidFill>
      </dgm:spPr>
      <dgm:t>
        <a:bodyPr/>
        <a:lstStyle/>
        <a:p>
          <a:r>
            <a: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1EE675-BE81-4AA0-BAEF-AF43F97A80A0}" type="parTrans" cxnId="{B8F2045C-2A65-4006-8061-33AB65FC57B6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C8EA90-30B7-4C42-B08C-1085B6DF73DD}" type="sibTrans" cxnId="{B8F2045C-2A65-4006-8061-33AB65FC57B6}">
      <dgm:prSet/>
      <dgm:spPr>
        <a:solidFill>
          <a:srgbClr val="F7AA2A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088B46-8B1A-41FF-9293-84DD32E730E9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底层平台</a:t>
          </a:r>
        </a:p>
      </dgm:t>
    </dgm:pt>
    <dgm:pt modelId="{DA804FB6-D812-4ED2-8641-3C75C3D79179}" type="parTrans" cxnId="{51E5844D-8016-4770-8668-B9EE1D6A4951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93ADA9-4475-4AC3-A6EE-D5123DF336C9}" type="sibTrans" cxnId="{51E5844D-8016-4770-8668-B9EE1D6A495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416564-5DAF-48D6-824A-801E61FAC066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人工智能</a:t>
          </a:r>
        </a:p>
      </dgm:t>
    </dgm:pt>
    <dgm:pt modelId="{4E43014D-1AC4-44E9-95DD-6871EE37DF9F}" type="parTrans" cxnId="{8870D78F-5ECD-4AFF-86B3-5771CA9B62CC}">
      <dgm:prSet/>
      <dgm:spPr/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84FD52-E509-45F9-BE64-115AA7E54C67}" type="sibTrans" cxnId="{8870D78F-5ECD-4AFF-86B3-5771CA9B62CC}">
      <dgm:prSet/>
      <dgm:spPr>
        <a:solidFill>
          <a:srgbClr val="7F7F7F"/>
        </a:solidFill>
      </dgm:spPr>
      <dgm:t>
        <a:bodyPr/>
        <a:lstStyle/>
        <a:p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579399-1FCB-41EB-9A92-4944A28885A7}" type="pres">
      <dgm:prSet presAssocID="{5BF10745-A715-44D1-8BDA-F61B8C5C54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9E5D01-E8B9-49B0-A060-0ABEF2233C10}" type="pres">
      <dgm:prSet presAssocID="{D78D96D2-FE68-4D63-B976-5F1FF3CAB745}" presName="centerShape" presStyleLbl="node0" presStyleIdx="0" presStyleCnt="1"/>
      <dgm:spPr/>
    </dgm:pt>
    <dgm:pt modelId="{90C10128-04C3-4440-923C-AF41904AD511}" type="pres">
      <dgm:prSet presAssocID="{A38CA882-14D9-4610-813F-3AD537EF9A59}" presName="node" presStyleLbl="node1" presStyleIdx="0" presStyleCnt="6">
        <dgm:presLayoutVars>
          <dgm:bulletEnabled val="1"/>
        </dgm:presLayoutVars>
      </dgm:prSet>
      <dgm:spPr/>
    </dgm:pt>
    <dgm:pt modelId="{99AFDADD-27FF-4DE1-942E-3D4E2ED693FB}" type="pres">
      <dgm:prSet presAssocID="{A38CA882-14D9-4610-813F-3AD537EF9A59}" presName="dummy" presStyleCnt="0"/>
      <dgm:spPr/>
    </dgm:pt>
    <dgm:pt modelId="{C5B1F082-CBC5-418C-B922-6AE71ABC84D8}" type="pres">
      <dgm:prSet presAssocID="{7BC233B7-FC7E-435E-9555-DB4E37955FC6}" presName="sibTrans" presStyleLbl="sibTrans2D1" presStyleIdx="0" presStyleCnt="6"/>
      <dgm:spPr/>
    </dgm:pt>
    <dgm:pt modelId="{C36CD48F-C88E-43BC-9D83-7E39938F9E4F}" type="pres">
      <dgm:prSet presAssocID="{C876A924-975D-4371-AA80-6625E51FC0AF}" presName="node" presStyleLbl="node1" presStyleIdx="1" presStyleCnt="6">
        <dgm:presLayoutVars>
          <dgm:bulletEnabled val="1"/>
        </dgm:presLayoutVars>
      </dgm:prSet>
      <dgm:spPr/>
    </dgm:pt>
    <dgm:pt modelId="{95DF9C79-44A0-4EC8-93E8-16443C08DBC2}" type="pres">
      <dgm:prSet presAssocID="{C876A924-975D-4371-AA80-6625E51FC0AF}" presName="dummy" presStyleCnt="0"/>
      <dgm:spPr/>
    </dgm:pt>
    <dgm:pt modelId="{D209AC5B-EE35-4130-BF78-F2A8E9290E9F}" type="pres">
      <dgm:prSet presAssocID="{4EC45012-15A8-4987-86D7-1193C3947857}" presName="sibTrans" presStyleLbl="sibTrans2D1" presStyleIdx="1" presStyleCnt="6"/>
      <dgm:spPr/>
    </dgm:pt>
    <dgm:pt modelId="{ECD497DB-0041-413C-9CCC-405AB07E6E8E}" type="pres">
      <dgm:prSet presAssocID="{6FC5C99F-8C0F-44C7-ADF6-E1C4993F1511}" presName="node" presStyleLbl="node1" presStyleIdx="2" presStyleCnt="6">
        <dgm:presLayoutVars>
          <dgm:bulletEnabled val="1"/>
        </dgm:presLayoutVars>
      </dgm:prSet>
      <dgm:spPr/>
    </dgm:pt>
    <dgm:pt modelId="{A83A5960-B3C0-4D91-9041-D826E9B52BAC}" type="pres">
      <dgm:prSet presAssocID="{6FC5C99F-8C0F-44C7-ADF6-E1C4993F1511}" presName="dummy" presStyleCnt="0"/>
      <dgm:spPr/>
    </dgm:pt>
    <dgm:pt modelId="{05663974-412D-42B0-B183-B553F38A88A0}" type="pres">
      <dgm:prSet presAssocID="{8FC8EA90-30B7-4C42-B08C-1085B6DF73DD}" presName="sibTrans" presStyleLbl="sibTrans2D1" presStyleIdx="2" presStyleCnt="6"/>
      <dgm:spPr/>
    </dgm:pt>
    <dgm:pt modelId="{B413D390-CB91-43C9-8AE8-DC3E07B66853}" type="pres">
      <dgm:prSet presAssocID="{A8CB8E53-A24D-4373-B5B2-E2DD96F998BC}" presName="node" presStyleLbl="node1" presStyleIdx="3" presStyleCnt="6">
        <dgm:presLayoutVars>
          <dgm:bulletEnabled val="1"/>
        </dgm:presLayoutVars>
      </dgm:prSet>
      <dgm:spPr/>
    </dgm:pt>
    <dgm:pt modelId="{87A17CA0-6F52-4973-AECE-92998B8381E7}" type="pres">
      <dgm:prSet presAssocID="{A8CB8E53-A24D-4373-B5B2-E2DD96F998BC}" presName="dummy" presStyleCnt="0"/>
      <dgm:spPr/>
    </dgm:pt>
    <dgm:pt modelId="{9265E457-194B-455C-A4E0-209FCAD96D24}" type="pres">
      <dgm:prSet presAssocID="{7DAE94B9-6FA2-4667-83EB-7AF9AB94D225}" presName="sibTrans" presStyleLbl="sibTrans2D1" presStyleIdx="3" presStyleCnt="6"/>
      <dgm:spPr/>
    </dgm:pt>
    <dgm:pt modelId="{857AED94-E605-4EA8-8B68-DE359C5D8012}" type="pres">
      <dgm:prSet presAssocID="{66088B46-8B1A-41FF-9293-84DD32E730E9}" presName="node" presStyleLbl="node1" presStyleIdx="4" presStyleCnt="6">
        <dgm:presLayoutVars>
          <dgm:bulletEnabled val="1"/>
        </dgm:presLayoutVars>
      </dgm:prSet>
      <dgm:spPr/>
    </dgm:pt>
    <dgm:pt modelId="{737F87D4-18B7-452B-A20E-91E934D57812}" type="pres">
      <dgm:prSet presAssocID="{66088B46-8B1A-41FF-9293-84DD32E730E9}" presName="dummy" presStyleCnt="0"/>
      <dgm:spPr/>
    </dgm:pt>
    <dgm:pt modelId="{61F039D4-67D4-4EE9-8F9F-3C36C862EE93}" type="pres">
      <dgm:prSet presAssocID="{1C93ADA9-4475-4AC3-A6EE-D5123DF336C9}" presName="sibTrans" presStyleLbl="sibTrans2D1" presStyleIdx="4" presStyleCnt="6"/>
      <dgm:spPr/>
    </dgm:pt>
    <dgm:pt modelId="{FF5060BF-859D-4DC9-85D0-280B2D447B64}" type="pres">
      <dgm:prSet presAssocID="{F0416564-5DAF-48D6-824A-801E61FAC066}" presName="node" presStyleLbl="node1" presStyleIdx="5" presStyleCnt="6">
        <dgm:presLayoutVars>
          <dgm:bulletEnabled val="1"/>
        </dgm:presLayoutVars>
      </dgm:prSet>
      <dgm:spPr/>
    </dgm:pt>
    <dgm:pt modelId="{3150E2FE-60AD-443A-A9B7-58C4351F1E78}" type="pres">
      <dgm:prSet presAssocID="{F0416564-5DAF-48D6-824A-801E61FAC066}" presName="dummy" presStyleCnt="0"/>
      <dgm:spPr/>
    </dgm:pt>
    <dgm:pt modelId="{6B4592D1-41EE-4E54-AF6E-267B5D10A056}" type="pres">
      <dgm:prSet presAssocID="{B984FD52-E509-45F9-BE64-115AA7E54C67}" presName="sibTrans" presStyleLbl="sibTrans2D1" presStyleIdx="5" presStyleCnt="6"/>
      <dgm:spPr/>
    </dgm:pt>
  </dgm:ptLst>
  <dgm:cxnLst>
    <dgm:cxn modelId="{5539D629-2605-4A36-9603-66F2BBDB0BB4}" type="presOf" srcId="{6FC5C99F-8C0F-44C7-ADF6-E1C4993F1511}" destId="{ECD497DB-0041-413C-9CCC-405AB07E6E8E}" srcOrd="0" destOrd="0" presId="urn:microsoft.com/office/officeart/2005/8/layout/radial6#8"/>
    <dgm:cxn modelId="{B8F2045C-2A65-4006-8061-33AB65FC57B6}" srcId="{D78D96D2-FE68-4D63-B976-5F1FF3CAB745}" destId="{6FC5C99F-8C0F-44C7-ADF6-E1C4993F1511}" srcOrd="2" destOrd="0" parTransId="{CC1EE675-BE81-4AA0-BAEF-AF43F97A80A0}" sibTransId="{8FC8EA90-30B7-4C42-B08C-1085B6DF73DD}"/>
    <dgm:cxn modelId="{4463865C-7B19-4949-ADF5-98613148BDA8}" type="presOf" srcId="{5BF10745-A715-44D1-8BDA-F61B8C5C544F}" destId="{EA579399-1FCB-41EB-9A92-4944A28885A7}" srcOrd="0" destOrd="0" presId="urn:microsoft.com/office/officeart/2005/8/layout/radial6#8"/>
    <dgm:cxn modelId="{738A2260-9514-4C74-B8A6-A51965EA9FAA}" type="presOf" srcId="{66088B46-8B1A-41FF-9293-84DD32E730E9}" destId="{857AED94-E605-4EA8-8B68-DE359C5D8012}" srcOrd="0" destOrd="0" presId="urn:microsoft.com/office/officeart/2005/8/layout/radial6#8"/>
    <dgm:cxn modelId="{3682CD62-E711-4EE6-BD46-1486231BE085}" srcId="{D78D96D2-FE68-4D63-B976-5F1FF3CAB745}" destId="{A8CB8E53-A24D-4373-B5B2-E2DD96F998BC}" srcOrd="3" destOrd="0" parTransId="{AD6D91D1-CA39-465C-865F-9DABF8A360DB}" sibTransId="{7DAE94B9-6FA2-4667-83EB-7AF9AB94D225}"/>
    <dgm:cxn modelId="{51E5844D-8016-4770-8668-B9EE1D6A4951}" srcId="{D78D96D2-FE68-4D63-B976-5F1FF3CAB745}" destId="{66088B46-8B1A-41FF-9293-84DD32E730E9}" srcOrd="4" destOrd="0" parTransId="{DA804FB6-D812-4ED2-8641-3C75C3D79179}" sibTransId="{1C93ADA9-4475-4AC3-A6EE-D5123DF336C9}"/>
    <dgm:cxn modelId="{75ADF46D-E2D6-4F3A-B5F5-39F8A80056CB}" type="presOf" srcId="{A8CB8E53-A24D-4373-B5B2-E2DD96F998BC}" destId="{B413D390-CB91-43C9-8AE8-DC3E07B66853}" srcOrd="0" destOrd="0" presId="urn:microsoft.com/office/officeart/2005/8/layout/radial6#8"/>
    <dgm:cxn modelId="{EF41D14E-11CF-45A3-9648-4C2997E40131}" srcId="{D78D96D2-FE68-4D63-B976-5F1FF3CAB745}" destId="{C876A924-975D-4371-AA80-6625E51FC0AF}" srcOrd="1" destOrd="0" parTransId="{1FAF6ACD-5637-4F53-BB59-31ECDC031DC6}" sibTransId="{4EC45012-15A8-4987-86D7-1193C3947857}"/>
    <dgm:cxn modelId="{D6C15885-E28B-4205-8CDC-F307C73C52C6}" type="presOf" srcId="{B984FD52-E509-45F9-BE64-115AA7E54C67}" destId="{6B4592D1-41EE-4E54-AF6E-267B5D10A056}" srcOrd="0" destOrd="0" presId="urn:microsoft.com/office/officeart/2005/8/layout/radial6#8"/>
    <dgm:cxn modelId="{2C85D68C-D511-4A79-8191-06B6214CE6D8}" srcId="{5BF10745-A715-44D1-8BDA-F61B8C5C544F}" destId="{D78D96D2-FE68-4D63-B976-5F1FF3CAB745}" srcOrd="0" destOrd="0" parTransId="{4281528B-3DA3-4626-A3CD-87C768CFE915}" sibTransId="{F3DBD3D9-417C-46D3-8E16-1154A2DA046B}"/>
    <dgm:cxn modelId="{8870D78F-5ECD-4AFF-86B3-5771CA9B62CC}" srcId="{D78D96D2-FE68-4D63-B976-5F1FF3CAB745}" destId="{F0416564-5DAF-48D6-824A-801E61FAC066}" srcOrd="5" destOrd="0" parTransId="{4E43014D-1AC4-44E9-95DD-6871EE37DF9F}" sibTransId="{B984FD52-E509-45F9-BE64-115AA7E54C67}"/>
    <dgm:cxn modelId="{17A9D399-D8C9-43C0-99F7-62E4C76BC4B3}" type="presOf" srcId="{7DAE94B9-6FA2-4667-83EB-7AF9AB94D225}" destId="{9265E457-194B-455C-A4E0-209FCAD96D24}" srcOrd="0" destOrd="0" presId="urn:microsoft.com/office/officeart/2005/8/layout/radial6#8"/>
    <dgm:cxn modelId="{C6FF21C0-0A81-48A5-BD46-01107157A3AB}" type="presOf" srcId="{C876A924-975D-4371-AA80-6625E51FC0AF}" destId="{C36CD48F-C88E-43BC-9D83-7E39938F9E4F}" srcOrd="0" destOrd="0" presId="urn:microsoft.com/office/officeart/2005/8/layout/radial6#8"/>
    <dgm:cxn modelId="{5CB116D2-5E57-4E9E-BE90-41C581C5AF9A}" srcId="{5BF10745-A715-44D1-8BDA-F61B8C5C544F}" destId="{FA08B3FB-271E-4722-931D-A1FB4EEB5834}" srcOrd="1" destOrd="0" parTransId="{6A2D6B1C-4315-4F23-BD14-48A36AB31FE8}" sibTransId="{4FA676D7-EF61-4E9A-9B5C-FDD2A662A256}"/>
    <dgm:cxn modelId="{37C478D4-C5AE-46E0-B429-0CC32A1B0F8D}" type="presOf" srcId="{1C93ADA9-4475-4AC3-A6EE-D5123DF336C9}" destId="{61F039D4-67D4-4EE9-8F9F-3C36C862EE93}" srcOrd="0" destOrd="0" presId="urn:microsoft.com/office/officeart/2005/8/layout/radial6#8"/>
    <dgm:cxn modelId="{B4AAF2DD-E81E-4168-975D-FBA77C62D83E}" type="presOf" srcId="{D78D96D2-FE68-4D63-B976-5F1FF3CAB745}" destId="{FF9E5D01-E8B9-49B0-A060-0ABEF2233C10}" srcOrd="0" destOrd="0" presId="urn:microsoft.com/office/officeart/2005/8/layout/radial6#8"/>
    <dgm:cxn modelId="{A75172E0-FEEE-4E7D-9C25-54818C6F07D4}" type="presOf" srcId="{4EC45012-15A8-4987-86D7-1193C3947857}" destId="{D209AC5B-EE35-4130-BF78-F2A8E9290E9F}" srcOrd="0" destOrd="0" presId="urn:microsoft.com/office/officeart/2005/8/layout/radial6#8"/>
    <dgm:cxn modelId="{14B5E3E9-4470-4975-AB7C-C62DD6537DD4}" type="presOf" srcId="{8FC8EA90-30B7-4C42-B08C-1085B6DF73DD}" destId="{05663974-412D-42B0-B183-B553F38A88A0}" srcOrd="0" destOrd="0" presId="urn:microsoft.com/office/officeart/2005/8/layout/radial6#8"/>
    <dgm:cxn modelId="{C95F99EB-F3EF-4373-9C43-EF4B194487EB}" srcId="{D78D96D2-FE68-4D63-B976-5F1FF3CAB745}" destId="{A38CA882-14D9-4610-813F-3AD537EF9A59}" srcOrd="0" destOrd="0" parTransId="{86C5E3EC-5A75-456B-B0A1-119D8276EDC7}" sibTransId="{7BC233B7-FC7E-435E-9555-DB4E37955FC6}"/>
    <dgm:cxn modelId="{84C70BED-1BFD-430F-B351-E6101AC5EC54}" type="presOf" srcId="{7BC233B7-FC7E-435E-9555-DB4E37955FC6}" destId="{C5B1F082-CBC5-418C-B922-6AE71ABC84D8}" srcOrd="0" destOrd="0" presId="urn:microsoft.com/office/officeart/2005/8/layout/radial6#8"/>
    <dgm:cxn modelId="{064995EE-091D-4FAC-BA09-5E32F51B40BB}" type="presOf" srcId="{A38CA882-14D9-4610-813F-3AD537EF9A59}" destId="{90C10128-04C3-4440-923C-AF41904AD511}" srcOrd="0" destOrd="0" presId="urn:microsoft.com/office/officeart/2005/8/layout/radial6#8"/>
    <dgm:cxn modelId="{EED0F0FF-DE3E-48E1-8C58-B03E0D91797E}" type="presOf" srcId="{F0416564-5DAF-48D6-824A-801E61FAC066}" destId="{FF5060BF-859D-4DC9-85D0-280B2D447B64}" srcOrd="0" destOrd="0" presId="urn:microsoft.com/office/officeart/2005/8/layout/radial6#8"/>
    <dgm:cxn modelId="{704A1410-E779-4AE5-A0CE-8693C0B9D212}" type="presParOf" srcId="{EA579399-1FCB-41EB-9A92-4944A28885A7}" destId="{FF9E5D01-E8B9-49B0-A060-0ABEF2233C10}" srcOrd="0" destOrd="0" presId="urn:microsoft.com/office/officeart/2005/8/layout/radial6#8"/>
    <dgm:cxn modelId="{2411105C-49B6-4A72-BB41-583121E59A67}" type="presParOf" srcId="{EA579399-1FCB-41EB-9A92-4944A28885A7}" destId="{90C10128-04C3-4440-923C-AF41904AD511}" srcOrd="1" destOrd="0" presId="urn:microsoft.com/office/officeart/2005/8/layout/radial6#8"/>
    <dgm:cxn modelId="{E3CD3B16-3BA8-446C-8588-9B195E77C068}" type="presParOf" srcId="{EA579399-1FCB-41EB-9A92-4944A28885A7}" destId="{99AFDADD-27FF-4DE1-942E-3D4E2ED693FB}" srcOrd="2" destOrd="0" presId="urn:microsoft.com/office/officeart/2005/8/layout/radial6#8"/>
    <dgm:cxn modelId="{43DE831E-57CB-4397-98A7-E14F10817545}" type="presParOf" srcId="{EA579399-1FCB-41EB-9A92-4944A28885A7}" destId="{C5B1F082-CBC5-418C-B922-6AE71ABC84D8}" srcOrd="3" destOrd="0" presId="urn:microsoft.com/office/officeart/2005/8/layout/radial6#8"/>
    <dgm:cxn modelId="{3E215BFD-8741-4FEB-A9F6-DA076742C748}" type="presParOf" srcId="{EA579399-1FCB-41EB-9A92-4944A28885A7}" destId="{C36CD48F-C88E-43BC-9D83-7E39938F9E4F}" srcOrd="4" destOrd="0" presId="urn:microsoft.com/office/officeart/2005/8/layout/radial6#8"/>
    <dgm:cxn modelId="{CCF5392C-68BB-4693-AAF0-DCF751A2ADE6}" type="presParOf" srcId="{EA579399-1FCB-41EB-9A92-4944A28885A7}" destId="{95DF9C79-44A0-4EC8-93E8-16443C08DBC2}" srcOrd="5" destOrd="0" presId="urn:microsoft.com/office/officeart/2005/8/layout/radial6#8"/>
    <dgm:cxn modelId="{82E3062F-3F59-4005-A50E-532068EFA8A3}" type="presParOf" srcId="{EA579399-1FCB-41EB-9A92-4944A28885A7}" destId="{D209AC5B-EE35-4130-BF78-F2A8E9290E9F}" srcOrd="6" destOrd="0" presId="urn:microsoft.com/office/officeart/2005/8/layout/radial6#8"/>
    <dgm:cxn modelId="{CF3E53CA-3654-4855-953E-DB19B5ECC929}" type="presParOf" srcId="{EA579399-1FCB-41EB-9A92-4944A28885A7}" destId="{ECD497DB-0041-413C-9CCC-405AB07E6E8E}" srcOrd="7" destOrd="0" presId="urn:microsoft.com/office/officeart/2005/8/layout/radial6#8"/>
    <dgm:cxn modelId="{204D42F1-8A00-48F9-89B0-96C7F84FFB70}" type="presParOf" srcId="{EA579399-1FCB-41EB-9A92-4944A28885A7}" destId="{A83A5960-B3C0-4D91-9041-D826E9B52BAC}" srcOrd="8" destOrd="0" presId="urn:microsoft.com/office/officeart/2005/8/layout/radial6#8"/>
    <dgm:cxn modelId="{D629BAD7-3B21-4397-9FE9-6C0911897CA0}" type="presParOf" srcId="{EA579399-1FCB-41EB-9A92-4944A28885A7}" destId="{05663974-412D-42B0-B183-B553F38A88A0}" srcOrd="9" destOrd="0" presId="urn:microsoft.com/office/officeart/2005/8/layout/radial6#8"/>
    <dgm:cxn modelId="{75F51837-8CC0-4260-8A91-155566B9502E}" type="presParOf" srcId="{EA579399-1FCB-41EB-9A92-4944A28885A7}" destId="{B413D390-CB91-43C9-8AE8-DC3E07B66853}" srcOrd="10" destOrd="0" presId="urn:microsoft.com/office/officeart/2005/8/layout/radial6#8"/>
    <dgm:cxn modelId="{DB01107C-931B-47FD-BB0B-A137EE13D724}" type="presParOf" srcId="{EA579399-1FCB-41EB-9A92-4944A28885A7}" destId="{87A17CA0-6F52-4973-AECE-92998B8381E7}" srcOrd="11" destOrd="0" presId="urn:microsoft.com/office/officeart/2005/8/layout/radial6#8"/>
    <dgm:cxn modelId="{2E8F7C17-6C08-4DD0-974D-F012E9AE422F}" type="presParOf" srcId="{EA579399-1FCB-41EB-9A92-4944A28885A7}" destId="{9265E457-194B-455C-A4E0-209FCAD96D24}" srcOrd="12" destOrd="0" presId="urn:microsoft.com/office/officeart/2005/8/layout/radial6#8"/>
    <dgm:cxn modelId="{1C403EDD-ED91-4EB1-B761-C71CB120AB58}" type="presParOf" srcId="{EA579399-1FCB-41EB-9A92-4944A28885A7}" destId="{857AED94-E605-4EA8-8B68-DE359C5D8012}" srcOrd="13" destOrd="0" presId="urn:microsoft.com/office/officeart/2005/8/layout/radial6#8"/>
    <dgm:cxn modelId="{DE0ADADB-02E6-45C6-A532-5BAF39B1FD0A}" type="presParOf" srcId="{EA579399-1FCB-41EB-9A92-4944A28885A7}" destId="{737F87D4-18B7-452B-A20E-91E934D57812}" srcOrd="14" destOrd="0" presId="urn:microsoft.com/office/officeart/2005/8/layout/radial6#8"/>
    <dgm:cxn modelId="{0E8CA971-6351-47CB-9B48-207E2EFCF083}" type="presParOf" srcId="{EA579399-1FCB-41EB-9A92-4944A28885A7}" destId="{61F039D4-67D4-4EE9-8F9F-3C36C862EE93}" srcOrd="15" destOrd="0" presId="urn:microsoft.com/office/officeart/2005/8/layout/radial6#8"/>
    <dgm:cxn modelId="{AB3B366C-B17B-4E30-8C0C-B7B3A9FC01AA}" type="presParOf" srcId="{EA579399-1FCB-41EB-9A92-4944A28885A7}" destId="{FF5060BF-859D-4DC9-85D0-280B2D447B64}" srcOrd="16" destOrd="0" presId="urn:microsoft.com/office/officeart/2005/8/layout/radial6#8"/>
    <dgm:cxn modelId="{2E9C1577-1174-4AF2-9B53-A1B5F18CA7A7}" type="presParOf" srcId="{EA579399-1FCB-41EB-9A92-4944A28885A7}" destId="{3150E2FE-60AD-443A-A9B7-58C4351F1E78}" srcOrd="17" destOrd="0" presId="urn:microsoft.com/office/officeart/2005/8/layout/radial6#8"/>
    <dgm:cxn modelId="{857AC7A0-FF27-4A8F-93AD-7C43A3C0AF04}" type="presParOf" srcId="{EA579399-1FCB-41EB-9A92-4944A28885A7}" destId="{6B4592D1-41EE-4E54-AF6E-267B5D10A056}" srcOrd="18" destOrd="0" presId="urn:microsoft.com/office/officeart/2005/8/layout/radial6#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38699-C5D3-4AA6-96E3-741430E007B5}" type="doc">
      <dgm:prSet loTypeId="urn:microsoft.com/office/officeart/2005/8/layout/gear1#1" loCatId="process" qsTypeId="urn:microsoft.com/office/officeart/2005/8/quickstyle/simple1#39" qsCatId="simple" csTypeId="urn:microsoft.com/office/officeart/2005/8/colors/accent1_2#22" csCatId="accent1" phldr="1"/>
      <dgm:spPr/>
      <dgm:t>
        <a:bodyPr/>
        <a:lstStyle/>
        <a:p>
          <a:endParaRPr lang="zh-CN" altLang="en-US"/>
        </a:p>
      </dgm:t>
    </dgm:pt>
    <dgm:pt modelId="{816C0D7D-472E-46D5-B101-85E930882EF9}">
      <dgm:prSet/>
      <dgm:spPr>
        <a:solidFill>
          <a:srgbClr val="3D5473"/>
        </a:solidFill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危险</a:t>
          </a:r>
        </a:p>
      </dgm:t>
    </dgm:pt>
    <dgm:pt modelId="{25A7A02D-632D-4559-8D9E-260FFBB75A42}" type="parTrans" cxnId="{0E251AEF-691E-44C0-B578-C824F552BA9C}">
      <dgm:prSet/>
      <dgm:spPr/>
      <dgm:t>
        <a:bodyPr/>
        <a:lstStyle/>
        <a:p>
          <a:endParaRPr lang="zh-CN" altLang="en-US"/>
        </a:p>
      </dgm:t>
    </dgm:pt>
    <dgm:pt modelId="{6143054D-F58F-4DC7-BDAE-D834638F08FD}" type="sibTrans" cxnId="{0E251AEF-691E-44C0-B578-C824F552BA9C}">
      <dgm:prSet/>
      <dgm:spPr>
        <a:solidFill>
          <a:srgbClr val="3D5473"/>
        </a:solidFill>
      </dgm:spPr>
      <dgm:t>
        <a:bodyPr/>
        <a:lstStyle/>
        <a:p>
          <a:endParaRPr lang="zh-CN" altLang="en-US"/>
        </a:p>
      </dgm:t>
    </dgm:pt>
    <dgm:pt modelId="{F5F35ACD-354F-42CC-967B-44E758E08F1D}">
      <dgm:prSet/>
      <dgm:spPr>
        <a:solidFill>
          <a:srgbClr val="4BDEC4"/>
        </a:solidFill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风口</a:t>
          </a:r>
        </a:p>
      </dgm:t>
    </dgm:pt>
    <dgm:pt modelId="{B0080B92-2C2D-4E66-A307-55A4C79888CC}" type="parTrans" cxnId="{64CB697B-0B3F-4B92-8B66-90A7F2A1A70E}">
      <dgm:prSet/>
      <dgm:spPr/>
      <dgm:t>
        <a:bodyPr/>
        <a:lstStyle/>
        <a:p>
          <a:endParaRPr lang="zh-CN" altLang="en-US"/>
        </a:p>
      </dgm:t>
    </dgm:pt>
    <dgm:pt modelId="{2DD814D4-FFE5-4AE2-8609-B1B5D372EE1C}" type="sibTrans" cxnId="{64CB697B-0B3F-4B92-8B66-90A7F2A1A70E}">
      <dgm:prSet/>
      <dgm:spPr>
        <a:solidFill>
          <a:srgbClr val="4BDEC4"/>
        </a:solidFill>
      </dgm:spPr>
      <dgm:t>
        <a:bodyPr/>
        <a:lstStyle/>
        <a:p>
          <a:endParaRPr lang="zh-CN" altLang="en-US"/>
        </a:p>
      </dgm:t>
    </dgm:pt>
    <dgm:pt modelId="{475BCCF8-7F5C-4043-B571-B779C881FC19}">
      <dgm:prSet/>
      <dgm:spPr>
        <a:solidFill>
          <a:srgbClr val="FEBD03"/>
        </a:solidFill>
      </dgm:spPr>
      <dgm:t>
        <a:bodyPr/>
        <a:lstStyle/>
        <a:p>
          <a:pPr rtl="0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机遇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D98ED2-BA19-446C-A857-D4CDD817239A}" type="parTrans" cxnId="{BECEB378-299A-42B5-B808-8A5FDC15E095}">
      <dgm:prSet/>
      <dgm:spPr/>
      <dgm:t>
        <a:bodyPr/>
        <a:lstStyle/>
        <a:p>
          <a:endParaRPr lang="zh-CN" altLang="en-US"/>
        </a:p>
      </dgm:t>
    </dgm:pt>
    <dgm:pt modelId="{6175EDB9-A93D-4C51-8D61-9B6998AA6234}" type="sibTrans" cxnId="{BECEB378-299A-42B5-B808-8A5FDC15E095}">
      <dgm:prSet/>
      <dgm:spPr>
        <a:solidFill>
          <a:srgbClr val="FEBD03"/>
        </a:solidFill>
      </dgm:spPr>
      <dgm:t>
        <a:bodyPr/>
        <a:lstStyle/>
        <a:p>
          <a:endParaRPr lang="zh-CN" altLang="en-US"/>
        </a:p>
      </dgm:t>
    </dgm:pt>
    <dgm:pt modelId="{C6688A12-2E5E-4B66-AD8B-2C55D3BBA72B}" type="pres">
      <dgm:prSet presAssocID="{EC838699-C5D3-4AA6-96E3-741430E007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A719DDD-15AD-4FB0-AD14-75199B087681}" type="pres">
      <dgm:prSet presAssocID="{475BCCF8-7F5C-4043-B571-B779C881FC19}" presName="gear1" presStyleLbl="node1" presStyleIdx="0" presStyleCnt="3">
        <dgm:presLayoutVars>
          <dgm:chMax val="1"/>
          <dgm:bulletEnabled val="1"/>
        </dgm:presLayoutVars>
      </dgm:prSet>
      <dgm:spPr/>
    </dgm:pt>
    <dgm:pt modelId="{082F6A12-C515-4F4E-A07F-4C480E4C2C22}" type="pres">
      <dgm:prSet presAssocID="{475BCCF8-7F5C-4043-B571-B779C881FC19}" presName="gear1srcNode" presStyleLbl="node1" presStyleIdx="0" presStyleCnt="3"/>
      <dgm:spPr/>
    </dgm:pt>
    <dgm:pt modelId="{8D7160E0-B38F-44C4-85F5-55986C2076A4}" type="pres">
      <dgm:prSet presAssocID="{475BCCF8-7F5C-4043-B571-B779C881FC19}" presName="gear1dstNode" presStyleLbl="node1" presStyleIdx="0" presStyleCnt="3"/>
      <dgm:spPr/>
    </dgm:pt>
    <dgm:pt modelId="{06FF4B5B-1449-4A68-8ECA-F30582D64A3D}" type="pres">
      <dgm:prSet presAssocID="{F5F35ACD-354F-42CC-967B-44E758E08F1D}" presName="gear2" presStyleLbl="node1" presStyleIdx="1" presStyleCnt="3">
        <dgm:presLayoutVars>
          <dgm:chMax val="1"/>
          <dgm:bulletEnabled val="1"/>
        </dgm:presLayoutVars>
      </dgm:prSet>
      <dgm:spPr/>
    </dgm:pt>
    <dgm:pt modelId="{6E3B1CC7-2D29-4B11-8271-513EF2CA1D2A}" type="pres">
      <dgm:prSet presAssocID="{F5F35ACD-354F-42CC-967B-44E758E08F1D}" presName="gear2srcNode" presStyleLbl="node1" presStyleIdx="1" presStyleCnt="3"/>
      <dgm:spPr/>
    </dgm:pt>
    <dgm:pt modelId="{58A87F5B-7507-4D47-8908-DB3677A9DF88}" type="pres">
      <dgm:prSet presAssocID="{F5F35ACD-354F-42CC-967B-44E758E08F1D}" presName="gear2dstNode" presStyleLbl="node1" presStyleIdx="1" presStyleCnt="3"/>
      <dgm:spPr/>
    </dgm:pt>
    <dgm:pt modelId="{E7408646-232D-4E5A-9961-11CE22D4B708}" type="pres">
      <dgm:prSet presAssocID="{816C0D7D-472E-46D5-B101-85E930882EF9}" presName="gear3" presStyleLbl="node1" presStyleIdx="2" presStyleCnt="3"/>
      <dgm:spPr/>
    </dgm:pt>
    <dgm:pt modelId="{2342F1AA-C4D2-4575-AC5E-B930F6EDAA5E}" type="pres">
      <dgm:prSet presAssocID="{816C0D7D-472E-46D5-B101-85E930882EF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5DBCFF2-0FD4-4019-BC81-BC7605D70F71}" type="pres">
      <dgm:prSet presAssocID="{816C0D7D-472E-46D5-B101-85E930882EF9}" presName="gear3srcNode" presStyleLbl="node1" presStyleIdx="2" presStyleCnt="3"/>
      <dgm:spPr/>
    </dgm:pt>
    <dgm:pt modelId="{20CA8DB5-9820-4A54-880C-F8137C398925}" type="pres">
      <dgm:prSet presAssocID="{816C0D7D-472E-46D5-B101-85E930882EF9}" presName="gear3dstNode" presStyleLbl="node1" presStyleIdx="2" presStyleCnt="3"/>
      <dgm:spPr/>
    </dgm:pt>
    <dgm:pt modelId="{58A171E1-009E-432F-935F-2C0CC648046A}" type="pres">
      <dgm:prSet presAssocID="{6175EDB9-A93D-4C51-8D61-9B6998AA6234}" presName="connector1" presStyleLbl="sibTrans2D1" presStyleIdx="0" presStyleCnt="3"/>
      <dgm:spPr/>
    </dgm:pt>
    <dgm:pt modelId="{D68BDDFF-8264-4CEF-9A3A-6A654D06380D}" type="pres">
      <dgm:prSet presAssocID="{2DD814D4-FFE5-4AE2-8609-B1B5D372EE1C}" presName="connector2" presStyleLbl="sibTrans2D1" presStyleIdx="1" presStyleCnt="3"/>
      <dgm:spPr/>
    </dgm:pt>
    <dgm:pt modelId="{B7576B56-BDA3-4B60-A386-B54EE5324CA2}" type="pres">
      <dgm:prSet presAssocID="{6143054D-F58F-4DC7-BDAE-D834638F08FD}" presName="connector3" presStyleLbl="sibTrans2D1" presStyleIdx="2" presStyleCnt="3"/>
      <dgm:spPr/>
    </dgm:pt>
  </dgm:ptLst>
  <dgm:cxnLst>
    <dgm:cxn modelId="{F15CA81A-50E6-4B6D-A8D2-5E548A64BBF7}" type="presOf" srcId="{F5F35ACD-354F-42CC-967B-44E758E08F1D}" destId="{58A87F5B-7507-4D47-8908-DB3677A9DF88}" srcOrd="2" destOrd="0" presId="urn:microsoft.com/office/officeart/2005/8/layout/gear1#1"/>
    <dgm:cxn modelId="{D185F727-DE8A-4AC1-82D5-A0E5E504B40B}" type="presOf" srcId="{2DD814D4-FFE5-4AE2-8609-B1B5D372EE1C}" destId="{D68BDDFF-8264-4CEF-9A3A-6A654D06380D}" srcOrd="0" destOrd="0" presId="urn:microsoft.com/office/officeart/2005/8/layout/gear1#1"/>
    <dgm:cxn modelId="{D6A18F2F-BFE7-41AC-8F2D-4CD62FC9202B}" type="presOf" srcId="{816C0D7D-472E-46D5-B101-85E930882EF9}" destId="{E7408646-232D-4E5A-9961-11CE22D4B708}" srcOrd="0" destOrd="0" presId="urn:microsoft.com/office/officeart/2005/8/layout/gear1#1"/>
    <dgm:cxn modelId="{9DAB0C41-6A87-4198-B120-41FC5220490C}" type="presOf" srcId="{475BCCF8-7F5C-4043-B571-B779C881FC19}" destId="{8D7160E0-B38F-44C4-85F5-55986C2076A4}" srcOrd="2" destOrd="0" presId="urn:microsoft.com/office/officeart/2005/8/layout/gear1#1"/>
    <dgm:cxn modelId="{D78A0F48-51CB-4242-9D55-B98F7005A5C6}" type="presOf" srcId="{816C0D7D-472E-46D5-B101-85E930882EF9}" destId="{A5DBCFF2-0FD4-4019-BC81-BC7605D70F71}" srcOrd="2" destOrd="0" presId="urn:microsoft.com/office/officeart/2005/8/layout/gear1#1"/>
    <dgm:cxn modelId="{5ACEEF4E-6190-4ECF-914A-05C94A613F82}" type="presOf" srcId="{6143054D-F58F-4DC7-BDAE-D834638F08FD}" destId="{B7576B56-BDA3-4B60-A386-B54EE5324CA2}" srcOrd="0" destOrd="0" presId="urn:microsoft.com/office/officeart/2005/8/layout/gear1#1"/>
    <dgm:cxn modelId="{6DF54150-BB40-43AD-AC21-430216DA6132}" type="presOf" srcId="{475BCCF8-7F5C-4043-B571-B779C881FC19}" destId="{082F6A12-C515-4F4E-A07F-4C480E4C2C22}" srcOrd="1" destOrd="0" presId="urn:microsoft.com/office/officeart/2005/8/layout/gear1#1"/>
    <dgm:cxn modelId="{F247F075-839E-46E6-9D24-61B1BE34FC24}" type="presOf" srcId="{816C0D7D-472E-46D5-B101-85E930882EF9}" destId="{20CA8DB5-9820-4A54-880C-F8137C398925}" srcOrd="3" destOrd="0" presId="urn:microsoft.com/office/officeart/2005/8/layout/gear1#1"/>
    <dgm:cxn modelId="{BECEB378-299A-42B5-B808-8A5FDC15E095}" srcId="{EC838699-C5D3-4AA6-96E3-741430E007B5}" destId="{475BCCF8-7F5C-4043-B571-B779C881FC19}" srcOrd="0" destOrd="0" parTransId="{96D98ED2-BA19-446C-A857-D4CDD817239A}" sibTransId="{6175EDB9-A93D-4C51-8D61-9B6998AA6234}"/>
    <dgm:cxn modelId="{64CB697B-0B3F-4B92-8B66-90A7F2A1A70E}" srcId="{EC838699-C5D3-4AA6-96E3-741430E007B5}" destId="{F5F35ACD-354F-42CC-967B-44E758E08F1D}" srcOrd="1" destOrd="0" parTransId="{B0080B92-2C2D-4E66-A307-55A4C79888CC}" sibTransId="{2DD814D4-FFE5-4AE2-8609-B1B5D372EE1C}"/>
    <dgm:cxn modelId="{E29E118B-5396-4346-B423-796D5442F00F}" type="presOf" srcId="{475BCCF8-7F5C-4043-B571-B779C881FC19}" destId="{DA719DDD-15AD-4FB0-AD14-75199B087681}" srcOrd="0" destOrd="0" presId="urn:microsoft.com/office/officeart/2005/8/layout/gear1#1"/>
    <dgm:cxn modelId="{521F9B9D-25A1-480B-ADD9-75A32EE0DA00}" type="presOf" srcId="{F5F35ACD-354F-42CC-967B-44E758E08F1D}" destId="{06FF4B5B-1449-4A68-8ECA-F30582D64A3D}" srcOrd="0" destOrd="0" presId="urn:microsoft.com/office/officeart/2005/8/layout/gear1#1"/>
    <dgm:cxn modelId="{2EADE9A1-7613-4002-A910-60CF32E44AE1}" type="presOf" srcId="{EC838699-C5D3-4AA6-96E3-741430E007B5}" destId="{C6688A12-2E5E-4B66-AD8B-2C55D3BBA72B}" srcOrd="0" destOrd="0" presId="urn:microsoft.com/office/officeart/2005/8/layout/gear1#1"/>
    <dgm:cxn modelId="{01DA01BC-9B47-4FE2-AE55-4FD4A87A224F}" type="presOf" srcId="{6175EDB9-A93D-4C51-8D61-9B6998AA6234}" destId="{58A171E1-009E-432F-935F-2C0CC648046A}" srcOrd="0" destOrd="0" presId="urn:microsoft.com/office/officeart/2005/8/layout/gear1#1"/>
    <dgm:cxn modelId="{0E251AEF-691E-44C0-B578-C824F552BA9C}" srcId="{EC838699-C5D3-4AA6-96E3-741430E007B5}" destId="{816C0D7D-472E-46D5-B101-85E930882EF9}" srcOrd="2" destOrd="0" parTransId="{25A7A02D-632D-4559-8D9E-260FFBB75A42}" sibTransId="{6143054D-F58F-4DC7-BDAE-D834638F08FD}"/>
    <dgm:cxn modelId="{BFF767F9-8A52-4021-B3CD-0105631CF065}" type="presOf" srcId="{F5F35ACD-354F-42CC-967B-44E758E08F1D}" destId="{6E3B1CC7-2D29-4B11-8271-513EF2CA1D2A}" srcOrd="1" destOrd="0" presId="urn:microsoft.com/office/officeart/2005/8/layout/gear1#1"/>
    <dgm:cxn modelId="{F5DBA5FC-BA0E-4A34-A90B-A276D0AEC2EE}" type="presOf" srcId="{816C0D7D-472E-46D5-B101-85E930882EF9}" destId="{2342F1AA-C4D2-4575-AC5E-B930F6EDAA5E}" srcOrd="1" destOrd="0" presId="urn:microsoft.com/office/officeart/2005/8/layout/gear1#1"/>
    <dgm:cxn modelId="{58CB48B4-E90D-42B2-B291-948A0DAF43B7}" type="presParOf" srcId="{C6688A12-2E5E-4B66-AD8B-2C55D3BBA72B}" destId="{DA719DDD-15AD-4FB0-AD14-75199B087681}" srcOrd="0" destOrd="0" presId="urn:microsoft.com/office/officeart/2005/8/layout/gear1#1"/>
    <dgm:cxn modelId="{041103AF-F558-4126-A153-D82E8A9E0518}" type="presParOf" srcId="{C6688A12-2E5E-4B66-AD8B-2C55D3BBA72B}" destId="{082F6A12-C515-4F4E-A07F-4C480E4C2C22}" srcOrd="1" destOrd="0" presId="urn:microsoft.com/office/officeart/2005/8/layout/gear1#1"/>
    <dgm:cxn modelId="{6B6C9FAC-A6ED-461F-9A39-55A2BAB3E817}" type="presParOf" srcId="{C6688A12-2E5E-4B66-AD8B-2C55D3BBA72B}" destId="{8D7160E0-B38F-44C4-85F5-55986C2076A4}" srcOrd="2" destOrd="0" presId="urn:microsoft.com/office/officeart/2005/8/layout/gear1#1"/>
    <dgm:cxn modelId="{EECEAA4D-639C-4C13-80A7-379AEA6D0411}" type="presParOf" srcId="{C6688A12-2E5E-4B66-AD8B-2C55D3BBA72B}" destId="{06FF4B5B-1449-4A68-8ECA-F30582D64A3D}" srcOrd="3" destOrd="0" presId="urn:microsoft.com/office/officeart/2005/8/layout/gear1#1"/>
    <dgm:cxn modelId="{210D0216-EDBF-452E-BCC1-B1A0C69D9745}" type="presParOf" srcId="{C6688A12-2E5E-4B66-AD8B-2C55D3BBA72B}" destId="{6E3B1CC7-2D29-4B11-8271-513EF2CA1D2A}" srcOrd="4" destOrd="0" presId="urn:microsoft.com/office/officeart/2005/8/layout/gear1#1"/>
    <dgm:cxn modelId="{9A0F2772-87AA-4D93-965D-738C498841AE}" type="presParOf" srcId="{C6688A12-2E5E-4B66-AD8B-2C55D3BBA72B}" destId="{58A87F5B-7507-4D47-8908-DB3677A9DF88}" srcOrd="5" destOrd="0" presId="urn:microsoft.com/office/officeart/2005/8/layout/gear1#1"/>
    <dgm:cxn modelId="{D8C43D0C-5907-4B43-83A4-48B25CD17FA9}" type="presParOf" srcId="{C6688A12-2E5E-4B66-AD8B-2C55D3BBA72B}" destId="{E7408646-232D-4E5A-9961-11CE22D4B708}" srcOrd="6" destOrd="0" presId="urn:microsoft.com/office/officeart/2005/8/layout/gear1#1"/>
    <dgm:cxn modelId="{E222B0DC-CDFE-4166-9935-53969B85AC8A}" type="presParOf" srcId="{C6688A12-2E5E-4B66-AD8B-2C55D3BBA72B}" destId="{2342F1AA-C4D2-4575-AC5E-B930F6EDAA5E}" srcOrd="7" destOrd="0" presId="urn:microsoft.com/office/officeart/2005/8/layout/gear1#1"/>
    <dgm:cxn modelId="{D3B14B34-84F3-43BD-B7EB-15E371475D2B}" type="presParOf" srcId="{C6688A12-2E5E-4B66-AD8B-2C55D3BBA72B}" destId="{A5DBCFF2-0FD4-4019-BC81-BC7605D70F71}" srcOrd="8" destOrd="0" presId="urn:microsoft.com/office/officeart/2005/8/layout/gear1#1"/>
    <dgm:cxn modelId="{138B257B-EC50-4228-91BE-3A663498AC35}" type="presParOf" srcId="{C6688A12-2E5E-4B66-AD8B-2C55D3BBA72B}" destId="{20CA8DB5-9820-4A54-880C-F8137C398925}" srcOrd="9" destOrd="0" presId="urn:microsoft.com/office/officeart/2005/8/layout/gear1#1"/>
    <dgm:cxn modelId="{4A0C52ED-E26B-411F-B789-358954415FB3}" type="presParOf" srcId="{C6688A12-2E5E-4B66-AD8B-2C55D3BBA72B}" destId="{58A171E1-009E-432F-935F-2C0CC648046A}" srcOrd="10" destOrd="0" presId="urn:microsoft.com/office/officeart/2005/8/layout/gear1#1"/>
    <dgm:cxn modelId="{A7CCB6F6-3BF9-4C6D-ADC7-296A34DBC3E3}" type="presParOf" srcId="{C6688A12-2E5E-4B66-AD8B-2C55D3BBA72B}" destId="{D68BDDFF-8264-4CEF-9A3A-6A654D06380D}" srcOrd="11" destOrd="0" presId="urn:microsoft.com/office/officeart/2005/8/layout/gear1#1"/>
    <dgm:cxn modelId="{7CBEAEA0-9F2D-4C19-B94B-240FC552EEB3}" type="presParOf" srcId="{C6688A12-2E5E-4B66-AD8B-2C55D3BBA72B}" destId="{B7576B56-BDA3-4B60-A386-B54EE5324CA2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D642F-A875-40CA-A564-F671EF87EFD5}">
      <dsp:nvSpPr>
        <dsp:cNvPr id="0" name=""/>
        <dsp:cNvSpPr/>
      </dsp:nvSpPr>
      <dsp:spPr>
        <a:xfrm rot="2562626">
          <a:off x="1649688" y="3153354"/>
          <a:ext cx="64166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41661" y="32607"/>
              </a:lnTo>
            </a:path>
          </a:pathLst>
        </a:custGeom>
        <a:noFill/>
        <a:ln w="25400" cap="flat" cmpd="sng" algn="ctr">
          <a:solidFill>
            <a:srgbClr val="A3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E3D74-D1D2-4395-9FBB-449DF524D802}">
      <dsp:nvSpPr>
        <dsp:cNvPr id="0" name=""/>
        <dsp:cNvSpPr/>
      </dsp:nvSpPr>
      <dsp:spPr>
        <a:xfrm>
          <a:off x="1734775" y="2276478"/>
          <a:ext cx="71366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13665" y="32607"/>
              </a:lnTo>
            </a:path>
          </a:pathLst>
        </a:custGeom>
        <a:noFill/>
        <a:ln w="25400" cap="flat" cmpd="sng" algn="ctr">
          <a:solidFill>
            <a:srgbClr val="F7AA2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30436-F50D-4EB3-A5A4-3AC7FFB775D6}">
      <dsp:nvSpPr>
        <dsp:cNvPr id="0" name=""/>
        <dsp:cNvSpPr/>
      </dsp:nvSpPr>
      <dsp:spPr>
        <a:xfrm rot="19037374">
          <a:off x="1649688" y="1399602"/>
          <a:ext cx="64166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41661" y="32607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ED506-7962-40AF-8BFD-FDF0ED940358}">
      <dsp:nvSpPr>
        <dsp:cNvPr id="0" name=""/>
        <dsp:cNvSpPr/>
      </dsp:nvSpPr>
      <dsp:spPr>
        <a:xfrm>
          <a:off x="362" y="1288842"/>
          <a:ext cx="2040486" cy="2040486"/>
        </a:xfrm>
        <a:prstGeom prst="ellipse">
          <a:avLst/>
        </a:prstGeom>
        <a:solidFill>
          <a:srgbClr val="4660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522BB-4EAE-400F-9E01-62075F4BF4F6}">
      <dsp:nvSpPr>
        <dsp:cNvPr id="0" name=""/>
        <dsp:cNvSpPr/>
      </dsp:nvSpPr>
      <dsp:spPr>
        <a:xfrm>
          <a:off x="2043916" y="187232"/>
          <a:ext cx="1224291" cy="122429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成本优势</a:t>
          </a:r>
        </a:p>
      </dsp:txBody>
      <dsp:txXfrm>
        <a:off x="2223209" y="366525"/>
        <a:ext cx="865705" cy="865705"/>
      </dsp:txXfrm>
    </dsp:sp>
    <dsp:sp modelId="{5C86B293-2A0F-4AC6-9F06-42999B8E4819}">
      <dsp:nvSpPr>
        <dsp:cNvPr id="0" name=""/>
        <dsp:cNvSpPr/>
      </dsp:nvSpPr>
      <dsp:spPr>
        <a:xfrm>
          <a:off x="2448441" y="1696940"/>
          <a:ext cx="1224291" cy="1224291"/>
        </a:xfrm>
        <a:prstGeom prst="ellipse">
          <a:avLst/>
        </a:prstGeom>
        <a:solidFill>
          <a:srgbClr val="F7A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数据分析</a:t>
          </a:r>
        </a:p>
      </dsp:txBody>
      <dsp:txXfrm>
        <a:off x="2627734" y="1876233"/>
        <a:ext cx="865705" cy="865705"/>
      </dsp:txXfrm>
    </dsp:sp>
    <dsp:sp modelId="{C8BF7F97-333B-4774-95FD-D1B2574E70AC}">
      <dsp:nvSpPr>
        <dsp:cNvPr id="0" name=""/>
        <dsp:cNvSpPr/>
      </dsp:nvSpPr>
      <dsp:spPr>
        <a:xfrm>
          <a:off x="2043916" y="3206647"/>
          <a:ext cx="1224291" cy="1224291"/>
        </a:xfrm>
        <a:prstGeom prst="ellipse">
          <a:avLst/>
        </a:prstGeom>
        <a:solidFill>
          <a:srgbClr val="A3A3E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化零为整</a:t>
          </a:r>
        </a:p>
      </dsp:txBody>
      <dsp:txXfrm>
        <a:off x="2223209" y="3385940"/>
        <a:ext cx="865705" cy="865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D8B41-B5AA-41A0-8613-C14ED37CA26C}">
      <dsp:nvSpPr>
        <dsp:cNvPr id="0" name=""/>
        <dsp:cNvSpPr/>
      </dsp:nvSpPr>
      <dsp:spPr>
        <a:xfrm>
          <a:off x="6161" y="957437"/>
          <a:ext cx="2661239" cy="1986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660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月最低消费，天音通讯等主打底价，而蜗牛移动等入门门槛均为百元</a:t>
          </a:r>
        </a:p>
      </dsp:txBody>
      <dsp:txXfrm>
        <a:off x="52708" y="1003984"/>
        <a:ext cx="2568145" cy="1940011"/>
      </dsp:txXfrm>
    </dsp:sp>
    <dsp:sp modelId="{7EBD1015-CD71-4C4B-9B8B-3CC0C0DAE4E1}">
      <dsp:nvSpPr>
        <dsp:cNvPr id="0" name=""/>
        <dsp:cNvSpPr/>
      </dsp:nvSpPr>
      <dsp:spPr>
        <a:xfrm>
          <a:off x="6161" y="2943996"/>
          <a:ext cx="2661239" cy="854220"/>
        </a:xfrm>
        <a:prstGeom prst="rect">
          <a:avLst/>
        </a:prstGeom>
        <a:solidFill>
          <a:srgbClr val="466085"/>
        </a:solidFill>
        <a:ln w="25400" cap="flat" cmpd="sng" algn="ctr">
          <a:solidFill>
            <a:srgbClr val="4660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差异化</a:t>
          </a:r>
        </a:p>
      </dsp:txBody>
      <dsp:txXfrm>
        <a:off x="6161" y="2943996"/>
        <a:ext cx="1874112" cy="854220"/>
      </dsp:txXfrm>
    </dsp:sp>
    <dsp:sp modelId="{F8A07B7E-4084-46CB-9D95-9AF547B684F4}">
      <dsp:nvSpPr>
        <dsp:cNvPr id="0" name=""/>
        <dsp:cNvSpPr/>
      </dsp:nvSpPr>
      <dsp:spPr>
        <a:xfrm>
          <a:off x="1955555" y="3079681"/>
          <a:ext cx="931433" cy="9314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69FD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D62F6-DCFF-46FA-9B61-0B9D266426C9}">
      <dsp:nvSpPr>
        <dsp:cNvPr id="0" name=""/>
        <dsp:cNvSpPr/>
      </dsp:nvSpPr>
      <dsp:spPr>
        <a:xfrm>
          <a:off x="3117746" y="957437"/>
          <a:ext cx="2661239" cy="1986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京东卡号与电商挂钩，每在京东消费</a:t>
          </a:r>
          <a:r>
            <a:rPr lang="en-US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元可获赠</a:t>
          </a:r>
          <a:r>
            <a:rPr lang="en-US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分钟通话时间</a:t>
          </a:r>
        </a:p>
      </dsp:txBody>
      <dsp:txXfrm>
        <a:off x="3164293" y="1003984"/>
        <a:ext cx="2568145" cy="1940011"/>
      </dsp:txXfrm>
    </dsp:sp>
    <dsp:sp modelId="{97B2D1A1-8618-4120-86AA-5966BA1F3A22}">
      <dsp:nvSpPr>
        <dsp:cNvPr id="0" name=""/>
        <dsp:cNvSpPr/>
      </dsp:nvSpPr>
      <dsp:spPr>
        <a:xfrm>
          <a:off x="3117746" y="2943996"/>
          <a:ext cx="2661239" cy="854220"/>
        </a:xfrm>
        <a:prstGeom prst="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定制化</a:t>
          </a:r>
        </a:p>
      </dsp:txBody>
      <dsp:txXfrm>
        <a:off x="3117746" y="2943996"/>
        <a:ext cx="1874112" cy="854220"/>
      </dsp:txXfrm>
    </dsp:sp>
    <dsp:sp modelId="{CE7F9BC7-AA00-4B8C-8932-13124E41E608}">
      <dsp:nvSpPr>
        <dsp:cNvPr id="0" name=""/>
        <dsp:cNvSpPr/>
      </dsp:nvSpPr>
      <dsp:spPr>
        <a:xfrm>
          <a:off x="5067140" y="3079681"/>
          <a:ext cx="931433" cy="9314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E67E-9E0C-4562-961C-5F711F1B4886}">
      <dsp:nvSpPr>
        <dsp:cNvPr id="0" name=""/>
        <dsp:cNvSpPr/>
      </dsp:nvSpPr>
      <dsp:spPr>
        <a:xfrm>
          <a:off x="6229331" y="957437"/>
          <a:ext cx="2661239" cy="1986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69F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乐语在出售</a:t>
          </a:r>
          <a:r>
            <a:rPr lang="en-US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170</a:t>
          </a:r>
          <a:r>
            <a:rPr lang="zh-CN" sz="2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号段是搭售健康设备，获得形式可为购机送话费或存非送机</a:t>
          </a:r>
        </a:p>
      </dsp:txBody>
      <dsp:txXfrm>
        <a:off x="6275878" y="1003984"/>
        <a:ext cx="2568145" cy="1940011"/>
      </dsp:txXfrm>
    </dsp:sp>
    <dsp:sp modelId="{2D9A4AD4-0C30-4D7C-BC0D-8513ECD4FC10}">
      <dsp:nvSpPr>
        <dsp:cNvPr id="0" name=""/>
        <dsp:cNvSpPr/>
      </dsp:nvSpPr>
      <dsp:spPr>
        <a:xfrm>
          <a:off x="6229331" y="2943996"/>
          <a:ext cx="2661239" cy="854220"/>
        </a:xfrm>
        <a:prstGeom prst="rect">
          <a:avLst/>
        </a:prstGeom>
        <a:solidFill>
          <a:srgbClr val="269FD9"/>
        </a:solidFill>
        <a:ln w="25400" cap="flat" cmpd="sng" algn="ctr">
          <a:solidFill>
            <a:srgbClr val="269F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增值服务</a:t>
          </a:r>
        </a:p>
      </dsp:txBody>
      <dsp:txXfrm>
        <a:off x="6229331" y="2943996"/>
        <a:ext cx="1874112" cy="854220"/>
      </dsp:txXfrm>
    </dsp:sp>
    <dsp:sp modelId="{F8B6E8DF-5573-4BB2-97E4-405E5D295DCB}">
      <dsp:nvSpPr>
        <dsp:cNvPr id="0" name=""/>
        <dsp:cNvSpPr/>
      </dsp:nvSpPr>
      <dsp:spPr>
        <a:xfrm>
          <a:off x="8178725" y="3079681"/>
          <a:ext cx="931433" cy="93143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rgbClr val="269FD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3E3F-AD42-4E31-95A7-99C876992C9A}">
      <dsp:nvSpPr>
        <dsp:cNvPr id="0" name=""/>
        <dsp:cNvSpPr/>
      </dsp:nvSpPr>
      <dsp:spPr>
        <a:xfrm>
          <a:off x="1917406" y="536"/>
          <a:ext cx="1562916" cy="156291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线上</a:t>
          </a:r>
          <a:endParaRPr lang="en-US" altLang="zh-CN" sz="24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付定金</a:t>
          </a:r>
        </a:p>
      </dsp:txBody>
      <dsp:txXfrm>
        <a:off x="2146290" y="229420"/>
        <a:ext cx="1105148" cy="1105148"/>
      </dsp:txXfrm>
    </dsp:sp>
    <dsp:sp modelId="{9F0A0402-7333-4C2A-9238-E8BE950F818B}">
      <dsp:nvSpPr>
        <dsp:cNvPr id="0" name=""/>
        <dsp:cNvSpPr/>
      </dsp:nvSpPr>
      <dsp:spPr>
        <a:xfrm rot="3600000">
          <a:off x="3071901" y="1525286"/>
          <a:ext cx="416747" cy="52748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03157" y="1576646"/>
        <a:ext cx="291723" cy="316490"/>
      </dsp:txXfrm>
    </dsp:sp>
    <dsp:sp modelId="{2E325F83-F9FF-4BE2-88E2-28B6AB367855}">
      <dsp:nvSpPr>
        <dsp:cNvPr id="0" name=""/>
        <dsp:cNvSpPr/>
      </dsp:nvSpPr>
      <dsp:spPr>
        <a:xfrm>
          <a:off x="3092022" y="2035032"/>
          <a:ext cx="1562916" cy="1562916"/>
        </a:xfrm>
        <a:prstGeom prst="ellipse">
          <a:avLst/>
        </a:prstGeom>
        <a:solidFill>
          <a:srgbClr val="4BDE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线下</a:t>
          </a:r>
          <a:endParaRPr lang="en-US" altLang="zh-CN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4S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店试驾</a:t>
          </a:r>
        </a:p>
      </dsp:txBody>
      <dsp:txXfrm>
        <a:off x="3320906" y="2263916"/>
        <a:ext cx="1105148" cy="1105148"/>
      </dsp:txXfrm>
    </dsp:sp>
    <dsp:sp modelId="{27B1D693-60F5-4829-8266-8921F0F69ECD}">
      <dsp:nvSpPr>
        <dsp:cNvPr id="0" name=""/>
        <dsp:cNvSpPr/>
      </dsp:nvSpPr>
      <dsp:spPr>
        <a:xfrm rot="10800000">
          <a:off x="2502285" y="2552748"/>
          <a:ext cx="416747" cy="527484"/>
        </a:xfrm>
        <a:prstGeom prst="rightArrow">
          <a:avLst>
            <a:gd name="adj1" fmla="val 60000"/>
            <a:gd name="adj2" fmla="val 50000"/>
          </a:avLst>
        </a:prstGeom>
        <a:solidFill>
          <a:srgbClr val="00E4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2627309" y="2658245"/>
        <a:ext cx="291723" cy="316490"/>
      </dsp:txXfrm>
    </dsp:sp>
    <dsp:sp modelId="{31E7AC7B-C032-4450-9552-785401F95A83}">
      <dsp:nvSpPr>
        <dsp:cNvPr id="0" name=""/>
        <dsp:cNvSpPr/>
      </dsp:nvSpPr>
      <dsp:spPr>
        <a:xfrm>
          <a:off x="742789" y="2035032"/>
          <a:ext cx="1562916" cy="1562916"/>
        </a:xfrm>
        <a:prstGeom prst="ellipse">
          <a:avLst/>
        </a:prstGeom>
        <a:solidFill>
          <a:srgbClr val="F7A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直付尾款</a:t>
          </a:r>
        </a:p>
      </dsp:txBody>
      <dsp:txXfrm>
        <a:off x="971673" y="2263916"/>
        <a:ext cx="1105148" cy="1105148"/>
      </dsp:txXfrm>
    </dsp:sp>
    <dsp:sp modelId="{F1711860-130F-4FC0-8550-76C9097B6B93}">
      <dsp:nvSpPr>
        <dsp:cNvPr id="0" name=""/>
        <dsp:cNvSpPr/>
      </dsp:nvSpPr>
      <dsp:spPr>
        <a:xfrm rot="18000000">
          <a:off x="1897284" y="1545715"/>
          <a:ext cx="416747" cy="527484"/>
        </a:xfrm>
        <a:prstGeom prst="rightArrow">
          <a:avLst>
            <a:gd name="adj1" fmla="val 60000"/>
            <a:gd name="adj2" fmla="val 50000"/>
          </a:avLst>
        </a:prstGeom>
        <a:solidFill>
          <a:srgbClr val="F7AA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28540" y="1705349"/>
        <a:ext cx="291723" cy="31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92D1-41EE-4E54-AF6E-267B5D10A056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2600000"/>
            <a:gd name="adj2" fmla="val 16200000"/>
            <a:gd name="adj3" fmla="val 4508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039D4-67D4-4EE9-8F9F-3C36C862EE93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9000000"/>
            <a:gd name="adj2" fmla="val 12600000"/>
            <a:gd name="adj3" fmla="val 4508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5E457-194B-455C-A4E0-209FCAD96D24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5400000"/>
            <a:gd name="adj2" fmla="val 9000000"/>
            <a:gd name="adj3" fmla="val 4508"/>
          </a:avLst>
        </a:prstGeom>
        <a:solidFill>
          <a:srgbClr val="4660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63974-412D-42B0-B183-B553F38A88A0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800000"/>
            <a:gd name="adj2" fmla="val 5400000"/>
            <a:gd name="adj3" fmla="val 4508"/>
          </a:avLst>
        </a:prstGeom>
        <a:solidFill>
          <a:srgbClr val="F7AA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9AC5B-EE35-4130-BF78-F2A8E9290E9F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9800000"/>
            <a:gd name="adj2" fmla="val 1800000"/>
            <a:gd name="adj3" fmla="val 4508"/>
          </a:avLst>
        </a:prstGeom>
        <a:solidFill>
          <a:srgbClr val="4BDE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1F082-CBC5-418C-B922-6AE71ABC84D8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6200000"/>
            <a:gd name="adj2" fmla="val 19800000"/>
            <a:gd name="adj3" fmla="val 4508"/>
          </a:avLst>
        </a:prstGeom>
        <a:solidFill>
          <a:srgbClr val="D143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E5D01-E8B9-49B0-A060-0ABEF2233C10}">
      <dsp:nvSpPr>
        <dsp:cNvPr id="0" name=""/>
        <dsp:cNvSpPr/>
      </dsp:nvSpPr>
      <dsp:spPr>
        <a:xfrm>
          <a:off x="2019557" y="1144202"/>
          <a:ext cx="1213017" cy="121301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终端</a:t>
          </a:r>
        </a:p>
      </dsp:txBody>
      <dsp:txXfrm>
        <a:off x="2197199" y="1321844"/>
        <a:ext cx="857733" cy="857733"/>
      </dsp:txXfrm>
    </dsp:sp>
    <dsp:sp modelId="{90C10128-04C3-4440-923C-AF41904AD511}">
      <dsp:nvSpPr>
        <dsp:cNvPr id="0" name=""/>
        <dsp:cNvSpPr/>
      </dsp:nvSpPr>
      <dsp:spPr>
        <a:xfrm>
          <a:off x="2201510" y="479"/>
          <a:ext cx="849111" cy="849111"/>
        </a:xfrm>
        <a:prstGeom prst="ellipse">
          <a:avLst/>
        </a:prstGeom>
        <a:solidFill>
          <a:srgbClr val="D143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手机</a:t>
          </a:r>
        </a:p>
      </dsp:txBody>
      <dsp:txXfrm>
        <a:off x="2325859" y="124828"/>
        <a:ext cx="600413" cy="600413"/>
      </dsp:txXfrm>
    </dsp:sp>
    <dsp:sp modelId="{C36CD48F-C88E-43BC-9D83-7E39938F9E4F}">
      <dsp:nvSpPr>
        <dsp:cNvPr id="0" name=""/>
        <dsp:cNvSpPr/>
      </dsp:nvSpPr>
      <dsp:spPr>
        <a:xfrm>
          <a:off x="3349579" y="663317"/>
          <a:ext cx="849111" cy="849111"/>
        </a:xfrm>
        <a:prstGeom prst="ellipse">
          <a:avLst/>
        </a:prstGeom>
        <a:solidFill>
          <a:srgbClr val="4BDE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PC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73928" y="787666"/>
        <a:ext cx="600413" cy="600413"/>
      </dsp:txXfrm>
    </dsp:sp>
    <dsp:sp modelId="{ECD497DB-0041-413C-9CCC-405AB07E6E8E}">
      <dsp:nvSpPr>
        <dsp:cNvPr id="0" name=""/>
        <dsp:cNvSpPr/>
      </dsp:nvSpPr>
      <dsp:spPr>
        <a:xfrm>
          <a:off x="3349579" y="1988992"/>
          <a:ext cx="849111" cy="849111"/>
        </a:xfrm>
        <a:prstGeom prst="ellipse">
          <a:avLst/>
        </a:prstGeom>
        <a:solidFill>
          <a:srgbClr val="F7A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穿戴设备</a:t>
          </a:r>
        </a:p>
      </dsp:txBody>
      <dsp:txXfrm>
        <a:off x="3473928" y="2113341"/>
        <a:ext cx="600413" cy="600413"/>
      </dsp:txXfrm>
    </dsp:sp>
    <dsp:sp modelId="{B413D390-CB91-43C9-8AE8-DC3E07B66853}">
      <dsp:nvSpPr>
        <dsp:cNvPr id="0" name=""/>
        <dsp:cNvSpPr/>
      </dsp:nvSpPr>
      <dsp:spPr>
        <a:xfrm>
          <a:off x="2201510" y="2651830"/>
          <a:ext cx="849111" cy="849111"/>
        </a:xfrm>
        <a:prstGeom prst="ellipse">
          <a:avLst/>
        </a:prstGeom>
        <a:solidFill>
          <a:srgbClr val="4660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平板电脑</a:t>
          </a:r>
        </a:p>
      </dsp:txBody>
      <dsp:txXfrm>
        <a:off x="2325859" y="2776179"/>
        <a:ext cx="600413" cy="600413"/>
      </dsp:txXfrm>
    </dsp:sp>
    <dsp:sp modelId="{857AED94-E605-4EA8-8B68-DE359C5D8012}">
      <dsp:nvSpPr>
        <dsp:cNvPr id="0" name=""/>
        <dsp:cNvSpPr/>
      </dsp:nvSpPr>
      <dsp:spPr>
        <a:xfrm>
          <a:off x="1053441" y="1988992"/>
          <a:ext cx="849111" cy="84911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智能家居</a:t>
          </a:r>
        </a:p>
      </dsp:txBody>
      <dsp:txXfrm>
        <a:off x="1177790" y="2113341"/>
        <a:ext cx="600413" cy="600413"/>
      </dsp:txXfrm>
    </dsp:sp>
    <dsp:sp modelId="{FF5060BF-859D-4DC9-85D0-280B2D447B64}">
      <dsp:nvSpPr>
        <dsp:cNvPr id="0" name=""/>
        <dsp:cNvSpPr/>
      </dsp:nvSpPr>
      <dsp:spPr>
        <a:xfrm>
          <a:off x="1053441" y="663317"/>
          <a:ext cx="849111" cy="849111"/>
        </a:xfrm>
        <a:prstGeom prst="ellipse">
          <a:avLst/>
        </a:prstGeom>
        <a:solidFill>
          <a:srgbClr val="7F7F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智能汽车</a:t>
          </a:r>
        </a:p>
      </dsp:txBody>
      <dsp:txXfrm>
        <a:off x="1177790" y="787666"/>
        <a:ext cx="600413" cy="600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92D1-41EE-4E54-AF6E-267B5D10A056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2600000"/>
            <a:gd name="adj2" fmla="val 16200000"/>
            <a:gd name="adj3" fmla="val 4508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039D4-67D4-4EE9-8F9F-3C36C862EE93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9000000"/>
            <a:gd name="adj2" fmla="val 12600000"/>
            <a:gd name="adj3" fmla="val 4508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5E457-194B-455C-A4E0-209FCAD96D24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5400000"/>
            <a:gd name="adj2" fmla="val 9000000"/>
            <a:gd name="adj3" fmla="val 4508"/>
          </a:avLst>
        </a:prstGeom>
        <a:solidFill>
          <a:srgbClr val="46608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63974-412D-42B0-B183-B553F38A88A0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800000"/>
            <a:gd name="adj2" fmla="val 5400000"/>
            <a:gd name="adj3" fmla="val 4508"/>
          </a:avLst>
        </a:prstGeom>
        <a:solidFill>
          <a:srgbClr val="F7AA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9AC5B-EE35-4130-BF78-F2A8E9290E9F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9800000"/>
            <a:gd name="adj2" fmla="val 1800000"/>
            <a:gd name="adj3" fmla="val 4508"/>
          </a:avLst>
        </a:prstGeom>
        <a:solidFill>
          <a:srgbClr val="4BDE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1F082-CBC5-418C-B922-6AE71ABC84D8}">
      <dsp:nvSpPr>
        <dsp:cNvPr id="0" name=""/>
        <dsp:cNvSpPr/>
      </dsp:nvSpPr>
      <dsp:spPr>
        <a:xfrm>
          <a:off x="1269823" y="394467"/>
          <a:ext cx="2712486" cy="2712486"/>
        </a:xfrm>
        <a:prstGeom prst="blockArc">
          <a:avLst>
            <a:gd name="adj1" fmla="val 16200000"/>
            <a:gd name="adj2" fmla="val 19800000"/>
            <a:gd name="adj3" fmla="val 4508"/>
          </a:avLst>
        </a:prstGeom>
        <a:solidFill>
          <a:srgbClr val="D1434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E5D01-E8B9-49B0-A060-0ABEF2233C10}">
      <dsp:nvSpPr>
        <dsp:cNvPr id="0" name=""/>
        <dsp:cNvSpPr/>
      </dsp:nvSpPr>
      <dsp:spPr>
        <a:xfrm>
          <a:off x="2019557" y="1144202"/>
          <a:ext cx="1213017" cy="1213017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</a:p>
      </dsp:txBody>
      <dsp:txXfrm>
        <a:off x="2197199" y="1321844"/>
        <a:ext cx="857733" cy="857733"/>
      </dsp:txXfrm>
    </dsp:sp>
    <dsp:sp modelId="{90C10128-04C3-4440-923C-AF41904AD511}">
      <dsp:nvSpPr>
        <dsp:cNvPr id="0" name=""/>
        <dsp:cNvSpPr/>
      </dsp:nvSpPr>
      <dsp:spPr>
        <a:xfrm>
          <a:off x="2201510" y="479"/>
          <a:ext cx="849111" cy="849111"/>
        </a:xfrm>
        <a:prstGeom prst="ellipse">
          <a:avLst/>
        </a:prstGeom>
        <a:solidFill>
          <a:srgbClr val="D143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移动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5859" y="124828"/>
        <a:ext cx="600413" cy="600413"/>
      </dsp:txXfrm>
    </dsp:sp>
    <dsp:sp modelId="{C36CD48F-C88E-43BC-9D83-7E39938F9E4F}">
      <dsp:nvSpPr>
        <dsp:cNvPr id="0" name=""/>
        <dsp:cNvSpPr/>
      </dsp:nvSpPr>
      <dsp:spPr>
        <a:xfrm>
          <a:off x="3349579" y="663317"/>
          <a:ext cx="849111" cy="849111"/>
        </a:xfrm>
        <a:prstGeom prst="ellipse">
          <a:avLst/>
        </a:prstGeom>
        <a:solidFill>
          <a:srgbClr val="4BDE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浏览器</a:t>
          </a:r>
        </a:p>
      </dsp:txBody>
      <dsp:txXfrm>
        <a:off x="3473928" y="787666"/>
        <a:ext cx="600413" cy="600413"/>
      </dsp:txXfrm>
    </dsp:sp>
    <dsp:sp modelId="{ECD497DB-0041-413C-9CCC-405AB07E6E8E}">
      <dsp:nvSpPr>
        <dsp:cNvPr id="0" name=""/>
        <dsp:cNvSpPr/>
      </dsp:nvSpPr>
      <dsp:spPr>
        <a:xfrm>
          <a:off x="3349579" y="1988992"/>
          <a:ext cx="849111" cy="849111"/>
        </a:xfrm>
        <a:prstGeom prst="ellipse">
          <a:avLst/>
        </a:prstGeom>
        <a:solidFill>
          <a:srgbClr val="F7AA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O2O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73928" y="2113341"/>
        <a:ext cx="600413" cy="600413"/>
      </dsp:txXfrm>
    </dsp:sp>
    <dsp:sp modelId="{B413D390-CB91-43C9-8AE8-DC3E07B66853}">
      <dsp:nvSpPr>
        <dsp:cNvPr id="0" name=""/>
        <dsp:cNvSpPr/>
      </dsp:nvSpPr>
      <dsp:spPr>
        <a:xfrm>
          <a:off x="2201510" y="2651830"/>
          <a:ext cx="849111" cy="849111"/>
        </a:xfrm>
        <a:prstGeom prst="ellipse">
          <a:avLst/>
        </a:prstGeom>
        <a:solidFill>
          <a:srgbClr val="4660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WiFi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</a:p>
      </dsp:txBody>
      <dsp:txXfrm>
        <a:off x="2325859" y="2776179"/>
        <a:ext cx="600413" cy="600413"/>
      </dsp:txXfrm>
    </dsp:sp>
    <dsp:sp modelId="{857AED94-E605-4EA8-8B68-DE359C5D8012}">
      <dsp:nvSpPr>
        <dsp:cNvPr id="0" name=""/>
        <dsp:cNvSpPr/>
      </dsp:nvSpPr>
      <dsp:spPr>
        <a:xfrm>
          <a:off x="1053441" y="1988992"/>
          <a:ext cx="849111" cy="84911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底层平台</a:t>
          </a:r>
        </a:p>
      </dsp:txBody>
      <dsp:txXfrm>
        <a:off x="1177790" y="2113341"/>
        <a:ext cx="600413" cy="600413"/>
      </dsp:txXfrm>
    </dsp:sp>
    <dsp:sp modelId="{FF5060BF-859D-4DC9-85D0-280B2D447B64}">
      <dsp:nvSpPr>
        <dsp:cNvPr id="0" name=""/>
        <dsp:cNvSpPr/>
      </dsp:nvSpPr>
      <dsp:spPr>
        <a:xfrm>
          <a:off x="1053441" y="663317"/>
          <a:ext cx="849111" cy="849111"/>
        </a:xfrm>
        <a:prstGeom prst="ellipse">
          <a:avLst/>
        </a:prstGeom>
        <a:solidFill>
          <a:srgbClr val="7F7F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人工智能</a:t>
          </a:r>
        </a:p>
      </dsp:txBody>
      <dsp:txXfrm>
        <a:off x="1177790" y="787666"/>
        <a:ext cx="600413" cy="600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19DDD-15AD-4FB0-AD14-75199B087681}">
      <dsp:nvSpPr>
        <dsp:cNvPr id="0" name=""/>
        <dsp:cNvSpPr/>
      </dsp:nvSpPr>
      <dsp:spPr>
        <a:xfrm>
          <a:off x="1813099" y="3186660"/>
          <a:ext cx="2216011" cy="2216011"/>
        </a:xfrm>
        <a:prstGeom prst="gear9">
          <a:avLst/>
        </a:prstGeom>
        <a:solidFill>
          <a:srgbClr val="FEBD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机遇</a:t>
          </a:r>
          <a:endParaRPr lang="zh-CN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58616" y="3705750"/>
        <a:ext cx="1324977" cy="1139075"/>
      </dsp:txXfrm>
    </dsp:sp>
    <dsp:sp modelId="{06FF4B5B-1449-4A68-8ECA-F30582D64A3D}">
      <dsp:nvSpPr>
        <dsp:cNvPr id="0" name=""/>
        <dsp:cNvSpPr/>
      </dsp:nvSpPr>
      <dsp:spPr>
        <a:xfrm>
          <a:off x="523784" y="2662876"/>
          <a:ext cx="1611644" cy="1611644"/>
        </a:xfrm>
        <a:prstGeom prst="gear6">
          <a:avLst/>
        </a:prstGeom>
        <a:solidFill>
          <a:srgbClr val="4BDE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风口</a:t>
          </a:r>
        </a:p>
      </dsp:txBody>
      <dsp:txXfrm>
        <a:off x="929520" y="3071064"/>
        <a:ext cx="800172" cy="795268"/>
      </dsp:txXfrm>
    </dsp:sp>
    <dsp:sp modelId="{E7408646-232D-4E5A-9961-11CE22D4B708}">
      <dsp:nvSpPr>
        <dsp:cNvPr id="0" name=""/>
        <dsp:cNvSpPr/>
      </dsp:nvSpPr>
      <dsp:spPr>
        <a:xfrm rot="20700000">
          <a:off x="1426469" y="1551006"/>
          <a:ext cx="1579082" cy="1579082"/>
        </a:xfrm>
        <a:prstGeom prst="gear6">
          <a:avLst/>
        </a:prstGeom>
        <a:solidFill>
          <a:srgbClr val="3D54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危险</a:t>
          </a:r>
        </a:p>
      </dsp:txBody>
      <dsp:txXfrm rot="-20700000">
        <a:off x="1772808" y="1897345"/>
        <a:ext cx="886404" cy="886404"/>
      </dsp:txXfrm>
    </dsp:sp>
    <dsp:sp modelId="{58A171E1-009E-432F-935F-2C0CC648046A}">
      <dsp:nvSpPr>
        <dsp:cNvPr id="0" name=""/>
        <dsp:cNvSpPr/>
      </dsp:nvSpPr>
      <dsp:spPr>
        <a:xfrm>
          <a:off x="1640901" y="2853292"/>
          <a:ext cx="2836494" cy="2836494"/>
        </a:xfrm>
        <a:prstGeom prst="circularArrow">
          <a:avLst>
            <a:gd name="adj1" fmla="val 4687"/>
            <a:gd name="adj2" fmla="val 299029"/>
            <a:gd name="adj3" fmla="val 2512206"/>
            <a:gd name="adj4" fmla="val 15869833"/>
            <a:gd name="adj5" fmla="val 5469"/>
          </a:avLst>
        </a:prstGeom>
        <a:solidFill>
          <a:srgbClr val="FEBD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BDDFF-8264-4CEF-9A3A-6A654D06380D}">
      <dsp:nvSpPr>
        <dsp:cNvPr id="0" name=""/>
        <dsp:cNvSpPr/>
      </dsp:nvSpPr>
      <dsp:spPr>
        <a:xfrm>
          <a:off x="238365" y="2306989"/>
          <a:ext cx="2060890" cy="20608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BDE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76B56-BDA3-4B60-A386-B54EE5324CA2}">
      <dsp:nvSpPr>
        <dsp:cNvPr id="0" name=""/>
        <dsp:cNvSpPr/>
      </dsp:nvSpPr>
      <dsp:spPr>
        <a:xfrm>
          <a:off x="1061211" y="1205836"/>
          <a:ext cx="2222054" cy="22220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3D54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7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8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E6CA5C-E489-44F5-BB5E-0824C61A333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DE01F3-6EEE-4585-8FA6-2AFEAB42772E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60A365-E553-456D-8500-57D15F86C51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076487-3DE1-4CFC-A4A5-39670C12DFD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3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5" name="椭圆 4"/>
              <p:cNvSpPr/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4" name="文本框 3"/>
            <p:cNvSpPr txBox="1">
              <a:spLocks noChangeArrowheads="1"/>
            </p:cNvSpPr>
            <p:nvPr userDrawn="1"/>
          </p:nvSpPr>
          <p:spPr bwMode="auto">
            <a:xfrm>
              <a:off x="9431004" y="963098"/>
              <a:ext cx="2207187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4</a:t>
              </a:r>
              <a:endParaRPr lang="zh-CN" altLang="en-US" sz="216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7" name="等腰三角形 6"/>
          <p:cNvSpPr/>
          <p:nvPr userDrawn="1"/>
        </p:nvSpPr>
        <p:spPr bwMode="auto">
          <a:xfrm>
            <a:off x="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 bwMode="auto">
          <a:xfrm>
            <a:off x="4206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 bwMode="auto">
          <a:xfrm>
            <a:off x="168433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 bwMode="auto">
          <a:xfrm>
            <a:off x="46291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 bwMode="auto">
          <a:xfrm>
            <a:off x="841375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 bwMode="auto">
          <a:xfrm>
            <a:off x="21050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 bwMode="auto">
          <a:xfrm>
            <a:off x="25257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 userDrawn="1"/>
        </p:nvSpPr>
        <p:spPr bwMode="auto">
          <a:xfrm>
            <a:off x="50514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 userDrawn="1"/>
        </p:nvSpPr>
        <p:spPr bwMode="auto">
          <a:xfrm>
            <a:off x="88392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 userDrawn="1"/>
        </p:nvSpPr>
        <p:spPr bwMode="auto">
          <a:xfrm>
            <a:off x="29464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 userDrawn="1"/>
        </p:nvSpPr>
        <p:spPr bwMode="auto">
          <a:xfrm>
            <a:off x="54721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 userDrawn="1"/>
        </p:nvSpPr>
        <p:spPr bwMode="auto">
          <a:xfrm>
            <a:off x="58928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 userDrawn="1"/>
        </p:nvSpPr>
        <p:spPr bwMode="auto">
          <a:xfrm>
            <a:off x="33670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 userDrawn="1"/>
        </p:nvSpPr>
        <p:spPr bwMode="auto">
          <a:xfrm>
            <a:off x="63134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 userDrawn="1"/>
        </p:nvSpPr>
        <p:spPr bwMode="auto">
          <a:xfrm>
            <a:off x="9259888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 userDrawn="1"/>
        </p:nvSpPr>
        <p:spPr bwMode="auto">
          <a:xfrm>
            <a:off x="96805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 userDrawn="1"/>
        </p:nvSpPr>
        <p:spPr bwMode="auto">
          <a:xfrm>
            <a:off x="12620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等腰三角形 23"/>
          <p:cNvSpPr/>
          <p:nvPr userDrawn="1"/>
        </p:nvSpPr>
        <p:spPr bwMode="auto">
          <a:xfrm>
            <a:off x="37877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5" name="等腰三角形 24"/>
          <p:cNvSpPr/>
          <p:nvPr userDrawn="1"/>
        </p:nvSpPr>
        <p:spPr bwMode="auto">
          <a:xfrm>
            <a:off x="673417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等腰三角形 25"/>
          <p:cNvSpPr/>
          <p:nvPr userDrawn="1"/>
        </p:nvSpPr>
        <p:spPr bwMode="auto">
          <a:xfrm>
            <a:off x="71548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7" name="等腰三角形 26"/>
          <p:cNvSpPr/>
          <p:nvPr userDrawn="1"/>
        </p:nvSpPr>
        <p:spPr bwMode="auto">
          <a:xfrm>
            <a:off x="4208463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 bwMode="auto">
          <a:xfrm>
            <a:off x="75755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 bwMode="auto">
          <a:xfrm>
            <a:off x="1010126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 bwMode="auto">
          <a:xfrm>
            <a:off x="10521950" y="5516563"/>
            <a:ext cx="407988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1" name="等腰三角形 30"/>
          <p:cNvSpPr/>
          <p:nvPr userDrawn="1"/>
        </p:nvSpPr>
        <p:spPr bwMode="auto">
          <a:xfrm>
            <a:off x="7997825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等腰三角形 31"/>
          <p:cNvSpPr/>
          <p:nvPr userDrawn="1"/>
        </p:nvSpPr>
        <p:spPr bwMode="auto">
          <a:xfrm>
            <a:off x="84185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等腰三角形 32"/>
          <p:cNvSpPr/>
          <p:nvPr userDrawn="1"/>
        </p:nvSpPr>
        <p:spPr bwMode="auto">
          <a:xfrm>
            <a:off x="10942638" y="5516563"/>
            <a:ext cx="407987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等腰三角形 33"/>
          <p:cNvSpPr/>
          <p:nvPr userDrawn="1"/>
        </p:nvSpPr>
        <p:spPr bwMode="auto">
          <a:xfrm>
            <a:off x="11364913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5" name="等腰三角形 34"/>
          <p:cNvSpPr/>
          <p:nvPr userDrawn="1"/>
        </p:nvSpPr>
        <p:spPr bwMode="auto">
          <a:xfrm>
            <a:off x="11785600" y="5516563"/>
            <a:ext cx="406400" cy="43338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 userDrawn="1"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3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30" name="直角三角形 29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1" name="直角三角形 3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4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28" name="直角三角形 27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9" name="直角三角形 2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16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26" name="直角三角形 25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7" name="直角三角形 2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24" name="直角三角形 23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5" name="直角三角形 2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7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22" name="直角三角形 21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3" name="直角三角形 2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8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20" name="直角三角形 19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1" name="直角三角形 2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9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18" name="直角三角形 17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直角三角形 1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16" name="直角三角形 15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7" name="直角三角形 1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1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14" name="直角三角形 13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5" name="直角三角形 1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32" name="Oval 15"/>
          <p:cNvSpPr/>
          <p:nvPr userDrawn="1"/>
        </p:nvSpPr>
        <p:spPr>
          <a:xfrm>
            <a:off x="9263063" y="11445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Oval 15"/>
          <p:cNvSpPr/>
          <p:nvPr userDrawn="1"/>
        </p:nvSpPr>
        <p:spPr>
          <a:xfrm>
            <a:off x="1304925" y="24209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 userDrawn="1"/>
        </p:nvSpPr>
        <p:spPr>
          <a:xfrm>
            <a:off x="8502650" y="36718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 userDrawn="1"/>
        </p:nvSpPr>
        <p:spPr bwMode="auto">
          <a:xfrm>
            <a:off x="3630613" y="4556125"/>
            <a:ext cx="493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>
                <a:solidFill>
                  <a:schemeClr val="bg1"/>
                </a:solidFill>
              </a:rPr>
              <a:t>Thanks for your watching!</a:t>
            </a:r>
            <a:endParaRPr lang="zh-CN" altLang="en-US" sz="3200">
              <a:solidFill>
                <a:schemeClr val="bg1"/>
              </a:solidFill>
            </a:endParaRPr>
          </a:p>
        </p:txBody>
      </p:sp>
      <p:grpSp>
        <p:nvGrpSpPr>
          <p:cNvPr id="36" name="组合 46"/>
          <p:cNvGrpSpPr/>
          <p:nvPr userDrawn="1"/>
        </p:nvGrpSpPr>
        <p:grpSpPr bwMode="auto">
          <a:xfrm>
            <a:off x="3687763" y="2425700"/>
            <a:ext cx="4816475" cy="2006600"/>
            <a:chOff x="2143984" y="-233775"/>
            <a:chExt cx="4816112" cy="2006591"/>
          </a:xfrm>
        </p:grpSpPr>
        <p:sp>
          <p:nvSpPr>
            <p:cNvPr id="37" name="任意多边形 47"/>
            <p:cNvSpPr/>
            <p:nvPr userDrawn="1"/>
          </p:nvSpPr>
          <p:spPr bwMode="auto">
            <a:xfrm>
              <a:off x="2143984" y="-233775"/>
              <a:ext cx="4802865" cy="2003868"/>
            </a:xfrm>
            <a:custGeom>
              <a:avLst/>
              <a:gdLst>
                <a:gd name="T0" fmla="*/ 2147483646 w 2761417"/>
                <a:gd name="T1" fmla="*/ 0 h 1152128"/>
                <a:gd name="T2" fmla="*/ 2147483646 w 2761417"/>
                <a:gd name="T3" fmla="*/ 0 h 1152128"/>
                <a:gd name="T4" fmla="*/ 2147483646 w 2761417"/>
                <a:gd name="T5" fmla="*/ 0 h 1152128"/>
                <a:gd name="T6" fmla="*/ 2147483646 w 2761417"/>
                <a:gd name="T7" fmla="*/ 0 h 1152128"/>
                <a:gd name="T8" fmla="*/ 2147483646 w 2761417"/>
                <a:gd name="T9" fmla="*/ 2147483646 h 1152128"/>
                <a:gd name="T10" fmla="*/ 2147483646 w 2761417"/>
                <a:gd name="T11" fmla="*/ 2147483646 h 1152128"/>
                <a:gd name="T12" fmla="*/ 2147483646 w 2761417"/>
                <a:gd name="T13" fmla="*/ 2147483646 h 1152128"/>
                <a:gd name="T14" fmla="*/ 2147483646 w 2761417"/>
                <a:gd name="T15" fmla="*/ 2147483646 h 1152128"/>
                <a:gd name="T16" fmla="*/ 2147483646 w 2761417"/>
                <a:gd name="T17" fmla="*/ 2147483646 h 1152128"/>
                <a:gd name="T18" fmla="*/ 0 w 2761417"/>
                <a:gd name="T19" fmla="*/ 2147483646 h 1152128"/>
                <a:gd name="T20" fmla="*/ 2147483646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2" cstate="email"/>
            <a:srcRect r="14521" b="38774"/>
            <a:stretch>
              <a:fillRect/>
            </a:stretch>
          </p:blipFill>
          <p:spPr>
            <a:xfrm>
              <a:off x="3020372" y="-205504"/>
              <a:ext cx="3939724" cy="1978320"/>
            </a:xfrm>
            <a:custGeom>
              <a:avLst/>
              <a:gdLst>
                <a:gd name="connsiteX0" fmla="*/ 72184 w 3939724"/>
                <a:gd name="connsiteY0" fmla="*/ 0 h 1978320"/>
                <a:gd name="connsiteX1" fmla="*/ 3004399 w 3939724"/>
                <a:gd name="connsiteY1" fmla="*/ 0 h 1978320"/>
                <a:gd name="connsiteX2" fmla="*/ 3095347 w 3939724"/>
                <a:gd name="connsiteY2" fmla="*/ 19497 h 1978320"/>
                <a:gd name="connsiteX3" fmla="*/ 3939724 w 3939724"/>
                <a:gd name="connsiteY3" fmla="*/ 976386 h 1978320"/>
                <a:gd name="connsiteX4" fmla="*/ 2737987 w 3939724"/>
                <a:gd name="connsiteY4" fmla="*/ 1978320 h 1978320"/>
                <a:gd name="connsiteX5" fmla="*/ 1540333 w 3939724"/>
                <a:gd name="connsiteY5" fmla="*/ 1978320 h 1978320"/>
                <a:gd name="connsiteX6" fmla="*/ 1536251 w 3939724"/>
                <a:gd name="connsiteY6" fmla="*/ 1978320 h 1978320"/>
                <a:gd name="connsiteX7" fmla="*/ 338596 w 3939724"/>
                <a:gd name="connsiteY7" fmla="*/ 1978320 h 1978320"/>
                <a:gd name="connsiteX8" fmla="*/ 96404 w 3939724"/>
                <a:gd name="connsiteY8" fmla="*/ 1957964 h 1978320"/>
                <a:gd name="connsiteX9" fmla="*/ 0 w 3939724"/>
                <a:gd name="connsiteY9" fmla="*/ 1937298 h 1978320"/>
                <a:gd name="connsiteX10" fmla="*/ 0 w 3939724"/>
                <a:gd name="connsiteY10" fmla="*/ 15475 h 197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9724" h="1978320">
                  <a:moveTo>
                    <a:pt x="72184" y="0"/>
                  </a:moveTo>
                  <a:lnTo>
                    <a:pt x="3004399" y="0"/>
                  </a:lnTo>
                  <a:lnTo>
                    <a:pt x="3095347" y="19497"/>
                  </a:lnTo>
                  <a:cubicBezTo>
                    <a:pt x="3584536" y="146354"/>
                    <a:pt x="3939724" y="526787"/>
                    <a:pt x="3939724" y="976386"/>
                  </a:cubicBezTo>
                  <a:cubicBezTo>
                    <a:pt x="3939724" y="1529738"/>
                    <a:pt x="3401688" y="1978320"/>
                    <a:pt x="2737987" y="1978320"/>
                  </a:cubicBezTo>
                  <a:lnTo>
                    <a:pt x="1540333" y="1978320"/>
                  </a:lnTo>
                  <a:lnTo>
                    <a:pt x="1536251" y="1978320"/>
                  </a:lnTo>
                  <a:lnTo>
                    <a:pt x="338596" y="1978320"/>
                  </a:lnTo>
                  <a:cubicBezTo>
                    <a:pt x="255634" y="1978320"/>
                    <a:pt x="174635" y="1971311"/>
                    <a:pt x="96404" y="1957964"/>
                  </a:cubicBezTo>
                  <a:lnTo>
                    <a:pt x="0" y="1937298"/>
                  </a:lnTo>
                  <a:lnTo>
                    <a:pt x="0" y="15475"/>
                  </a:lnTo>
                  <a:close/>
                </a:path>
              </a:pathLst>
            </a:cu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3" y="2597150"/>
            <a:ext cx="1457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4"/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500438"/>
            <a:ext cx="1452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5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363663"/>
            <a:ext cx="1016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625600"/>
            <a:ext cx="14366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 userDrawn="1"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667000"/>
            <a:ext cx="1073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/>
          <p:cNvPicPr>
            <a:picLocks noChangeAspect="1"/>
          </p:cNvPicPr>
          <p:nvPr userDrawn="1"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1347788"/>
            <a:ext cx="846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9"/>
          <p:cNvPicPr>
            <a:picLocks noChangeAspect="1"/>
          </p:cNvPicPr>
          <p:nvPr userDrawn="1"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2563813"/>
            <a:ext cx="825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376488"/>
            <a:ext cx="11731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1"/>
          <p:cNvPicPr>
            <a:picLocks noChangeAspect="1"/>
          </p:cNvPicPr>
          <p:nvPr userDrawn="1"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56870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2"/>
          <p:cNvPicPr>
            <a:picLocks noChangeAspect="1"/>
          </p:cNvPicPr>
          <p:nvPr userDrawn="1"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32188"/>
            <a:ext cx="146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3"/>
          <p:cNvPicPr>
            <a:picLocks noChangeAspect="1"/>
          </p:cNvPicPr>
          <p:nvPr userDrawn="1"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1484313"/>
            <a:ext cx="1192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4"/>
          <p:cNvPicPr>
            <a:picLocks noChangeAspect="1"/>
          </p:cNvPicPr>
          <p:nvPr userDrawn="1"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88" y="3729038"/>
            <a:ext cx="1438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4C81-AA4F-4BA4-83E1-A9582F2A31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5B54-0A09-40C8-B493-D07C4A6FA4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4C33-9E5A-46B4-B8AA-563C530750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9664-F379-4272-A912-8BA6EC3A39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7FCF-8214-4418-B833-4A5FB1E2A5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任意多边形 15"/>
          <p:cNvSpPr/>
          <p:nvPr userDrawn="1"/>
        </p:nvSpPr>
        <p:spPr bwMode="auto">
          <a:xfrm rot="10800000">
            <a:off x="119063" y="476250"/>
            <a:ext cx="1270000" cy="746125"/>
          </a:xfrm>
          <a:custGeom>
            <a:avLst/>
            <a:gdLst>
              <a:gd name="T0" fmla="*/ 0 w 2427754"/>
              <a:gd name="T1" fmla="*/ 0 h 1080000"/>
              <a:gd name="T2" fmla="*/ 1 w 2427754"/>
              <a:gd name="T3" fmla="*/ 0 h 1080000"/>
              <a:gd name="T4" fmla="*/ 1 w 2427754"/>
              <a:gd name="T5" fmla="*/ 0 h 1080000"/>
              <a:gd name="T6" fmla="*/ 1 w 2427754"/>
              <a:gd name="T7" fmla="*/ 0 h 1080000"/>
              <a:gd name="T8" fmla="*/ 1 w 2427754"/>
              <a:gd name="T9" fmla="*/ 218 h 1080000"/>
              <a:gd name="T10" fmla="*/ 1 w 2427754"/>
              <a:gd name="T11" fmla="*/ 218 h 1080000"/>
              <a:gd name="T12" fmla="*/ 1 w 2427754"/>
              <a:gd name="T13" fmla="*/ 218 h 1080000"/>
              <a:gd name="T14" fmla="*/ 0 w 2427754"/>
              <a:gd name="T15" fmla="*/ 218 h 1080000"/>
              <a:gd name="T16" fmla="*/ 1 w 2427754"/>
              <a:gd name="T17" fmla="*/ 109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466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角三角形 4"/>
          <p:cNvSpPr>
            <a:spLocks noChangeArrowheads="1"/>
          </p:cNvSpPr>
          <p:nvPr userDrawn="1"/>
        </p:nvSpPr>
        <p:spPr bwMode="auto">
          <a:xfrm rot="10800000">
            <a:off x="119063" y="1196975"/>
            <a:ext cx="215900" cy="360363"/>
          </a:xfrm>
          <a:prstGeom prst="rtTriangle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6" name="Picture 4" descr="http://c.cnfolimg.com/20140710/77/1278414590663176619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3568">
            <a:off x="5518477" y="5321004"/>
            <a:ext cx="1344362" cy="6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.cnfolimg.com/20140710/7/192607050131187177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0" y="1196975"/>
            <a:ext cx="1605809" cy="10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.cnfolimg.com/20140710/87/1097657993449515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59" y="4886276"/>
            <a:ext cx="1207441" cy="9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.cnfolimg.com/20140710/33/1200676667776908648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76" y="1101916"/>
            <a:ext cx="917701" cy="9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c.cnfolimg.com/20140710/14/6055903386135059482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9761396" y="1546122"/>
            <a:ext cx="8640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c.cnfolimg.com/20140710/81/4012875536995692005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5204" r="20958" b="32626"/>
          <a:stretch>
            <a:fillRect/>
          </a:stretch>
        </p:blipFill>
        <p:spPr bwMode="auto">
          <a:xfrm>
            <a:off x="9567419" y="5342094"/>
            <a:ext cx="119821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圆角矩形 2"/>
          <p:cNvSpPr>
            <a:spLocks noChangeArrowheads="1"/>
          </p:cNvSpPr>
          <p:nvPr userDrawn="1"/>
        </p:nvSpPr>
        <p:spPr bwMode="auto">
          <a:xfrm>
            <a:off x="334963" y="115888"/>
            <a:ext cx="11522075" cy="6626225"/>
          </a:xfrm>
          <a:prstGeom prst="roundRect">
            <a:avLst>
              <a:gd name="adj" fmla="val 5995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7213" y="1098550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2313" y="1520825"/>
            <a:ext cx="5619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438" y="1520825"/>
            <a:ext cx="492125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863" y="1447800"/>
            <a:ext cx="7461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0"/>
            <a:ext cx="4286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0" y="1781175"/>
            <a:ext cx="1096803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5113" y="214313"/>
            <a:ext cx="103901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388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7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7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7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006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1A3185-023C-4FB2-ACA2-5F8834E1DC2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rrowheads="1"/>
          </p:cNvSpPr>
          <p:nvPr/>
        </p:nvSpPr>
        <p:spPr bwMode="auto">
          <a:xfrm>
            <a:off x="5457825" y="244475"/>
            <a:ext cx="1276350" cy="5992813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等腰三角形 13"/>
          <p:cNvSpPr>
            <a:spLocks noChangeArrowheads="1"/>
          </p:cNvSpPr>
          <p:nvPr/>
        </p:nvSpPr>
        <p:spPr bwMode="auto">
          <a:xfrm rot="9000000" flipV="1">
            <a:off x="6911975" y="-144463"/>
            <a:ext cx="1276350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等腰三角形 13"/>
          <p:cNvSpPr>
            <a:spLocks noChangeArrowheads="1"/>
          </p:cNvSpPr>
          <p:nvPr/>
        </p:nvSpPr>
        <p:spPr bwMode="auto">
          <a:xfrm rot="7200000" flipV="1">
            <a:off x="7977187" y="-1209674"/>
            <a:ext cx="1274763" cy="599281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6" name="等腰三角形 13"/>
          <p:cNvSpPr>
            <a:spLocks noChangeArrowheads="1"/>
          </p:cNvSpPr>
          <p:nvPr/>
        </p:nvSpPr>
        <p:spPr bwMode="auto">
          <a:xfrm rot="5400000">
            <a:off x="2550319" y="-2663031"/>
            <a:ext cx="1274763" cy="59912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7" name="等腰三角形 13"/>
          <p:cNvSpPr>
            <a:spLocks noChangeArrowheads="1"/>
          </p:cNvSpPr>
          <p:nvPr/>
        </p:nvSpPr>
        <p:spPr bwMode="auto">
          <a:xfrm rot="5400000" flipV="1">
            <a:off x="8366919" y="-2663031"/>
            <a:ext cx="1274763" cy="59912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8" name="等腰三角形 13"/>
          <p:cNvSpPr>
            <a:spLocks noChangeArrowheads="1"/>
          </p:cNvSpPr>
          <p:nvPr/>
        </p:nvSpPr>
        <p:spPr bwMode="auto">
          <a:xfrm rot="3600000">
            <a:off x="2940050" y="-1209675"/>
            <a:ext cx="1274763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13"/>
          <p:cNvSpPr>
            <a:spLocks noChangeArrowheads="1"/>
          </p:cNvSpPr>
          <p:nvPr/>
        </p:nvSpPr>
        <p:spPr bwMode="auto">
          <a:xfrm rot="1800000">
            <a:off x="4003675" y="-144463"/>
            <a:ext cx="1276350" cy="59928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9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979988" y="-819150"/>
            <a:ext cx="2232025" cy="2232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>
            <a:spLocks noChangeArrowheads="1"/>
          </p:cNvSpPr>
          <p:nvPr/>
        </p:nvSpPr>
        <p:spPr bwMode="auto">
          <a:xfrm rot="5400000">
            <a:off x="4294982" y="1458119"/>
            <a:ext cx="1193800" cy="617537"/>
          </a:xfrm>
          <a:prstGeom prst="triangle">
            <a:avLst>
              <a:gd name="adj" fmla="val 36569"/>
            </a:avLst>
          </a:prstGeom>
          <a:solidFill>
            <a:srgbClr val="BE8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>
            <a:spLocks noChangeArrowheads="1"/>
          </p:cNvSpPr>
          <p:nvPr/>
        </p:nvSpPr>
        <p:spPr bwMode="auto">
          <a:xfrm rot="16200000" flipH="1">
            <a:off x="6671469" y="1458119"/>
            <a:ext cx="1193800" cy="617538"/>
          </a:xfrm>
          <a:prstGeom prst="triangle">
            <a:avLst>
              <a:gd name="adj" fmla="val 36569"/>
            </a:avLst>
          </a:prstGeom>
          <a:solidFill>
            <a:srgbClr val="BE8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 rot="13897603">
            <a:off x="5109370" y="11906"/>
            <a:ext cx="1973262" cy="2352675"/>
          </a:xfrm>
          <a:custGeom>
            <a:avLst/>
            <a:gdLst>
              <a:gd name="T0" fmla="*/ 2147483646 w 13488"/>
              <a:gd name="T1" fmla="*/ 0 h 16074"/>
              <a:gd name="T2" fmla="*/ 0 w 13488"/>
              <a:gd name="T3" fmla="*/ 2147483646 h 16074"/>
              <a:gd name="T4" fmla="*/ 2147483646 w 13488"/>
              <a:gd name="T5" fmla="*/ 2147483646 h 16074"/>
              <a:gd name="T6" fmla="*/ 2147483646 w 13488"/>
              <a:gd name="T7" fmla="*/ 2147483646 h 16074"/>
              <a:gd name="T8" fmla="*/ 2147483646 w 13488"/>
              <a:gd name="T9" fmla="*/ 2147483646 h 16074"/>
              <a:gd name="T10" fmla="*/ 2147483646 w 13488"/>
              <a:gd name="T11" fmla="*/ 2147483646 h 16074"/>
              <a:gd name="T12" fmla="*/ 2147483646 w 13488"/>
              <a:gd name="T13" fmla="*/ 0 h 160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488" h="16074">
                <a:moveTo>
                  <a:pt x="13488" y="0"/>
                </a:moveTo>
                <a:cubicBezTo>
                  <a:pt x="6039" y="0"/>
                  <a:pt x="0" y="6039"/>
                  <a:pt x="0" y="13488"/>
                </a:cubicBezTo>
                <a:cubicBezTo>
                  <a:pt x="0" y="14357"/>
                  <a:pt x="83" y="15223"/>
                  <a:pt x="250" y="16074"/>
                </a:cubicBezTo>
                <a:lnTo>
                  <a:pt x="3559" y="15428"/>
                </a:lnTo>
                <a:cubicBezTo>
                  <a:pt x="2488" y="9944"/>
                  <a:pt x="6065" y="4631"/>
                  <a:pt x="11549" y="3559"/>
                </a:cubicBezTo>
                <a:cubicBezTo>
                  <a:pt x="12188" y="3435"/>
                  <a:pt x="12837" y="3372"/>
                  <a:pt x="13488" y="3372"/>
                </a:cubicBezTo>
                <a:lnTo>
                  <a:pt x="13488" y="0"/>
                </a:lnTo>
                <a:close/>
              </a:path>
            </a:pathLst>
          </a:cu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五角星 13"/>
          <p:cNvSpPr/>
          <p:nvPr/>
        </p:nvSpPr>
        <p:spPr bwMode="auto">
          <a:xfrm>
            <a:off x="5897563" y="1449388"/>
            <a:ext cx="396875" cy="395287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 bwMode="auto">
          <a:xfrm>
            <a:off x="6937375" y="1095375"/>
            <a:ext cx="396875" cy="395288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五角星 15"/>
          <p:cNvSpPr/>
          <p:nvPr/>
        </p:nvSpPr>
        <p:spPr bwMode="auto">
          <a:xfrm>
            <a:off x="6462713" y="1339850"/>
            <a:ext cx="396875" cy="396875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 bwMode="auto">
          <a:xfrm>
            <a:off x="4857750" y="1095375"/>
            <a:ext cx="396875" cy="395288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 bwMode="auto">
          <a:xfrm>
            <a:off x="5305425" y="1309688"/>
            <a:ext cx="395288" cy="395287"/>
          </a:xfrm>
          <a:prstGeom prst="star5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任意多边形 32"/>
          <p:cNvSpPr/>
          <p:nvPr/>
        </p:nvSpPr>
        <p:spPr bwMode="auto">
          <a:xfrm rot="10800000">
            <a:off x="8828088" y="3213100"/>
            <a:ext cx="2290762" cy="1079500"/>
          </a:xfrm>
          <a:custGeom>
            <a:avLst/>
            <a:gdLst>
              <a:gd name="T0" fmla="*/ 0 w 2427754"/>
              <a:gd name="T1" fmla="*/ 0 h 1080000"/>
              <a:gd name="T2" fmla="*/ 152748 w 2427754"/>
              <a:gd name="T3" fmla="*/ 0 h 1080000"/>
              <a:gd name="T4" fmla="*/ 160956 w 2427754"/>
              <a:gd name="T5" fmla="*/ 0 h 1080000"/>
              <a:gd name="T6" fmla="*/ 638370 w 2427754"/>
              <a:gd name="T7" fmla="*/ 0 h 1080000"/>
              <a:gd name="T8" fmla="*/ 638370 w 2427754"/>
              <a:gd name="T9" fmla="*/ 1069053 h 1080000"/>
              <a:gd name="T10" fmla="*/ 160956 w 2427754"/>
              <a:gd name="T11" fmla="*/ 1069053 h 1080000"/>
              <a:gd name="T12" fmla="*/ 152748 w 2427754"/>
              <a:gd name="T13" fmla="*/ 1069053 h 1080000"/>
              <a:gd name="T14" fmla="*/ 0 w 2427754"/>
              <a:gd name="T15" fmla="*/ 1069053 h 1080000"/>
              <a:gd name="T16" fmla="*/ 141991 w 2427754"/>
              <a:gd name="T17" fmla="*/ 534526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96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直角三角形 19"/>
          <p:cNvSpPr>
            <a:spLocks noChangeArrowheads="1"/>
          </p:cNvSpPr>
          <p:nvPr/>
        </p:nvSpPr>
        <p:spPr bwMode="auto">
          <a:xfrm rot="5400000">
            <a:off x="8871744" y="3683794"/>
            <a:ext cx="565150" cy="652462"/>
          </a:xfrm>
          <a:prstGeom prst="rtTriangle">
            <a:avLst/>
          </a:prstGeom>
          <a:solidFill>
            <a:srgbClr val="5E2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任意多边形 34"/>
          <p:cNvSpPr/>
          <p:nvPr/>
        </p:nvSpPr>
        <p:spPr bwMode="auto">
          <a:xfrm rot="10800000" flipH="1">
            <a:off x="1068388" y="3213100"/>
            <a:ext cx="2290762" cy="1079500"/>
          </a:xfrm>
          <a:custGeom>
            <a:avLst/>
            <a:gdLst>
              <a:gd name="T0" fmla="*/ 0 w 2427754"/>
              <a:gd name="T1" fmla="*/ 0 h 1080000"/>
              <a:gd name="T2" fmla="*/ 152748 w 2427754"/>
              <a:gd name="T3" fmla="*/ 0 h 1080000"/>
              <a:gd name="T4" fmla="*/ 160956 w 2427754"/>
              <a:gd name="T5" fmla="*/ 0 h 1080000"/>
              <a:gd name="T6" fmla="*/ 638370 w 2427754"/>
              <a:gd name="T7" fmla="*/ 0 h 1080000"/>
              <a:gd name="T8" fmla="*/ 638370 w 2427754"/>
              <a:gd name="T9" fmla="*/ 1069053 h 1080000"/>
              <a:gd name="T10" fmla="*/ 160956 w 2427754"/>
              <a:gd name="T11" fmla="*/ 1069053 h 1080000"/>
              <a:gd name="T12" fmla="*/ 152748 w 2427754"/>
              <a:gd name="T13" fmla="*/ 1069053 h 1080000"/>
              <a:gd name="T14" fmla="*/ 0 w 2427754"/>
              <a:gd name="T15" fmla="*/ 1069053 h 1080000"/>
              <a:gd name="T16" fmla="*/ 141991 w 2427754"/>
              <a:gd name="T17" fmla="*/ 534526 h 108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27754" h="1080000">
                <a:moveTo>
                  <a:pt x="0" y="0"/>
                </a:moveTo>
                <a:lnTo>
                  <a:pt x="580910" y="0"/>
                </a:lnTo>
                <a:lnTo>
                  <a:pt x="612128" y="0"/>
                </a:lnTo>
                <a:lnTo>
                  <a:pt x="2427754" y="0"/>
                </a:lnTo>
                <a:lnTo>
                  <a:pt x="2427754" y="1080000"/>
                </a:lnTo>
                <a:lnTo>
                  <a:pt x="612128" y="1080000"/>
                </a:lnTo>
                <a:lnTo>
                  <a:pt x="580910" y="1080000"/>
                </a:lnTo>
                <a:lnTo>
                  <a:pt x="0" y="1080000"/>
                </a:lnTo>
                <a:lnTo>
                  <a:pt x="54000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96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701925" y="2638425"/>
            <a:ext cx="6788150" cy="107950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直角三角形 22"/>
          <p:cNvSpPr>
            <a:spLocks noChangeArrowheads="1"/>
          </p:cNvSpPr>
          <p:nvPr/>
        </p:nvSpPr>
        <p:spPr bwMode="auto">
          <a:xfrm rot="16200000" flipH="1">
            <a:off x="2750344" y="3683794"/>
            <a:ext cx="565150" cy="652462"/>
          </a:xfrm>
          <a:prstGeom prst="rtTriangle">
            <a:avLst/>
          </a:prstGeom>
          <a:solidFill>
            <a:srgbClr val="5E2B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Oval 15"/>
          <p:cNvSpPr/>
          <p:nvPr/>
        </p:nvSpPr>
        <p:spPr>
          <a:xfrm>
            <a:off x="10160000" y="1109663"/>
            <a:ext cx="1665288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Oval 15"/>
          <p:cNvSpPr/>
          <p:nvPr/>
        </p:nvSpPr>
        <p:spPr>
          <a:xfrm>
            <a:off x="835025" y="1655763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Oval 15"/>
          <p:cNvSpPr/>
          <p:nvPr/>
        </p:nvSpPr>
        <p:spPr>
          <a:xfrm>
            <a:off x="5084763" y="3725863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7" name="组合 37"/>
          <p:cNvGrpSpPr/>
          <p:nvPr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28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55" name="直角三角形 54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6" name="直角三角形 55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9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53" name="直角三角形 52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4" name="直角三角形 53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0" name="组合 40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51" name="直角三角形 50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" name="直角三角形 5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1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49" name="直角三角形 48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" name="直角三角形 4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2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47" name="直角三角形 46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" name="直角三角形 47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3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45" name="直角三角形 44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" name="直角三角形 45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4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43" name="直角三角形 42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" name="直角三角形 43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5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41" name="直角三角形 40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" name="直角三角形 4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6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7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39" name="直角三角形 38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0" name="直角三角形 3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57" name="文本框 2"/>
          <p:cNvSpPr txBox="1">
            <a:spLocks noChangeArrowheads="1"/>
          </p:cNvSpPr>
          <p:nvPr/>
        </p:nvSpPr>
        <p:spPr bwMode="auto">
          <a:xfrm>
            <a:off x="5279914" y="4005263"/>
            <a:ext cx="1632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3772287" y="2781300"/>
            <a:ext cx="46474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扁平卡通</a:t>
            </a:r>
            <a:r>
              <a:rPr lang="en-US" altLang="zh-CN" sz="4800" b="1" dirty="0" err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ppt</a:t>
            </a:r>
            <a:r>
              <a:rPr lang="zh-CN" altLang="en-US" sz="4800" b="1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模板</a:t>
            </a:r>
            <a:endParaRPr lang="en-US" altLang="zh-CN" sz="4800" b="1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15"/>
          <p:cNvSpPr/>
          <p:nvPr/>
        </p:nvSpPr>
        <p:spPr>
          <a:xfrm>
            <a:off x="3355975" y="183832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8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6868" name="矩形 2"/>
          <p:cNvSpPr>
            <a:spLocks noChangeArrowheads="1"/>
          </p:cNvSpPr>
          <p:nvPr/>
        </p:nvSpPr>
        <p:spPr bwMode="auto">
          <a:xfrm>
            <a:off x="1331913" y="466725"/>
            <a:ext cx="4068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起步的在线教育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5"/>
          <p:cNvSpPr/>
          <p:nvPr/>
        </p:nvSpPr>
        <p:spPr bwMode="gray">
          <a:xfrm flipH="1">
            <a:off x="6824663" y="1773238"/>
            <a:ext cx="2133600" cy="2133600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4BDEC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Freeform 35"/>
          <p:cNvSpPr/>
          <p:nvPr/>
        </p:nvSpPr>
        <p:spPr bwMode="gray">
          <a:xfrm>
            <a:off x="9142413" y="1773238"/>
            <a:ext cx="2133600" cy="2133600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7AA2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矩形 22"/>
          <p:cNvSpPr/>
          <p:nvPr/>
        </p:nvSpPr>
        <p:spPr bwMode="auto">
          <a:xfrm>
            <a:off x="9137650" y="4062413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2376488" h="2376487">
                <a:moveTo>
                  <a:pt x="0" y="0"/>
                </a:moveTo>
                <a:cubicBezTo>
                  <a:pt x="1188244" y="0"/>
                  <a:pt x="1188244" y="0"/>
                  <a:pt x="1188244" y="0"/>
                </a:cubicBezTo>
                <a:cubicBezTo>
                  <a:pt x="1845521" y="0"/>
                  <a:pt x="2376488" y="530967"/>
                  <a:pt x="2376488" y="1188243"/>
                </a:cubicBezTo>
                <a:cubicBezTo>
                  <a:pt x="2376488" y="1845520"/>
                  <a:pt x="1845521" y="2376487"/>
                  <a:pt x="1188244" y="2376487"/>
                </a:cubicBezTo>
                <a:cubicBezTo>
                  <a:pt x="530967" y="2376487"/>
                  <a:pt x="0" y="1845520"/>
                  <a:pt x="0" y="118824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26"/>
          <p:cNvSpPr/>
          <p:nvPr/>
        </p:nvSpPr>
        <p:spPr bwMode="auto">
          <a:xfrm>
            <a:off x="6816725" y="4071938"/>
            <a:ext cx="2133600" cy="2133600"/>
          </a:xfrm>
          <a:custGeom>
            <a:avLst/>
            <a:gdLst/>
            <a:ahLst/>
            <a:cxnLst/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A3A3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873" name="TextBox 1"/>
          <p:cNvSpPr txBox="1">
            <a:spLocks noChangeArrowheads="1"/>
          </p:cNvSpPr>
          <p:nvPr/>
        </p:nvSpPr>
        <p:spPr bwMode="auto">
          <a:xfrm>
            <a:off x="8115300" y="3546475"/>
            <a:ext cx="5762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4" name="TextBox 50"/>
          <p:cNvSpPr txBox="1">
            <a:spLocks noChangeArrowheads="1"/>
          </p:cNvSpPr>
          <p:nvPr/>
        </p:nvSpPr>
        <p:spPr bwMode="auto">
          <a:xfrm>
            <a:off x="9420225" y="3546475"/>
            <a:ext cx="574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B2C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5" name="TextBox 51"/>
          <p:cNvSpPr txBox="1">
            <a:spLocks noChangeArrowheads="1"/>
          </p:cNvSpPr>
          <p:nvPr/>
        </p:nvSpPr>
        <p:spPr bwMode="auto">
          <a:xfrm>
            <a:off x="9421813" y="4097338"/>
            <a:ext cx="57308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C2C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6" name="TextBox 52"/>
          <p:cNvSpPr txBox="1">
            <a:spLocks noChangeArrowheads="1"/>
          </p:cNvSpPr>
          <p:nvPr/>
        </p:nvSpPr>
        <p:spPr bwMode="auto">
          <a:xfrm>
            <a:off x="8113713" y="4097338"/>
            <a:ext cx="5794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</a:p>
        </p:txBody>
      </p:sp>
      <p:sp>
        <p:nvSpPr>
          <p:cNvPr id="18" name="椭圆 17"/>
          <p:cNvSpPr/>
          <p:nvPr/>
        </p:nvSpPr>
        <p:spPr bwMode="auto">
          <a:xfrm>
            <a:off x="7075488" y="2044700"/>
            <a:ext cx="1517650" cy="151923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 bwMode="auto">
          <a:xfrm>
            <a:off x="9423400" y="2044700"/>
            <a:ext cx="1519238" cy="151923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 bwMode="auto">
          <a:xfrm>
            <a:off x="7078663" y="4452938"/>
            <a:ext cx="1519237" cy="151923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 bwMode="auto">
          <a:xfrm>
            <a:off x="9447213" y="4452938"/>
            <a:ext cx="1519237" cy="151923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81" name="图片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797425"/>
            <a:ext cx="1411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2" name="组合 34815"/>
          <p:cNvGrpSpPr/>
          <p:nvPr/>
        </p:nvGrpSpPr>
        <p:grpSpPr bwMode="auto">
          <a:xfrm>
            <a:off x="1352550" y="3921125"/>
            <a:ext cx="5175250" cy="2244725"/>
            <a:chOff x="1352178" y="3727521"/>
            <a:chExt cx="5175870" cy="2244912"/>
          </a:xfrm>
        </p:grpSpPr>
        <p:sp>
          <p:nvSpPr>
            <p:cNvPr id="36886" name="矩形 101"/>
            <p:cNvSpPr>
              <a:spLocks noChangeArrowheads="1"/>
            </p:cNvSpPr>
            <p:nvPr/>
          </p:nvSpPr>
          <p:spPr bwMode="auto">
            <a:xfrm>
              <a:off x="2063463" y="3727521"/>
              <a:ext cx="3846974" cy="4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专注传统教育机构的信息化</a:t>
              </a:r>
            </a:p>
          </p:txBody>
        </p:sp>
        <p:sp>
          <p:nvSpPr>
            <p:cNvPr id="36887" name="矩形 128"/>
            <p:cNvSpPr>
              <a:spLocks noChangeArrowheads="1"/>
            </p:cNvSpPr>
            <p:nvPr/>
          </p:nvSpPr>
          <p:spPr bwMode="auto">
            <a:xfrm>
              <a:off x="1749101" y="4314945"/>
              <a:ext cx="4778947" cy="4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网站官方提供教育团队和在线课程</a:t>
              </a:r>
            </a:p>
          </p:txBody>
        </p:sp>
        <p:sp>
          <p:nvSpPr>
            <p:cNvPr id="36888" name="矩形 129"/>
            <p:cNvSpPr>
              <a:spLocks noChangeArrowheads="1"/>
            </p:cNvSpPr>
            <p:nvPr/>
          </p:nvSpPr>
          <p:spPr bwMode="auto">
            <a:xfrm>
              <a:off x="1748652" y="4900917"/>
              <a:ext cx="47793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不提供内容，有第三方或个人生产</a:t>
              </a:r>
            </a:p>
          </p:txBody>
        </p:sp>
        <p:sp>
          <p:nvSpPr>
            <p:cNvPr id="36889" name="矩形 130"/>
            <p:cNvSpPr>
              <a:spLocks noChangeArrowheads="1"/>
            </p:cNvSpPr>
            <p:nvPr/>
          </p:nvSpPr>
          <p:spPr bwMode="auto">
            <a:xfrm>
              <a:off x="1748652" y="5487615"/>
              <a:ext cx="47793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平台、社区、门户以及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类产品</a:t>
              </a: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1352178" y="3878347"/>
              <a:ext cx="215926" cy="215918"/>
            </a:xfrm>
            <a:prstGeom prst="rect">
              <a:avLst/>
            </a:prstGeom>
            <a:solidFill>
              <a:srgbClr val="4BD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1352178" y="4262554"/>
              <a:ext cx="5031391" cy="0"/>
            </a:xfrm>
            <a:prstGeom prst="line">
              <a:avLst/>
            </a:prstGeom>
            <a:ln>
              <a:solidFill>
                <a:srgbClr val="4BDE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矩形 134"/>
            <p:cNvSpPr/>
            <p:nvPr/>
          </p:nvSpPr>
          <p:spPr bwMode="auto">
            <a:xfrm>
              <a:off x="1352178" y="4445131"/>
              <a:ext cx="215926" cy="215918"/>
            </a:xfrm>
            <a:prstGeom prst="rect">
              <a:avLst/>
            </a:prstGeom>
            <a:solidFill>
              <a:srgbClr val="F7A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352178" y="4827751"/>
              <a:ext cx="5031391" cy="0"/>
            </a:xfrm>
            <a:prstGeom prst="line">
              <a:avLst/>
            </a:prstGeom>
            <a:ln>
              <a:solidFill>
                <a:srgbClr val="F7AA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矩形 136"/>
            <p:cNvSpPr/>
            <p:nvPr/>
          </p:nvSpPr>
          <p:spPr bwMode="auto">
            <a:xfrm>
              <a:off x="1352178" y="4994452"/>
              <a:ext cx="215926" cy="2159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1352178" y="5377071"/>
              <a:ext cx="503139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矩形 138"/>
            <p:cNvSpPr/>
            <p:nvPr/>
          </p:nvSpPr>
          <p:spPr bwMode="auto">
            <a:xfrm>
              <a:off x="1353766" y="5589814"/>
              <a:ext cx="215926" cy="215918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353766" y="5972433"/>
              <a:ext cx="5031390" cy="0"/>
            </a:xfrm>
            <a:prstGeom prst="line">
              <a:avLst/>
            </a:prstGeom>
            <a:ln>
              <a:solidFill>
                <a:srgbClr val="A3A3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8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2209800"/>
            <a:ext cx="14303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2205038"/>
            <a:ext cx="12255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652963"/>
            <a:ext cx="11398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10147300" y="465455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1804988" y="20447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892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96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7893" name="矩形 2"/>
          <p:cNvSpPr>
            <a:spLocks noChangeArrowheads="1"/>
          </p:cNvSpPr>
          <p:nvPr/>
        </p:nvSpPr>
        <p:spPr bwMode="auto">
          <a:xfrm>
            <a:off x="1331913" y="466725"/>
            <a:ext cx="52689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发端于支付的互联网金融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653038" y="1691148"/>
          <a:ext cx="5631963" cy="461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5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222625"/>
            <a:ext cx="1276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5575300" y="2044700"/>
            <a:ext cx="54165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网上银行只有实体网点成本的十分之一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75300" y="3654425"/>
            <a:ext cx="48021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技术上解决了市场信息不对称难题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75300" y="5265738"/>
            <a:ext cx="38782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用平台解决分散的金融需求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10255250" y="335756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2063750" y="15573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8916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8917" name="矩形 2"/>
          <p:cNvSpPr>
            <a:spLocks noChangeArrowheads="1"/>
          </p:cNvSpPr>
          <p:nvPr/>
        </p:nvSpPr>
        <p:spPr bwMode="auto">
          <a:xfrm>
            <a:off x="1331913" y="466725"/>
            <a:ext cx="103806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世纪之赌</a:t>
            </a:r>
            <a:r>
              <a:rPr lang="en-US" altLang="zh-CN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保守的家电行业也开始进军互联网了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3225" y="1630363"/>
            <a:ext cx="44942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互联网时代商业组织最大的危险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9" name="矩形 9"/>
          <p:cNvSpPr>
            <a:spLocks noChangeArrowheads="1"/>
          </p:cNvSpPr>
          <p:nvPr/>
        </p:nvSpPr>
        <p:spPr bwMode="auto">
          <a:xfrm>
            <a:off x="2178050" y="2349500"/>
            <a:ext cx="7835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不知道</a:t>
            </a:r>
            <a:r>
              <a:rPr lang="zh-CN" altLang="en-US" sz="3600" b="1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自己的用户（消费者）是谁？</a:t>
            </a:r>
            <a:endParaRPr lang="en-US" altLang="zh-CN" sz="4000" b="1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920" name="组合 6"/>
          <p:cNvGrpSpPr/>
          <p:nvPr/>
        </p:nvGrpSpPr>
        <p:grpSpPr bwMode="auto">
          <a:xfrm>
            <a:off x="2073275" y="3368675"/>
            <a:ext cx="3144838" cy="2693988"/>
            <a:chOff x="6522244" y="3110017"/>
            <a:chExt cx="3733333" cy="3200000"/>
          </a:xfrm>
        </p:grpSpPr>
        <p:pic>
          <p:nvPicPr>
            <p:cNvPr id="3892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244" y="3110017"/>
              <a:ext cx="3733333" cy="32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25" name="组合 5"/>
            <p:cNvGrpSpPr/>
            <p:nvPr/>
          </p:nvGrpSpPr>
          <p:grpSpPr bwMode="auto">
            <a:xfrm>
              <a:off x="7248128" y="3609339"/>
              <a:ext cx="2952328" cy="1674000"/>
              <a:chOff x="7248128" y="3609339"/>
              <a:chExt cx="2952328" cy="1674000"/>
            </a:xfrm>
          </p:grpSpPr>
          <p:sp>
            <p:nvSpPr>
              <p:cNvPr id="38926" name="矩形 4"/>
              <p:cNvSpPr>
                <a:spLocks noChangeArrowheads="1"/>
              </p:cNvSpPr>
              <p:nvPr/>
            </p:nvSpPr>
            <p:spPr bwMode="auto">
              <a:xfrm>
                <a:off x="7248128" y="3609339"/>
                <a:ext cx="2952328" cy="1674000"/>
              </a:xfrm>
              <a:prstGeom prst="rect">
                <a:avLst/>
              </a:prstGeom>
              <a:solidFill>
                <a:srgbClr val="F55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pic>
            <p:nvPicPr>
              <p:cNvPr id="38927" name="Picture 14" descr="http://attach.bbs.miui.com/forum/201402/15/031647r9q8bvxg797j88sx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886" y="3960152"/>
                <a:ext cx="1354813" cy="100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8921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686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2" name="直接箭头连接符 13"/>
          <p:cNvCxnSpPr>
            <a:cxnSpLocks noChangeShapeType="1"/>
          </p:cNvCxnSpPr>
          <p:nvPr/>
        </p:nvCxnSpPr>
        <p:spPr bwMode="auto">
          <a:xfrm>
            <a:off x="5232400" y="4714875"/>
            <a:ext cx="3024188" cy="0"/>
          </a:xfrm>
          <a:prstGeom prst="straightConnector1">
            <a:avLst/>
          </a:prstGeom>
          <a:noFill/>
          <a:ln w="603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/>
          <p:cNvSpPr/>
          <p:nvPr/>
        </p:nvSpPr>
        <p:spPr>
          <a:xfrm>
            <a:off x="6035675" y="3954463"/>
            <a:ext cx="14160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直接联系</a:t>
            </a:r>
            <a:endParaRPr lang="en-US" altLang="zh-CN" sz="24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10364788" y="335756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1774825" y="510381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94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6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9941" name="矩形 2"/>
          <p:cNvSpPr>
            <a:spLocks noChangeArrowheads="1"/>
          </p:cNvSpPr>
          <p:nvPr/>
        </p:nvSpPr>
        <p:spPr bwMode="auto">
          <a:xfrm>
            <a:off x="1331913" y="466725"/>
            <a:ext cx="53403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即将迎来风口的在线旅游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5247" r="30405" b="15123"/>
          <a:stretch>
            <a:fillRect/>
          </a:stretch>
        </p:blipFill>
        <p:spPr bwMode="auto">
          <a:xfrm>
            <a:off x="8437563" y="1557338"/>
            <a:ext cx="24368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矩形 28"/>
          <p:cNvSpPr>
            <a:spLocks noChangeArrowheads="1"/>
          </p:cNvSpPr>
          <p:nvPr/>
        </p:nvSpPr>
        <p:spPr bwMode="auto">
          <a:xfrm>
            <a:off x="8659813" y="3076575"/>
            <a:ext cx="2030412" cy="1044575"/>
          </a:xfrm>
          <a:prstGeom prst="rect">
            <a:avLst/>
          </a:prstGeom>
          <a:solidFill>
            <a:srgbClr val="FFCB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39944" name="矩形 29"/>
          <p:cNvSpPr>
            <a:spLocks noChangeArrowheads="1"/>
          </p:cNvSpPr>
          <p:nvPr/>
        </p:nvSpPr>
        <p:spPr bwMode="auto">
          <a:xfrm>
            <a:off x="8659813" y="4121150"/>
            <a:ext cx="2030412" cy="1044575"/>
          </a:xfrm>
          <a:prstGeom prst="rect">
            <a:avLst/>
          </a:prstGeom>
          <a:solidFill>
            <a:srgbClr val="00B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39945" name="矩形 35"/>
          <p:cNvSpPr>
            <a:spLocks noChangeArrowheads="1"/>
          </p:cNvSpPr>
          <p:nvPr/>
        </p:nvSpPr>
        <p:spPr bwMode="auto">
          <a:xfrm>
            <a:off x="3386138" y="1557338"/>
            <a:ext cx="20304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模式演进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6" name="矩形 19"/>
          <p:cNvSpPr>
            <a:spLocks noChangeArrowheads="1"/>
          </p:cNvSpPr>
          <p:nvPr/>
        </p:nvSpPr>
        <p:spPr bwMode="auto">
          <a:xfrm>
            <a:off x="8659813" y="2032000"/>
            <a:ext cx="2017712" cy="1044575"/>
          </a:xfrm>
          <a:prstGeom prst="rect">
            <a:avLst/>
          </a:prstGeom>
          <a:solidFill>
            <a:srgbClr val="F46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FF0000"/>
              </a:solidFill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-1320800"/>
            <a:ext cx="19192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4283075"/>
            <a:ext cx="15986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9" name="组合 35"/>
          <p:cNvGrpSpPr/>
          <p:nvPr/>
        </p:nvGrpSpPr>
        <p:grpSpPr bwMode="auto">
          <a:xfrm>
            <a:off x="1931988" y="2133600"/>
            <a:ext cx="6027737" cy="3040063"/>
            <a:chOff x="2205100" y="1704689"/>
            <a:chExt cx="6027427" cy="3040107"/>
          </a:xfrm>
        </p:grpSpPr>
        <p:sp>
          <p:nvSpPr>
            <p:cNvPr id="37" name="右箭头 36"/>
            <p:cNvSpPr/>
            <p:nvPr/>
          </p:nvSpPr>
          <p:spPr>
            <a:xfrm>
              <a:off x="2205100" y="1704689"/>
              <a:ext cx="6027427" cy="3040107"/>
            </a:xfrm>
            <a:prstGeom prst="right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2205100" y="1704689"/>
              <a:ext cx="5017829" cy="2279683"/>
            </a:xfrm>
            <a:custGeom>
              <a:avLst/>
              <a:gdLst>
                <a:gd name="connsiteX0" fmla="*/ 4507374 w 5018181"/>
                <a:gd name="connsiteY0" fmla="*/ 0 h 2280080"/>
                <a:gd name="connsiteX1" fmla="*/ 5018181 w 5018181"/>
                <a:gd name="connsiteY1" fmla="*/ 510807 h 2280080"/>
                <a:gd name="connsiteX2" fmla="*/ 1853765 w 5018181"/>
                <a:gd name="connsiteY2" fmla="*/ 2280080 h 2280080"/>
                <a:gd name="connsiteX3" fmla="*/ 0 w 5018181"/>
                <a:gd name="connsiteY3" fmla="*/ 2280080 h 2280080"/>
                <a:gd name="connsiteX4" fmla="*/ 0 w 5018181"/>
                <a:gd name="connsiteY4" fmla="*/ 760027 h 2280080"/>
                <a:gd name="connsiteX5" fmla="*/ 4507374 w 5018181"/>
                <a:gd name="connsiteY5" fmla="*/ 760027 h 22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8181" h="2280080">
                  <a:moveTo>
                    <a:pt x="4507374" y="0"/>
                  </a:moveTo>
                  <a:lnTo>
                    <a:pt x="5018181" y="510807"/>
                  </a:lnTo>
                  <a:lnTo>
                    <a:pt x="1853765" y="2280080"/>
                  </a:lnTo>
                  <a:lnTo>
                    <a:pt x="0" y="2280080"/>
                  </a:lnTo>
                  <a:lnTo>
                    <a:pt x="0" y="760027"/>
                  </a:lnTo>
                  <a:lnTo>
                    <a:pt x="4507374" y="7600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50" name="组合 16"/>
          <p:cNvGrpSpPr/>
          <p:nvPr/>
        </p:nvGrpSpPr>
        <p:grpSpPr bwMode="auto">
          <a:xfrm>
            <a:off x="1543050" y="3044825"/>
            <a:ext cx="6640513" cy="1216025"/>
            <a:chOff x="1327632" y="3084442"/>
            <a:chExt cx="6640576" cy="1216042"/>
          </a:xfrm>
        </p:grpSpPr>
        <p:grpSp>
          <p:nvGrpSpPr>
            <p:cNvPr id="39956" name="组合 38"/>
            <p:cNvGrpSpPr/>
            <p:nvPr/>
          </p:nvGrpSpPr>
          <p:grpSpPr bwMode="auto">
            <a:xfrm>
              <a:off x="1327632" y="3084442"/>
              <a:ext cx="2165528" cy="1216042"/>
              <a:chOff x="7227" y="912032"/>
              <a:chExt cx="2165528" cy="121604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7227" y="912032"/>
                <a:ext cx="2165371" cy="1216042"/>
              </a:xfrm>
              <a:prstGeom prst="roundRect">
                <a:avLst/>
              </a:prstGeom>
              <a:solidFill>
                <a:srgbClr val="F46F2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圆角矩形 4"/>
              <p:cNvSpPr/>
              <p:nvPr/>
            </p:nvSpPr>
            <p:spPr>
              <a:xfrm>
                <a:off x="65966" y="970771"/>
                <a:ext cx="2047895" cy="10985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7630" tIns="87630" rIns="87630" bIns="87630" spcCol="1270" anchor="ctr"/>
              <a:lstStyle/>
              <a:p>
                <a:pPr algn="ctr" defTabSz="1022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sz="2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移动端成为重要的交易平台</a:t>
                </a:r>
              </a:p>
            </p:txBody>
          </p:sp>
        </p:grpSp>
        <p:grpSp>
          <p:nvGrpSpPr>
            <p:cNvPr id="39957" name="组合 41"/>
            <p:cNvGrpSpPr/>
            <p:nvPr/>
          </p:nvGrpSpPr>
          <p:grpSpPr bwMode="auto">
            <a:xfrm>
              <a:off x="3565156" y="3084442"/>
              <a:ext cx="2165528" cy="1216042"/>
              <a:chOff x="2281162" y="912032"/>
              <a:chExt cx="2165528" cy="1216042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280447" y="912032"/>
                <a:ext cx="2166958" cy="1216042"/>
              </a:xfrm>
              <a:prstGeom prst="roundRect">
                <a:avLst/>
              </a:prstGeom>
              <a:solidFill>
                <a:srgbClr val="FFCB06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圆角矩形 4"/>
              <p:cNvSpPr/>
              <p:nvPr/>
            </p:nvSpPr>
            <p:spPr>
              <a:xfrm>
                <a:off x="2339185" y="970771"/>
                <a:ext cx="2049483" cy="10985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7630" tIns="87630" rIns="87630" bIns="87630" spcCol="1270" anchor="ctr"/>
              <a:lstStyle/>
              <a:p>
                <a:pPr algn="ctr" defTabSz="1022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sz="2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从单一产品预订到出行服务</a:t>
                </a:r>
              </a:p>
            </p:txBody>
          </p:sp>
        </p:grpSp>
        <p:grpSp>
          <p:nvGrpSpPr>
            <p:cNvPr id="39958" name="组合 44"/>
            <p:cNvGrpSpPr/>
            <p:nvPr/>
          </p:nvGrpSpPr>
          <p:grpSpPr bwMode="auto">
            <a:xfrm>
              <a:off x="5802680" y="3084442"/>
              <a:ext cx="2165528" cy="1216042"/>
              <a:chOff x="4555098" y="912032"/>
              <a:chExt cx="2165528" cy="121604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4555255" y="912032"/>
                <a:ext cx="2165371" cy="1216042"/>
              </a:xfrm>
              <a:prstGeom prst="roundRect">
                <a:avLst/>
              </a:prstGeom>
              <a:solidFill>
                <a:srgbClr val="00B5BC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圆角矩形 4"/>
              <p:cNvSpPr/>
              <p:nvPr/>
            </p:nvSpPr>
            <p:spPr>
              <a:xfrm>
                <a:off x="4613993" y="970771"/>
                <a:ext cx="2047895" cy="10985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7630" tIns="87630" rIns="87630" bIns="87630" spcCol="1270" anchor="ctr"/>
              <a:lstStyle/>
              <a:p>
                <a:pPr algn="ctr" defTabSz="1022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sz="2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休闲旅游成为市场竞争热点</a:t>
                </a:r>
              </a:p>
            </p:txBody>
          </p:sp>
        </p:grpSp>
      </p:grpSp>
      <p:pic>
        <p:nvPicPr>
          <p:cNvPr id="39951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88" y="2230438"/>
            <a:ext cx="1884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8" y="-1106488"/>
            <a:ext cx="190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图片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1184275"/>
            <a:ext cx="1884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1184275"/>
            <a:ext cx="2024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图片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238500"/>
            <a:ext cx="1919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10"/>
          <p:cNvGrpSpPr/>
          <p:nvPr/>
        </p:nvGrpSpPr>
        <p:grpSpPr bwMode="auto">
          <a:xfrm>
            <a:off x="920750" y="4867275"/>
            <a:ext cx="10071100" cy="1946275"/>
            <a:chOff x="849156" y="5154956"/>
            <a:chExt cx="10071380" cy="1946452"/>
          </a:xfrm>
        </p:grpSpPr>
        <p:pic>
          <p:nvPicPr>
            <p:cNvPr id="40996" name="图片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1" r="41600" b="17601"/>
            <a:stretch>
              <a:fillRect/>
            </a:stretch>
          </p:blipFill>
          <p:spPr bwMode="auto">
            <a:xfrm>
              <a:off x="1414307" y="5461259"/>
              <a:ext cx="1928143" cy="120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图片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006" y="5204892"/>
              <a:ext cx="1343058" cy="18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图片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786" y="5297216"/>
              <a:ext cx="1213750" cy="12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图片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173" y="5154956"/>
              <a:ext cx="1584176" cy="1584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0" name="图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072" y="5348908"/>
              <a:ext cx="1390211" cy="146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1" name="矩形 68"/>
            <p:cNvSpPr>
              <a:spLocks noChangeArrowheads="1"/>
            </p:cNvSpPr>
            <p:nvPr/>
          </p:nvSpPr>
          <p:spPr bwMode="auto">
            <a:xfrm>
              <a:off x="849156" y="5204892"/>
              <a:ext cx="9984432" cy="1401266"/>
            </a:xfrm>
            <a:prstGeom prst="rect">
              <a:avLst/>
            </a:prstGeom>
            <a:solidFill>
              <a:srgbClr val="F2F2F2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98" name="Oval 15"/>
          <p:cNvSpPr/>
          <p:nvPr/>
        </p:nvSpPr>
        <p:spPr>
          <a:xfrm>
            <a:off x="8759825" y="277495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1184275" y="45847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0965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7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0966" name="矩形 2"/>
          <p:cNvSpPr>
            <a:spLocks noChangeArrowheads="1"/>
          </p:cNvSpPr>
          <p:nvPr/>
        </p:nvSpPr>
        <p:spPr bwMode="auto">
          <a:xfrm>
            <a:off x="1331913" y="466725"/>
            <a:ext cx="3035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视频：播与制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矩形 124"/>
          <p:cNvSpPr>
            <a:spLocks noChangeArrowheads="1"/>
          </p:cNvSpPr>
          <p:nvPr/>
        </p:nvSpPr>
        <p:spPr bwMode="auto">
          <a:xfrm>
            <a:off x="4362450" y="1528763"/>
            <a:ext cx="34671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在线视频发展趋势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68" name="组合 43"/>
          <p:cNvGrpSpPr/>
          <p:nvPr/>
        </p:nvGrpSpPr>
        <p:grpSpPr bwMode="auto">
          <a:xfrm>
            <a:off x="1412875" y="2625725"/>
            <a:ext cx="2019300" cy="2316163"/>
            <a:chOff x="574258" y="2822082"/>
            <a:chExt cx="2019193" cy="2314850"/>
          </a:xfrm>
        </p:grpSpPr>
        <p:grpSp>
          <p:nvGrpSpPr>
            <p:cNvPr id="40989" name="组合 68"/>
            <p:cNvGrpSpPr/>
            <p:nvPr/>
          </p:nvGrpSpPr>
          <p:grpSpPr bwMode="auto">
            <a:xfrm>
              <a:off x="574258" y="2822082"/>
              <a:ext cx="2019193" cy="2314850"/>
              <a:chOff x="574258" y="2822082"/>
              <a:chExt cx="2229346" cy="2555774"/>
            </a:xfrm>
          </p:grpSpPr>
          <p:grpSp>
            <p:nvGrpSpPr>
              <p:cNvPr id="40991" name="组合 70"/>
              <p:cNvGrpSpPr/>
              <p:nvPr/>
            </p:nvGrpSpPr>
            <p:grpSpPr bwMode="auto">
              <a:xfrm>
                <a:off x="574258" y="2822082"/>
                <a:ext cx="2229346" cy="2555774"/>
                <a:chOff x="1084731" y="3422533"/>
                <a:chExt cx="2972462" cy="3407698"/>
              </a:xfrm>
            </p:grpSpPr>
            <p:sp>
              <p:nvSpPr>
                <p:cNvPr id="74" name="任意多边形 73"/>
                <p:cNvSpPr/>
                <p:nvPr/>
              </p:nvSpPr>
              <p:spPr>
                <a:xfrm>
                  <a:off x="1084731" y="3990094"/>
                  <a:ext cx="2972462" cy="2840137"/>
                </a:xfrm>
                <a:custGeom>
                  <a:avLst/>
                  <a:gdLst>
                    <a:gd name="connsiteX0" fmla="*/ 2096841 w 2972462"/>
                    <a:gd name="connsiteY0" fmla="*/ 0 h 2840202"/>
                    <a:gd name="connsiteX1" fmla="*/ 2194657 w 2972462"/>
                    <a:gd name="connsiteY1" fmla="*/ 47120 h 2840202"/>
                    <a:gd name="connsiteX2" fmla="*/ 2972462 w 2972462"/>
                    <a:gd name="connsiteY2" fmla="*/ 1353971 h 2840202"/>
                    <a:gd name="connsiteX3" fmla="*/ 1486231 w 2972462"/>
                    <a:gd name="connsiteY3" fmla="*/ 2840202 h 2840202"/>
                    <a:gd name="connsiteX4" fmla="*/ 0 w 2972462"/>
                    <a:gd name="connsiteY4" fmla="*/ 1353971 h 2840202"/>
                    <a:gd name="connsiteX5" fmla="*/ 777805 w 2972462"/>
                    <a:gd name="connsiteY5" fmla="*/ 47120 h 2840202"/>
                    <a:gd name="connsiteX6" fmla="*/ 875619 w 2972462"/>
                    <a:gd name="connsiteY6" fmla="*/ 1 h 2840202"/>
                    <a:gd name="connsiteX7" fmla="*/ 1486230 w 2972462"/>
                    <a:gd name="connsiteY7" fmla="*/ 1052778 h 2840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2462" h="2840202">
                      <a:moveTo>
                        <a:pt x="2096841" y="0"/>
                      </a:moveTo>
                      <a:lnTo>
                        <a:pt x="2194657" y="47120"/>
                      </a:lnTo>
                      <a:cubicBezTo>
                        <a:pt x="2657953" y="298798"/>
                        <a:pt x="2972462" y="789655"/>
                        <a:pt x="2972462" y="1353971"/>
                      </a:cubicBezTo>
                      <a:cubicBezTo>
                        <a:pt x="2972462" y="2174794"/>
                        <a:pt x="2307054" y="2840202"/>
                        <a:pt x="1486231" y="2840202"/>
                      </a:cubicBezTo>
                      <a:cubicBezTo>
                        <a:pt x="665408" y="2840202"/>
                        <a:pt x="0" y="2174794"/>
                        <a:pt x="0" y="1353971"/>
                      </a:cubicBezTo>
                      <a:cubicBezTo>
                        <a:pt x="0" y="789655"/>
                        <a:pt x="314509" y="298798"/>
                        <a:pt x="777805" y="47120"/>
                      </a:cubicBezTo>
                      <a:lnTo>
                        <a:pt x="875619" y="1"/>
                      </a:lnTo>
                      <a:lnTo>
                        <a:pt x="1486230" y="1052778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897952" y="3422533"/>
                  <a:ext cx="1346021" cy="1821798"/>
                </a:xfrm>
                <a:prstGeom prst="ellipse">
                  <a:avLst/>
                </a:prstGeom>
                <a:solidFill>
                  <a:srgbClr val="F2F2F2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819626" y="3400153"/>
                <a:ext cx="1738609" cy="1735965"/>
              </a:xfrm>
              <a:prstGeom prst="ellipse">
                <a:avLst/>
              </a:prstGeom>
              <a:solidFill>
                <a:srgbClr val="F55A1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993" name="文本框 72"/>
              <p:cNvSpPr txBox="1">
                <a:spLocks noChangeArrowheads="1"/>
              </p:cNvSpPr>
              <p:nvPr/>
            </p:nvSpPr>
            <p:spPr bwMode="auto">
              <a:xfrm>
                <a:off x="1442442" y="2839047"/>
                <a:ext cx="49297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 </a:t>
                </a:r>
                <a:r>
                  <a:rPr lang="en-US" altLang="zh-CN" sz="3000">
                    <a:latin typeface="Impact" panose="020B0806030902050204" pitchFamily="34" charset="0"/>
                  </a:rPr>
                  <a:t>1</a:t>
                </a:r>
                <a:endParaRPr lang="zh-CN" altLang="en-US" sz="300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0990" name="文本框 69"/>
            <p:cNvSpPr txBox="1">
              <a:spLocks noChangeArrowheads="1"/>
            </p:cNvSpPr>
            <p:nvPr/>
          </p:nvSpPr>
          <p:spPr bwMode="auto">
            <a:xfrm>
              <a:off x="950476" y="3804188"/>
              <a:ext cx="1328667" cy="70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移动</a:t>
              </a:r>
            </a:p>
          </p:txBody>
        </p:sp>
      </p:grpSp>
      <p:grpSp>
        <p:nvGrpSpPr>
          <p:cNvPr id="40969" name="组合 44"/>
          <p:cNvGrpSpPr/>
          <p:nvPr/>
        </p:nvGrpSpPr>
        <p:grpSpPr bwMode="auto">
          <a:xfrm>
            <a:off x="3956050" y="2625725"/>
            <a:ext cx="2019300" cy="2316163"/>
            <a:chOff x="3507593" y="2822082"/>
            <a:chExt cx="2019193" cy="2314850"/>
          </a:xfrm>
        </p:grpSpPr>
        <p:grpSp>
          <p:nvGrpSpPr>
            <p:cNvPr id="40984" name="组合 61"/>
            <p:cNvGrpSpPr/>
            <p:nvPr/>
          </p:nvGrpSpPr>
          <p:grpSpPr bwMode="auto">
            <a:xfrm>
              <a:off x="3507593" y="2822082"/>
              <a:ext cx="2019193" cy="2314850"/>
              <a:chOff x="3507593" y="2822082"/>
              <a:chExt cx="2229346" cy="2555774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3507593" y="2822082"/>
                <a:ext cx="2229346" cy="2555774"/>
                <a:chOff x="1084731" y="3422533"/>
                <a:chExt cx="2972462" cy="3407698"/>
              </a:xfrm>
              <a:solidFill>
                <a:srgbClr val="F2F2F2"/>
              </a:solidFill>
            </p:grpSpPr>
            <p:sp>
              <p:nvSpPr>
                <p:cNvPr id="67" name="任意多边形 66"/>
                <p:cNvSpPr/>
                <p:nvPr/>
              </p:nvSpPr>
              <p:spPr>
                <a:xfrm>
                  <a:off x="1084731" y="3990029"/>
                  <a:ext cx="2972462" cy="2840202"/>
                </a:xfrm>
                <a:custGeom>
                  <a:avLst/>
                  <a:gdLst>
                    <a:gd name="connsiteX0" fmla="*/ 2096841 w 2972462"/>
                    <a:gd name="connsiteY0" fmla="*/ 0 h 2840202"/>
                    <a:gd name="connsiteX1" fmla="*/ 2194657 w 2972462"/>
                    <a:gd name="connsiteY1" fmla="*/ 47120 h 2840202"/>
                    <a:gd name="connsiteX2" fmla="*/ 2972462 w 2972462"/>
                    <a:gd name="connsiteY2" fmla="*/ 1353971 h 2840202"/>
                    <a:gd name="connsiteX3" fmla="*/ 1486231 w 2972462"/>
                    <a:gd name="connsiteY3" fmla="*/ 2840202 h 2840202"/>
                    <a:gd name="connsiteX4" fmla="*/ 0 w 2972462"/>
                    <a:gd name="connsiteY4" fmla="*/ 1353971 h 2840202"/>
                    <a:gd name="connsiteX5" fmla="*/ 777805 w 2972462"/>
                    <a:gd name="connsiteY5" fmla="*/ 47120 h 2840202"/>
                    <a:gd name="connsiteX6" fmla="*/ 875619 w 2972462"/>
                    <a:gd name="connsiteY6" fmla="*/ 1 h 2840202"/>
                    <a:gd name="connsiteX7" fmla="*/ 1486230 w 2972462"/>
                    <a:gd name="connsiteY7" fmla="*/ 1052778 h 2840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2462" h="2840202">
                      <a:moveTo>
                        <a:pt x="2096841" y="0"/>
                      </a:moveTo>
                      <a:lnTo>
                        <a:pt x="2194657" y="47120"/>
                      </a:lnTo>
                      <a:cubicBezTo>
                        <a:pt x="2657953" y="298798"/>
                        <a:pt x="2972462" y="789655"/>
                        <a:pt x="2972462" y="1353971"/>
                      </a:cubicBezTo>
                      <a:cubicBezTo>
                        <a:pt x="2972462" y="2174794"/>
                        <a:pt x="2307054" y="2840202"/>
                        <a:pt x="1486231" y="2840202"/>
                      </a:cubicBezTo>
                      <a:cubicBezTo>
                        <a:pt x="665408" y="2840202"/>
                        <a:pt x="0" y="2174794"/>
                        <a:pt x="0" y="1353971"/>
                      </a:cubicBezTo>
                      <a:cubicBezTo>
                        <a:pt x="0" y="789655"/>
                        <a:pt x="314509" y="298798"/>
                        <a:pt x="777805" y="47120"/>
                      </a:cubicBezTo>
                      <a:lnTo>
                        <a:pt x="875619" y="1"/>
                      </a:lnTo>
                      <a:lnTo>
                        <a:pt x="1486230" y="1052778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898192" y="3422533"/>
                  <a:ext cx="1345540" cy="1822111"/>
                </a:xfrm>
                <a:prstGeom prst="ellipse">
                  <a:avLst/>
                </a:pr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65" name="椭圆 64"/>
              <p:cNvSpPr/>
              <p:nvPr/>
            </p:nvSpPr>
            <p:spPr>
              <a:xfrm>
                <a:off x="3752961" y="3400153"/>
                <a:ext cx="1738609" cy="1735965"/>
              </a:xfrm>
              <a:prstGeom prst="ellipse">
                <a:avLst/>
              </a:prstGeom>
              <a:solidFill>
                <a:srgbClr val="F55A1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988" name="文本框 65"/>
              <p:cNvSpPr txBox="1">
                <a:spLocks noChangeArrowheads="1"/>
              </p:cNvSpPr>
              <p:nvPr/>
            </p:nvSpPr>
            <p:spPr bwMode="auto">
              <a:xfrm>
                <a:off x="4375777" y="2839047"/>
                <a:ext cx="5555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 </a:t>
                </a:r>
                <a:r>
                  <a:rPr lang="en-US" altLang="zh-CN" sz="3000">
                    <a:latin typeface="Impact" panose="020B0806030902050204" pitchFamily="34" charset="0"/>
                  </a:rPr>
                  <a:t>2</a:t>
                </a:r>
                <a:endParaRPr lang="zh-CN" altLang="en-US" sz="300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0985" name="文本框 62"/>
            <p:cNvSpPr txBox="1">
              <a:spLocks noChangeArrowheads="1"/>
            </p:cNvSpPr>
            <p:nvPr/>
          </p:nvSpPr>
          <p:spPr bwMode="auto">
            <a:xfrm>
              <a:off x="3902860" y="3804188"/>
              <a:ext cx="1328667" cy="70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独播</a:t>
              </a:r>
            </a:p>
          </p:txBody>
        </p:sp>
      </p:grpSp>
      <p:grpSp>
        <p:nvGrpSpPr>
          <p:cNvPr id="40970" name="组合 45"/>
          <p:cNvGrpSpPr/>
          <p:nvPr/>
        </p:nvGrpSpPr>
        <p:grpSpPr bwMode="auto">
          <a:xfrm>
            <a:off x="6500813" y="2625725"/>
            <a:ext cx="2019300" cy="2316163"/>
            <a:chOff x="6440929" y="2822082"/>
            <a:chExt cx="2019193" cy="2314850"/>
          </a:xfrm>
        </p:grpSpPr>
        <p:grpSp>
          <p:nvGrpSpPr>
            <p:cNvPr id="40977" name="组合 54"/>
            <p:cNvGrpSpPr/>
            <p:nvPr/>
          </p:nvGrpSpPr>
          <p:grpSpPr bwMode="auto">
            <a:xfrm>
              <a:off x="6440929" y="2822082"/>
              <a:ext cx="2019193" cy="2314850"/>
              <a:chOff x="6440929" y="2822082"/>
              <a:chExt cx="2229346" cy="2555774"/>
            </a:xfrm>
          </p:grpSpPr>
          <p:grpSp>
            <p:nvGrpSpPr>
              <p:cNvPr id="40979" name="组合 56"/>
              <p:cNvGrpSpPr/>
              <p:nvPr/>
            </p:nvGrpSpPr>
            <p:grpSpPr bwMode="auto">
              <a:xfrm>
                <a:off x="6440929" y="2822082"/>
                <a:ext cx="2229346" cy="2555774"/>
                <a:chOff x="1084731" y="3422533"/>
                <a:chExt cx="2972462" cy="3407698"/>
              </a:xfrm>
            </p:grpSpPr>
            <p:sp>
              <p:nvSpPr>
                <p:cNvPr id="60" name="任意多边形 59"/>
                <p:cNvSpPr/>
                <p:nvPr/>
              </p:nvSpPr>
              <p:spPr>
                <a:xfrm>
                  <a:off x="1084731" y="3990094"/>
                  <a:ext cx="2972462" cy="2840137"/>
                </a:xfrm>
                <a:custGeom>
                  <a:avLst/>
                  <a:gdLst>
                    <a:gd name="connsiteX0" fmla="*/ 2096841 w 2972462"/>
                    <a:gd name="connsiteY0" fmla="*/ 0 h 2840202"/>
                    <a:gd name="connsiteX1" fmla="*/ 2194657 w 2972462"/>
                    <a:gd name="connsiteY1" fmla="*/ 47120 h 2840202"/>
                    <a:gd name="connsiteX2" fmla="*/ 2972462 w 2972462"/>
                    <a:gd name="connsiteY2" fmla="*/ 1353971 h 2840202"/>
                    <a:gd name="connsiteX3" fmla="*/ 1486231 w 2972462"/>
                    <a:gd name="connsiteY3" fmla="*/ 2840202 h 2840202"/>
                    <a:gd name="connsiteX4" fmla="*/ 0 w 2972462"/>
                    <a:gd name="connsiteY4" fmla="*/ 1353971 h 2840202"/>
                    <a:gd name="connsiteX5" fmla="*/ 777805 w 2972462"/>
                    <a:gd name="connsiteY5" fmla="*/ 47120 h 2840202"/>
                    <a:gd name="connsiteX6" fmla="*/ 875619 w 2972462"/>
                    <a:gd name="connsiteY6" fmla="*/ 1 h 2840202"/>
                    <a:gd name="connsiteX7" fmla="*/ 1486230 w 2972462"/>
                    <a:gd name="connsiteY7" fmla="*/ 1052778 h 2840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2462" h="2840202">
                      <a:moveTo>
                        <a:pt x="2096841" y="0"/>
                      </a:moveTo>
                      <a:lnTo>
                        <a:pt x="2194657" y="47120"/>
                      </a:lnTo>
                      <a:cubicBezTo>
                        <a:pt x="2657953" y="298798"/>
                        <a:pt x="2972462" y="789655"/>
                        <a:pt x="2972462" y="1353971"/>
                      </a:cubicBezTo>
                      <a:cubicBezTo>
                        <a:pt x="2972462" y="2174794"/>
                        <a:pt x="2307054" y="2840202"/>
                        <a:pt x="1486231" y="2840202"/>
                      </a:cubicBezTo>
                      <a:cubicBezTo>
                        <a:pt x="665408" y="2840202"/>
                        <a:pt x="0" y="2174794"/>
                        <a:pt x="0" y="1353971"/>
                      </a:cubicBezTo>
                      <a:cubicBezTo>
                        <a:pt x="0" y="789655"/>
                        <a:pt x="314509" y="298798"/>
                        <a:pt x="777805" y="47120"/>
                      </a:cubicBezTo>
                      <a:lnTo>
                        <a:pt x="875619" y="1"/>
                      </a:lnTo>
                      <a:lnTo>
                        <a:pt x="1486230" y="1052778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897952" y="3422533"/>
                  <a:ext cx="1346021" cy="1821798"/>
                </a:xfrm>
                <a:prstGeom prst="ellipse">
                  <a:avLst/>
                </a:prstGeom>
                <a:solidFill>
                  <a:srgbClr val="F2F2F2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58" name="椭圆 57"/>
              <p:cNvSpPr/>
              <p:nvPr/>
            </p:nvSpPr>
            <p:spPr>
              <a:xfrm>
                <a:off x="6686297" y="3400153"/>
                <a:ext cx="1738609" cy="1735965"/>
              </a:xfrm>
              <a:prstGeom prst="ellipse">
                <a:avLst/>
              </a:prstGeom>
              <a:solidFill>
                <a:srgbClr val="F55A1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981" name="文本框 58"/>
              <p:cNvSpPr txBox="1">
                <a:spLocks noChangeArrowheads="1"/>
              </p:cNvSpPr>
              <p:nvPr/>
            </p:nvSpPr>
            <p:spPr bwMode="auto">
              <a:xfrm>
                <a:off x="7309113" y="2839047"/>
                <a:ext cx="54499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000">
                    <a:solidFill>
                      <a:schemeClr val="bg1"/>
                    </a:solidFill>
                    <a:latin typeface="Impact" panose="020B0806030902050204" pitchFamily="34" charset="0"/>
                  </a:rPr>
                  <a:t> </a:t>
                </a:r>
                <a:r>
                  <a:rPr lang="en-US" altLang="zh-CN" sz="3000">
                    <a:latin typeface="Impact" panose="020B0806030902050204" pitchFamily="34" charset="0"/>
                  </a:rPr>
                  <a:t>3</a:t>
                </a:r>
                <a:endParaRPr lang="zh-CN" altLang="en-US" sz="300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0978" name="文本框 55"/>
            <p:cNvSpPr txBox="1">
              <a:spLocks noChangeArrowheads="1"/>
            </p:cNvSpPr>
            <p:nvPr/>
          </p:nvSpPr>
          <p:spPr bwMode="auto">
            <a:xfrm>
              <a:off x="6855244" y="3804188"/>
              <a:ext cx="1328668" cy="70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自制</a:t>
              </a:r>
            </a:p>
          </p:txBody>
        </p:sp>
      </p:grpSp>
      <p:grpSp>
        <p:nvGrpSpPr>
          <p:cNvPr id="40971" name="组合 46"/>
          <p:cNvGrpSpPr/>
          <p:nvPr/>
        </p:nvGrpSpPr>
        <p:grpSpPr bwMode="auto">
          <a:xfrm>
            <a:off x="9045575" y="2625725"/>
            <a:ext cx="2019300" cy="2316163"/>
            <a:chOff x="9374264" y="2822082"/>
            <a:chExt cx="2019193" cy="2314850"/>
          </a:xfrm>
        </p:grpSpPr>
        <p:grpSp>
          <p:nvGrpSpPr>
            <p:cNvPr id="40972" name="组合 47"/>
            <p:cNvGrpSpPr/>
            <p:nvPr/>
          </p:nvGrpSpPr>
          <p:grpSpPr bwMode="auto">
            <a:xfrm>
              <a:off x="9374264" y="2822082"/>
              <a:ext cx="2019193" cy="2314850"/>
              <a:chOff x="9374264" y="2822082"/>
              <a:chExt cx="2229346" cy="2555774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9374264" y="2822082"/>
                <a:ext cx="2229346" cy="2555774"/>
                <a:chOff x="1084731" y="3422533"/>
                <a:chExt cx="2972462" cy="3407698"/>
              </a:xfrm>
              <a:solidFill>
                <a:srgbClr val="F2F2F2"/>
              </a:solidFill>
            </p:grpSpPr>
            <p:sp>
              <p:nvSpPr>
                <p:cNvPr id="53" name="任意多边形 52"/>
                <p:cNvSpPr/>
                <p:nvPr/>
              </p:nvSpPr>
              <p:spPr>
                <a:xfrm>
                  <a:off x="1084731" y="3990029"/>
                  <a:ext cx="2972462" cy="2840202"/>
                </a:xfrm>
                <a:custGeom>
                  <a:avLst/>
                  <a:gdLst>
                    <a:gd name="connsiteX0" fmla="*/ 2096841 w 2972462"/>
                    <a:gd name="connsiteY0" fmla="*/ 0 h 2840202"/>
                    <a:gd name="connsiteX1" fmla="*/ 2194657 w 2972462"/>
                    <a:gd name="connsiteY1" fmla="*/ 47120 h 2840202"/>
                    <a:gd name="connsiteX2" fmla="*/ 2972462 w 2972462"/>
                    <a:gd name="connsiteY2" fmla="*/ 1353971 h 2840202"/>
                    <a:gd name="connsiteX3" fmla="*/ 1486231 w 2972462"/>
                    <a:gd name="connsiteY3" fmla="*/ 2840202 h 2840202"/>
                    <a:gd name="connsiteX4" fmla="*/ 0 w 2972462"/>
                    <a:gd name="connsiteY4" fmla="*/ 1353971 h 2840202"/>
                    <a:gd name="connsiteX5" fmla="*/ 777805 w 2972462"/>
                    <a:gd name="connsiteY5" fmla="*/ 47120 h 2840202"/>
                    <a:gd name="connsiteX6" fmla="*/ 875619 w 2972462"/>
                    <a:gd name="connsiteY6" fmla="*/ 1 h 2840202"/>
                    <a:gd name="connsiteX7" fmla="*/ 1486230 w 2972462"/>
                    <a:gd name="connsiteY7" fmla="*/ 1052778 h 2840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2462" h="2840202">
                      <a:moveTo>
                        <a:pt x="2096841" y="0"/>
                      </a:moveTo>
                      <a:lnTo>
                        <a:pt x="2194657" y="47120"/>
                      </a:lnTo>
                      <a:cubicBezTo>
                        <a:pt x="2657953" y="298798"/>
                        <a:pt x="2972462" y="789655"/>
                        <a:pt x="2972462" y="1353971"/>
                      </a:cubicBezTo>
                      <a:cubicBezTo>
                        <a:pt x="2972462" y="2174794"/>
                        <a:pt x="2307054" y="2840202"/>
                        <a:pt x="1486231" y="2840202"/>
                      </a:cubicBezTo>
                      <a:cubicBezTo>
                        <a:pt x="665408" y="2840202"/>
                        <a:pt x="0" y="2174794"/>
                        <a:pt x="0" y="1353971"/>
                      </a:cubicBezTo>
                      <a:cubicBezTo>
                        <a:pt x="0" y="789655"/>
                        <a:pt x="314509" y="298798"/>
                        <a:pt x="777805" y="47120"/>
                      </a:cubicBezTo>
                      <a:lnTo>
                        <a:pt x="875619" y="1"/>
                      </a:lnTo>
                      <a:lnTo>
                        <a:pt x="1486230" y="1052778"/>
                      </a:lnTo>
                      <a:close/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1898192" y="3422533"/>
                  <a:ext cx="1345540" cy="1822111"/>
                </a:xfrm>
                <a:prstGeom prst="ellipse">
                  <a:avLst/>
                </a:prstGeom>
                <a:grp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9619632" y="3400153"/>
                <a:ext cx="1738609" cy="1735965"/>
              </a:xfrm>
              <a:prstGeom prst="ellipse">
                <a:avLst/>
              </a:prstGeom>
              <a:solidFill>
                <a:srgbClr val="F55A17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976" name="文本框 51"/>
              <p:cNvSpPr txBox="1">
                <a:spLocks noChangeArrowheads="1"/>
              </p:cNvSpPr>
              <p:nvPr/>
            </p:nvSpPr>
            <p:spPr bwMode="auto">
              <a:xfrm>
                <a:off x="10242449" y="2839047"/>
                <a:ext cx="57730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000">
                    <a:latin typeface="Impact" panose="020B0806030902050204" pitchFamily="34" charset="0"/>
                  </a:rPr>
                  <a:t> 4</a:t>
                </a:r>
                <a:endParaRPr lang="zh-CN" altLang="en-US" sz="3000"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0973" name="文本框 48"/>
            <p:cNvSpPr txBox="1">
              <a:spLocks noChangeArrowheads="1"/>
            </p:cNvSpPr>
            <p:nvPr/>
          </p:nvSpPr>
          <p:spPr bwMode="auto">
            <a:xfrm>
              <a:off x="9774863" y="3804188"/>
              <a:ext cx="1330255" cy="70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40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客厅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8759825" y="277495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1184275" y="45847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988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8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1989" name="矩形 2"/>
          <p:cNvSpPr>
            <a:spLocks noChangeArrowheads="1"/>
          </p:cNvSpPr>
          <p:nvPr/>
        </p:nvSpPr>
        <p:spPr bwMode="auto">
          <a:xfrm>
            <a:off x="1331913" y="466725"/>
            <a:ext cx="43322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三大运营商？不止吧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847528" y="1185096"/>
          <a:ext cx="911632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15"/>
          <p:cNvSpPr/>
          <p:nvPr/>
        </p:nvSpPr>
        <p:spPr>
          <a:xfrm>
            <a:off x="6311900" y="51577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饼形 3"/>
          <p:cNvSpPr/>
          <p:nvPr/>
        </p:nvSpPr>
        <p:spPr bwMode="auto">
          <a:xfrm rot="5400000">
            <a:off x="1897857" y="3021806"/>
            <a:ext cx="8396288" cy="8397875"/>
          </a:xfrm>
          <a:prstGeom prst="pie">
            <a:avLst>
              <a:gd name="adj1" fmla="val 5422308"/>
              <a:gd name="adj2" fmla="val 16200000"/>
            </a:avLst>
          </a:prstGeom>
          <a:noFill/>
          <a:ln w="76200" cap="flat" cmpd="sng" algn="ctr">
            <a:solidFill>
              <a:srgbClr val="5676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98" name="Oval 15"/>
          <p:cNvSpPr/>
          <p:nvPr/>
        </p:nvSpPr>
        <p:spPr>
          <a:xfrm>
            <a:off x="1774825" y="32131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9480550" y="55895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013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9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3014" name="矩形 2"/>
          <p:cNvSpPr>
            <a:spLocks noChangeArrowheads="1"/>
          </p:cNvSpPr>
          <p:nvPr/>
        </p:nvSpPr>
        <p:spPr bwMode="auto">
          <a:xfrm>
            <a:off x="1331913" y="466725"/>
            <a:ext cx="30353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人的外部化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5" name="组合 14"/>
          <p:cNvGrpSpPr/>
          <p:nvPr/>
        </p:nvGrpSpPr>
        <p:grpSpPr bwMode="auto">
          <a:xfrm rot="1672584">
            <a:off x="5646738" y="1625600"/>
            <a:ext cx="1125537" cy="1435100"/>
            <a:chOff x="5623566" y="-3582917"/>
            <a:chExt cx="2481262" cy="3162300"/>
          </a:xfrm>
        </p:grpSpPr>
        <p:sp>
          <p:nvSpPr>
            <p:cNvPr id="43030" name="Freeform 53"/>
            <p:cNvSpPr/>
            <p:nvPr/>
          </p:nvSpPr>
          <p:spPr bwMode="auto">
            <a:xfrm>
              <a:off x="5755328" y="-3381305"/>
              <a:ext cx="2349500" cy="2578100"/>
            </a:xfrm>
            <a:custGeom>
              <a:avLst/>
              <a:gdLst>
                <a:gd name="T0" fmla="*/ 2147483646 w 626"/>
                <a:gd name="T1" fmla="*/ 0 h 687"/>
                <a:gd name="T2" fmla="*/ 2147483646 w 626"/>
                <a:gd name="T3" fmla="*/ 2147483646 h 687"/>
                <a:gd name="T4" fmla="*/ 2147483646 w 626"/>
                <a:gd name="T5" fmla="*/ 2147483646 h 687"/>
                <a:gd name="T6" fmla="*/ 0 w 626"/>
                <a:gd name="T7" fmla="*/ 2147483646 h 687"/>
                <a:gd name="T8" fmla="*/ 2147483646 w 626"/>
                <a:gd name="T9" fmla="*/ 2147483646 h 687"/>
                <a:gd name="T10" fmla="*/ 2147483646 w 626"/>
                <a:gd name="T11" fmla="*/ 2147483646 h 687"/>
                <a:gd name="T12" fmla="*/ 2147483646 w 626"/>
                <a:gd name="T13" fmla="*/ 2147483646 h 687"/>
                <a:gd name="T14" fmla="*/ 2147483646 w 626"/>
                <a:gd name="T15" fmla="*/ 2147483646 h 687"/>
                <a:gd name="T16" fmla="*/ 2147483646 w 626"/>
                <a:gd name="T17" fmla="*/ 2147483646 h 687"/>
                <a:gd name="T18" fmla="*/ 2147483646 w 626"/>
                <a:gd name="T19" fmla="*/ 2147483646 h 687"/>
                <a:gd name="T20" fmla="*/ 2147483646 w 626"/>
                <a:gd name="T21" fmla="*/ 0 h 6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6" h="687">
                  <a:moveTo>
                    <a:pt x="272" y="0"/>
                  </a:moveTo>
                  <a:cubicBezTo>
                    <a:pt x="264" y="0"/>
                    <a:pt x="257" y="5"/>
                    <a:pt x="254" y="12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406" y="687"/>
                    <a:pt x="406" y="687"/>
                    <a:pt x="406" y="687"/>
                  </a:cubicBezTo>
                  <a:cubicBezTo>
                    <a:pt x="441" y="605"/>
                    <a:pt x="441" y="605"/>
                    <a:pt x="441" y="605"/>
                  </a:cubicBezTo>
                  <a:cubicBezTo>
                    <a:pt x="624" y="167"/>
                    <a:pt x="624" y="167"/>
                    <a:pt x="624" y="167"/>
                  </a:cubicBezTo>
                  <a:cubicBezTo>
                    <a:pt x="626" y="162"/>
                    <a:pt x="626" y="156"/>
                    <a:pt x="623" y="151"/>
                  </a:cubicBezTo>
                  <a:cubicBezTo>
                    <a:pt x="621" y="147"/>
                    <a:pt x="618" y="143"/>
                    <a:pt x="613" y="141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7" y="1"/>
                    <a:pt x="275" y="0"/>
                    <a:pt x="272" y="0"/>
                  </a:cubicBezTo>
                </a:path>
              </a:pathLst>
            </a:custGeom>
            <a:solidFill>
              <a:schemeClr val="tx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1" name="Freeform 54"/>
            <p:cNvSpPr/>
            <p:nvPr/>
          </p:nvSpPr>
          <p:spPr bwMode="auto">
            <a:xfrm>
              <a:off x="5733103" y="-1061967"/>
              <a:ext cx="1546225" cy="641350"/>
            </a:xfrm>
            <a:custGeom>
              <a:avLst/>
              <a:gdLst>
                <a:gd name="T0" fmla="*/ 2147483646 w 412"/>
                <a:gd name="T1" fmla="*/ 0 h 171"/>
                <a:gd name="T2" fmla="*/ 2147483646 w 412"/>
                <a:gd name="T3" fmla="*/ 2147483646 h 171"/>
                <a:gd name="T4" fmla="*/ 2147483646 w 412"/>
                <a:gd name="T5" fmla="*/ 2147483646 h 171"/>
                <a:gd name="T6" fmla="*/ 2147483646 w 412"/>
                <a:gd name="T7" fmla="*/ 2147483646 h 171"/>
                <a:gd name="T8" fmla="*/ 2147483646 w 412"/>
                <a:gd name="T9" fmla="*/ 2147483646 h 171"/>
                <a:gd name="T10" fmla="*/ 2147483646 w 412"/>
                <a:gd name="T11" fmla="*/ 2147483646 h 171"/>
                <a:gd name="T12" fmla="*/ 2147483646 w 412"/>
                <a:gd name="T13" fmla="*/ 2147483646 h 171"/>
                <a:gd name="T14" fmla="*/ 2147483646 w 412"/>
                <a:gd name="T15" fmla="*/ 2147483646 h 171"/>
                <a:gd name="T16" fmla="*/ 2147483646 w 412"/>
                <a:gd name="T17" fmla="*/ 0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2" h="171">
                  <a:moveTo>
                    <a:pt x="6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14"/>
                    <a:pt x="5" y="26"/>
                    <a:pt x="15" y="30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348" y="170"/>
                    <a:pt x="348" y="170"/>
                    <a:pt x="348" y="170"/>
                  </a:cubicBezTo>
                  <a:cubicBezTo>
                    <a:pt x="351" y="171"/>
                    <a:pt x="353" y="171"/>
                    <a:pt x="356" y="171"/>
                  </a:cubicBezTo>
                  <a:cubicBezTo>
                    <a:pt x="364" y="171"/>
                    <a:pt x="371" y="167"/>
                    <a:pt x="375" y="159"/>
                  </a:cubicBezTo>
                  <a:cubicBezTo>
                    <a:pt x="412" y="69"/>
                    <a:pt x="412" y="69"/>
                    <a:pt x="412" y="69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2" name="Freeform 68"/>
            <p:cNvSpPr/>
            <p:nvPr/>
          </p:nvSpPr>
          <p:spPr bwMode="auto">
            <a:xfrm>
              <a:off x="5950591" y="-3582917"/>
              <a:ext cx="2033588" cy="1604963"/>
            </a:xfrm>
            <a:custGeom>
              <a:avLst/>
              <a:gdLst>
                <a:gd name="T0" fmla="*/ 2147483646 w 542"/>
                <a:gd name="T1" fmla="*/ 2147483646 h 428"/>
                <a:gd name="T2" fmla="*/ 2147483646 w 542"/>
                <a:gd name="T3" fmla="*/ 2147483646 h 428"/>
                <a:gd name="T4" fmla="*/ 2147483646 w 542"/>
                <a:gd name="T5" fmla="*/ 2147483646 h 428"/>
                <a:gd name="T6" fmla="*/ 0 w 542"/>
                <a:gd name="T7" fmla="*/ 2147483646 h 428"/>
                <a:gd name="T8" fmla="*/ 2147483646 w 542"/>
                <a:gd name="T9" fmla="*/ 2147483646 h 428"/>
                <a:gd name="T10" fmla="*/ 2147483646 w 542"/>
                <a:gd name="T11" fmla="*/ 2147483646 h 4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2" h="428">
                  <a:moveTo>
                    <a:pt x="532" y="144"/>
                  </a:moveTo>
                  <a:cubicBezTo>
                    <a:pt x="199" y="5"/>
                    <a:pt x="199" y="5"/>
                    <a:pt x="199" y="5"/>
                  </a:cubicBezTo>
                  <a:cubicBezTo>
                    <a:pt x="189" y="0"/>
                    <a:pt x="177" y="5"/>
                    <a:pt x="173" y="15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542" y="154"/>
                    <a:pt x="542" y="154"/>
                    <a:pt x="542" y="154"/>
                  </a:cubicBezTo>
                  <a:cubicBezTo>
                    <a:pt x="540" y="150"/>
                    <a:pt x="537" y="146"/>
                    <a:pt x="532" y="144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3" name="Freeform 69"/>
            <p:cNvSpPr/>
            <p:nvPr/>
          </p:nvSpPr>
          <p:spPr bwMode="auto">
            <a:xfrm>
              <a:off x="5623566" y="-3005067"/>
              <a:ext cx="2371725" cy="2160588"/>
            </a:xfrm>
            <a:custGeom>
              <a:avLst/>
              <a:gdLst>
                <a:gd name="T0" fmla="*/ 2147483646 w 632"/>
                <a:gd name="T1" fmla="*/ 2147483646 h 576"/>
                <a:gd name="T2" fmla="*/ 2147483646 w 632"/>
                <a:gd name="T3" fmla="*/ 0 h 576"/>
                <a:gd name="T4" fmla="*/ 2147483646 w 632"/>
                <a:gd name="T5" fmla="*/ 2147483646 h 576"/>
                <a:gd name="T6" fmla="*/ 2147483646 w 632"/>
                <a:gd name="T7" fmla="*/ 2147483646 h 576"/>
                <a:gd name="T8" fmla="*/ 2147483646 w 632"/>
                <a:gd name="T9" fmla="*/ 2147483646 h 576"/>
                <a:gd name="T10" fmla="*/ 2147483646 w 632"/>
                <a:gd name="T11" fmla="*/ 2147483646 h 576"/>
                <a:gd name="T12" fmla="*/ 2147483646 w 632"/>
                <a:gd name="T13" fmla="*/ 2147483646 h 576"/>
                <a:gd name="T14" fmla="*/ 2147483646 w 632"/>
                <a:gd name="T15" fmla="*/ 2147483646 h 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576">
                  <a:moveTo>
                    <a:pt x="630" y="16"/>
                  </a:moveTo>
                  <a:cubicBezTo>
                    <a:pt x="632" y="11"/>
                    <a:pt x="632" y="5"/>
                    <a:pt x="629" y="0"/>
                  </a:cubicBezTo>
                  <a:cubicBezTo>
                    <a:pt x="87" y="274"/>
                    <a:pt x="87" y="274"/>
                    <a:pt x="87" y="274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81"/>
                    <a:pt x="5" y="493"/>
                    <a:pt x="15" y="497"/>
                  </a:cubicBezTo>
                  <a:cubicBezTo>
                    <a:pt x="203" y="576"/>
                    <a:pt x="203" y="576"/>
                    <a:pt x="203" y="576"/>
                  </a:cubicBezTo>
                  <a:cubicBezTo>
                    <a:pt x="447" y="454"/>
                    <a:pt x="447" y="454"/>
                    <a:pt x="447" y="454"/>
                  </a:cubicBezTo>
                  <a:lnTo>
                    <a:pt x="630" y="16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Freeform 70"/>
            <p:cNvSpPr/>
            <p:nvPr/>
          </p:nvSpPr>
          <p:spPr bwMode="auto">
            <a:xfrm>
              <a:off x="6385566" y="-1301680"/>
              <a:ext cx="915988" cy="701675"/>
            </a:xfrm>
            <a:custGeom>
              <a:avLst/>
              <a:gdLst>
                <a:gd name="T0" fmla="*/ 0 w 244"/>
                <a:gd name="T1" fmla="*/ 2147483646 h 187"/>
                <a:gd name="T2" fmla="*/ 2147483646 w 244"/>
                <a:gd name="T3" fmla="*/ 2147483646 h 187"/>
                <a:gd name="T4" fmla="*/ 2147483646 w 244"/>
                <a:gd name="T5" fmla="*/ 2147483646 h 187"/>
                <a:gd name="T6" fmla="*/ 2147483646 w 244"/>
                <a:gd name="T7" fmla="*/ 0 h 187"/>
                <a:gd name="T8" fmla="*/ 0 w 244"/>
                <a:gd name="T9" fmla="*/ 2147483646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87">
                  <a:moveTo>
                    <a:pt x="0" y="122"/>
                  </a:moveTo>
                  <a:cubicBezTo>
                    <a:pt x="145" y="183"/>
                    <a:pt x="145" y="183"/>
                    <a:pt x="145" y="183"/>
                  </a:cubicBezTo>
                  <a:cubicBezTo>
                    <a:pt x="156" y="187"/>
                    <a:pt x="167" y="182"/>
                    <a:pt x="172" y="172"/>
                  </a:cubicBezTo>
                  <a:cubicBezTo>
                    <a:pt x="244" y="0"/>
                    <a:pt x="244" y="0"/>
                    <a:pt x="244" y="0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141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5" name="Freeform 71"/>
            <p:cNvSpPr/>
            <p:nvPr/>
          </p:nvSpPr>
          <p:spPr bwMode="auto">
            <a:xfrm>
              <a:off x="7174553" y="-3279705"/>
              <a:ext cx="225425" cy="115888"/>
            </a:xfrm>
            <a:custGeom>
              <a:avLst/>
              <a:gdLst>
                <a:gd name="T0" fmla="*/ 2147483646 w 60"/>
                <a:gd name="T1" fmla="*/ 2147483646 h 31"/>
                <a:gd name="T2" fmla="*/ 2147483646 w 60"/>
                <a:gd name="T3" fmla="*/ 2147483646 h 31"/>
                <a:gd name="T4" fmla="*/ 2147483646 w 60"/>
                <a:gd name="T5" fmla="*/ 2147483646 h 31"/>
                <a:gd name="T6" fmla="*/ 2147483646 w 60"/>
                <a:gd name="T7" fmla="*/ 2147483646 h 31"/>
                <a:gd name="T8" fmla="*/ 2147483646 w 60"/>
                <a:gd name="T9" fmla="*/ 2147483646 h 31"/>
                <a:gd name="T10" fmla="*/ 2147483646 w 60"/>
                <a:gd name="T11" fmla="*/ 2147483646 h 31"/>
                <a:gd name="T12" fmla="*/ 2147483646 w 60"/>
                <a:gd name="T13" fmla="*/ 214748364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1">
                  <a:moveTo>
                    <a:pt x="60" y="28"/>
                  </a:moveTo>
                  <a:cubicBezTo>
                    <a:pt x="59" y="30"/>
                    <a:pt x="56" y="31"/>
                    <a:pt x="54" y="3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9" y="23"/>
                    <a:pt x="60" y="26"/>
                    <a:pt x="6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6" name="Freeform 72"/>
            <p:cNvSpPr/>
            <p:nvPr/>
          </p:nvSpPr>
          <p:spPr bwMode="auto">
            <a:xfrm>
              <a:off x="6118866" y="-3387655"/>
              <a:ext cx="1652588" cy="1255713"/>
            </a:xfrm>
            <a:custGeom>
              <a:avLst/>
              <a:gdLst>
                <a:gd name="T0" fmla="*/ 2147483646 w 440"/>
                <a:gd name="T1" fmla="*/ 2147483646 h 335"/>
                <a:gd name="T2" fmla="*/ 2147483646 w 440"/>
                <a:gd name="T3" fmla="*/ 2147483646 h 335"/>
                <a:gd name="T4" fmla="*/ 0 w 440"/>
                <a:gd name="T5" fmla="*/ 2147483646 h 335"/>
                <a:gd name="T6" fmla="*/ 2147483646 w 440"/>
                <a:gd name="T7" fmla="*/ 2147483646 h 335"/>
                <a:gd name="T8" fmla="*/ 2147483646 w 440"/>
                <a:gd name="T9" fmla="*/ 2147483646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335">
                  <a:moveTo>
                    <a:pt x="160" y="4"/>
                  </a:moveTo>
                  <a:cubicBezTo>
                    <a:pt x="150" y="0"/>
                    <a:pt x="138" y="5"/>
                    <a:pt x="134" y="1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440" y="121"/>
                    <a:pt x="440" y="121"/>
                    <a:pt x="440" y="121"/>
                  </a:cubicBezTo>
                  <a:lnTo>
                    <a:pt x="16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5850876" y="-2932327"/>
              <a:ext cx="1991311" cy="1958947"/>
            </a:xfrm>
            <a:custGeom>
              <a:avLst/>
              <a:gdLst>
                <a:gd name="T0" fmla="*/ 516 w 531"/>
                <a:gd name="T1" fmla="*/ 3 h 522"/>
                <a:gd name="T2" fmla="*/ 510 w 531"/>
                <a:gd name="T3" fmla="*/ 0 h 522"/>
                <a:gd name="T4" fmla="*/ 70 w 531"/>
                <a:gd name="T5" fmla="*/ 214 h 522"/>
                <a:gd name="T6" fmla="*/ 4 w 531"/>
                <a:gd name="T7" fmla="*/ 372 h 522"/>
                <a:gd name="T8" fmla="*/ 15 w 531"/>
                <a:gd name="T9" fmla="*/ 398 h 522"/>
                <a:gd name="T10" fmla="*/ 301 w 531"/>
                <a:gd name="T11" fmla="*/ 517 h 522"/>
                <a:gd name="T12" fmla="*/ 327 w 531"/>
                <a:gd name="T13" fmla="*/ 507 h 522"/>
                <a:gd name="T14" fmla="*/ 527 w 531"/>
                <a:gd name="T15" fmla="*/ 29 h 522"/>
                <a:gd name="T16" fmla="*/ 516 w 531"/>
                <a:gd name="T17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" h="522">
                  <a:moveTo>
                    <a:pt x="516" y="3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70" y="214"/>
                    <a:pt x="70" y="214"/>
                    <a:pt x="70" y="214"/>
                  </a:cubicBezTo>
                  <a:cubicBezTo>
                    <a:pt x="4" y="372"/>
                    <a:pt x="4" y="372"/>
                    <a:pt x="4" y="372"/>
                  </a:cubicBezTo>
                  <a:cubicBezTo>
                    <a:pt x="0" y="382"/>
                    <a:pt x="5" y="394"/>
                    <a:pt x="15" y="398"/>
                  </a:cubicBezTo>
                  <a:cubicBezTo>
                    <a:pt x="301" y="517"/>
                    <a:pt x="301" y="517"/>
                    <a:pt x="301" y="517"/>
                  </a:cubicBezTo>
                  <a:cubicBezTo>
                    <a:pt x="311" y="522"/>
                    <a:pt x="323" y="517"/>
                    <a:pt x="327" y="507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31" y="19"/>
                    <a:pt x="526" y="7"/>
                    <a:pt x="516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38" name="Freeform 74"/>
            <p:cNvSpPr/>
            <p:nvPr/>
          </p:nvSpPr>
          <p:spPr bwMode="auto">
            <a:xfrm>
              <a:off x="6247453" y="-1196905"/>
              <a:ext cx="266700" cy="161925"/>
            </a:xfrm>
            <a:custGeom>
              <a:avLst/>
              <a:gdLst>
                <a:gd name="T0" fmla="*/ 2147483646 w 71"/>
                <a:gd name="T1" fmla="*/ 2147483646 h 43"/>
                <a:gd name="T2" fmla="*/ 2147483646 w 71"/>
                <a:gd name="T3" fmla="*/ 2147483646 h 43"/>
                <a:gd name="T4" fmla="*/ 2147483646 w 71"/>
                <a:gd name="T5" fmla="*/ 2147483646 h 43"/>
                <a:gd name="T6" fmla="*/ 2147483646 w 71"/>
                <a:gd name="T7" fmla="*/ 2147483646 h 43"/>
                <a:gd name="T8" fmla="*/ 0 w 71"/>
                <a:gd name="T9" fmla="*/ 2147483646 h 43"/>
                <a:gd name="T10" fmla="*/ 2147483646 w 71"/>
                <a:gd name="T11" fmla="*/ 2147483646 h 43"/>
                <a:gd name="T12" fmla="*/ 2147483646 w 71"/>
                <a:gd name="T13" fmla="*/ 2147483646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43">
                  <a:moveTo>
                    <a:pt x="61" y="15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5" y="0"/>
                    <a:pt x="16" y="4"/>
                    <a:pt x="13" y="1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2"/>
                    <a:pt x="67" y="17"/>
                    <a:pt x="6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9" name="Freeform 75"/>
            <p:cNvSpPr/>
            <p:nvPr/>
          </p:nvSpPr>
          <p:spPr bwMode="auto">
            <a:xfrm>
              <a:off x="6242691" y="-1092130"/>
              <a:ext cx="271463" cy="176213"/>
            </a:xfrm>
            <a:custGeom>
              <a:avLst/>
              <a:gdLst>
                <a:gd name="T0" fmla="*/ 2147483646 w 72"/>
                <a:gd name="T1" fmla="*/ 2147483646 h 47"/>
                <a:gd name="T2" fmla="*/ 2147483646 w 72"/>
                <a:gd name="T3" fmla="*/ 2147483646 h 47"/>
                <a:gd name="T4" fmla="*/ 2147483646 w 72"/>
                <a:gd name="T5" fmla="*/ 2147483646 h 47"/>
                <a:gd name="T6" fmla="*/ 2147483646 w 72"/>
                <a:gd name="T7" fmla="*/ 2147483646 h 47"/>
                <a:gd name="T8" fmla="*/ 2147483646 w 72"/>
                <a:gd name="T9" fmla="*/ 2147483646 h 47"/>
                <a:gd name="T10" fmla="*/ 2147483646 w 72"/>
                <a:gd name="T11" fmla="*/ 0 h 47"/>
                <a:gd name="T12" fmla="*/ 2147483646 w 72"/>
                <a:gd name="T13" fmla="*/ 214748364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47">
                  <a:moveTo>
                    <a:pt x="1" y="15"/>
                  </a:moveTo>
                  <a:cubicBezTo>
                    <a:pt x="0" y="22"/>
                    <a:pt x="4" y="29"/>
                    <a:pt x="10" y="3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46" y="47"/>
                    <a:pt x="56" y="43"/>
                    <a:pt x="59" y="35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2"/>
                    <a:pt x="72" y="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Freeform 76"/>
            <p:cNvSpPr/>
            <p:nvPr/>
          </p:nvSpPr>
          <p:spPr bwMode="auto">
            <a:xfrm>
              <a:off x="6547491" y="-2720905"/>
              <a:ext cx="363538" cy="412750"/>
            </a:xfrm>
            <a:custGeom>
              <a:avLst/>
              <a:gdLst>
                <a:gd name="T0" fmla="*/ 2147483646 w 97"/>
                <a:gd name="T1" fmla="*/ 2147483646 h 110"/>
                <a:gd name="T2" fmla="*/ 2147483646 w 97"/>
                <a:gd name="T3" fmla="*/ 0 h 110"/>
                <a:gd name="T4" fmla="*/ 0 w 97"/>
                <a:gd name="T5" fmla="*/ 2147483646 h 110"/>
                <a:gd name="T6" fmla="*/ 2147483646 w 97"/>
                <a:gd name="T7" fmla="*/ 2147483646 h 110"/>
                <a:gd name="T8" fmla="*/ 2147483646 w 97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10">
                  <a:moveTo>
                    <a:pt x="97" y="109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9" y="10"/>
                    <a:pt x="12" y="26"/>
                    <a:pt x="0" y="46"/>
                  </a:cubicBezTo>
                  <a:cubicBezTo>
                    <a:pt x="96" y="110"/>
                    <a:pt x="96" y="110"/>
                    <a:pt x="96" y="110"/>
                  </a:cubicBezTo>
                  <a:lnTo>
                    <a:pt x="97" y="109"/>
                  </a:lnTo>
                  <a:close/>
                </a:path>
              </a:pathLst>
            </a:custGeom>
            <a:solidFill>
              <a:srgbClr val="A8C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1" name="Freeform 77"/>
            <p:cNvSpPr/>
            <p:nvPr/>
          </p:nvSpPr>
          <p:spPr bwMode="auto">
            <a:xfrm>
              <a:off x="6464941" y="-2547867"/>
              <a:ext cx="442913" cy="398463"/>
            </a:xfrm>
            <a:custGeom>
              <a:avLst/>
              <a:gdLst>
                <a:gd name="T0" fmla="*/ 2147483646 w 118"/>
                <a:gd name="T1" fmla="*/ 0 h 106"/>
                <a:gd name="T2" fmla="*/ 2147483646 w 118"/>
                <a:gd name="T3" fmla="*/ 2147483646 h 106"/>
                <a:gd name="T4" fmla="*/ 2147483646 w 118"/>
                <a:gd name="T5" fmla="*/ 2147483646 h 106"/>
                <a:gd name="T6" fmla="*/ 2147483646 w 118"/>
                <a:gd name="T7" fmla="*/ 2147483646 h 106"/>
                <a:gd name="T8" fmla="*/ 2147483646 w 118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06">
                  <a:moveTo>
                    <a:pt x="22" y="0"/>
                  </a:moveTo>
                  <a:cubicBezTo>
                    <a:pt x="4" y="30"/>
                    <a:pt x="0" y="67"/>
                    <a:pt x="14" y="102"/>
                  </a:cubicBezTo>
                  <a:cubicBezTo>
                    <a:pt x="14" y="103"/>
                    <a:pt x="15" y="104"/>
                    <a:pt x="16" y="106"/>
                  </a:cubicBezTo>
                  <a:cubicBezTo>
                    <a:pt x="118" y="64"/>
                    <a:pt x="118" y="64"/>
                    <a:pt x="118" y="6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2" name="Freeform 78"/>
            <p:cNvSpPr/>
            <p:nvPr/>
          </p:nvSpPr>
          <p:spPr bwMode="auto">
            <a:xfrm>
              <a:off x="6525266" y="-2308155"/>
              <a:ext cx="539750" cy="461963"/>
            </a:xfrm>
            <a:custGeom>
              <a:avLst/>
              <a:gdLst>
                <a:gd name="T0" fmla="*/ 2147483646 w 144"/>
                <a:gd name="T1" fmla="*/ 0 h 123"/>
                <a:gd name="T2" fmla="*/ 0 w 144"/>
                <a:gd name="T3" fmla="*/ 2147483646 h 123"/>
                <a:gd name="T4" fmla="*/ 2147483646 w 144"/>
                <a:gd name="T5" fmla="*/ 2147483646 h 123"/>
                <a:gd name="T6" fmla="*/ 2147483646 w 144"/>
                <a:gd name="T7" fmla="*/ 0 h 123"/>
                <a:gd name="T8" fmla="*/ 2147483646 w 144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23">
                  <a:moveTo>
                    <a:pt x="10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4" y="97"/>
                    <a:pt x="88" y="123"/>
                    <a:pt x="144" y="101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3" name="Freeform 79"/>
            <p:cNvSpPr/>
            <p:nvPr/>
          </p:nvSpPr>
          <p:spPr bwMode="auto">
            <a:xfrm>
              <a:off x="6907853" y="-2311330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2147483646 w 2"/>
                <a:gd name="T5" fmla="*/ 2147483646 h 2"/>
                <a:gd name="T6" fmla="*/ 2147483646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4" name="Freeform 80"/>
            <p:cNvSpPr/>
            <p:nvPr/>
          </p:nvSpPr>
          <p:spPr bwMode="auto">
            <a:xfrm>
              <a:off x="6742753" y="-2814567"/>
              <a:ext cx="574675" cy="503238"/>
            </a:xfrm>
            <a:custGeom>
              <a:avLst/>
              <a:gdLst>
                <a:gd name="T0" fmla="*/ 2147483646 w 153"/>
                <a:gd name="T1" fmla="*/ 2147483646 h 134"/>
                <a:gd name="T2" fmla="*/ 0 w 153"/>
                <a:gd name="T3" fmla="*/ 2147483646 h 134"/>
                <a:gd name="T4" fmla="*/ 2147483646 w 153"/>
                <a:gd name="T5" fmla="*/ 2147483646 h 134"/>
                <a:gd name="T6" fmla="*/ 2147483646 w 153"/>
                <a:gd name="T7" fmla="*/ 2147483646 h 134"/>
                <a:gd name="T8" fmla="*/ 2147483646 w 153"/>
                <a:gd name="T9" fmla="*/ 2147483646 h 134"/>
                <a:gd name="T10" fmla="*/ 2147483646 w 153"/>
                <a:gd name="T11" fmla="*/ 2147483646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34">
                  <a:moveTo>
                    <a:pt x="2" y="24"/>
                  </a:moveTo>
                  <a:cubicBezTo>
                    <a:pt x="1" y="24"/>
                    <a:pt x="1" y="24"/>
                    <a:pt x="0" y="25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89"/>
                    <a:pt x="152" y="87"/>
                    <a:pt x="152" y="86"/>
                  </a:cubicBezTo>
                  <a:cubicBezTo>
                    <a:pt x="128" y="28"/>
                    <a:pt x="61" y="0"/>
                    <a:pt x="2" y="24"/>
                  </a:cubicBezTo>
                  <a:close/>
                </a:path>
              </a:pathLst>
            </a:custGeom>
            <a:solidFill>
              <a:srgbClr val="FF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5" name="Freeform 81"/>
            <p:cNvSpPr/>
            <p:nvPr/>
          </p:nvSpPr>
          <p:spPr bwMode="auto">
            <a:xfrm>
              <a:off x="6911028" y="-2308155"/>
              <a:ext cx="349250" cy="379413"/>
            </a:xfrm>
            <a:custGeom>
              <a:avLst/>
              <a:gdLst>
                <a:gd name="T0" fmla="*/ 2147483646 w 93"/>
                <a:gd name="T1" fmla="*/ 2147483646 h 101"/>
                <a:gd name="T2" fmla="*/ 2147483646 w 93"/>
                <a:gd name="T3" fmla="*/ 2147483646 h 101"/>
                <a:gd name="T4" fmla="*/ 2147483646 w 93"/>
                <a:gd name="T5" fmla="*/ 2147483646 h 101"/>
                <a:gd name="T6" fmla="*/ 0 w 93"/>
                <a:gd name="T7" fmla="*/ 0 h 101"/>
                <a:gd name="T8" fmla="*/ 2147483646 w 93"/>
                <a:gd name="T9" fmla="*/ 2147483646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101">
                  <a:moveTo>
                    <a:pt x="41" y="101"/>
                  </a:moveTo>
                  <a:cubicBezTo>
                    <a:pt x="42" y="101"/>
                    <a:pt x="43" y="101"/>
                    <a:pt x="44" y="100"/>
                  </a:cubicBezTo>
                  <a:cubicBezTo>
                    <a:pt x="65" y="92"/>
                    <a:pt x="81" y="78"/>
                    <a:pt x="93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101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6" name="Freeform 82"/>
            <p:cNvSpPr/>
            <p:nvPr/>
          </p:nvSpPr>
          <p:spPr bwMode="auto">
            <a:xfrm>
              <a:off x="6911028" y="-2476430"/>
              <a:ext cx="454025" cy="401638"/>
            </a:xfrm>
            <a:custGeom>
              <a:avLst/>
              <a:gdLst>
                <a:gd name="T0" fmla="*/ 2147483646 w 121"/>
                <a:gd name="T1" fmla="*/ 0 h 107"/>
                <a:gd name="T2" fmla="*/ 0 w 121"/>
                <a:gd name="T3" fmla="*/ 2147483646 h 107"/>
                <a:gd name="T4" fmla="*/ 0 w 121"/>
                <a:gd name="T5" fmla="*/ 2147483646 h 107"/>
                <a:gd name="T6" fmla="*/ 2147483646 w 121"/>
                <a:gd name="T7" fmla="*/ 2147483646 h 107"/>
                <a:gd name="T8" fmla="*/ 2147483646 w 12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07">
                  <a:moveTo>
                    <a:pt x="10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115" y="77"/>
                    <a:pt x="121" y="37"/>
                    <a:pt x="108" y="0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7" name="Freeform 83"/>
            <p:cNvSpPr/>
            <p:nvPr/>
          </p:nvSpPr>
          <p:spPr bwMode="auto">
            <a:xfrm>
              <a:off x="6231578" y="-2055742"/>
              <a:ext cx="488950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0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29" y="56"/>
                  </a:moveTo>
                  <a:cubicBezTo>
                    <a:pt x="129" y="57"/>
                    <a:pt x="127" y="58"/>
                    <a:pt x="125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8" name="Freeform 84"/>
            <p:cNvSpPr/>
            <p:nvPr/>
          </p:nvSpPr>
          <p:spPr bwMode="auto">
            <a:xfrm>
              <a:off x="6212528" y="-2008117"/>
              <a:ext cx="484188" cy="219075"/>
            </a:xfrm>
            <a:custGeom>
              <a:avLst/>
              <a:gdLst>
                <a:gd name="T0" fmla="*/ 2147483646 w 129"/>
                <a:gd name="T1" fmla="*/ 2147483646 h 58"/>
                <a:gd name="T2" fmla="*/ 2147483646 w 129"/>
                <a:gd name="T3" fmla="*/ 2147483646 h 58"/>
                <a:gd name="T4" fmla="*/ 2147483646 w 129"/>
                <a:gd name="T5" fmla="*/ 2147483646 h 58"/>
                <a:gd name="T6" fmla="*/ 0 w 129"/>
                <a:gd name="T7" fmla="*/ 2147483646 h 58"/>
                <a:gd name="T8" fmla="*/ 2147483646 w 129"/>
                <a:gd name="T9" fmla="*/ 0 h 58"/>
                <a:gd name="T10" fmla="*/ 2147483646 w 129"/>
                <a:gd name="T11" fmla="*/ 2147483646 h 58"/>
                <a:gd name="T12" fmla="*/ 2147483646 w 129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58">
                  <a:moveTo>
                    <a:pt x="129" y="56"/>
                  </a:moveTo>
                  <a:cubicBezTo>
                    <a:pt x="128" y="57"/>
                    <a:pt x="126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9" name="Freeform 85"/>
            <p:cNvSpPr/>
            <p:nvPr/>
          </p:nvSpPr>
          <p:spPr bwMode="auto">
            <a:xfrm>
              <a:off x="6190303" y="-1958905"/>
              <a:ext cx="488950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2147483646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29" y="56"/>
                  </a:moveTo>
                  <a:cubicBezTo>
                    <a:pt x="129" y="58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0" name="Freeform 86"/>
            <p:cNvSpPr/>
            <p:nvPr/>
          </p:nvSpPr>
          <p:spPr bwMode="auto">
            <a:xfrm>
              <a:off x="6171253" y="-1909692"/>
              <a:ext cx="484188" cy="217488"/>
            </a:xfrm>
            <a:custGeom>
              <a:avLst/>
              <a:gdLst>
                <a:gd name="T0" fmla="*/ 2147483646 w 129"/>
                <a:gd name="T1" fmla="*/ 2147483646 h 58"/>
                <a:gd name="T2" fmla="*/ 2147483646 w 129"/>
                <a:gd name="T3" fmla="*/ 2147483646 h 58"/>
                <a:gd name="T4" fmla="*/ 2147483646 w 129"/>
                <a:gd name="T5" fmla="*/ 2147483646 h 58"/>
                <a:gd name="T6" fmla="*/ 0 w 129"/>
                <a:gd name="T7" fmla="*/ 2147483646 h 58"/>
                <a:gd name="T8" fmla="*/ 2147483646 w 129"/>
                <a:gd name="T9" fmla="*/ 2147483646 h 58"/>
                <a:gd name="T10" fmla="*/ 2147483646 w 129"/>
                <a:gd name="T11" fmla="*/ 2147483646 h 58"/>
                <a:gd name="T12" fmla="*/ 2147483646 w 129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58">
                  <a:moveTo>
                    <a:pt x="129" y="56"/>
                  </a:moveTo>
                  <a:cubicBezTo>
                    <a:pt x="128" y="58"/>
                    <a:pt x="126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1" name="Freeform 87"/>
            <p:cNvSpPr/>
            <p:nvPr/>
          </p:nvSpPr>
          <p:spPr bwMode="auto">
            <a:xfrm>
              <a:off x="6149028" y="-1860480"/>
              <a:ext cx="488950" cy="220663"/>
            </a:xfrm>
            <a:custGeom>
              <a:avLst/>
              <a:gdLst>
                <a:gd name="T0" fmla="*/ 2147483646 w 130"/>
                <a:gd name="T1" fmla="*/ 2147483646 h 59"/>
                <a:gd name="T2" fmla="*/ 2147483646 w 130"/>
                <a:gd name="T3" fmla="*/ 2147483646 h 59"/>
                <a:gd name="T4" fmla="*/ 2147483646 w 130"/>
                <a:gd name="T5" fmla="*/ 2147483646 h 59"/>
                <a:gd name="T6" fmla="*/ 2147483646 w 130"/>
                <a:gd name="T7" fmla="*/ 2147483646 h 59"/>
                <a:gd name="T8" fmla="*/ 2147483646 w 130"/>
                <a:gd name="T9" fmla="*/ 2147483646 h 59"/>
                <a:gd name="T10" fmla="*/ 2147483646 w 130"/>
                <a:gd name="T11" fmla="*/ 2147483646 h 59"/>
                <a:gd name="T12" fmla="*/ 2147483646 w 130"/>
                <a:gd name="T13" fmla="*/ 214748364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9">
                  <a:moveTo>
                    <a:pt x="129" y="56"/>
                  </a:moveTo>
                  <a:cubicBezTo>
                    <a:pt x="129" y="58"/>
                    <a:pt x="127" y="59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2" name="Freeform 88"/>
            <p:cNvSpPr/>
            <p:nvPr/>
          </p:nvSpPr>
          <p:spPr bwMode="auto">
            <a:xfrm>
              <a:off x="6129978" y="-1812855"/>
              <a:ext cx="484188" cy="222250"/>
            </a:xfrm>
            <a:custGeom>
              <a:avLst/>
              <a:gdLst>
                <a:gd name="T0" fmla="*/ 2147483646 w 129"/>
                <a:gd name="T1" fmla="*/ 2147483646 h 59"/>
                <a:gd name="T2" fmla="*/ 2147483646 w 129"/>
                <a:gd name="T3" fmla="*/ 2147483646 h 59"/>
                <a:gd name="T4" fmla="*/ 2147483646 w 129"/>
                <a:gd name="T5" fmla="*/ 2147483646 h 59"/>
                <a:gd name="T6" fmla="*/ 0 w 129"/>
                <a:gd name="T7" fmla="*/ 2147483646 h 59"/>
                <a:gd name="T8" fmla="*/ 2147483646 w 129"/>
                <a:gd name="T9" fmla="*/ 2147483646 h 59"/>
                <a:gd name="T10" fmla="*/ 2147483646 w 129"/>
                <a:gd name="T11" fmla="*/ 2147483646 h 59"/>
                <a:gd name="T12" fmla="*/ 2147483646 w 129"/>
                <a:gd name="T13" fmla="*/ 2147483646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59">
                  <a:moveTo>
                    <a:pt x="129" y="56"/>
                  </a:moveTo>
                  <a:cubicBezTo>
                    <a:pt x="128" y="58"/>
                    <a:pt x="126" y="59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3" name="Freeform 89"/>
            <p:cNvSpPr/>
            <p:nvPr/>
          </p:nvSpPr>
          <p:spPr bwMode="auto">
            <a:xfrm>
              <a:off x="6742753" y="-1843017"/>
              <a:ext cx="487363" cy="219075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0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29" y="56"/>
                  </a:moveTo>
                  <a:cubicBezTo>
                    <a:pt x="128" y="57"/>
                    <a:pt x="127" y="58"/>
                    <a:pt x="125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2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4" name="Freeform 90"/>
            <p:cNvSpPr/>
            <p:nvPr/>
          </p:nvSpPr>
          <p:spPr bwMode="auto">
            <a:xfrm>
              <a:off x="6720528" y="-1793805"/>
              <a:ext cx="487363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0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30" y="56"/>
                  </a:moveTo>
                  <a:cubicBezTo>
                    <a:pt x="129" y="57"/>
                    <a:pt x="127" y="58"/>
                    <a:pt x="126" y="5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2"/>
                    <a:pt x="130" y="54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5" name="Freeform 91"/>
            <p:cNvSpPr/>
            <p:nvPr/>
          </p:nvSpPr>
          <p:spPr bwMode="auto">
            <a:xfrm>
              <a:off x="6701478" y="-1744592"/>
              <a:ext cx="487363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0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29" y="56"/>
                  </a:moveTo>
                  <a:cubicBezTo>
                    <a:pt x="129" y="57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6" name="Freeform 92"/>
            <p:cNvSpPr/>
            <p:nvPr/>
          </p:nvSpPr>
          <p:spPr bwMode="auto">
            <a:xfrm>
              <a:off x="6679253" y="-1695380"/>
              <a:ext cx="487363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2147483646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30" y="56"/>
                  </a:moveTo>
                  <a:cubicBezTo>
                    <a:pt x="129" y="58"/>
                    <a:pt x="127" y="58"/>
                    <a:pt x="126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3"/>
                    <a:pt x="130" y="54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7" name="Freeform 93"/>
            <p:cNvSpPr/>
            <p:nvPr/>
          </p:nvSpPr>
          <p:spPr bwMode="auto">
            <a:xfrm>
              <a:off x="6660203" y="-1647755"/>
              <a:ext cx="487363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2147483646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29" y="56"/>
                  </a:moveTo>
                  <a:cubicBezTo>
                    <a:pt x="129" y="58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8" name="Freeform 94"/>
            <p:cNvSpPr/>
            <p:nvPr/>
          </p:nvSpPr>
          <p:spPr bwMode="auto">
            <a:xfrm>
              <a:off x="6637978" y="-1598542"/>
              <a:ext cx="487363" cy="217488"/>
            </a:xfrm>
            <a:custGeom>
              <a:avLst/>
              <a:gdLst>
                <a:gd name="T0" fmla="*/ 2147483646 w 130"/>
                <a:gd name="T1" fmla="*/ 2147483646 h 58"/>
                <a:gd name="T2" fmla="*/ 2147483646 w 130"/>
                <a:gd name="T3" fmla="*/ 2147483646 h 58"/>
                <a:gd name="T4" fmla="*/ 2147483646 w 130"/>
                <a:gd name="T5" fmla="*/ 2147483646 h 58"/>
                <a:gd name="T6" fmla="*/ 2147483646 w 130"/>
                <a:gd name="T7" fmla="*/ 2147483646 h 58"/>
                <a:gd name="T8" fmla="*/ 2147483646 w 130"/>
                <a:gd name="T9" fmla="*/ 2147483646 h 58"/>
                <a:gd name="T10" fmla="*/ 2147483646 w 130"/>
                <a:gd name="T11" fmla="*/ 2147483646 h 58"/>
                <a:gd name="T12" fmla="*/ 2147483646 w 130"/>
                <a:gd name="T13" fmla="*/ 214748364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58">
                  <a:moveTo>
                    <a:pt x="130" y="56"/>
                  </a:moveTo>
                  <a:cubicBezTo>
                    <a:pt x="129" y="58"/>
                    <a:pt x="127" y="58"/>
                    <a:pt x="126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3"/>
                    <a:pt x="130" y="55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434275">
            <a:off x="8243881" y="3026680"/>
            <a:ext cx="1681590" cy="1053231"/>
            <a:chOff x="11154236" y="1934215"/>
            <a:chExt cx="2833688" cy="1774825"/>
          </a:xfrm>
          <a:effectLst>
            <a:outerShdw dist="762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6" name="Freeform 119"/>
            <p:cNvSpPr>
              <a:spLocks noEditPoints="1"/>
            </p:cNvSpPr>
            <p:nvPr/>
          </p:nvSpPr>
          <p:spPr bwMode="auto">
            <a:xfrm>
              <a:off x="12076574" y="2875603"/>
              <a:ext cx="26988" cy="3175"/>
            </a:xfrm>
            <a:custGeom>
              <a:avLst/>
              <a:gdLst>
                <a:gd name="T0" fmla="*/ 7 w 7"/>
                <a:gd name="T1" fmla="*/ 1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0 w 7"/>
                <a:gd name="T9" fmla="*/ 0 h 1"/>
                <a:gd name="T10" fmla="*/ 7 w 7"/>
                <a:gd name="T11" fmla="*/ 1 h 1"/>
                <a:gd name="T12" fmla="*/ 0 w 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0" y="0"/>
                  </a:moveTo>
                  <a:cubicBezTo>
                    <a:pt x="2" y="1"/>
                    <a:pt x="4" y="1"/>
                    <a:pt x="7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BF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0"/>
            <p:cNvSpPr/>
            <p:nvPr/>
          </p:nvSpPr>
          <p:spPr bwMode="auto">
            <a:xfrm>
              <a:off x="12459161" y="2380303"/>
              <a:ext cx="23813" cy="7938"/>
            </a:xfrm>
            <a:custGeom>
              <a:avLst/>
              <a:gdLst>
                <a:gd name="T0" fmla="*/ 1 w 6"/>
                <a:gd name="T1" fmla="*/ 0 h 2"/>
                <a:gd name="T2" fmla="*/ 0 w 6"/>
                <a:gd name="T3" fmla="*/ 2 h 2"/>
                <a:gd name="T4" fmla="*/ 6 w 6"/>
                <a:gd name="T5" fmla="*/ 2 h 2"/>
                <a:gd name="T6" fmla="*/ 1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4"/>
            <p:cNvSpPr/>
            <p:nvPr/>
          </p:nvSpPr>
          <p:spPr bwMode="auto">
            <a:xfrm>
              <a:off x="11427286" y="2837503"/>
              <a:ext cx="412750" cy="101600"/>
            </a:xfrm>
            <a:custGeom>
              <a:avLst/>
              <a:gdLst>
                <a:gd name="T0" fmla="*/ 48 w 260"/>
                <a:gd name="T1" fmla="*/ 0 h 64"/>
                <a:gd name="T2" fmla="*/ 0 w 260"/>
                <a:gd name="T3" fmla="*/ 64 h 64"/>
                <a:gd name="T4" fmla="*/ 260 w 260"/>
                <a:gd name="T5" fmla="*/ 52 h 64"/>
                <a:gd name="T6" fmla="*/ 48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48" y="0"/>
                  </a:moveTo>
                  <a:lnTo>
                    <a:pt x="0" y="64"/>
                  </a:lnTo>
                  <a:lnTo>
                    <a:pt x="260" y="5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27"/>
            <p:cNvSpPr/>
            <p:nvPr/>
          </p:nvSpPr>
          <p:spPr bwMode="auto">
            <a:xfrm>
              <a:off x="13386261" y="3318515"/>
              <a:ext cx="165100" cy="390525"/>
            </a:xfrm>
            <a:custGeom>
              <a:avLst/>
              <a:gdLst>
                <a:gd name="T0" fmla="*/ 0 w 104"/>
                <a:gd name="T1" fmla="*/ 0 h 246"/>
                <a:gd name="T2" fmla="*/ 7 w 104"/>
                <a:gd name="T3" fmla="*/ 113 h 246"/>
                <a:gd name="T4" fmla="*/ 19 w 104"/>
                <a:gd name="T5" fmla="*/ 118 h 246"/>
                <a:gd name="T6" fmla="*/ 83 w 104"/>
                <a:gd name="T7" fmla="*/ 132 h 246"/>
                <a:gd name="T8" fmla="*/ 100 w 104"/>
                <a:gd name="T9" fmla="*/ 243 h 246"/>
                <a:gd name="T10" fmla="*/ 104 w 104"/>
                <a:gd name="T11" fmla="*/ 246 h 246"/>
                <a:gd name="T12" fmla="*/ 100 w 104"/>
                <a:gd name="T13" fmla="*/ 130 h 246"/>
                <a:gd name="T14" fmla="*/ 45 w 104"/>
                <a:gd name="T15" fmla="*/ 118 h 246"/>
                <a:gd name="T16" fmla="*/ 29 w 104"/>
                <a:gd name="T17" fmla="*/ 7 h 246"/>
                <a:gd name="T18" fmla="*/ 0 w 104"/>
                <a:gd name="T1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46">
                  <a:moveTo>
                    <a:pt x="0" y="0"/>
                  </a:moveTo>
                  <a:lnTo>
                    <a:pt x="7" y="113"/>
                  </a:lnTo>
                  <a:lnTo>
                    <a:pt x="19" y="118"/>
                  </a:lnTo>
                  <a:lnTo>
                    <a:pt x="83" y="132"/>
                  </a:lnTo>
                  <a:lnTo>
                    <a:pt x="100" y="243"/>
                  </a:lnTo>
                  <a:lnTo>
                    <a:pt x="104" y="246"/>
                  </a:lnTo>
                  <a:lnTo>
                    <a:pt x="100" y="130"/>
                  </a:lnTo>
                  <a:lnTo>
                    <a:pt x="45" y="118"/>
                  </a:lnTo>
                  <a:lnTo>
                    <a:pt x="29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12868736" y="3183578"/>
              <a:ext cx="528638" cy="314325"/>
            </a:xfrm>
            <a:custGeom>
              <a:avLst/>
              <a:gdLst>
                <a:gd name="T0" fmla="*/ 0 w 333"/>
                <a:gd name="T1" fmla="*/ 0 h 198"/>
                <a:gd name="T2" fmla="*/ 5 w 333"/>
                <a:gd name="T3" fmla="*/ 116 h 198"/>
                <a:gd name="T4" fmla="*/ 333 w 333"/>
                <a:gd name="T5" fmla="*/ 198 h 198"/>
                <a:gd name="T6" fmla="*/ 326 w 333"/>
                <a:gd name="T7" fmla="*/ 85 h 198"/>
                <a:gd name="T8" fmla="*/ 291 w 333"/>
                <a:gd name="T9" fmla="*/ 75 h 198"/>
                <a:gd name="T10" fmla="*/ 0 w 333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98">
                  <a:moveTo>
                    <a:pt x="0" y="0"/>
                  </a:moveTo>
                  <a:lnTo>
                    <a:pt x="5" y="116"/>
                  </a:lnTo>
                  <a:lnTo>
                    <a:pt x="333" y="198"/>
                  </a:lnTo>
                  <a:lnTo>
                    <a:pt x="326" y="85"/>
                  </a:lnTo>
                  <a:lnTo>
                    <a:pt x="291" y="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2"/>
            <p:cNvSpPr>
              <a:spLocks noEditPoints="1"/>
            </p:cNvSpPr>
            <p:nvPr/>
          </p:nvSpPr>
          <p:spPr bwMode="auto">
            <a:xfrm>
              <a:off x="13575174" y="3235965"/>
              <a:ext cx="96838" cy="25400"/>
            </a:xfrm>
            <a:custGeom>
              <a:avLst/>
              <a:gdLst>
                <a:gd name="T0" fmla="*/ 7 w 26"/>
                <a:gd name="T1" fmla="*/ 7 h 7"/>
                <a:gd name="T2" fmla="*/ 7 w 26"/>
                <a:gd name="T3" fmla="*/ 7 h 7"/>
                <a:gd name="T4" fmla="*/ 7 w 26"/>
                <a:gd name="T5" fmla="*/ 7 h 7"/>
                <a:gd name="T6" fmla="*/ 7 w 26"/>
                <a:gd name="T7" fmla="*/ 7 h 7"/>
                <a:gd name="T8" fmla="*/ 0 w 26"/>
                <a:gd name="T9" fmla="*/ 6 h 7"/>
                <a:gd name="T10" fmla="*/ 7 w 26"/>
                <a:gd name="T11" fmla="*/ 7 h 7"/>
                <a:gd name="T12" fmla="*/ 0 w 26"/>
                <a:gd name="T13" fmla="*/ 6 h 7"/>
                <a:gd name="T14" fmla="*/ 26 w 26"/>
                <a:gd name="T15" fmla="*/ 0 h 7"/>
                <a:gd name="T16" fmla="*/ 26 w 26"/>
                <a:gd name="T17" fmla="*/ 0 h 7"/>
                <a:gd name="T18" fmla="*/ 26 w 2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0" y="6"/>
                  </a:moveTo>
                  <a:cubicBezTo>
                    <a:pt x="2" y="7"/>
                    <a:pt x="5" y="7"/>
                    <a:pt x="7" y="7"/>
                  </a:cubicBezTo>
                  <a:cubicBezTo>
                    <a:pt x="5" y="7"/>
                    <a:pt x="2" y="7"/>
                    <a:pt x="0" y="6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73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avLst/>
              <a:gdLst>
                <a:gd name="T0" fmla="*/ 33 w 1459"/>
                <a:gd name="T1" fmla="*/ 0 h 934"/>
                <a:gd name="T2" fmla="*/ 1402 w 1459"/>
                <a:gd name="T3" fmla="*/ 416 h 934"/>
                <a:gd name="T4" fmla="*/ 1459 w 1459"/>
                <a:gd name="T5" fmla="*/ 934 h 934"/>
                <a:gd name="T6" fmla="*/ 1383 w 1459"/>
                <a:gd name="T7" fmla="*/ 915 h 934"/>
                <a:gd name="T8" fmla="*/ 1324 w 1459"/>
                <a:gd name="T9" fmla="*/ 504 h 934"/>
                <a:gd name="T10" fmla="*/ 0 w 1459"/>
                <a:gd name="T11" fmla="*/ 130 h 934"/>
                <a:gd name="T12" fmla="*/ 33 w 1459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" h="934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74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avLst/>
              <a:gdLst>
                <a:gd name="T0" fmla="*/ 33 w 1459"/>
                <a:gd name="T1" fmla="*/ 0 h 934"/>
                <a:gd name="T2" fmla="*/ 1402 w 1459"/>
                <a:gd name="T3" fmla="*/ 416 h 934"/>
                <a:gd name="T4" fmla="*/ 1459 w 1459"/>
                <a:gd name="T5" fmla="*/ 934 h 934"/>
                <a:gd name="T6" fmla="*/ 1383 w 1459"/>
                <a:gd name="T7" fmla="*/ 915 h 934"/>
                <a:gd name="T8" fmla="*/ 1324 w 1459"/>
                <a:gd name="T9" fmla="*/ 504 h 934"/>
                <a:gd name="T10" fmla="*/ 0 w 1459"/>
                <a:gd name="T11" fmla="*/ 130 h 934"/>
                <a:gd name="T12" fmla="*/ 33 w 1459"/>
                <a:gd name="T13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" h="934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75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avLst/>
              <a:gdLst>
                <a:gd name="T0" fmla="*/ 1700 w 1700"/>
                <a:gd name="T1" fmla="*/ 291 h 447"/>
                <a:gd name="T2" fmla="*/ 298 w 1700"/>
                <a:gd name="T3" fmla="*/ 0 h 447"/>
                <a:gd name="T4" fmla="*/ 0 w 1700"/>
                <a:gd name="T5" fmla="*/ 426 h 447"/>
                <a:gd name="T6" fmla="*/ 78 w 1700"/>
                <a:gd name="T7" fmla="*/ 447 h 447"/>
                <a:gd name="T8" fmla="*/ 327 w 1700"/>
                <a:gd name="T9" fmla="*/ 116 h 447"/>
                <a:gd name="T10" fmla="*/ 1667 w 1700"/>
                <a:gd name="T11" fmla="*/ 419 h 447"/>
                <a:gd name="T12" fmla="*/ 1700 w 1700"/>
                <a:gd name="T13" fmla="*/ 29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447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6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avLst/>
              <a:gdLst>
                <a:gd name="T0" fmla="*/ 1700 w 1700"/>
                <a:gd name="T1" fmla="*/ 291 h 447"/>
                <a:gd name="T2" fmla="*/ 298 w 1700"/>
                <a:gd name="T3" fmla="*/ 0 h 447"/>
                <a:gd name="T4" fmla="*/ 0 w 1700"/>
                <a:gd name="T5" fmla="*/ 426 h 447"/>
                <a:gd name="T6" fmla="*/ 78 w 1700"/>
                <a:gd name="T7" fmla="*/ 447 h 447"/>
                <a:gd name="T8" fmla="*/ 327 w 1700"/>
                <a:gd name="T9" fmla="*/ 116 h 447"/>
                <a:gd name="T10" fmla="*/ 1667 w 1700"/>
                <a:gd name="T11" fmla="*/ 419 h 447"/>
                <a:gd name="T12" fmla="*/ 1700 w 1700"/>
                <a:gd name="T13" fmla="*/ 29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447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77"/>
            <p:cNvSpPr/>
            <p:nvPr/>
          </p:nvSpPr>
          <p:spPr bwMode="auto">
            <a:xfrm>
              <a:off x="12384549" y="2451740"/>
              <a:ext cx="434975" cy="179388"/>
            </a:xfrm>
            <a:custGeom>
              <a:avLst/>
              <a:gdLst>
                <a:gd name="T0" fmla="*/ 115 w 116"/>
                <a:gd name="T1" fmla="*/ 38 h 48"/>
                <a:gd name="T2" fmla="*/ 101 w 116"/>
                <a:gd name="T3" fmla="*/ 46 h 48"/>
                <a:gd name="T4" fmla="*/ 9 w 116"/>
                <a:gd name="T5" fmla="*/ 23 h 48"/>
                <a:gd name="T6" fmla="*/ 1 w 116"/>
                <a:gd name="T7" fmla="*/ 9 h 48"/>
                <a:gd name="T8" fmla="*/ 15 w 116"/>
                <a:gd name="T9" fmla="*/ 1 h 48"/>
                <a:gd name="T10" fmla="*/ 107 w 116"/>
                <a:gd name="T11" fmla="*/ 25 h 48"/>
                <a:gd name="T12" fmla="*/ 115 w 116"/>
                <a:gd name="T13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8">
                  <a:moveTo>
                    <a:pt x="115" y="38"/>
                  </a:moveTo>
                  <a:cubicBezTo>
                    <a:pt x="113" y="44"/>
                    <a:pt x="107" y="48"/>
                    <a:pt x="101" y="4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1" y="9"/>
                  </a:cubicBezTo>
                  <a:cubicBezTo>
                    <a:pt x="3" y="3"/>
                    <a:pt x="9" y="0"/>
                    <a:pt x="15" y="1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13" y="26"/>
                    <a:pt x="116" y="32"/>
                    <a:pt x="115" y="38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78"/>
            <p:cNvSpPr/>
            <p:nvPr/>
          </p:nvSpPr>
          <p:spPr bwMode="auto">
            <a:xfrm>
              <a:off x="11322511" y="1934215"/>
              <a:ext cx="1166813" cy="1087438"/>
            </a:xfrm>
            <a:custGeom>
              <a:avLst/>
              <a:gdLst>
                <a:gd name="T0" fmla="*/ 278 w 311"/>
                <a:gd name="T1" fmla="*/ 64 h 290"/>
                <a:gd name="T2" fmla="*/ 45 w 311"/>
                <a:gd name="T3" fmla="*/ 5 h 290"/>
                <a:gd name="T4" fmla="*/ 0 w 311"/>
                <a:gd name="T5" fmla="*/ 27 h 290"/>
                <a:gd name="T6" fmla="*/ 29 w 311"/>
                <a:gd name="T7" fmla="*/ 66 h 290"/>
                <a:gd name="T8" fmla="*/ 30 w 311"/>
                <a:gd name="T9" fmla="*/ 59 h 290"/>
                <a:gd name="T10" fmla="*/ 34 w 311"/>
                <a:gd name="T11" fmla="*/ 51 h 290"/>
                <a:gd name="T12" fmla="*/ 66 w 311"/>
                <a:gd name="T13" fmla="*/ 38 h 290"/>
                <a:gd name="T14" fmla="*/ 243 w 311"/>
                <a:gd name="T15" fmla="*/ 83 h 290"/>
                <a:gd name="T16" fmla="*/ 264 w 311"/>
                <a:gd name="T17" fmla="*/ 119 h 290"/>
                <a:gd name="T18" fmla="*/ 236 w 311"/>
                <a:gd name="T19" fmla="*/ 230 h 290"/>
                <a:gd name="T20" fmla="*/ 228 w 311"/>
                <a:gd name="T21" fmla="*/ 244 h 290"/>
                <a:gd name="T22" fmla="*/ 200 w 311"/>
                <a:gd name="T23" fmla="*/ 251 h 290"/>
                <a:gd name="T24" fmla="*/ 161 w 311"/>
                <a:gd name="T25" fmla="*/ 241 h 290"/>
                <a:gd name="T26" fmla="*/ 187 w 311"/>
                <a:gd name="T27" fmla="*/ 276 h 290"/>
                <a:gd name="T28" fmla="*/ 222 w 311"/>
                <a:gd name="T29" fmla="*/ 285 h 290"/>
                <a:gd name="T30" fmla="*/ 268 w 311"/>
                <a:gd name="T31" fmla="*/ 257 h 290"/>
                <a:gd name="T32" fmla="*/ 306 w 311"/>
                <a:gd name="T33" fmla="*/ 111 h 290"/>
                <a:gd name="T34" fmla="*/ 278 w 311"/>
                <a:gd name="T35" fmla="*/ 6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1" h="290">
                  <a:moveTo>
                    <a:pt x="278" y="64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26" y="0"/>
                    <a:pt x="7" y="10"/>
                    <a:pt x="0" y="2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6"/>
                    <a:pt x="32" y="53"/>
                    <a:pt x="34" y="51"/>
                  </a:cubicBezTo>
                  <a:cubicBezTo>
                    <a:pt x="40" y="40"/>
                    <a:pt x="53" y="35"/>
                    <a:pt x="66" y="38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59" y="87"/>
                    <a:pt x="268" y="103"/>
                    <a:pt x="264" y="119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35" y="236"/>
                    <a:pt x="232" y="240"/>
                    <a:pt x="228" y="244"/>
                  </a:cubicBezTo>
                  <a:cubicBezTo>
                    <a:pt x="221" y="251"/>
                    <a:pt x="211" y="254"/>
                    <a:pt x="200" y="251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87" y="276"/>
                    <a:pt x="187" y="276"/>
                    <a:pt x="187" y="276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42" y="290"/>
                    <a:pt x="263" y="278"/>
                    <a:pt x="268" y="257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11" y="90"/>
                    <a:pt x="298" y="69"/>
                    <a:pt x="278" y="64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79"/>
            <p:cNvSpPr/>
            <p:nvPr/>
          </p:nvSpPr>
          <p:spPr bwMode="auto">
            <a:xfrm>
              <a:off x="11154236" y="2034228"/>
              <a:ext cx="869950" cy="935038"/>
            </a:xfrm>
            <a:custGeom>
              <a:avLst/>
              <a:gdLst>
                <a:gd name="T0" fmla="*/ 68 w 232"/>
                <a:gd name="T1" fmla="*/ 179 h 249"/>
                <a:gd name="T2" fmla="*/ 47 w 232"/>
                <a:gd name="T3" fmla="*/ 143 h 249"/>
                <a:gd name="T4" fmla="*/ 74 w 232"/>
                <a:gd name="T5" fmla="*/ 39 h 249"/>
                <a:gd name="T6" fmla="*/ 45 w 232"/>
                <a:gd name="T7" fmla="*/ 0 h 249"/>
                <a:gd name="T8" fmla="*/ 43 w 232"/>
                <a:gd name="T9" fmla="*/ 5 h 249"/>
                <a:gd name="T10" fmla="*/ 6 w 232"/>
                <a:gd name="T11" fmla="*/ 151 h 249"/>
                <a:gd name="T12" fmla="*/ 33 w 232"/>
                <a:gd name="T13" fmla="*/ 198 h 249"/>
                <a:gd name="T14" fmla="*/ 232 w 232"/>
                <a:gd name="T15" fmla="*/ 249 h 249"/>
                <a:gd name="T16" fmla="*/ 206 w 232"/>
                <a:gd name="T17" fmla="*/ 214 h 249"/>
                <a:gd name="T18" fmla="*/ 68 w 232"/>
                <a:gd name="T19" fmla="*/ 17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49">
                  <a:moveTo>
                    <a:pt x="68" y="179"/>
                  </a:moveTo>
                  <a:cubicBezTo>
                    <a:pt x="52" y="175"/>
                    <a:pt x="43" y="159"/>
                    <a:pt x="47" y="143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2"/>
                    <a:pt x="43" y="4"/>
                    <a:pt x="43" y="5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2"/>
                    <a:pt x="13" y="193"/>
                    <a:pt x="33" y="198"/>
                  </a:cubicBezTo>
                  <a:cubicBezTo>
                    <a:pt x="232" y="249"/>
                    <a:pt x="232" y="249"/>
                    <a:pt x="232" y="249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68" y="179"/>
                    <a:pt x="68" y="179"/>
                    <a:pt x="68" y="179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80"/>
            <p:cNvSpPr>
              <a:spLocks noEditPoints="1"/>
            </p:cNvSpPr>
            <p:nvPr/>
          </p:nvSpPr>
          <p:spPr bwMode="auto">
            <a:xfrm>
              <a:off x="11622549" y="2091378"/>
              <a:ext cx="695325" cy="250825"/>
            </a:xfrm>
            <a:custGeom>
              <a:avLst/>
              <a:gdLst>
                <a:gd name="T0" fmla="*/ 127 w 185"/>
                <a:gd name="T1" fmla="*/ 32 h 67"/>
                <a:gd name="T2" fmla="*/ 128 w 185"/>
                <a:gd name="T3" fmla="*/ 52 h 67"/>
                <a:gd name="T4" fmla="*/ 185 w 185"/>
                <a:gd name="T5" fmla="*/ 67 h 67"/>
                <a:gd name="T6" fmla="*/ 163 w 185"/>
                <a:gd name="T7" fmla="*/ 41 h 67"/>
                <a:gd name="T8" fmla="*/ 127 w 185"/>
                <a:gd name="T9" fmla="*/ 32 h 67"/>
                <a:gd name="T10" fmla="*/ 0 w 185"/>
                <a:gd name="T11" fmla="*/ 0 h 67"/>
                <a:gd name="T12" fmla="*/ 10 w 185"/>
                <a:gd name="T13" fmla="*/ 18 h 67"/>
                <a:gd name="T14" fmla="*/ 54 w 185"/>
                <a:gd name="T15" fmla="*/ 32 h 67"/>
                <a:gd name="T16" fmla="*/ 109 w 185"/>
                <a:gd name="T17" fmla="*/ 29 h 67"/>
                <a:gd name="T18" fmla="*/ 115 w 185"/>
                <a:gd name="T19" fmla="*/ 29 h 67"/>
                <a:gd name="T20" fmla="*/ 0 w 185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67">
                  <a:moveTo>
                    <a:pt x="127" y="32"/>
                  </a:moveTo>
                  <a:cubicBezTo>
                    <a:pt x="128" y="52"/>
                    <a:pt x="128" y="52"/>
                    <a:pt x="128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4" y="55"/>
                    <a:pt x="176" y="44"/>
                    <a:pt x="163" y="41"/>
                  </a:cubicBezTo>
                  <a:cubicBezTo>
                    <a:pt x="127" y="32"/>
                    <a:pt x="127" y="32"/>
                    <a:pt x="127" y="32"/>
                  </a:cubicBezTo>
                  <a:moveTo>
                    <a:pt x="0" y="0"/>
                  </a:moveTo>
                  <a:cubicBezTo>
                    <a:pt x="4" y="6"/>
                    <a:pt x="7" y="12"/>
                    <a:pt x="10" y="18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81"/>
            <p:cNvSpPr/>
            <p:nvPr/>
          </p:nvSpPr>
          <p:spPr bwMode="auto">
            <a:xfrm>
              <a:off x="11525711" y="2072328"/>
              <a:ext cx="134938" cy="85725"/>
            </a:xfrm>
            <a:custGeom>
              <a:avLst/>
              <a:gdLst>
                <a:gd name="T0" fmla="*/ 5 w 36"/>
                <a:gd name="T1" fmla="*/ 0 h 23"/>
                <a:gd name="T2" fmla="*/ 5 w 36"/>
                <a:gd name="T3" fmla="*/ 0 h 23"/>
                <a:gd name="T4" fmla="*/ 0 w 36"/>
                <a:gd name="T5" fmla="*/ 1 h 23"/>
                <a:gd name="T6" fmla="*/ 1 w 36"/>
                <a:gd name="T7" fmla="*/ 12 h 23"/>
                <a:gd name="T8" fmla="*/ 1 w 36"/>
                <a:gd name="T9" fmla="*/ 13 h 23"/>
                <a:gd name="T10" fmla="*/ 36 w 36"/>
                <a:gd name="T11" fmla="*/ 23 h 23"/>
                <a:gd name="T12" fmla="*/ 26 w 36"/>
                <a:gd name="T13" fmla="*/ 5 h 23"/>
                <a:gd name="T14" fmla="*/ 12 w 36"/>
                <a:gd name="T15" fmla="*/ 1 h 23"/>
                <a:gd name="T16" fmla="*/ 12 w 36"/>
                <a:gd name="T17" fmla="*/ 1 h 23"/>
                <a:gd name="T18" fmla="*/ 12 w 36"/>
                <a:gd name="T19" fmla="*/ 1 h 23"/>
                <a:gd name="T20" fmla="*/ 12 w 36"/>
                <a:gd name="T21" fmla="*/ 1 h 23"/>
                <a:gd name="T22" fmla="*/ 5 w 36"/>
                <a:gd name="T23" fmla="*/ 0 h 23"/>
                <a:gd name="T24" fmla="*/ 5 w 36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17"/>
                    <a:pt x="30" y="11"/>
                    <a:pt x="26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82"/>
            <p:cNvSpPr/>
            <p:nvPr/>
          </p:nvSpPr>
          <p:spPr bwMode="auto">
            <a:xfrm>
              <a:off x="11468561" y="2075503"/>
              <a:ext cx="60325" cy="46038"/>
            </a:xfrm>
            <a:custGeom>
              <a:avLst/>
              <a:gdLst>
                <a:gd name="T0" fmla="*/ 15 w 16"/>
                <a:gd name="T1" fmla="*/ 0 h 12"/>
                <a:gd name="T2" fmla="*/ 0 w 16"/>
                <a:gd name="T3" fmla="*/ 7 h 12"/>
                <a:gd name="T4" fmla="*/ 16 w 16"/>
                <a:gd name="T5" fmla="*/ 12 h 12"/>
                <a:gd name="T6" fmla="*/ 16 w 16"/>
                <a:gd name="T7" fmla="*/ 11 h 12"/>
                <a:gd name="T8" fmla="*/ 15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5" y="0"/>
                  </a:moveTo>
                  <a:cubicBezTo>
                    <a:pt x="9" y="1"/>
                    <a:pt x="4" y="3"/>
                    <a:pt x="0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7"/>
                    <a:pt x="15" y="3"/>
                    <a:pt x="15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83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avLst/>
              <a:gdLst>
                <a:gd name="T0" fmla="*/ 130 w 130"/>
                <a:gd name="T1" fmla="*/ 0 h 29"/>
                <a:gd name="T2" fmla="*/ 0 w 130"/>
                <a:gd name="T3" fmla="*/ 7 h 29"/>
                <a:gd name="T4" fmla="*/ 71 w 130"/>
                <a:gd name="T5" fmla="*/ 29 h 29"/>
                <a:gd name="T6" fmla="*/ 130 w 1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9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84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avLst/>
              <a:gdLst>
                <a:gd name="T0" fmla="*/ 130 w 130"/>
                <a:gd name="T1" fmla="*/ 0 h 29"/>
                <a:gd name="T2" fmla="*/ 0 w 130"/>
                <a:gd name="T3" fmla="*/ 7 h 29"/>
                <a:gd name="T4" fmla="*/ 71 w 130"/>
                <a:gd name="T5" fmla="*/ 29 h 29"/>
                <a:gd name="T6" fmla="*/ 130 w 1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9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85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avLst/>
              <a:gdLst>
                <a:gd name="T0" fmla="*/ 73 w 104"/>
                <a:gd name="T1" fmla="*/ 0 h 55"/>
                <a:gd name="T2" fmla="*/ 59 w 104"/>
                <a:gd name="T3" fmla="*/ 0 h 55"/>
                <a:gd name="T4" fmla="*/ 0 w 104"/>
                <a:gd name="T5" fmla="*/ 29 h 55"/>
                <a:gd name="T6" fmla="*/ 12 w 104"/>
                <a:gd name="T7" fmla="*/ 31 h 55"/>
                <a:gd name="T8" fmla="*/ 104 w 104"/>
                <a:gd name="T9" fmla="*/ 55 h 55"/>
                <a:gd name="T10" fmla="*/ 101 w 104"/>
                <a:gd name="T11" fmla="*/ 7 h 55"/>
                <a:gd name="T12" fmla="*/ 73 w 104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5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86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avLst/>
              <a:gdLst>
                <a:gd name="T0" fmla="*/ 73 w 104"/>
                <a:gd name="T1" fmla="*/ 0 h 55"/>
                <a:gd name="T2" fmla="*/ 59 w 104"/>
                <a:gd name="T3" fmla="*/ 0 h 55"/>
                <a:gd name="T4" fmla="*/ 0 w 104"/>
                <a:gd name="T5" fmla="*/ 29 h 55"/>
                <a:gd name="T6" fmla="*/ 12 w 104"/>
                <a:gd name="T7" fmla="*/ 31 h 55"/>
                <a:gd name="T8" fmla="*/ 104 w 104"/>
                <a:gd name="T9" fmla="*/ 55 h 55"/>
                <a:gd name="T10" fmla="*/ 101 w 104"/>
                <a:gd name="T11" fmla="*/ 7 h 55"/>
                <a:gd name="T12" fmla="*/ 73 w 104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5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87"/>
            <p:cNvSpPr/>
            <p:nvPr/>
          </p:nvSpPr>
          <p:spPr bwMode="auto">
            <a:xfrm>
              <a:off x="12103561" y="2286640"/>
              <a:ext cx="214313" cy="74613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2 h 20"/>
                <a:gd name="T4" fmla="*/ 57 w 57"/>
                <a:gd name="T5" fmla="*/ 20 h 20"/>
                <a:gd name="T6" fmla="*/ 57 w 57"/>
                <a:gd name="T7" fmla="*/ 18 h 20"/>
                <a:gd name="T8" fmla="*/ 57 w 57"/>
                <a:gd name="T9" fmla="*/ 15 h 20"/>
                <a:gd name="T10" fmla="*/ 0 w 5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6"/>
                    <a:pt x="57" y="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1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88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avLst/>
              <a:gdLst>
                <a:gd name="T0" fmla="*/ 0 w 92"/>
                <a:gd name="T1" fmla="*/ 0 h 28"/>
                <a:gd name="T2" fmla="*/ 92 w 92"/>
                <a:gd name="T3" fmla="*/ 28 h 28"/>
                <a:gd name="T4" fmla="*/ 92 w 92"/>
                <a:gd name="T5" fmla="*/ 24 h 28"/>
                <a:gd name="T6" fmla="*/ 0 w 9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8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89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avLst/>
              <a:gdLst>
                <a:gd name="T0" fmla="*/ 0 w 92"/>
                <a:gd name="T1" fmla="*/ 0 h 28"/>
                <a:gd name="T2" fmla="*/ 92 w 92"/>
                <a:gd name="T3" fmla="*/ 28 h 28"/>
                <a:gd name="T4" fmla="*/ 92 w 92"/>
                <a:gd name="T5" fmla="*/ 24 h 28"/>
                <a:gd name="T6" fmla="*/ 0 w 9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28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90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avLst/>
              <a:gdLst>
                <a:gd name="T0" fmla="*/ 0 w 97"/>
                <a:gd name="T1" fmla="*/ 0 h 118"/>
                <a:gd name="T2" fmla="*/ 5 w 97"/>
                <a:gd name="T3" fmla="*/ 118 h 118"/>
                <a:gd name="T4" fmla="*/ 73 w 97"/>
                <a:gd name="T5" fmla="*/ 116 h 118"/>
                <a:gd name="T6" fmla="*/ 97 w 97"/>
                <a:gd name="T7" fmla="*/ 21 h 118"/>
                <a:gd name="T8" fmla="*/ 0 w 97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8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91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avLst/>
              <a:gdLst>
                <a:gd name="T0" fmla="*/ 0 w 97"/>
                <a:gd name="T1" fmla="*/ 0 h 118"/>
                <a:gd name="T2" fmla="*/ 5 w 97"/>
                <a:gd name="T3" fmla="*/ 118 h 118"/>
                <a:gd name="T4" fmla="*/ 73 w 97"/>
                <a:gd name="T5" fmla="*/ 116 h 118"/>
                <a:gd name="T6" fmla="*/ 97 w 97"/>
                <a:gd name="T7" fmla="*/ 21 h 118"/>
                <a:gd name="T8" fmla="*/ 0 w 97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8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92"/>
            <p:cNvSpPr/>
            <p:nvPr/>
          </p:nvSpPr>
          <p:spPr bwMode="auto">
            <a:xfrm>
              <a:off x="12122611" y="2710503"/>
              <a:ext cx="107950" cy="138113"/>
            </a:xfrm>
            <a:custGeom>
              <a:avLst/>
              <a:gdLst>
                <a:gd name="T0" fmla="*/ 29 w 29"/>
                <a:gd name="T1" fmla="*/ 0 h 37"/>
                <a:gd name="T2" fmla="*/ 0 w 29"/>
                <a:gd name="T3" fmla="*/ 1 h 37"/>
                <a:gd name="T4" fmla="*/ 1 w 29"/>
                <a:gd name="T5" fmla="*/ 23 h 37"/>
                <a:gd name="T6" fmla="*/ 15 w 29"/>
                <a:gd name="T7" fmla="*/ 37 h 37"/>
                <a:gd name="T8" fmla="*/ 15 w 29"/>
                <a:gd name="T9" fmla="*/ 37 h 37"/>
                <a:gd name="T10" fmla="*/ 23 w 29"/>
                <a:gd name="T11" fmla="*/ 23 h 37"/>
                <a:gd name="T12" fmla="*/ 29 w 29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7">
                  <a:moveTo>
                    <a:pt x="2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9" y="33"/>
                    <a:pt x="22" y="29"/>
                    <a:pt x="23" y="23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93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avLst/>
              <a:gdLst>
                <a:gd name="T0" fmla="*/ 3 w 213"/>
                <a:gd name="T1" fmla="*/ 0 h 215"/>
                <a:gd name="T2" fmla="*/ 0 w 213"/>
                <a:gd name="T3" fmla="*/ 2 h 215"/>
                <a:gd name="T4" fmla="*/ 213 w 213"/>
                <a:gd name="T5" fmla="*/ 215 h 215"/>
                <a:gd name="T6" fmla="*/ 211 w 213"/>
                <a:gd name="T7" fmla="*/ 163 h 215"/>
                <a:gd name="T8" fmla="*/ 206 w 213"/>
                <a:gd name="T9" fmla="*/ 45 h 215"/>
                <a:gd name="T10" fmla="*/ 3 w 213"/>
                <a:gd name="T1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15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94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avLst/>
              <a:gdLst>
                <a:gd name="T0" fmla="*/ 3 w 213"/>
                <a:gd name="T1" fmla="*/ 0 h 215"/>
                <a:gd name="T2" fmla="*/ 0 w 213"/>
                <a:gd name="T3" fmla="*/ 2 h 215"/>
                <a:gd name="T4" fmla="*/ 213 w 213"/>
                <a:gd name="T5" fmla="*/ 215 h 215"/>
                <a:gd name="T6" fmla="*/ 211 w 213"/>
                <a:gd name="T7" fmla="*/ 163 h 215"/>
                <a:gd name="T8" fmla="*/ 206 w 213"/>
                <a:gd name="T9" fmla="*/ 45 h 215"/>
                <a:gd name="T10" fmla="*/ 3 w 213"/>
                <a:gd name="T1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15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95"/>
            <p:cNvSpPr/>
            <p:nvPr/>
          </p:nvSpPr>
          <p:spPr bwMode="auto">
            <a:xfrm>
              <a:off x="11449511" y="2102490"/>
              <a:ext cx="868363" cy="285750"/>
            </a:xfrm>
            <a:custGeom>
              <a:avLst/>
              <a:gdLst>
                <a:gd name="T0" fmla="*/ 5 w 231"/>
                <a:gd name="T1" fmla="*/ 0 h 76"/>
                <a:gd name="T2" fmla="*/ 0 w 231"/>
                <a:gd name="T3" fmla="*/ 5 h 76"/>
                <a:gd name="T4" fmla="*/ 0 w 231"/>
                <a:gd name="T5" fmla="*/ 6 h 76"/>
                <a:gd name="T6" fmla="*/ 63 w 231"/>
                <a:gd name="T7" fmla="*/ 68 h 76"/>
                <a:gd name="T8" fmla="*/ 79 w 231"/>
                <a:gd name="T9" fmla="*/ 45 h 76"/>
                <a:gd name="T10" fmla="*/ 230 w 231"/>
                <a:gd name="T11" fmla="*/ 76 h 76"/>
                <a:gd name="T12" fmla="*/ 230 w 231"/>
                <a:gd name="T13" fmla="*/ 74 h 76"/>
                <a:gd name="T14" fmla="*/ 231 w 231"/>
                <a:gd name="T15" fmla="*/ 69 h 76"/>
                <a:gd name="T16" fmla="*/ 174 w 231"/>
                <a:gd name="T17" fmla="*/ 51 h 76"/>
                <a:gd name="T18" fmla="*/ 135 w 231"/>
                <a:gd name="T19" fmla="*/ 39 h 76"/>
                <a:gd name="T20" fmla="*/ 130 w 231"/>
                <a:gd name="T21" fmla="*/ 38 h 76"/>
                <a:gd name="T22" fmla="*/ 100 w 231"/>
                <a:gd name="T23" fmla="*/ 29 h 76"/>
                <a:gd name="T24" fmla="*/ 56 w 231"/>
                <a:gd name="T25" fmla="*/ 15 h 76"/>
                <a:gd name="T26" fmla="*/ 21 w 231"/>
                <a:gd name="T27" fmla="*/ 5 h 76"/>
                <a:gd name="T28" fmla="*/ 5 w 231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76">
                  <a:moveTo>
                    <a:pt x="5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31" y="72"/>
                    <a:pt x="231" y="70"/>
                    <a:pt x="231" y="69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96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avLst/>
              <a:gdLst>
                <a:gd name="T0" fmla="*/ 38 w 395"/>
                <a:gd name="T1" fmla="*/ 0 h 182"/>
                <a:gd name="T2" fmla="*/ 0 w 395"/>
                <a:gd name="T3" fmla="*/ 55 h 182"/>
                <a:gd name="T4" fmla="*/ 64 w 395"/>
                <a:gd name="T5" fmla="*/ 118 h 182"/>
                <a:gd name="T6" fmla="*/ 67 w 395"/>
                <a:gd name="T7" fmla="*/ 116 h 182"/>
                <a:gd name="T8" fmla="*/ 270 w 395"/>
                <a:gd name="T9" fmla="*/ 161 h 182"/>
                <a:gd name="T10" fmla="*/ 367 w 395"/>
                <a:gd name="T11" fmla="*/ 182 h 182"/>
                <a:gd name="T12" fmla="*/ 395 w 395"/>
                <a:gd name="T13" fmla="*/ 74 h 182"/>
                <a:gd name="T14" fmla="*/ 38 w 395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82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97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avLst/>
              <a:gdLst>
                <a:gd name="T0" fmla="*/ 38 w 395"/>
                <a:gd name="T1" fmla="*/ 0 h 182"/>
                <a:gd name="T2" fmla="*/ 0 w 395"/>
                <a:gd name="T3" fmla="*/ 55 h 182"/>
                <a:gd name="T4" fmla="*/ 64 w 395"/>
                <a:gd name="T5" fmla="*/ 118 h 182"/>
                <a:gd name="T6" fmla="*/ 67 w 395"/>
                <a:gd name="T7" fmla="*/ 116 h 182"/>
                <a:gd name="T8" fmla="*/ 270 w 395"/>
                <a:gd name="T9" fmla="*/ 161 h 182"/>
                <a:gd name="T10" fmla="*/ 367 w 395"/>
                <a:gd name="T11" fmla="*/ 182 h 182"/>
                <a:gd name="T12" fmla="*/ 395 w 395"/>
                <a:gd name="T13" fmla="*/ 74 h 182"/>
                <a:gd name="T14" fmla="*/ 38 w 395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82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98"/>
            <p:cNvSpPr>
              <a:spLocks noEditPoints="1"/>
            </p:cNvSpPr>
            <p:nvPr/>
          </p:nvSpPr>
          <p:spPr bwMode="auto">
            <a:xfrm>
              <a:off x="11449511" y="2072328"/>
              <a:ext cx="868363" cy="280988"/>
            </a:xfrm>
            <a:custGeom>
              <a:avLst/>
              <a:gdLst>
                <a:gd name="T0" fmla="*/ 32 w 231"/>
                <a:gd name="T1" fmla="*/ 1 h 75"/>
                <a:gd name="T2" fmla="*/ 32 w 231"/>
                <a:gd name="T3" fmla="*/ 1 h 75"/>
                <a:gd name="T4" fmla="*/ 46 w 231"/>
                <a:gd name="T5" fmla="*/ 5 h 75"/>
                <a:gd name="T6" fmla="*/ 161 w 231"/>
                <a:gd name="T7" fmla="*/ 34 h 75"/>
                <a:gd name="T8" fmla="*/ 173 w 231"/>
                <a:gd name="T9" fmla="*/ 37 h 75"/>
                <a:gd name="T10" fmla="*/ 209 w 231"/>
                <a:gd name="T11" fmla="*/ 46 h 75"/>
                <a:gd name="T12" fmla="*/ 231 w 231"/>
                <a:gd name="T13" fmla="*/ 72 h 75"/>
                <a:gd name="T14" fmla="*/ 231 w 231"/>
                <a:gd name="T15" fmla="*/ 75 h 75"/>
                <a:gd name="T16" fmla="*/ 209 w 231"/>
                <a:gd name="T17" fmla="*/ 46 h 75"/>
                <a:gd name="T18" fmla="*/ 32 w 231"/>
                <a:gd name="T19" fmla="*/ 1 h 75"/>
                <a:gd name="T20" fmla="*/ 32 w 231"/>
                <a:gd name="T21" fmla="*/ 1 h 75"/>
                <a:gd name="T22" fmla="*/ 32 w 231"/>
                <a:gd name="T23" fmla="*/ 1 h 75"/>
                <a:gd name="T24" fmla="*/ 32 w 231"/>
                <a:gd name="T25" fmla="*/ 1 h 75"/>
                <a:gd name="T26" fmla="*/ 32 w 231"/>
                <a:gd name="T27" fmla="*/ 1 h 75"/>
                <a:gd name="T28" fmla="*/ 25 w 231"/>
                <a:gd name="T29" fmla="*/ 0 h 75"/>
                <a:gd name="T30" fmla="*/ 0 w 231"/>
                <a:gd name="T31" fmla="*/ 13 h 75"/>
                <a:gd name="T32" fmla="*/ 5 w 231"/>
                <a:gd name="T33" fmla="*/ 8 h 75"/>
                <a:gd name="T34" fmla="*/ 20 w 231"/>
                <a:gd name="T35" fmla="*/ 1 h 75"/>
                <a:gd name="T36" fmla="*/ 25 w 231"/>
                <a:gd name="T37" fmla="*/ 0 h 75"/>
                <a:gd name="T38" fmla="*/ 25 w 231"/>
                <a:gd name="T39" fmla="*/ 0 h 75"/>
                <a:gd name="T40" fmla="*/ 25 w 231"/>
                <a:gd name="T41" fmla="*/ 0 h 75"/>
                <a:gd name="T42" fmla="*/ 25 w 231"/>
                <a:gd name="T43" fmla="*/ 0 h 75"/>
                <a:gd name="T44" fmla="*/ 25 w 231"/>
                <a:gd name="T4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75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22" y="49"/>
                    <a:pt x="230" y="60"/>
                    <a:pt x="231" y="72"/>
                  </a:cubicBezTo>
                  <a:cubicBezTo>
                    <a:pt x="231" y="73"/>
                    <a:pt x="231" y="74"/>
                    <a:pt x="231" y="75"/>
                  </a:cubicBezTo>
                  <a:cubicBezTo>
                    <a:pt x="231" y="62"/>
                    <a:pt x="223" y="50"/>
                    <a:pt x="209" y="4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25" y="0"/>
                  </a:moveTo>
                  <a:cubicBezTo>
                    <a:pt x="15" y="0"/>
                    <a:pt x="6" y="5"/>
                    <a:pt x="0" y="13"/>
                  </a:cubicBezTo>
                  <a:cubicBezTo>
                    <a:pt x="2" y="11"/>
                    <a:pt x="3" y="9"/>
                    <a:pt x="5" y="8"/>
                  </a:cubicBezTo>
                  <a:cubicBezTo>
                    <a:pt x="9" y="4"/>
                    <a:pt x="14" y="2"/>
                    <a:pt x="20" y="1"/>
                  </a:cubicBezTo>
                  <a:cubicBezTo>
                    <a:pt x="21" y="0"/>
                    <a:pt x="23" y="0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97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99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avLst/>
              <a:gdLst>
                <a:gd name="T0" fmla="*/ 0 w 69"/>
                <a:gd name="T1" fmla="*/ 0 h 38"/>
                <a:gd name="T2" fmla="*/ 29 w 69"/>
                <a:gd name="T3" fmla="*/ 38 h 38"/>
                <a:gd name="T4" fmla="*/ 69 w 69"/>
                <a:gd name="T5" fmla="*/ 21 h 38"/>
                <a:gd name="T6" fmla="*/ 0 w 6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8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00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avLst/>
              <a:gdLst>
                <a:gd name="T0" fmla="*/ 0 w 69"/>
                <a:gd name="T1" fmla="*/ 0 h 38"/>
                <a:gd name="T2" fmla="*/ 29 w 69"/>
                <a:gd name="T3" fmla="*/ 38 h 38"/>
                <a:gd name="T4" fmla="*/ 69 w 69"/>
                <a:gd name="T5" fmla="*/ 21 h 38"/>
                <a:gd name="T6" fmla="*/ 0 w 6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38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01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avLst/>
              <a:gdLst>
                <a:gd name="T0" fmla="*/ 40 w 49"/>
                <a:gd name="T1" fmla="*/ 0 h 45"/>
                <a:gd name="T2" fmla="*/ 0 w 49"/>
                <a:gd name="T3" fmla="*/ 17 h 45"/>
                <a:gd name="T4" fmla="*/ 19 w 49"/>
                <a:gd name="T5" fmla="*/ 45 h 45"/>
                <a:gd name="T6" fmla="*/ 49 w 49"/>
                <a:gd name="T7" fmla="*/ 2 h 45"/>
                <a:gd name="T8" fmla="*/ 40 w 4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02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avLst/>
              <a:gdLst>
                <a:gd name="T0" fmla="*/ 40 w 49"/>
                <a:gd name="T1" fmla="*/ 0 h 45"/>
                <a:gd name="T2" fmla="*/ 0 w 49"/>
                <a:gd name="T3" fmla="*/ 17 h 45"/>
                <a:gd name="T4" fmla="*/ 19 w 49"/>
                <a:gd name="T5" fmla="*/ 45 h 45"/>
                <a:gd name="T6" fmla="*/ 49 w 49"/>
                <a:gd name="T7" fmla="*/ 2 h 45"/>
                <a:gd name="T8" fmla="*/ 40 w 4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5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03"/>
            <p:cNvSpPr/>
            <p:nvPr/>
          </p:nvSpPr>
          <p:spPr bwMode="auto">
            <a:xfrm>
              <a:off x="12125786" y="2796228"/>
              <a:ext cx="52388" cy="79375"/>
            </a:xfrm>
            <a:custGeom>
              <a:avLst/>
              <a:gdLst>
                <a:gd name="T0" fmla="*/ 0 w 14"/>
                <a:gd name="T1" fmla="*/ 0 h 21"/>
                <a:gd name="T2" fmla="*/ 1 w 14"/>
                <a:gd name="T3" fmla="*/ 21 h 21"/>
                <a:gd name="T4" fmla="*/ 14 w 14"/>
                <a:gd name="T5" fmla="*/ 14 h 21"/>
                <a:gd name="T6" fmla="*/ 14 w 14"/>
                <a:gd name="T7" fmla="*/ 14 h 21"/>
                <a:gd name="T8" fmla="*/ 14 w 14"/>
                <a:gd name="T9" fmla="*/ 14 h 21"/>
                <a:gd name="T10" fmla="*/ 14 w 14"/>
                <a:gd name="T11" fmla="*/ 14 h 21"/>
                <a:gd name="T12" fmla="*/ 0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6" y="20"/>
                    <a:pt x="10" y="18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04"/>
            <p:cNvSpPr/>
            <p:nvPr/>
          </p:nvSpPr>
          <p:spPr bwMode="auto">
            <a:xfrm>
              <a:off x="11713036" y="2458090"/>
              <a:ext cx="415925" cy="420688"/>
            </a:xfrm>
            <a:custGeom>
              <a:avLst/>
              <a:gdLst>
                <a:gd name="T0" fmla="*/ 20 w 111"/>
                <a:gd name="T1" fmla="*/ 0 h 112"/>
                <a:gd name="T2" fmla="*/ 0 w 111"/>
                <a:gd name="T3" fmla="*/ 26 h 112"/>
                <a:gd name="T4" fmla="*/ 57 w 111"/>
                <a:gd name="T5" fmla="*/ 101 h 112"/>
                <a:gd name="T6" fmla="*/ 96 w 111"/>
                <a:gd name="T7" fmla="*/ 111 h 112"/>
                <a:gd name="T8" fmla="*/ 96 w 111"/>
                <a:gd name="T9" fmla="*/ 111 h 112"/>
                <a:gd name="T10" fmla="*/ 97 w 111"/>
                <a:gd name="T11" fmla="*/ 111 h 112"/>
                <a:gd name="T12" fmla="*/ 104 w 111"/>
                <a:gd name="T13" fmla="*/ 112 h 112"/>
                <a:gd name="T14" fmla="*/ 104 w 111"/>
                <a:gd name="T15" fmla="*/ 112 h 112"/>
                <a:gd name="T16" fmla="*/ 104 w 111"/>
                <a:gd name="T17" fmla="*/ 112 h 112"/>
                <a:gd name="T18" fmla="*/ 111 w 111"/>
                <a:gd name="T19" fmla="*/ 111 h 112"/>
                <a:gd name="T20" fmla="*/ 110 w 111"/>
                <a:gd name="T21" fmla="*/ 90 h 112"/>
                <a:gd name="T22" fmla="*/ 20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2">
                  <a:moveTo>
                    <a:pt x="2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9" y="112"/>
                    <a:pt x="101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6" y="112"/>
                    <a:pt x="109" y="112"/>
                    <a:pt x="111" y="11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06"/>
            <p:cNvSpPr/>
            <p:nvPr/>
          </p:nvSpPr>
          <p:spPr bwMode="auto">
            <a:xfrm>
              <a:off x="11432049" y="2124715"/>
              <a:ext cx="254000" cy="250825"/>
            </a:xfrm>
            <a:custGeom>
              <a:avLst/>
              <a:gdLst>
                <a:gd name="T0" fmla="*/ 5 w 68"/>
                <a:gd name="T1" fmla="*/ 0 h 67"/>
                <a:gd name="T2" fmla="*/ 5 w 68"/>
                <a:gd name="T3" fmla="*/ 0 h 67"/>
                <a:gd name="T4" fmla="*/ 1 w 68"/>
                <a:gd name="T5" fmla="*/ 8 h 67"/>
                <a:gd name="T6" fmla="*/ 0 w 68"/>
                <a:gd name="T7" fmla="*/ 15 h 67"/>
                <a:gd name="T8" fmla="*/ 32 w 68"/>
                <a:gd name="T9" fmla="*/ 57 h 67"/>
                <a:gd name="T10" fmla="*/ 61 w 68"/>
                <a:gd name="T11" fmla="*/ 66 h 67"/>
                <a:gd name="T12" fmla="*/ 65 w 68"/>
                <a:gd name="T13" fmla="*/ 67 h 67"/>
                <a:gd name="T14" fmla="*/ 68 w 68"/>
                <a:gd name="T15" fmla="*/ 62 h 67"/>
                <a:gd name="T16" fmla="*/ 5 w 68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07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avLst/>
              <a:gdLst>
                <a:gd name="T0" fmla="*/ 37 w 101"/>
                <a:gd name="T1" fmla="*/ 0 h 125"/>
                <a:gd name="T2" fmla="*/ 30 w 101"/>
                <a:gd name="T3" fmla="*/ 11 h 125"/>
                <a:gd name="T4" fmla="*/ 0 w 101"/>
                <a:gd name="T5" fmla="*/ 54 h 125"/>
                <a:gd name="T6" fmla="*/ 54 w 101"/>
                <a:gd name="T7" fmla="*/ 125 h 125"/>
                <a:gd name="T8" fmla="*/ 101 w 101"/>
                <a:gd name="T9" fmla="*/ 63 h 125"/>
                <a:gd name="T10" fmla="*/ 37 w 101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25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08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avLst/>
              <a:gdLst>
                <a:gd name="T0" fmla="*/ 37 w 101"/>
                <a:gd name="T1" fmla="*/ 0 h 125"/>
                <a:gd name="T2" fmla="*/ 30 w 101"/>
                <a:gd name="T3" fmla="*/ 11 h 125"/>
                <a:gd name="T4" fmla="*/ 0 w 101"/>
                <a:gd name="T5" fmla="*/ 54 h 125"/>
                <a:gd name="T6" fmla="*/ 54 w 101"/>
                <a:gd name="T7" fmla="*/ 125 h 125"/>
                <a:gd name="T8" fmla="*/ 101 w 101"/>
                <a:gd name="T9" fmla="*/ 63 h 125"/>
                <a:gd name="T10" fmla="*/ 37 w 101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25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09"/>
            <p:cNvSpPr>
              <a:spLocks noEditPoints="1"/>
            </p:cNvSpPr>
            <p:nvPr/>
          </p:nvSpPr>
          <p:spPr bwMode="auto">
            <a:xfrm>
              <a:off x="11432049" y="2124715"/>
              <a:ext cx="746125" cy="754063"/>
            </a:xfrm>
            <a:custGeom>
              <a:avLst/>
              <a:gdLst>
                <a:gd name="T0" fmla="*/ 179 w 199"/>
                <a:gd name="T1" fmla="*/ 201 h 201"/>
                <a:gd name="T2" fmla="*/ 179 w 199"/>
                <a:gd name="T3" fmla="*/ 201 h 201"/>
                <a:gd name="T4" fmla="*/ 179 w 199"/>
                <a:gd name="T5" fmla="*/ 201 h 201"/>
                <a:gd name="T6" fmla="*/ 179 w 199"/>
                <a:gd name="T7" fmla="*/ 201 h 201"/>
                <a:gd name="T8" fmla="*/ 171 w 199"/>
                <a:gd name="T9" fmla="*/ 200 h 201"/>
                <a:gd name="T10" fmla="*/ 172 w 199"/>
                <a:gd name="T11" fmla="*/ 200 h 201"/>
                <a:gd name="T12" fmla="*/ 171 w 199"/>
                <a:gd name="T13" fmla="*/ 200 h 201"/>
                <a:gd name="T14" fmla="*/ 199 w 199"/>
                <a:gd name="T15" fmla="*/ 193 h 201"/>
                <a:gd name="T16" fmla="*/ 186 w 199"/>
                <a:gd name="T17" fmla="*/ 200 h 201"/>
                <a:gd name="T18" fmla="*/ 179 w 199"/>
                <a:gd name="T19" fmla="*/ 201 h 201"/>
                <a:gd name="T20" fmla="*/ 199 w 199"/>
                <a:gd name="T21" fmla="*/ 193 h 201"/>
                <a:gd name="T22" fmla="*/ 199 w 199"/>
                <a:gd name="T23" fmla="*/ 193 h 201"/>
                <a:gd name="T24" fmla="*/ 199 w 199"/>
                <a:gd name="T25" fmla="*/ 193 h 201"/>
                <a:gd name="T26" fmla="*/ 199 w 199"/>
                <a:gd name="T27" fmla="*/ 193 h 201"/>
                <a:gd name="T28" fmla="*/ 5 w 199"/>
                <a:gd name="T29" fmla="*/ 0 h 201"/>
                <a:gd name="T30" fmla="*/ 1 w 199"/>
                <a:gd name="T31" fmla="*/ 8 h 201"/>
                <a:gd name="T32" fmla="*/ 0 w 199"/>
                <a:gd name="T33" fmla="*/ 15 h 201"/>
                <a:gd name="T34" fmla="*/ 1 w 199"/>
                <a:gd name="T35" fmla="*/ 8 h 201"/>
                <a:gd name="T36" fmla="*/ 5 w 199"/>
                <a:gd name="T37" fmla="*/ 0 h 201"/>
                <a:gd name="T38" fmla="*/ 5 w 199"/>
                <a:gd name="T39" fmla="*/ 0 h 201"/>
                <a:gd name="T40" fmla="*/ 5 w 199"/>
                <a:gd name="T41" fmla="*/ 0 h 201"/>
                <a:gd name="T42" fmla="*/ 5 w 199"/>
                <a:gd name="T4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201">
                  <a:moveTo>
                    <a:pt x="179" y="201"/>
                  </a:move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moveTo>
                    <a:pt x="171" y="200"/>
                  </a:moveTo>
                  <a:cubicBezTo>
                    <a:pt x="172" y="200"/>
                    <a:pt x="172" y="200"/>
                    <a:pt x="172" y="200"/>
                  </a:cubicBezTo>
                  <a:cubicBezTo>
                    <a:pt x="172" y="200"/>
                    <a:pt x="172" y="200"/>
                    <a:pt x="171" y="200"/>
                  </a:cubicBezTo>
                  <a:moveTo>
                    <a:pt x="199" y="193"/>
                  </a:moveTo>
                  <a:cubicBezTo>
                    <a:pt x="195" y="197"/>
                    <a:pt x="191" y="199"/>
                    <a:pt x="186" y="200"/>
                  </a:cubicBezTo>
                  <a:cubicBezTo>
                    <a:pt x="184" y="201"/>
                    <a:pt x="181" y="201"/>
                    <a:pt x="179" y="201"/>
                  </a:cubicBezTo>
                  <a:cubicBezTo>
                    <a:pt x="186" y="201"/>
                    <a:pt x="193" y="198"/>
                    <a:pt x="199" y="193"/>
                  </a:cubicBezTo>
                  <a:moveTo>
                    <a:pt x="199" y="193"/>
                  </a:moveTo>
                  <a:cubicBezTo>
                    <a:pt x="199" y="193"/>
                    <a:pt x="199" y="193"/>
                    <a:pt x="199" y="193"/>
                  </a:cubicBezTo>
                  <a:cubicBezTo>
                    <a:pt x="199" y="193"/>
                    <a:pt x="199" y="193"/>
                    <a:pt x="199" y="193"/>
                  </a:cubicBezTo>
                  <a:moveTo>
                    <a:pt x="5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1A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10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avLst/>
              <a:gdLst>
                <a:gd name="T0" fmla="*/ 36 w 159"/>
                <a:gd name="T1" fmla="*/ 0 h 137"/>
                <a:gd name="T2" fmla="*/ 0 w 159"/>
                <a:gd name="T3" fmla="*/ 137 h 137"/>
                <a:gd name="T4" fmla="*/ 159 w 159"/>
                <a:gd name="T5" fmla="*/ 64 h 137"/>
                <a:gd name="T6" fmla="*/ 130 w 159"/>
                <a:gd name="T7" fmla="*/ 26 h 137"/>
                <a:gd name="T8" fmla="*/ 36 w 15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11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avLst/>
              <a:gdLst>
                <a:gd name="T0" fmla="*/ 36 w 159"/>
                <a:gd name="T1" fmla="*/ 0 h 137"/>
                <a:gd name="T2" fmla="*/ 0 w 159"/>
                <a:gd name="T3" fmla="*/ 137 h 137"/>
                <a:gd name="T4" fmla="*/ 159 w 159"/>
                <a:gd name="T5" fmla="*/ 64 h 137"/>
                <a:gd name="T6" fmla="*/ 130 w 159"/>
                <a:gd name="T7" fmla="*/ 26 h 137"/>
                <a:gd name="T8" fmla="*/ 36 w 159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12"/>
            <p:cNvSpPr>
              <a:spLocks noEditPoints="1"/>
            </p:cNvSpPr>
            <p:nvPr/>
          </p:nvSpPr>
          <p:spPr bwMode="auto">
            <a:xfrm>
              <a:off x="11325687" y="2399353"/>
              <a:ext cx="601663" cy="438150"/>
            </a:xfrm>
            <a:custGeom>
              <a:avLst/>
              <a:gdLst>
                <a:gd name="T0" fmla="*/ 103 w 160"/>
                <a:gd name="T1" fmla="*/ 42 h 117"/>
                <a:gd name="T2" fmla="*/ 65 w 160"/>
                <a:gd name="T3" fmla="*/ 93 h 117"/>
                <a:gd name="T4" fmla="*/ 160 w 160"/>
                <a:gd name="T5" fmla="*/ 117 h 117"/>
                <a:gd name="T6" fmla="*/ 103 w 160"/>
                <a:gd name="T7" fmla="*/ 42 h 117"/>
                <a:gd name="T8" fmla="*/ 72 w 160"/>
                <a:gd name="T9" fmla="*/ 0 h 117"/>
                <a:gd name="T10" fmla="*/ 5 w 160"/>
                <a:gd name="T11" fmla="*/ 31 h 117"/>
                <a:gd name="T12" fmla="*/ 1 w 160"/>
                <a:gd name="T13" fmla="*/ 46 h 117"/>
                <a:gd name="T14" fmla="*/ 0 w 160"/>
                <a:gd name="T15" fmla="*/ 54 h 117"/>
                <a:gd name="T16" fmla="*/ 22 w 160"/>
                <a:gd name="T17" fmla="*/ 82 h 117"/>
                <a:gd name="T18" fmla="*/ 30 w 160"/>
                <a:gd name="T19" fmla="*/ 84 h 117"/>
                <a:gd name="T20" fmla="*/ 80 w 160"/>
                <a:gd name="T21" fmla="*/ 12 h 117"/>
                <a:gd name="T22" fmla="*/ 72 w 160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17">
                  <a:moveTo>
                    <a:pt x="103" y="42"/>
                  </a:moveTo>
                  <a:cubicBezTo>
                    <a:pt x="65" y="93"/>
                    <a:pt x="65" y="93"/>
                    <a:pt x="65" y="93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03" y="42"/>
                    <a:pt x="103" y="42"/>
                    <a:pt x="103" y="42"/>
                  </a:cubicBezTo>
                  <a:moveTo>
                    <a:pt x="72" y="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67"/>
                    <a:pt x="9" y="79"/>
                    <a:pt x="22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13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avLst/>
              <a:gdLst>
                <a:gd name="T0" fmla="*/ 19 w 94"/>
                <a:gd name="T1" fmla="*/ 0 h 99"/>
                <a:gd name="T2" fmla="*/ 19 w 94"/>
                <a:gd name="T3" fmla="*/ 0 h 99"/>
                <a:gd name="T4" fmla="*/ 0 w 94"/>
                <a:gd name="T5" fmla="*/ 73 h 99"/>
                <a:gd name="T6" fmla="*/ 94 w 94"/>
                <a:gd name="T7" fmla="*/ 99 h 99"/>
                <a:gd name="T8" fmla="*/ 19 w 9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9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14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avLst/>
              <a:gdLst>
                <a:gd name="T0" fmla="*/ 19 w 94"/>
                <a:gd name="T1" fmla="*/ 0 h 99"/>
                <a:gd name="T2" fmla="*/ 19 w 94"/>
                <a:gd name="T3" fmla="*/ 0 h 99"/>
                <a:gd name="T4" fmla="*/ 0 w 94"/>
                <a:gd name="T5" fmla="*/ 73 h 99"/>
                <a:gd name="T6" fmla="*/ 94 w 94"/>
                <a:gd name="T7" fmla="*/ 99 h 99"/>
                <a:gd name="T8" fmla="*/ 19 w 9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9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15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avLst/>
              <a:gdLst>
                <a:gd name="T0" fmla="*/ 119 w 173"/>
                <a:gd name="T1" fmla="*/ 0 h 191"/>
                <a:gd name="T2" fmla="*/ 0 w 173"/>
                <a:gd name="T3" fmla="*/ 170 h 191"/>
                <a:gd name="T4" fmla="*/ 83 w 173"/>
                <a:gd name="T5" fmla="*/ 191 h 191"/>
                <a:gd name="T6" fmla="*/ 173 w 173"/>
                <a:gd name="T7" fmla="*/ 71 h 191"/>
                <a:gd name="T8" fmla="*/ 119 w 173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1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16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avLst/>
              <a:gdLst>
                <a:gd name="T0" fmla="*/ 119 w 173"/>
                <a:gd name="T1" fmla="*/ 0 h 191"/>
                <a:gd name="T2" fmla="*/ 0 w 173"/>
                <a:gd name="T3" fmla="*/ 170 h 191"/>
                <a:gd name="T4" fmla="*/ 83 w 173"/>
                <a:gd name="T5" fmla="*/ 191 h 191"/>
                <a:gd name="T6" fmla="*/ 173 w 173"/>
                <a:gd name="T7" fmla="*/ 71 h 191"/>
                <a:gd name="T8" fmla="*/ 119 w 173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1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17"/>
            <p:cNvSpPr/>
            <p:nvPr/>
          </p:nvSpPr>
          <p:spPr bwMode="auto">
            <a:xfrm>
              <a:off x="11325687" y="2181865"/>
              <a:ext cx="106363" cy="419100"/>
            </a:xfrm>
            <a:custGeom>
              <a:avLst/>
              <a:gdLst>
                <a:gd name="T0" fmla="*/ 28 w 28"/>
                <a:gd name="T1" fmla="*/ 0 h 112"/>
                <a:gd name="T2" fmla="*/ 1 w 28"/>
                <a:gd name="T3" fmla="*/ 104 h 112"/>
                <a:gd name="T4" fmla="*/ 0 w 28"/>
                <a:gd name="T5" fmla="*/ 112 h 112"/>
                <a:gd name="T6" fmla="*/ 1 w 28"/>
                <a:gd name="T7" fmla="*/ 104 h 112"/>
                <a:gd name="T8" fmla="*/ 5 w 28"/>
                <a:gd name="T9" fmla="*/ 89 h 112"/>
                <a:gd name="T10" fmla="*/ 20 w 28"/>
                <a:gd name="T11" fmla="*/ 31 h 112"/>
                <a:gd name="T12" fmla="*/ 28 w 28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2">
                  <a:moveTo>
                    <a:pt x="28" y="0"/>
                  </a:moveTo>
                  <a:cubicBezTo>
                    <a:pt x="1" y="104"/>
                    <a:pt x="1" y="104"/>
                    <a:pt x="1" y="104"/>
                  </a:cubicBezTo>
                  <a:cubicBezTo>
                    <a:pt x="0" y="107"/>
                    <a:pt x="0" y="109"/>
                    <a:pt x="0" y="112"/>
                  </a:cubicBezTo>
                  <a:cubicBezTo>
                    <a:pt x="0" y="109"/>
                    <a:pt x="0" y="107"/>
                    <a:pt x="1" y="10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18"/>
            <p:cNvSpPr/>
            <p:nvPr/>
          </p:nvSpPr>
          <p:spPr bwMode="auto">
            <a:xfrm>
              <a:off x="12854449" y="2319978"/>
              <a:ext cx="1133475" cy="1084263"/>
            </a:xfrm>
            <a:custGeom>
              <a:avLst/>
              <a:gdLst>
                <a:gd name="T0" fmla="*/ 269 w 302"/>
                <a:gd name="T1" fmla="*/ 63 h 289"/>
                <a:gd name="T2" fmla="*/ 36 w 302"/>
                <a:gd name="T3" fmla="*/ 3 h 289"/>
                <a:gd name="T4" fmla="*/ 0 w 302"/>
                <a:gd name="T5" fmla="*/ 14 h 289"/>
                <a:gd name="T6" fmla="*/ 22 w 302"/>
                <a:gd name="T7" fmla="*/ 57 h 289"/>
                <a:gd name="T8" fmla="*/ 28 w 302"/>
                <a:gd name="T9" fmla="*/ 47 h 289"/>
                <a:gd name="T10" fmla="*/ 57 w 302"/>
                <a:gd name="T11" fmla="*/ 37 h 289"/>
                <a:gd name="T12" fmla="*/ 235 w 302"/>
                <a:gd name="T13" fmla="*/ 82 h 289"/>
                <a:gd name="T14" fmla="*/ 256 w 302"/>
                <a:gd name="T15" fmla="*/ 118 h 289"/>
                <a:gd name="T16" fmla="*/ 227 w 302"/>
                <a:gd name="T17" fmla="*/ 229 h 289"/>
                <a:gd name="T18" fmla="*/ 219 w 302"/>
                <a:gd name="T19" fmla="*/ 244 h 289"/>
                <a:gd name="T20" fmla="*/ 192 w 302"/>
                <a:gd name="T21" fmla="*/ 250 h 289"/>
                <a:gd name="T22" fmla="*/ 111 w 302"/>
                <a:gd name="T23" fmla="*/ 229 h 289"/>
                <a:gd name="T24" fmla="*/ 127 w 302"/>
                <a:gd name="T25" fmla="*/ 262 h 289"/>
                <a:gd name="T26" fmla="*/ 213 w 302"/>
                <a:gd name="T27" fmla="*/ 284 h 289"/>
                <a:gd name="T28" fmla="*/ 260 w 302"/>
                <a:gd name="T29" fmla="*/ 256 h 289"/>
                <a:gd name="T30" fmla="*/ 297 w 302"/>
                <a:gd name="T31" fmla="*/ 110 h 289"/>
                <a:gd name="T32" fmla="*/ 269 w 302"/>
                <a:gd name="T33" fmla="*/ 6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2" h="289">
                  <a:moveTo>
                    <a:pt x="269" y="6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23" y="0"/>
                    <a:pt x="9" y="4"/>
                    <a:pt x="0" y="14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3"/>
                    <a:pt x="25" y="50"/>
                    <a:pt x="28" y="47"/>
                  </a:cubicBezTo>
                  <a:cubicBezTo>
                    <a:pt x="35" y="38"/>
                    <a:pt x="46" y="34"/>
                    <a:pt x="57" y="3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50" y="86"/>
                    <a:pt x="260" y="102"/>
                    <a:pt x="256" y="118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6" y="235"/>
                    <a:pt x="223" y="240"/>
                    <a:pt x="219" y="244"/>
                  </a:cubicBezTo>
                  <a:cubicBezTo>
                    <a:pt x="212" y="250"/>
                    <a:pt x="202" y="253"/>
                    <a:pt x="192" y="250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34" y="289"/>
                    <a:pt x="255" y="276"/>
                    <a:pt x="260" y="256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302" y="89"/>
                    <a:pt x="290" y="68"/>
                    <a:pt x="269" y="63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19"/>
            <p:cNvSpPr/>
            <p:nvPr/>
          </p:nvSpPr>
          <p:spPr bwMode="auto">
            <a:xfrm>
              <a:off x="12654424" y="2372365"/>
              <a:ext cx="676275" cy="930275"/>
            </a:xfrm>
            <a:custGeom>
              <a:avLst/>
              <a:gdLst>
                <a:gd name="T0" fmla="*/ 67 w 180"/>
                <a:gd name="T1" fmla="*/ 191 h 248"/>
                <a:gd name="T2" fmla="*/ 46 w 180"/>
                <a:gd name="T3" fmla="*/ 155 h 248"/>
                <a:gd name="T4" fmla="*/ 75 w 180"/>
                <a:gd name="T5" fmla="*/ 44 h 248"/>
                <a:gd name="T6" fmla="*/ 75 w 180"/>
                <a:gd name="T7" fmla="*/ 43 h 248"/>
                <a:gd name="T8" fmla="*/ 53 w 180"/>
                <a:gd name="T9" fmla="*/ 0 h 248"/>
                <a:gd name="T10" fmla="*/ 42 w 180"/>
                <a:gd name="T11" fmla="*/ 17 h 248"/>
                <a:gd name="T12" fmla="*/ 5 w 180"/>
                <a:gd name="T13" fmla="*/ 163 h 248"/>
                <a:gd name="T14" fmla="*/ 33 w 180"/>
                <a:gd name="T15" fmla="*/ 210 h 248"/>
                <a:gd name="T16" fmla="*/ 180 w 180"/>
                <a:gd name="T17" fmla="*/ 248 h 248"/>
                <a:gd name="T18" fmla="*/ 164 w 180"/>
                <a:gd name="T19" fmla="*/ 215 h 248"/>
                <a:gd name="T20" fmla="*/ 67 w 180"/>
                <a:gd name="T21" fmla="*/ 19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248">
                  <a:moveTo>
                    <a:pt x="67" y="191"/>
                  </a:moveTo>
                  <a:cubicBezTo>
                    <a:pt x="52" y="187"/>
                    <a:pt x="42" y="171"/>
                    <a:pt x="46" y="155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4"/>
                    <a:pt x="44" y="10"/>
                    <a:pt x="42" y="17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0" y="184"/>
                    <a:pt x="12" y="205"/>
                    <a:pt x="33" y="210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64" y="215"/>
                    <a:pt x="164" y="215"/>
                    <a:pt x="164" y="215"/>
                  </a:cubicBezTo>
                  <a:cubicBezTo>
                    <a:pt x="67" y="191"/>
                    <a:pt x="67" y="191"/>
                    <a:pt x="67" y="191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22"/>
            <p:cNvSpPr/>
            <p:nvPr/>
          </p:nvSpPr>
          <p:spPr bwMode="auto">
            <a:xfrm>
              <a:off x="12959224" y="2454915"/>
              <a:ext cx="396875" cy="150813"/>
            </a:xfrm>
            <a:custGeom>
              <a:avLst/>
              <a:gdLst>
                <a:gd name="T0" fmla="*/ 22 w 106"/>
                <a:gd name="T1" fmla="*/ 0 h 40"/>
                <a:gd name="T2" fmla="*/ 22 w 106"/>
                <a:gd name="T3" fmla="*/ 0 h 40"/>
                <a:gd name="T4" fmla="*/ 0 w 106"/>
                <a:gd name="T5" fmla="*/ 10 h 40"/>
                <a:gd name="T6" fmla="*/ 0 w 106"/>
                <a:gd name="T7" fmla="*/ 10 h 40"/>
                <a:gd name="T8" fmla="*/ 0 w 106"/>
                <a:gd name="T9" fmla="*/ 10 h 40"/>
                <a:gd name="T10" fmla="*/ 0 w 106"/>
                <a:gd name="T11" fmla="*/ 11 h 40"/>
                <a:gd name="T12" fmla="*/ 8 w 106"/>
                <a:gd name="T13" fmla="*/ 20 h 40"/>
                <a:gd name="T14" fmla="*/ 14 w 106"/>
                <a:gd name="T15" fmla="*/ 21 h 40"/>
                <a:gd name="T16" fmla="*/ 22 w 106"/>
                <a:gd name="T17" fmla="*/ 20 h 40"/>
                <a:gd name="T18" fmla="*/ 31 w 106"/>
                <a:gd name="T19" fmla="*/ 21 h 40"/>
                <a:gd name="T20" fmla="*/ 95 w 106"/>
                <a:gd name="T21" fmla="*/ 38 h 40"/>
                <a:gd name="T22" fmla="*/ 106 w 106"/>
                <a:gd name="T23" fmla="*/ 40 h 40"/>
                <a:gd name="T24" fmla="*/ 106 w 106"/>
                <a:gd name="T25" fmla="*/ 24 h 40"/>
                <a:gd name="T26" fmla="*/ 105 w 106"/>
                <a:gd name="T27" fmla="*/ 20 h 40"/>
                <a:gd name="T28" fmla="*/ 29 w 106"/>
                <a:gd name="T29" fmla="*/ 1 h 40"/>
                <a:gd name="T30" fmla="*/ 29 w 106"/>
                <a:gd name="T31" fmla="*/ 1 h 40"/>
                <a:gd name="T32" fmla="*/ 22 w 106"/>
                <a:gd name="T33" fmla="*/ 0 h 40"/>
                <a:gd name="T34" fmla="*/ 22 w 106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40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5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0"/>
                    <a:pt x="19" y="20"/>
                    <a:pt x="22" y="20"/>
                  </a:cubicBezTo>
                  <a:cubicBezTo>
                    <a:pt x="25" y="20"/>
                    <a:pt x="28" y="21"/>
                    <a:pt x="31" y="21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3"/>
                    <a:pt x="106" y="22"/>
                    <a:pt x="105" y="2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23"/>
            <p:cNvSpPr/>
            <p:nvPr/>
          </p:nvSpPr>
          <p:spPr bwMode="auto">
            <a:xfrm>
              <a:off x="13011612" y="2529528"/>
              <a:ext cx="303213" cy="68263"/>
            </a:xfrm>
            <a:custGeom>
              <a:avLst/>
              <a:gdLst>
                <a:gd name="T0" fmla="*/ 8 w 81"/>
                <a:gd name="T1" fmla="*/ 0 h 18"/>
                <a:gd name="T2" fmla="*/ 0 w 81"/>
                <a:gd name="T3" fmla="*/ 1 h 18"/>
                <a:gd name="T4" fmla="*/ 81 w 81"/>
                <a:gd name="T5" fmla="*/ 18 h 18"/>
                <a:gd name="T6" fmla="*/ 17 w 81"/>
                <a:gd name="T7" fmla="*/ 1 h 18"/>
                <a:gd name="T8" fmla="*/ 8 w 8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">
                  <a:moveTo>
                    <a:pt x="8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1" y="0"/>
                    <a:pt x="8" y="0"/>
                  </a:cubicBezTo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24"/>
            <p:cNvSpPr/>
            <p:nvPr/>
          </p:nvSpPr>
          <p:spPr bwMode="auto">
            <a:xfrm>
              <a:off x="13371974" y="2908940"/>
              <a:ext cx="0" cy="15875"/>
            </a:xfrm>
            <a:custGeom>
              <a:avLst/>
              <a:gdLst>
                <a:gd name="T0" fmla="*/ 0 h 10"/>
                <a:gd name="T1" fmla="*/ 7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25"/>
            <p:cNvSpPr/>
            <p:nvPr/>
          </p:nvSpPr>
          <p:spPr bwMode="auto">
            <a:xfrm>
              <a:off x="13371974" y="2908940"/>
              <a:ext cx="0" cy="15875"/>
            </a:xfrm>
            <a:custGeom>
              <a:avLst/>
              <a:gdLst>
                <a:gd name="T0" fmla="*/ 0 h 10"/>
                <a:gd name="T1" fmla="*/ 7 h 10"/>
                <a:gd name="T2" fmla="*/ 10 h 10"/>
                <a:gd name="T3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26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avLst/>
              <a:gdLst>
                <a:gd name="T0" fmla="*/ 0 w 54"/>
                <a:gd name="T1" fmla="*/ 0 h 57"/>
                <a:gd name="T2" fmla="*/ 54 w 54"/>
                <a:gd name="T3" fmla="*/ 57 h 57"/>
                <a:gd name="T4" fmla="*/ 54 w 54"/>
                <a:gd name="T5" fmla="*/ 50 h 57"/>
                <a:gd name="T6" fmla="*/ 49 w 54"/>
                <a:gd name="T7" fmla="*/ 15 h 57"/>
                <a:gd name="T8" fmla="*/ 0 w 5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27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avLst/>
              <a:gdLst>
                <a:gd name="T0" fmla="*/ 0 w 54"/>
                <a:gd name="T1" fmla="*/ 0 h 57"/>
                <a:gd name="T2" fmla="*/ 54 w 54"/>
                <a:gd name="T3" fmla="*/ 57 h 57"/>
                <a:gd name="T4" fmla="*/ 54 w 54"/>
                <a:gd name="T5" fmla="*/ 50 h 57"/>
                <a:gd name="T6" fmla="*/ 49 w 54"/>
                <a:gd name="T7" fmla="*/ 15 h 57"/>
                <a:gd name="T8" fmla="*/ 0 w 54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7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28"/>
            <p:cNvSpPr/>
            <p:nvPr/>
          </p:nvSpPr>
          <p:spPr bwMode="auto">
            <a:xfrm>
              <a:off x="13514849" y="2845440"/>
              <a:ext cx="261938" cy="390525"/>
            </a:xfrm>
            <a:custGeom>
              <a:avLst/>
              <a:gdLst>
                <a:gd name="T0" fmla="*/ 0 w 70"/>
                <a:gd name="T1" fmla="*/ 0 h 104"/>
                <a:gd name="T2" fmla="*/ 2 w 70"/>
                <a:gd name="T3" fmla="*/ 48 h 104"/>
                <a:gd name="T4" fmla="*/ 4 w 70"/>
                <a:gd name="T5" fmla="*/ 64 h 104"/>
                <a:gd name="T6" fmla="*/ 43 w 70"/>
                <a:gd name="T7" fmla="*/ 104 h 104"/>
                <a:gd name="T8" fmla="*/ 43 w 70"/>
                <a:gd name="T9" fmla="*/ 104 h 104"/>
                <a:gd name="T10" fmla="*/ 51 w 70"/>
                <a:gd name="T11" fmla="*/ 89 h 104"/>
                <a:gd name="T12" fmla="*/ 70 w 70"/>
                <a:gd name="T13" fmla="*/ 16 h 104"/>
                <a:gd name="T14" fmla="*/ 0 w 70"/>
                <a:gd name="T1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4">
                  <a:moveTo>
                    <a:pt x="0" y="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7" y="100"/>
                    <a:pt x="50" y="95"/>
                    <a:pt x="51" y="8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29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avLst/>
              <a:gdLst>
                <a:gd name="T0" fmla="*/ 0 w 11"/>
                <a:gd name="T1" fmla="*/ 0 h 115"/>
                <a:gd name="T2" fmla="*/ 11 w 11"/>
                <a:gd name="T3" fmla="*/ 115 h 115"/>
                <a:gd name="T4" fmla="*/ 7 w 11"/>
                <a:gd name="T5" fmla="*/ 2 h 115"/>
                <a:gd name="T6" fmla="*/ 0 w 11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5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30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avLst/>
              <a:gdLst>
                <a:gd name="T0" fmla="*/ 0 w 11"/>
                <a:gd name="T1" fmla="*/ 0 h 115"/>
                <a:gd name="T2" fmla="*/ 11 w 11"/>
                <a:gd name="T3" fmla="*/ 115 h 115"/>
                <a:gd name="T4" fmla="*/ 7 w 11"/>
                <a:gd name="T5" fmla="*/ 2 h 115"/>
                <a:gd name="T6" fmla="*/ 0 w 11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5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231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avLst/>
              <a:gdLst>
                <a:gd name="T0" fmla="*/ 0 w 184"/>
                <a:gd name="T1" fmla="*/ 0 h 191"/>
                <a:gd name="T2" fmla="*/ 31 w 184"/>
                <a:gd name="T3" fmla="*/ 30 h 191"/>
                <a:gd name="T4" fmla="*/ 80 w 184"/>
                <a:gd name="T5" fmla="*/ 45 h 191"/>
                <a:gd name="T6" fmla="*/ 85 w 184"/>
                <a:gd name="T7" fmla="*/ 80 h 191"/>
                <a:gd name="T8" fmla="*/ 85 w 184"/>
                <a:gd name="T9" fmla="*/ 90 h 191"/>
                <a:gd name="T10" fmla="*/ 184 w 184"/>
                <a:gd name="T11" fmla="*/ 191 h 191"/>
                <a:gd name="T12" fmla="*/ 179 w 184"/>
                <a:gd name="T13" fmla="*/ 153 h 191"/>
                <a:gd name="T14" fmla="*/ 168 w 184"/>
                <a:gd name="T15" fmla="*/ 38 h 191"/>
                <a:gd name="T16" fmla="*/ 0 w 184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91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32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avLst/>
              <a:gdLst>
                <a:gd name="T0" fmla="*/ 0 w 184"/>
                <a:gd name="T1" fmla="*/ 0 h 191"/>
                <a:gd name="T2" fmla="*/ 31 w 184"/>
                <a:gd name="T3" fmla="*/ 30 h 191"/>
                <a:gd name="T4" fmla="*/ 80 w 184"/>
                <a:gd name="T5" fmla="*/ 45 h 191"/>
                <a:gd name="T6" fmla="*/ 85 w 184"/>
                <a:gd name="T7" fmla="*/ 80 h 191"/>
                <a:gd name="T8" fmla="*/ 85 w 184"/>
                <a:gd name="T9" fmla="*/ 90 h 191"/>
                <a:gd name="T10" fmla="*/ 184 w 184"/>
                <a:gd name="T11" fmla="*/ 191 h 191"/>
                <a:gd name="T12" fmla="*/ 179 w 184"/>
                <a:gd name="T13" fmla="*/ 153 h 191"/>
                <a:gd name="T14" fmla="*/ 168 w 184"/>
                <a:gd name="T15" fmla="*/ 38 h 191"/>
                <a:gd name="T16" fmla="*/ 0 w 184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91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34"/>
            <p:cNvSpPr>
              <a:spLocks noEditPoints="1"/>
            </p:cNvSpPr>
            <p:nvPr/>
          </p:nvSpPr>
          <p:spPr bwMode="auto">
            <a:xfrm>
              <a:off x="12959224" y="2454915"/>
              <a:ext cx="858838" cy="280988"/>
            </a:xfrm>
            <a:custGeom>
              <a:avLst/>
              <a:gdLst>
                <a:gd name="T0" fmla="*/ 0 w 229"/>
                <a:gd name="T1" fmla="*/ 10 h 75"/>
                <a:gd name="T2" fmla="*/ 0 w 229"/>
                <a:gd name="T3" fmla="*/ 10 h 75"/>
                <a:gd name="T4" fmla="*/ 0 w 229"/>
                <a:gd name="T5" fmla="*/ 10 h 75"/>
                <a:gd name="T6" fmla="*/ 29 w 229"/>
                <a:gd name="T7" fmla="*/ 1 h 75"/>
                <a:gd name="T8" fmla="*/ 29 w 229"/>
                <a:gd name="T9" fmla="*/ 1 h 75"/>
                <a:gd name="T10" fmla="*/ 105 w 229"/>
                <a:gd name="T11" fmla="*/ 20 h 75"/>
                <a:gd name="T12" fmla="*/ 124 w 229"/>
                <a:gd name="T13" fmla="*/ 25 h 75"/>
                <a:gd name="T14" fmla="*/ 207 w 229"/>
                <a:gd name="T15" fmla="*/ 46 h 75"/>
                <a:gd name="T16" fmla="*/ 227 w 229"/>
                <a:gd name="T17" fmla="*/ 65 h 75"/>
                <a:gd name="T18" fmla="*/ 229 w 229"/>
                <a:gd name="T19" fmla="*/ 75 h 75"/>
                <a:gd name="T20" fmla="*/ 207 w 229"/>
                <a:gd name="T21" fmla="*/ 46 h 75"/>
                <a:gd name="T22" fmla="*/ 29 w 229"/>
                <a:gd name="T23" fmla="*/ 1 h 75"/>
                <a:gd name="T24" fmla="*/ 29 w 229"/>
                <a:gd name="T25" fmla="*/ 1 h 75"/>
                <a:gd name="T26" fmla="*/ 22 w 229"/>
                <a:gd name="T27" fmla="*/ 0 h 75"/>
                <a:gd name="T28" fmla="*/ 0 w 229"/>
                <a:gd name="T29" fmla="*/ 10 h 75"/>
                <a:gd name="T30" fmla="*/ 22 w 229"/>
                <a:gd name="T31" fmla="*/ 0 h 75"/>
                <a:gd name="T32" fmla="*/ 22 w 229"/>
                <a:gd name="T33" fmla="*/ 0 h 75"/>
                <a:gd name="T34" fmla="*/ 22 w 229"/>
                <a:gd name="T35" fmla="*/ 0 h 75"/>
                <a:gd name="T36" fmla="*/ 22 w 229"/>
                <a:gd name="T37" fmla="*/ 0 h 75"/>
                <a:gd name="T38" fmla="*/ 22 w 229"/>
                <a:gd name="T3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75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7" y="49"/>
                    <a:pt x="224" y="56"/>
                    <a:pt x="227" y="65"/>
                  </a:cubicBezTo>
                  <a:cubicBezTo>
                    <a:pt x="228" y="68"/>
                    <a:pt x="229" y="71"/>
                    <a:pt x="229" y="75"/>
                  </a:cubicBezTo>
                  <a:cubicBezTo>
                    <a:pt x="229" y="62"/>
                    <a:pt x="220" y="50"/>
                    <a:pt x="207" y="4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2" y="0"/>
                  </a:moveTo>
                  <a:cubicBezTo>
                    <a:pt x="13" y="0"/>
                    <a:pt x="5" y="4"/>
                    <a:pt x="0" y="10"/>
                  </a:cubicBezTo>
                  <a:cubicBezTo>
                    <a:pt x="5" y="4"/>
                    <a:pt x="13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35"/>
            <p:cNvSpPr/>
            <p:nvPr/>
          </p:nvSpPr>
          <p:spPr bwMode="auto">
            <a:xfrm>
              <a:off x="12943349" y="2496190"/>
              <a:ext cx="46038" cy="33338"/>
            </a:xfrm>
            <a:custGeom>
              <a:avLst/>
              <a:gdLst>
                <a:gd name="T0" fmla="*/ 4 w 12"/>
                <a:gd name="T1" fmla="*/ 0 h 9"/>
                <a:gd name="T2" fmla="*/ 4 w 12"/>
                <a:gd name="T3" fmla="*/ 0 h 9"/>
                <a:gd name="T4" fmla="*/ 0 w 12"/>
                <a:gd name="T5" fmla="*/ 6 h 9"/>
                <a:gd name="T6" fmla="*/ 12 w 12"/>
                <a:gd name="T7" fmla="*/ 9 h 9"/>
                <a:gd name="T8" fmla="*/ 4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36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avLst/>
              <a:gdLst>
                <a:gd name="T0" fmla="*/ 0 w 28"/>
                <a:gd name="T1" fmla="*/ 0 h 187"/>
                <a:gd name="T2" fmla="*/ 7 w 28"/>
                <a:gd name="T3" fmla="*/ 182 h 187"/>
                <a:gd name="T4" fmla="*/ 28 w 28"/>
                <a:gd name="T5" fmla="*/ 187 h 187"/>
                <a:gd name="T6" fmla="*/ 0 w 28"/>
                <a:gd name="T7" fmla="*/ 3 h 187"/>
                <a:gd name="T8" fmla="*/ 0 w 2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7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37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avLst/>
              <a:gdLst>
                <a:gd name="T0" fmla="*/ 0 w 28"/>
                <a:gd name="T1" fmla="*/ 0 h 187"/>
                <a:gd name="T2" fmla="*/ 7 w 28"/>
                <a:gd name="T3" fmla="*/ 182 h 187"/>
                <a:gd name="T4" fmla="*/ 28 w 28"/>
                <a:gd name="T5" fmla="*/ 187 h 187"/>
                <a:gd name="T6" fmla="*/ 0 w 28"/>
                <a:gd name="T7" fmla="*/ 3 h 187"/>
                <a:gd name="T8" fmla="*/ 0 w 28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7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38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avLst/>
              <a:gdLst>
                <a:gd name="T0" fmla="*/ 0 w 206"/>
                <a:gd name="T1" fmla="*/ 0 h 279"/>
                <a:gd name="T2" fmla="*/ 135 w 206"/>
                <a:gd name="T3" fmla="*/ 260 h 279"/>
                <a:gd name="T4" fmla="*/ 206 w 206"/>
                <a:gd name="T5" fmla="*/ 279 h 279"/>
                <a:gd name="T6" fmla="*/ 199 w 206"/>
                <a:gd name="T7" fmla="*/ 97 h 279"/>
                <a:gd name="T8" fmla="*/ 145 w 206"/>
                <a:gd name="T9" fmla="*/ 40 h 279"/>
                <a:gd name="T10" fmla="*/ 0 w 206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79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39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avLst/>
              <a:gdLst>
                <a:gd name="T0" fmla="*/ 0 w 206"/>
                <a:gd name="T1" fmla="*/ 0 h 279"/>
                <a:gd name="T2" fmla="*/ 135 w 206"/>
                <a:gd name="T3" fmla="*/ 260 h 279"/>
                <a:gd name="T4" fmla="*/ 206 w 206"/>
                <a:gd name="T5" fmla="*/ 279 h 279"/>
                <a:gd name="T6" fmla="*/ 199 w 206"/>
                <a:gd name="T7" fmla="*/ 97 h 279"/>
                <a:gd name="T8" fmla="*/ 145 w 206"/>
                <a:gd name="T9" fmla="*/ 40 h 279"/>
                <a:gd name="T10" fmla="*/ 0 w 206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79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40"/>
            <p:cNvSpPr/>
            <p:nvPr/>
          </p:nvSpPr>
          <p:spPr bwMode="auto">
            <a:xfrm>
              <a:off x="13529137" y="3085153"/>
              <a:ext cx="146050" cy="176213"/>
            </a:xfrm>
            <a:custGeom>
              <a:avLst/>
              <a:gdLst>
                <a:gd name="T0" fmla="*/ 0 w 39"/>
                <a:gd name="T1" fmla="*/ 0 h 47"/>
                <a:gd name="T2" fmla="*/ 5 w 39"/>
                <a:gd name="T3" fmla="*/ 44 h 47"/>
                <a:gd name="T4" fmla="*/ 12 w 39"/>
                <a:gd name="T5" fmla="*/ 46 h 47"/>
                <a:gd name="T6" fmla="*/ 12 w 39"/>
                <a:gd name="T7" fmla="*/ 46 h 47"/>
                <a:gd name="T8" fmla="*/ 12 w 39"/>
                <a:gd name="T9" fmla="*/ 46 h 47"/>
                <a:gd name="T10" fmla="*/ 19 w 39"/>
                <a:gd name="T11" fmla="*/ 47 h 47"/>
                <a:gd name="T12" fmla="*/ 19 w 39"/>
                <a:gd name="T13" fmla="*/ 47 h 47"/>
                <a:gd name="T14" fmla="*/ 19 w 39"/>
                <a:gd name="T15" fmla="*/ 47 h 47"/>
                <a:gd name="T16" fmla="*/ 38 w 39"/>
                <a:gd name="T17" fmla="*/ 40 h 47"/>
                <a:gd name="T18" fmla="*/ 38 w 39"/>
                <a:gd name="T19" fmla="*/ 40 h 47"/>
                <a:gd name="T20" fmla="*/ 39 w 39"/>
                <a:gd name="T21" fmla="*/ 40 h 47"/>
                <a:gd name="T22" fmla="*/ 39 w 39"/>
                <a:gd name="T23" fmla="*/ 40 h 47"/>
                <a:gd name="T24" fmla="*/ 0 w 3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4" y="47"/>
                    <a:pt x="17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6" y="47"/>
                    <a:pt x="33" y="45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41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avLst/>
              <a:gdLst>
                <a:gd name="T0" fmla="*/ 208 w 319"/>
                <a:gd name="T1" fmla="*/ 119 h 324"/>
                <a:gd name="T2" fmla="*/ 236 w 319"/>
                <a:gd name="T3" fmla="*/ 303 h 324"/>
                <a:gd name="T4" fmla="*/ 319 w 319"/>
                <a:gd name="T5" fmla="*/ 324 h 324"/>
                <a:gd name="T6" fmla="*/ 307 w 319"/>
                <a:gd name="T7" fmla="*/ 220 h 324"/>
                <a:gd name="T8" fmla="*/ 208 w 319"/>
                <a:gd name="T9" fmla="*/ 119 h 324"/>
                <a:gd name="T10" fmla="*/ 0 w 319"/>
                <a:gd name="T11" fmla="*/ 0 h 324"/>
                <a:gd name="T12" fmla="*/ 9 w 319"/>
                <a:gd name="T13" fmla="*/ 19 h 324"/>
                <a:gd name="T14" fmla="*/ 154 w 319"/>
                <a:gd name="T15" fmla="*/ 59 h 324"/>
                <a:gd name="T16" fmla="*/ 123 w 319"/>
                <a:gd name="T17" fmla="*/ 29 h 324"/>
                <a:gd name="T18" fmla="*/ 0 w 319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4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close/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42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avLst/>
              <a:gdLst>
                <a:gd name="T0" fmla="*/ 208 w 319"/>
                <a:gd name="T1" fmla="*/ 119 h 324"/>
                <a:gd name="T2" fmla="*/ 236 w 319"/>
                <a:gd name="T3" fmla="*/ 303 h 324"/>
                <a:gd name="T4" fmla="*/ 319 w 319"/>
                <a:gd name="T5" fmla="*/ 324 h 324"/>
                <a:gd name="T6" fmla="*/ 307 w 319"/>
                <a:gd name="T7" fmla="*/ 220 h 324"/>
                <a:gd name="T8" fmla="*/ 208 w 319"/>
                <a:gd name="T9" fmla="*/ 119 h 324"/>
                <a:gd name="T10" fmla="*/ 0 w 319"/>
                <a:gd name="T11" fmla="*/ 0 h 324"/>
                <a:gd name="T12" fmla="*/ 9 w 319"/>
                <a:gd name="T13" fmla="*/ 19 h 324"/>
                <a:gd name="T14" fmla="*/ 154 w 319"/>
                <a:gd name="T15" fmla="*/ 59 h 324"/>
                <a:gd name="T16" fmla="*/ 123 w 319"/>
                <a:gd name="T17" fmla="*/ 29 h 324"/>
                <a:gd name="T18" fmla="*/ 0 w 319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24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43"/>
            <p:cNvSpPr/>
            <p:nvPr/>
          </p:nvSpPr>
          <p:spPr bwMode="auto">
            <a:xfrm>
              <a:off x="12936999" y="2518415"/>
              <a:ext cx="300038" cy="263525"/>
            </a:xfrm>
            <a:custGeom>
              <a:avLst/>
              <a:gdLst>
                <a:gd name="T0" fmla="*/ 2 w 80"/>
                <a:gd name="T1" fmla="*/ 0 h 70"/>
                <a:gd name="T2" fmla="*/ 0 w 80"/>
                <a:gd name="T3" fmla="*/ 4 h 70"/>
                <a:gd name="T4" fmla="*/ 28 w 80"/>
                <a:gd name="T5" fmla="*/ 58 h 70"/>
                <a:gd name="T6" fmla="*/ 80 w 80"/>
                <a:gd name="T7" fmla="*/ 70 h 70"/>
                <a:gd name="T8" fmla="*/ 14 w 80"/>
                <a:gd name="T9" fmla="*/ 3 h 70"/>
                <a:gd name="T10" fmla="*/ 2 w 8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44"/>
            <p:cNvSpPr>
              <a:spLocks noEditPoints="1"/>
            </p:cNvSpPr>
            <p:nvPr/>
          </p:nvSpPr>
          <p:spPr bwMode="auto">
            <a:xfrm>
              <a:off x="12936999" y="2496190"/>
              <a:ext cx="738188" cy="765175"/>
            </a:xfrm>
            <a:custGeom>
              <a:avLst/>
              <a:gdLst>
                <a:gd name="T0" fmla="*/ 177 w 197"/>
                <a:gd name="T1" fmla="*/ 204 h 204"/>
                <a:gd name="T2" fmla="*/ 177 w 197"/>
                <a:gd name="T3" fmla="*/ 204 h 204"/>
                <a:gd name="T4" fmla="*/ 177 w 197"/>
                <a:gd name="T5" fmla="*/ 204 h 204"/>
                <a:gd name="T6" fmla="*/ 177 w 197"/>
                <a:gd name="T7" fmla="*/ 204 h 204"/>
                <a:gd name="T8" fmla="*/ 170 w 197"/>
                <a:gd name="T9" fmla="*/ 203 h 204"/>
                <a:gd name="T10" fmla="*/ 170 w 197"/>
                <a:gd name="T11" fmla="*/ 203 h 204"/>
                <a:gd name="T12" fmla="*/ 170 w 197"/>
                <a:gd name="T13" fmla="*/ 203 h 204"/>
                <a:gd name="T14" fmla="*/ 196 w 197"/>
                <a:gd name="T15" fmla="*/ 197 h 204"/>
                <a:gd name="T16" fmla="*/ 177 w 197"/>
                <a:gd name="T17" fmla="*/ 204 h 204"/>
                <a:gd name="T18" fmla="*/ 196 w 197"/>
                <a:gd name="T19" fmla="*/ 197 h 204"/>
                <a:gd name="T20" fmla="*/ 197 w 197"/>
                <a:gd name="T21" fmla="*/ 197 h 204"/>
                <a:gd name="T22" fmla="*/ 196 w 197"/>
                <a:gd name="T23" fmla="*/ 197 h 204"/>
                <a:gd name="T24" fmla="*/ 197 w 197"/>
                <a:gd name="T25" fmla="*/ 197 h 204"/>
                <a:gd name="T26" fmla="*/ 6 w 197"/>
                <a:gd name="T27" fmla="*/ 0 h 204"/>
                <a:gd name="T28" fmla="*/ 0 w 197"/>
                <a:gd name="T29" fmla="*/ 10 h 204"/>
                <a:gd name="T30" fmla="*/ 0 w 197"/>
                <a:gd name="T31" fmla="*/ 10 h 204"/>
                <a:gd name="T32" fmla="*/ 2 w 197"/>
                <a:gd name="T33" fmla="*/ 6 h 204"/>
                <a:gd name="T34" fmla="*/ 6 w 197"/>
                <a:gd name="T35" fmla="*/ 0 h 204"/>
                <a:gd name="T36" fmla="*/ 6 w 197"/>
                <a:gd name="T37" fmla="*/ 0 h 204"/>
                <a:gd name="T38" fmla="*/ 6 w 197"/>
                <a:gd name="T39" fmla="*/ 0 h 204"/>
                <a:gd name="T40" fmla="*/ 6 w 197"/>
                <a:gd name="T4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204">
                  <a:moveTo>
                    <a:pt x="177" y="204"/>
                  </a:move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moveTo>
                    <a:pt x="170" y="203"/>
                  </a:moveTo>
                  <a:cubicBezTo>
                    <a:pt x="170" y="203"/>
                    <a:pt x="170" y="203"/>
                    <a:pt x="170" y="203"/>
                  </a:cubicBezTo>
                  <a:cubicBezTo>
                    <a:pt x="170" y="203"/>
                    <a:pt x="170" y="203"/>
                    <a:pt x="170" y="203"/>
                  </a:cubicBezTo>
                  <a:moveTo>
                    <a:pt x="196" y="197"/>
                  </a:moveTo>
                  <a:cubicBezTo>
                    <a:pt x="191" y="202"/>
                    <a:pt x="184" y="204"/>
                    <a:pt x="177" y="204"/>
                  </a:cubicBezTo>
                  <a:cubicBezTo>
                    <a:pt x="184" y="204"/>
                    <a:pt x="191" y="202"/>
                    <a:pt x="196" y="197"/>
                  </a:cubicBezTo>
                  <a:moveTo>
                    <a:pt x="197" y="197"/>
                  </a:moveTo>
                  <a:cubicBezTo>
                    <a:pt x="197" y="197"/>
                    <a:pt x="196" y="197"/>
                    <a:pt x="196" y="197"/>
                  </a:cubicBezTo>
                  <a:cubicBezTo>
                    <a:pt x="196" y="197"/>
                    <a:pt x="197" y="197"/>
                    <a:pt x="197" y="197"/>
                  </a:cubicBezTo>
                  <a:moveTo>
                    <a:pt x="6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3" y="4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45"/>
            <p:cNvSpPr/>
            <p:nvPr/>
          </p:nvSpPr>
          <p:spPr bwMode="auto">
            <a:xfrm>
              <a:off x="12827462" y="2721615"/>
              <a:ext cx="442913" cy="457200"/>
            </a:xfrm>
            <a:custGeom>
              <a:avLst/>
              <a:gdLst>
                <a:gd name="T0" fmla="*/ 16 w 118"/>
                <a:gd name="T1" fmla="*/ 0 h 122"/>
                <a:gd name="T2" fmla="*/ 7 w 118"/>
                <a:gd name="T3" fmla="*/ 36 h 122"/>
                <a:gd name="T4" fmla="*/ 8 w 118"/>
                <a:gd name="T5" fmla="*/ 67 h 122"/>
                <a:gd name="T6" fmla="*/ 0 w 118"/>
                <a:gd name="T7" fmla="*/ 76 h 122"/>
                <a:gd name="T8" fmla="*/ 0 w 118"/>
                <a:gd name="T9" fmla="*/ 76 h 122"/>
                <a:gd name="T10" fmla="*/ 8 w 118"/>
                <a:gd name="T11" fmla="*/ 67 h 122"/>
                <a:gd name="T12" fmla="*/ 9 w 118"/>
                <a:gd name="T13" fmla="*/ 92 h 122"/>
                <a:gd name="T14" fmla="*/ 21 w 118"/>
                <a:gd name="T15" fmla="*/ 98 h 122"/>
                <a:gd name="T16" fmla="*/ 118 w 118"/>
                <a:gd name="T17" fmla="*/ 122 h 122"/>
                <a:gd name="T18" fmla="*/ 61 w 118"/>
                <a:gd name="T19" fmla="*/ 12 h 122"/>
                <a:gd name="T20" fmla="*/ 16 w 118"/>
                <a:gd name="T2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22">
                  <a:moveTo>
                    <a:pt x="16" y="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3" y="94"/>
                    <a:pt x="17" y="97"/>
                    <a:pt x="21" y="9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46"/>
            <p:cNvSpPr/>
            <p:nvPr/>
          </p:nvSpPr>
          <p:spPr bwMode="auto">
            <a:xfrm>
              <a:off x="12827462" y="2972440"/>
              <a:ext cx="33338" cy="93663"/>
            </a:xfrm>
            <a:custGeom>
              <a:avLst/>
              <a:gdLst>
                <a:gd name="T0" fmla="*/ 8 w 9"/>
                <a:gd name="T1" fmla="*/ 0 h 25"/>
                <a:gd name="T2" fmla="*/ 0 w 9"/>
                <a:gd name="T3" fmla="*/ 9 h 25"/>
                <a:gd name="T4" fmla="*/ 9 w 9"/>
                <a:gd name="T5" fmla="*/ 25 h 25"/>
                <a:gd name="T6" fmla="*/ 8 w 9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5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5"/>
                    <a:pt x="5" y="20"/>
                    <a:pt x="9" y="2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47"/>
            <p:cNvSpPr/>
            <p:nvPr/>
          </p:nvSpPr>
          <p:spPr bwMode="auto">
            <a:xfrm>
              <a:off x="12824287" y="2856553"/>
              <a:ext cx="33338" cy="150813"/>
            </a:xfrm>
            <a:custGeom>
              <a:avLst/>
              <a:gdLst>
                <a:gd name="T0" fmla="*/ 8 w 9"/>
                <a:gd name="T1" fmla="*/ 0 h 40"/>
                <a:gd name="T2" fmla="*/ 1 w 9"/>
                <a:gd name="T3" fmla="*/ 26 h 40"/>
                <a:gd name="T4" fmla="*/ 0 w 9"/>
                <a:gd name="T5" fmla="*/ 33 h 40"/>
                <a:gd name="T6" fmla="*/ 1 w 9"/>
                <a:gd name="T7" fmla="*/ 40 h 40"/>
                <a:gd name="T8" fmla="*/ 9 w 9"/>
                <a:gd name="T9" fmla="*/ 31 h 40"/>
                <a:gd name="T10" fmla="*/ 8 w 9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0">
                  <a:moveTo>
                    <a:pt x="8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9"/>
                    <a:pt x="0" y="31"/>
                    <a:pt x="0" y="33"/>
                  </a:cubicBezTo>
                  <a:cubicBezTo>
                    <a:pt x="0" y="36"/>
                    <a:pt x="1" y="38"/>
                    <a:pt x="1" y="4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48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avLst/>
              <a:gdLst>
                <a:gd name="T0" fmla="*/ 2 w 106"/>
                <a:gd name="T1" fmla="*/ 0 h 40"/>
                <a:gd name="T2" fmla="*/ 0 w 106"/>
                <a:gd name="T3" fmla="*/ 12 h 40"/>
                <a:gd name="T4" fmla="*/ 106 w 106"/>
                <a:gd name="T5" fmla="*/ 40 h 40"/>
                <a:gd name="T6" fmla="*/ 97 w 106"/>
                <a:gd name="T7" fmla="*/ 21 h 40"/>
                <a:gd name="T8" fmla="*/ 2 w 10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0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249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avLst/>
              <a:gdLst>
                <a:gd name="T0" fmla="*/ 2 w 106"/>
                <a:gd name="T1" fmla="*/ 0 h 40"/>
                <a:gd name="T2" fmla="*/ 0 w 106"/>
                <a:gd name="T3" fmla="*/ 12 h 40"/>
                <a:gd name="T4" fmla="*/ 106 w 106"/>
                <a:gd name="T5" fmla="*/ 40 h 40"/>
                <a:gd name="T6" fmla="*/ 97 w 106"/>
                <a:gd name="T7" fmla="*/ 21 h 40"/>
                <a:gd name="T8" fmla="*/ 2 w 10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0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50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avLst/>
              <a:gdLst>
                <a:gd name="T0" fmla="*/ 29 w 95"/>
                <a:gd name="T1" fmla="*/ 0 h 127"/>
                <a:gd name="T2" fmla="*/ 29 w 95"/>
                <a:gd name="T3" fmla="*/ 0 h 127"/>
                <a:gd name="T4" fmla="*/ 29 w 95"/>
                <a:gd name="T5" fmla="*/ 2 h 127"/>
                <a:gd name="T6" fmla="*/ 0 w 95"/>
                <a:gd name="T7" fmla="*/ 106 h 127"/>
                <a:gd name="T8" fmla="*/ 95 w 95"/>
                <a:gd name="T9" fmla="*/ 127 h 127"/>
                <a:gd name="T10" fmla="*/ 29 w 9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7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82828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51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avLst/>
              <a:gdLst>
                <a:gd name="T0" fmla="*/ 29 w 95"/>
                <a:gd name="T1" fmla="*/ 0 h 127"/>
                <a:gd name="T2" fmla="*/ 29 w 95"/>
                <a:gd name="T3" fmla="*/ 0 h 127"/>
                <a:gd name="T4" fmla="*/ 29 w 95"/>
                <a:gd name="T5" fmla="*/ 2 h 127"/>
                <a:gd name="T6" fmla="*/ 0 w 95"/>
                <a:gd name="T7" fmla="*/ 106 h 127"/>
                <a:gd name="T8" fmla="*/ 95 w 95"/>
                <a:gd name="T9" fmla="*/ 127 h 127"/>
                <a:gd name="T10" fmla="*/ 29 w 95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7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52"/>
            <p:cNvSpPr/>
            <p:nvPr/>
          </p:nvSpPr>
          <p:spPr bwMode="auto">
            <a:xfrm>
              <a:off x="12824287" y="2534290"/>
              <a:ext cx="112713" cy="446088"/>
            </a:xfrm>
            <a:custGeom>
              <a:avLst/>
              <a:gdLst>
                <a:gd name="T0" fmla="*/ 30 w 30"/>
                <a:gd name="T1" fmla="*/ 0 h 119"/>
                <a:gd name="T2" fmla="*/ 30 w 30"/>
                <a:gd name="T3" fmla="*/ 1 h 119"/>
                <a:gd name="T4" fmla="*/ 1 w 30"/>
                <a:gd name="T5" fmla="*/ 112 h 119"/>
                <a:gd name="T6" fmla="*/ 0 w 30"/>
                <a:gd name="T7" fmla="*/ 119 h 119"/>
                <a:gd name="T8" fmla="*/ 1 w 30"/>
                <a:gd name="T9" fmla="*/ 112 h 119"/>
                <a:gd name="T10" fmla="*/ 8 w 30"/>
                <a:gd name="T11" fmla="*/ 86 h 119"/>
                <a:gd name="T12" fmla="*/ 17 w 30"/>
                <a:gd name="T13" fmla="*/ 50 h 119"/>
                <a:gd name="T14" fmla="*/ 18 w 30"/>
                <a:gd name="T15" fmla="*/ 45 h 119"/>
                <a:gd name="T16" fmla="*/ 30 w 30"/>
                <a:gd name="T17" fmla="*/ 1 h 119"/>
                <a:gd name="T18" fmla="*/ 30 w 30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19">
                  <a:moveTo>
                    <a:pt x="30" y="0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5"/>
                    <a:pt x="0" y="117"/>
                    <a:pt x="0" y="119"/>
                  </a:cubicBezTo>
                  <a:cubicBezTo>
                    <a:pt x="0" y="117"/>
                    <a:pt x="1" y="115"/>
                    <a:pt x="1" y="112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7C8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017" name="组合 140"/>
          <p:cNvGrpSpPr/>
          <p:nvPr/>
        </p:nvGrpSpPr>
        <p:grpSpPr bwMode="auto">
          <a:xfrm rot="-2119869">
            <a:off x="10169525" y="2962275"/>
            <a:ext cx="5853113" cy="3894138"/>
            <a:chOff x="866597" y="2785074"/>
            <a:chExt cx="7684195" cy="5111692"/>
          </a:xfrm>
        </p:grpSpPr>
        <p:sp>
          <p:nvSpPr>
            <p:cNvPr id="142" name="任意多边形 141"/>
            <p:cNvSpPr/>
            <p:nvPr/>
          </p:nvSpPr>
          <p:spPr>
            <a:xfrm>
              <a:off x="863500" y="4497351"/>
              <a:ext cx="7684195" cy="3396680"/>
            </a:xfrm>
            <a:custGeom>
              <a:avLst/>
              <a:gdLst>
                <a:gd name="connsiteX0" fmla="*/ 555392 w 7657941"/>
                <a:gd name="connsiteY0" fmla="*/ 0 h 5308183"/>
                <a:gd name="connsiteX1" fmla="*/ 555392 w 7657941"/>
                <a:gd name="connsiteY1" fmla="*/ 808074 h 5308183"/>
                <a:gd name="connsiteX2" fmla="*/ 108825 w 7657941"/>
                <a:gd name="connsiteY2" fmla="*/ 1403498 h 5308183"/>
                <a:gd name="connsiteX3" fmla="*/ 193885 w 7657941"/>
                <a:gd name="connsiteY3" fmla="*/ 2743200 h 5308183"/>
                <a:gd name="connsiteX4" fmla="*/ 2129011 w 7657941"/>
                <a:gd name="connsiteY4" fmla="*/ 3189767 h 5308183"/>
                <a:gd name="connsiteX5" fmla="*/ 2490518 w 7657941"/>
                <a:gd name="connsiteY5" fmla="*/ 2317898 h 5308183"/>
                <a:gd name="connsiteX6" fmla="*/ 938164 w 7657941"/>
                <a:gd name="connsiteY6" fmla="*/ 1552353 h 5308183"/>
                <a:gd name="connsiteX7" fmla="*/ 789308 w 7657941"/>
                <a:gd name="connsiteY7" fmla="*/ 4359349 h 5308183"/>
                <a:gd name="connsiteX8" fmla="*/ 5786611 w 7657941"/>
                <a:gd name="connsiteY8" fmla="*/ 5295014 h 5308183"/>
                <a:gd name="connsiteX9" fmla="*/ 7657941 w 7657941"/>
                <a:gd name="connsiteY9" fmla="*/ 4933507 h 5308183"/>
                <a:gd name="connsiteX0-1" fmla="*/ 555392 w 7657941"/>
                <a:gd name="connsiteY0-2" fmla="*/ 0 h 5308183"/>
                <a:gd name="connsiteX1-3" fmla="*/ 555392 w 7657941"/>
                <a:gd name="connsiteY1-4" fmla="*/ 808074 h 5308183"/>
                <a:gd name="connsiteX2-5" fmla="*/ 108825 w 7657941"/>
                <a:gd name="connsiteY2-6" fmla="*/ 1403498 h 5308183"/>
                <a:gd name="connsiteX3-7" fmla="*/ 193885 w 7657941"/>
                <a:gd name="connsiteY3-8" fmla="*/ 2743200 h 5308183"/>
                <a:gd name="connsiteX4-9" fmla="*/ 2129011 w 7657941"/>
                <a:gd name="connsiteY4-10" fmla="*/ 3189767 h 5308183"/>
                <a:gd name="connsiteX5-11" fmla="*/ 2490518 w 7657941"/>
                <a:gd name="connsiteY5-12" fmla="*/ 2317898 h 5308183"/>
                <a:gd name="connsiteX6-13" fmla="*/ 938164 w 7657941"/>
                <a:gd name="connsiteY6-14" fmla="*/ 1552353 h 5308183"/>
                <a:gd name="connsiteX7-15" fmla="*/ 789308 w 7657941"/>
                <a:gd name="connsiteY7-16" fmla="*/ 4359349 h 5308183"/>
                <a:gd name="connsiteX8-17" fmla="*/ 5786611 w 7657941"/>
                <a:gd name="connsiteY8-18" fmla="*/ 5295014 h 5308183"/>
                <a:gd name="connsiteX9-19" fmla="*/ 7657941 w 7657941"/>
                <a:gd name="connsiteY9-20" fmla="*/ 4933507 h 5308183"/>
                <a:gd name="connsiteX0-21" fmla="*/ 555392 w 7657941"/>
                <a:gd name="connsiteY0-22" fmla="*/ 0 h 5308183"/>
                <a:gd name="connsiteX1-23" fmla="*/ 555392 w 7657941"/>
                <a:gd name="connsiteY1-24" fmla="*/ 808074 h 5308183"/>
                <a:gd name="connsiteX2-25" fmla="*/ 108825 w 7657941"/>
                <a:gd name="connsiteY2-26" fmla="*/ 1403498 h 5308183"/>
                <a:gd name="connsiteX3-27" fmla="*/ 193885 w 7657941"/>
                <a:gd name="connsiteY3-28" fmla="*/ 2743200 h 5308183"/>
                <a:gd name="connsiteX4-29" fmla="*/ 2129011 w 7657941"/>
                <a:gd name="connsiteY4-30" fmla="*/ 3189767 h 5308183"/>
                <a:gd name="connsiteX5-31" fmla="*/ 2490518 w 7657941"/>
                <a:gd name="connsiteY5-32" fmla="*/ 2317898 h 5308183"/>
                <a:gd name="connsiteX6-33" fmla="*/ 938164 w 7657941"/>
                <a:gd name="connsiteY6-34" fmla="*/ 1552353 h 5308183"/>
                <a:gd name="connsiteX7-35" fmla="*/ 789308 w 7657941"/>
                <a:gd name="connsiteY7-36" fmla="*/ 4359349 h 5308183"/>
                <a:gd name="connsiteX8-37" fmla="*/ 5786611 w 7657941"/>
                <a:gd name="connsiteY8-38" fmla="*/ 5295014 h 5308183"/>
                <a:gd name="connsiteX9-39" fmla="*/ 7657941 w 7657941"/>
                <a:gd name="connsiteY9-40" fmla="*/ 4933507 h 5308183"/>
                <a:gd name="connsiteX0-41" fmla="*/ 581646 w 7684195"/>
                <a:gd name="connsiteY0-42" fmla="*/ 0 h 5308183"/>
                <a:gd name="connsiteX1-43" fmla="*/ 581646 w 7684195"/>
                <a:gd name="connsiteY1-44" fmla="*/ 808074 h 5308183"/>
                <a:gd name="connsiteX2-45" fmla="*/ 135079 w 7684195"/>
                <a:gd name="connsiteY2-46" fmla="*/ 1403498 h 5308183"/>
                <a:gd name="connsiteX3-47" fmla="*/ 220139 w 7684195"/>
                <a:gd name="connsiteY3-48" fmla="*/ 2743200 h 5308183"/>
                <a:gd name="connsiteX4-49" fmla="*/ 2155265 w 7684195"/>
                <a:gd name="connsiteY4-50" fmla="*/ 3189767 h 5308183"/>
                <a:gd name="connsiteX5-51" fmla="*/ 2516772 w 7684195"/>
                <a:gd name="connsiteY5-52" fmla="*/ 2317898 h 5308183"/>
                <a:gd name="connsiteX6-53" fmla="*/ 964418 w 7684195"/>
                <a:gd name="connsiteY6-54" fmla="*/ 1552353 h 5308183"/>
                <a:gd name="connsiteX7-55" fmla="*/ 815562 w 7684195"/>
                <a:gd name="connsiteY7-56" fmla="*/ 4359349 h 5308183"/>
                <a:gd name="connsiteX8-57" fmla="*/ 5812865 w 7684195"/>
                <a:gd name="connsiteY8-58" fmla="*/ 5295014 h 5308183"/>
                <a:gd name="connsiteX9-59" fmla="*/ 7684195 w 7684195"/>
                <a:gd name="connsiteY9-60" fmla="*/ 4933507 h 5308183"/>
                <a:gd name="connsiteX0-61" fmla="*/ 581646 w 7684195"/>
                <a:gd name="connsiteY0-62" fmla="*/ 0 h 5308183"/>
                <a:gd name="connsiteX1-63" fmla="*/ 581646 w 7684195"/>
                <a:gd name="connsiteY1-64" fmla="*/ 808074 h 5308183"/>
                <a:gd name="connsiteX2-65" fmla="*/ 135079 w 7684195"/>
                <a:gd name="connsiteY2-66" fmla="*/ 1403498 h 5308183"/>
                <a:gd name="connsiteX3-67" fmla="*/ 220139 w 7684195"/>
                <a:gd name="connsiteY3-68" fmla="*/ 2743200 h 5308183"/>
                <a:gd name="connsiteX4-69" fmla="*/ 2155265 w 7684195"/>
                <a:gd name="connsiteY4-70" fmla="*/ 3189767 h 5308183"/>
                <a:gd name="connsiteX5-71" fmla="*/ 2516772 w 7684195"/>
                <a:gd name="connsiteY5-72" fmla="*/ 2317898 h 5308183"/>
                <a:gd name="connsiteX6-73" fmla="*/ 964418 w 7684195"/>
                <a:gd name="connsiteY6-74" fmla="*/ 1552353 h 5308183"/>
                <a:gd name="connsiteX7-75" fmla="*/ 815562 w 7684195"/>
                <a:gd name="connsiteY7-76" fmla="*/ 4359349 h 5308183"/>
                <a:gd name="connsiteX8-77" fmla="*/ 5812865 w 7684195"/>
                <a:gd name="connsiteY8-78" fmla="*/ 5295014 h 5308183"/>
                <a:gd name="connsiteX9-79" fmla="*/ 7684195 w 7684195"/>
                <a:gd name="connsiteY9-80" fmla="*/ 4933507 h 5308183"/>
                <a:gd name="connsiteX0-81" fmla="*/ 581646 w 7684195"/>
                <a:gd name="connsiteY0-82" fmla="*/ 0 h 5308183"/>
                <a:gd name="connsiteX1-83" fmla="*/ 581646 w 7684195"/>
                <a:gd name="connsiteY1-84" fmla="*/ 808074 h 5308183"/>
                <a:gd name="connsiteX2-85" fmla="*/ 135079 w 7684195"/>
                <a:gd name="connsiteY2-86" fmla="*/ 1403498 h 5308183"/>
                <a:gd name="connsiteX3-87" fmla="*/ 220139 w 7684195"/>
                <a:gd name="connsiteY3-88" fmla="*/ 2743200 h 5308183"/>
                <a:gd name="connsiteX4-89" fmla="*/ 2155265 w 7684195"/>
                <a:gd name="connsiteY4-90" fmla="*/ 3189767 h 5308183"/>
                <a:gd name="connsiteX5-91" fmla="*/ 2516772 w 7684195"/>
                <a:gd name="connsiteY5-92" fmla="*/ 2317898 h 5308183"/>
                <a:gd name="connsiteX6-93" fmla="*/ 1002518 w 7684195"/>
                <a:gd name="connsiteY6-94" fmla="*/ 1666653 h 5308183"/>
                <a:gd name="connsiteX7-95" fmla="*/ 815562 w 7684195"/>
                <a:gd name="connsiteY7-96" fmla="*/ 4359349 h 5308183"/>
                <a:gd name="connsiteX8-97" fmla="*/ 5812865 w 7684195"/>
                <a:gd name="connsiteY8-98" fmla="*/ 5295014 h 5308183"/>
                <a:gd name="connsiteX9-99" fmla="*/ 7684195 w 7684195"/>
                <a:gd name="connsiteY9-100" fmla="*/ 4933507 h 53081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7684195" h="5308183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44" name="圆角矩形 14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name="adj" fmla="val 6493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avLst/>
                <a:gdLst>
                  <a:gd name="connsiteX0" fmla="*/ 477861 w 914661"/>
                  <a:gd name="connsiteY0" fmla="*/ 0 h 776192"/>
                  <a:gd name="connsiteX1" fmla="*/ 874111 w 914661"/>
                  <a:gd name="connsiteY1" fmla="*/ 171108 h 776192"/>
                  <a:gd name="connsiteX2" fmla="*/ 914661 w 914661"/>
                  <a:gd name="connsiteY2" fmla="*/ 231782 h 776192"/>
                  <a:gd name="connsiteX3" fmla="*/ 914661 w 914661"/>
                  <a:gd name="connsiteY3" fmla="*/ 544410 h 776192"/>
                  <a:gd name="connsiteX4" fmla="*/ 874111 w 914661"/>
                  <a:gd name="connsiteY4" fmla="*/ 605085 h 776192"/>
                  <a:gd name="connsiteX5" fmla="*/ 477861 w 914661"/>
                  <a:gd name="connsiteY5" fmla="*/ 776192 h 776192"/>
                  <a:gd name="connsiteX6" fmla="*/ 0 w 914661"/>
                  <a:gd name="connsiteY6" fmla="*/ 388096 h 776192"/>
                  <a:gd name="connsiteX7" fmla="*/ 477861 w 914661"/>
                  <a:gd name="connsiteY7" fmla="*/ 0 h 7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661" h="776192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任意多边形 14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avLst/>
                <a:gdLst>
                  <a:gd name="connsiteX0" fmla="*/ 477861 w 914661"/>
                  <a:gd name="connsiteY0" fmla="*/ 0 h 776192"/>
                  <a:gd name="connsiteX1" fmla="*/ 874111 w 914661"/>
                  <a:gd name="connsiteY1" fmla="*/ 171108 h 776192"/>
                  <a:gd name="connsiteX2" fmla="*/ 914661 w 914661"/>
                  <a:gd name="connsiteY2" fmla="*/ 231782 h 776192"/>
                  <a:gd name="connsiteX3" fmla="*/ 914661 w 914661"/>
                  <a:gd name="connsiteY3" fmla="*/ 544410 h 776192"/>
                  <a:gd name="connsiteX4" fmla="*/ 874111 w 914661"/>
                  <a:gd name="connsiteY4" fmla="*/ 605085 h 776192"/>
                  <a:gd name="connsiteX5" fmla="*/ 477861 w 914661"/>
                  <a:gd name="connsiteY5" fmla="*/ 776192 h 776192"/>
                  <a:gd name="connsiteX6" fmla="*/ 0 w 914661"/>
                  <a:gd name="connsiteY6" fmla="*/ 388096 h 776192"/>
                  <a:gd name="connsiteX7" fmla="*/ 477861 w 914661"/>
                  <a:gd name="connsiteY7" fmla="*/ 0 h 7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661" h="776192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name="adj" fmla="val 50000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name="adj" fmla="val 50000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avLst/>
                <a:gdLst>
                  <a:gd name="connsiteX0" fmla="*/ 81918 w 81918"/>
                  <a:gd name="connsiteY0" fmla="*/ 0 h 793524"/>
                  <a:gd name="connsiteX1" fmla="*/ 81918 w 81918"/>
                  <a:gd name="connsiteY1" fmla="*/ 782886 h 793524"/>
                  <a:gd name="connsiteX2" fmla="*/ 71280 w 81918"/>
                  <a:gd name="connsiteY2" fmla="*/ 793524 h 793524"/>
                  <a:gd name="connsiteX3" fmla="*/ 0 w 81918"/>
                  <a:gd name="connsiteY3" fmla="*/ 793524 h 793524"/>
                  <a:gd name="connsiteX4" fmla="*/ 0 w 81918"/>
                  <a:gd name="connsiteY4" fmla="*/ 115165 h 793524"/>
                  <a:gd name="connsiteX5" fmla="*/ 75474 w 81918"/>
                  <a:gd name="connsiteY5" fmla="*/ 1301 h 79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18" h="793524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3018" name="组合 150"/>
          <p:cNvGrpSpPr/>
          <p:nvPr/>
        </p:nvGrpSpPr>
        <p:grpSpPr bwMode="auto">
          <a:xfrm rot="-4007701">
            <a:off x="10694194" y="3355182"/>
            <a:ext cx="1817687" cy="5251450"/>
            <a:chOff x="3773760" y="1777693"/>
            <a:chExt cx="2385666" cy="6894952"/>
          </a:xfrm>
        </p:grpSpPr>
        <p:grpSp>
          <p:nvGrpSpPr>
            <p:cNvPr id="152" name="组合 151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dist="1016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54" name="圆角矩形 15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name="adj" fmla="val 6493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avLst/>
                <a:gdLst>
                  <a:gd name="connsiteX0" fmla="*/ 477861 w 914661"/>
                  <a:gd name="connsiteY0" fmla="*/ 0 h 776192"/>
                  <a:gd name="connsiteX1" fmla="*/ 874111 w 914661"/>
                  <a:gd name="connsiteY1" fmla="*/ 171108 h 776192"/>
                  <a:gd name="connsiteX2" fmla="*/ 914661 w 914661"/>
                  <a:gd name="connsiteY2" fmla="*/ 231782 h 776192"/>
                  <a:gd name="connsiteX3" fmla="*/ 914661 w 914661"/>
                  <a:gd name="connsiteY3" fmla="*/ 544410 h 776192"/>
                  <a:gd name="connsiteX4" fmla="*/ 874111 w 914661"/>
                  <a:gd name="connsiteY4" fmla="*/ 605085 h 776192"/>
                  <a:gd name="connsiteX5" fmla="*/ 477861 w 914661"/>
                  <a:gd name="connsiteY5" fmla="*/ 776192 h 776192"/>
                  <a:gd name="connsiteX6" fmla="*/ 0 w 914661"/>
                  <a:gd name="connsiteY6" fmla="*/ 388096 h 776192"/>
                  <a:gd name="connsiteX7" fmla="*/ 477861 w 914661"/>
                  <a:gd name="connsiteY7" fmla="*/ 0 h 7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661" h="776192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avLst/>
                <a:gdLst>
                  <a:gd name="connsiteX0" fmla="*/ 477861 w 914661"/>
                  <a:gd name="connsiteY0" fmla="*/ 0 h 776192"/>
                  <a:gd name="connsiteX1" fmla="*/ 874111 w 914661"/>
                  <a:gd name="connsiteY1" fmla="*/ 171108 h 776192"/>
                  <a:gd name="connsiteX2" fmla="*/ 914661 w 914661"/>
                  <a:gd name="connsiteY2" fmla="*/ 231782 h 776192"/>
                  <a:gd name="connsiteX3" fmla="*/ 914661 w 914661"/>
                  <a:gd name="connsiteY3" fmla="*/ 544410 h 776192"/>
                  <a:gd name="connsiteX4" fmla="*/ 874111 w 914661"/>
                  <a:gd name="connsiteY4" fmla="*/ 605085 h 776192"/>
                  <a:gd name="connsiteX5" fmla="*/ 477861 w 914661"/>
                  <a:gd name="connsiteY5" fmla="*/ 776192 h 776192"/>
                  <a:gd name="connsiteX6" fmla="*/ 0 w 914661"/>
                  <a:gd name="connsiteY6" fmla="*/ 388096 h 776192"/>
                  <a:gd name="connsiteX7" fmla="*/ 477861 w 914661"/>
                  <a:gd name="connsiteY7" fmla="*/ 0 h 77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661" h="776192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name="adj" fmla="val 50000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name="adj" fmla="val 50000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avLst/>
                <a:gdLst>
                  <a:gd name="connsiteX0" fmla="*/ 81918 w 81918"/>
                  <a:gd name="connsiteY0" fmla="*/ 0 h 793524"/>
                  <a:gd name="connsiteX1" fmla="*/ 81918 w 81918"/>
                  <a:gd name="connsiteY1" fmla="*/ 782886 h 793524"/>
                  <a:gd name="connsiteX2" fmla="*/ 71280 w 81918"/>
                  <a:gd name="connsiteY2" fmla="*/ 793524 h 793524"/>
                  <a:gd name="connsiteX3" fmla="*/ 0 w 81918"/>
                  <a:gd name="connsiteY3" fmla="*/ 793524 h 793524"/>
                  <a:gd name="connsiteX4" fmla="*/ 0 w 81918"/>
                  <a:gd name="connsiteY4" fmla="*/ 115165 h 793524"/>
                  <a:gd name="connsiteX5" fmla="*/ 75474 w 81918"/>
                  <a:gd name="connsiteY5" fmla="*/ 1301 h 79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18" h="793524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3" name="任意多边形 152"/>
            <p:cNvSpPr/>
            <p:nvPr/>
          </p:nvSpPr>
          <p:spPr>
            <a:xfrm rot="20822485">
              <a:off x="4754472" y="3346940"/>
              <a:ext cx="1391813" cy="5321285"/>
            </a:xfrm>
            <a:custGeom>
              <a:avLst/>
              <a:gdLst>
                <a:gd name="connsiteX0" fmla="*/ 300778 w 1392158"/>
                <a:gd name="connsiteY0" fmla="*/ 0 h 5320426"/>
                <a:gd name="connsiteX1" fmla="*/ 5810 w 1392158"/>
                <a:gd name="connsiteY1" fmla="*/ 1209368 h 5320426"/>
                <a:gd name="connsiteX2" fmla="*/ 536752 w 1392158"/>
                <a:gd name="connsiteY2" fmla="*/ 2861187 h 5320426"/>
                <a:gd name="connsiteX3" fmla="*/ 241784 w 1392158"/>
                <a:gd name="connsiteY3" fmla="*/ 5102942 h 5320426"/>
                <a:gd name="connsiteX4" fmla="*/ 1392158 w 1392158"/>
                <a:gd name="connsiteY4" fmla="*/ 5250426 h 532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158" h="5320426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314575"/>
            <a:ext cx="19764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Oval 15"/>
          <p:cNvSpPr/>
          <p:nvPr/>
        </p:nvSpPr>
        <p:spPr>
          <a:xfrm>
            <a:off x="8931275" y="179387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3021" name="图片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625975"/>
            <a:ext cx="23336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椭圆 1"/>
          <p:cNvSpPr>
            <a:spLocks noChangeArrowheads="1"/>
          </p:cNvSpPr>
          <p:nvPr/>
        </p:nvSpPr>
        <p:spPr bwMode="auto">
          <a:xfrm>
            <a:off x="8385175" y="3681413"/>
            <a:ext cx="193675" cy="193675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5676A4"/>
            </a:solidFill>
            <a:rou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3023" name="椭圆 160"/>
          <p:cNvSpPr>
            <a:spLocks noChangeArrowheads="1"/>
          </p:cNvSpPr>
          <p:nvPr/>
        </p:nvSpPr>
        <p:spPr bwMode="auto">
          <a:xfrm>
            <a:off x="3575050" y="3719513"/>
            <a:ext cx="195263" cy="193675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5676A4"/>
            </a:solidFill>
            <a:rou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43024" name="椭圆 161"/>
          <p:cNvSpPr>
            <a:spLocks noChangeArrowheads="1"/>
          </p:cNvSpPr>
          <p:nvPr/>
        </p:nvSpPr>
        <p:spPr bwMode="auto">
          <a:xfrm>
            <a:off x="5999163" y="2924175"/>
            <a:ext cx="193675" cy="195263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5676A4"/>
            </a:solidFill>
            <a:rou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pic>
        <p:nvPicPr>
          <p:cNvPr id="43025" name="图片 1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098800"/>
            <a:ext cx="56483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9480550" y="30686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2427288" y="522922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036" name="文本框 1"/>
          <p:cNvSpPr txBox="1">
            <a:spLocks noChangeArrowheads="1"/>
          </p:cNvSpPr>
          <p:nvPr/>
        </p:nvSpPr>
        <p:spPr bwMode="auto">
          <a:xfrm>
            <a:off x="169863" y="476250"/>
            <a:ext cx="957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10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4037" name="矩形 2"/>
          <p:cNvSpPr>
            <a:spLocks noChangeArrowheads="1"/>
          </p:cNvSpPr>
          <p:nvPr/>
        </p:nvSpPr>
        <p:spPr bwMode="auto">
          <a:xfrm>
            <a:off x="1331913" y="466725"/>
            <a:ext cx="43322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汽车业：销售与制造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8" name="矩形 160"/>
          <p:cNvSpPr>
            <a:spLocks noChangeArrowheads="1"/>
          </p:cNvSpPr>
          <p:nvPr/>
        </p:nvSpPr>
        <p:spPr bwMode="auto">
          <a:xfrm>
            <a:off x="1703388" y="1628775"/>
            <a:ext cx="4481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目前，在线买车还是个时髦行为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2" name="图示 161"/>
          <p:cNvGraphicFramePr/>
          <p:nvPr/>
        </p:nvGraphicFramePr>
        <p:xfrm>
          <a:off x="5879976" y="1772816"/>
          <a:ext cx="5397729" cy="359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40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357563"/>
            <a:ext cx="20526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矩形 162"/>
          <p:cNvSpPr/>
          <p:nvPr/>
        </p:nvSpPr>
        <p:spPr>
          <a:xfrm>
            <a:off x="7751763" y="5300663"/>
            <a:ext cx="182721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交易模式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1808163" y="5300663"/>
            <a:ext cx="4287837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特斯拉撬起电动汽车业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4062413" y="4652963"/>
            <a:ext cx="40671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跨界的趋势与未来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4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6" name="椭圆 5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D14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5" name="文本框 4"/>
            <p:cNvSpPr txBox="1">
              <a:spLocks noChangeArrowheads="1"/>
            </p:cNvSpPr>
            <p:nvPr userDrawn="1"/>
          </p:nvSpPr>
          <p:spPr bwMode="auto">
            <a:xfrm>
              <a:off x="9664425" y="963098"/>
              <a:ext cx="1927716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216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8" name="等腰三角形 7"/>
          <p:cNvSpPr>
            <a:spLocks noChangeArrowheads="1"/>
          </p:cNvSpPr>
          <p:nvPr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>
            <a:spLocks noChangeArrowheads="1"/>
          </p:cNvSpPr>
          <p:nvPr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>
            <a:spLocks noChangeArrowheads="1"/>
          </p:cNvSpPr>
          <p:nvPr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等腰三角形 12"/>
          <p:cNvSpPr>
            <a:spLocks noChangeArrowheads="1"/>
          </p:cNvSpPr>
          <p:nvPr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等腰三角形 13"/>
          <p:cNvSpPr>
            <a:spLocks noChangeArrowheads="1"/>
          </p:cNvSpPr>
          <p:nvPr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等腰三角形 14"/>
          <p:cNvSpPr>
            <a:spLocks noChangeArrowheads="1"/>
          </p:cNvSpPr>
          <p:nvPr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等腰三角形 15"/>
          <p:cNvSpPr>
            <a:spLocks noChangeArrowheads="1"/>
          </p:cNvSpPr>
          <p:nvPr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等腰三角形 16"/>
          <p:cNvSpPr>
            <a:spLocks noChangeArrowheads="1"/>
          </p:cNvSpPr>
          <p:nvPr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>
            <a:spLocks noChangeArrowheads="1"/>
          </p:cNvSpPr>
          <p:nvPr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5" name="等腰三角形 24"/>
          <p:cNvSpPr>
            <a:spLocks noChangeArrowheads="1"/>
          </p:cNvSpPr>
          <p:nvPr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等腰三角形 25"/>
          <p:cNvSpPr>
            <a:spLocks noChangeArrowheads="1"/>
          </p:cNvSpPr>
          <p:nvPr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9" name="等腰三角形 28"/>
          <p:cNvSpPr>
            <a:spLocks noChangeArrowheads="1"/>
          </p:cNvSpPr>
          <p:nvPr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0" name="等腰三角形 29"/>
          <p:cNvSpPr>
            <a:spLocks noChangeArrowheads="1"/>
          </p:cNvSpPr>
          <p:nvPr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等腰三角形 32"/>
          <p:cNvSpPr>
            <a:spLocks noChangeArrowheads="1"/>
          </p:cNvSpPr>
          <p:nvPr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等腰三角形 33"/>
          <p:cNvSpPr>
            <a:spLocks noChangeArrowheads="1"/>
          </p:cNvSpPr>
          <p:nvPr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5" name="等腰三角形 34"/>
          <p:cNvSpPr>
            <a:spLocks noChangeArrowheads="1"/>
          </p:cNvSpPr>
          <p:nvPr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等腰三角形 35"/>
          <p:cNvSpPr>
            <a:spLocks noChangeArrowheads="1"/>
          </p:cNvSpPr>
          <p:nvPr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D143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半透明文字衬底"/>
          <p:cNvSpPr txBox="1"/>
          <p:nvPr/>
        </p:nvSpPr>
        <p:spPr>
          <a:xfrm>
            <a:off x="1471176" y="4005064"/>
            <a:ext cx="9249648" cy="22313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3900" dirty="0">
                <a:solidFill>
                  <a:schemeClr val="bg2">
                    <a:lumMod val="50000"/>
                    <a:lumOff val="50000"/>
                    <a:alpha val="10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COURSE</a:t>
            </a:r>
            <a:endParaRPr lang="zh-CN" altLang="en-US" sz="13900" dirty="0">
              <a:solidFill>
                <a:schemeClr val="bg2">
                  <a:lumMod val="50000"/>
                  <a:lumOff val="50000"/>
                  <a:alpha val="10000"/>
                </a:scheme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46083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智能手机进入新阶段</a:t>
            </a:r>
          </a:p>
        </p:txBody>
      </p:sp>
      <p:sp>
        <p:nvSpPr>
          <p:cNvPr id="46084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6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aphicFrame>
        <p:nvGraphicFramePr>
          <p:cNvPr id="46085" name="图表 4"/>
          <p:cNvGraphicFramePr/>
          <p:nvPr/>
        </p:nvGraphicFramePr>
        <p:xfrm>
          <a:off x="1479550" y="3233738"/>
          <a:ext cx="9232900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9241790" imgH="3054350" progId="Excel.Chart.8">
                  <p:embed/>
                </p:oleObj>
              </mc:Choice>
              <mc:Fallback>
                <p:oleObj name="图表" r:id="rId2" imgW="9241790" imgH="3054350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3233738"/>
                        <a:ext cx="9232900" cy="304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矩形 7"/>
          <p:cNvSpPr>
            <a:spLocks noChangeArrowheads="1"/>
          </p:cNvSpPr>
          <p:nvPr/>
        </p:nvSpPr>
        <p:spPr bwMode="auto">
          <a:xfrm>
            <a:off x="1119188" y="1652588"/>
            <a:ext cx="99536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2016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年，智能手机用户将正式超过功能手机用户数。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年，智能手机用户数将高达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亿。智能手机将成为人类最主要的智能终端设备。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5"/>
          <p:cNvSpPr/>
          <p:nvPr/>
        </p:nvSpPr>
        <p:spPr>
          <a:xfrm>
            <a:off x="3359150" y="422116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Oval 15"/>
          <p:cNvSpPr/>
          <p:nvPr/>
        </p:nvSpPr>
        <p:spPr>
          <a:xfrm>
            <a:off x="7751763" y="32083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>
            <a:spLocks noChangeArrowheads="1"/>
          </p:cNvSpPr>
          <p:nvPr/>
        </p:nvSpPr>
        <p:spPr bwMode="auto">
          <a:xfrm>
            <a:off x="854075" y="696913"/>
            <a:ext cx="10567988" cy="48196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grpSp>
        <p:nvGrpSpPr>
          <p:cNvPr id="28674" name="组合 1"/>
          <p:cNvGrpSpPr/>
          <p:nvPr/>
        </p:nvGrpSpPr>
        <p:grpSpPr bwMode="auto">
          <a:xfrm>
            <a:off x="2028825" y="1724025"/>
            <a:ext cx="8153400" cy="784225"/>
            <a:chOff x="2028371" y="1652588"/>
            <a:chExt cx="8153555" cy="783850"/>
          </a:xfrm>
        </p:grpSpPr>
        <p:sp>
          <p:nvSpPr>
            <p:cNvPr id="28687" name="矩形 14"/>
            <p:cNvSpPr>
              <a:spLocks noChangeArrowheads="1"/>
            </p:cNvSpPr>
            <p:nvPr/>
          </p:nvSpPr>
          <p:spPr bwMode="auto">
            <a:xfrm>
              <a:off x="4107098" y="1652588"/>
              <a:ext cx="4067175" cy="78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600" b="1" dirty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跨界爆发的条件</a:t>
              </a:r>
              <a:endParaRPr lang="en-US" altLang="zh-CN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8" name="椭圆 6"/>
            <p:cNvSpPr>
              <a:spLocks noChangeArrowheads="1"/>
            </p:cNvSpPr>
            <p:nvPr/>
          </p:nvSpPr>
          <p:spPr bwMode="auto">
            <a:xfrm>
              <a:off x="2028371" y="1801644"/>
              <a:ext cx="539905" cy="540169"/>
            </a:xfrm>
            <a:prstGeom prst="ellipse">
              <a:avLst/>
            </a:prstGeom>
            <a:solidFill>
              <a:srgbClr val="4BD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9" name="文本框 13"/>
            <p:cNvSpPr txBox="1">
              <a:spLocks noChangeArrowheads="1"/>
            </p:cNvSpPr>
            <p:nvPr/>
          </p:nvSpPr>
          <p:spPr bwMode="auto">
            <a:xfrm>
              <a:off x="2031310" y="1717675"/>
              <a:ext cx="534027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 dirty="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4000" b="1" dirty="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90" name="椭圆 24"/>
            <p:cNvSpPr>
              <a:spLocks noChangeArrowheads="1"/>
            </p:cNvSpPr>
            <p:nvPr/>
          </p:nvSpPr>
          <p:spPr bwMode="auto">
            <a:xfrm>
              <a:off x="9642021" y="1777790"/>
              <a:ext cx="539905" cy="539897"/>
            </a:xfrm>
            <a:prstGeom prst="ellipse">
              <a:avLst/>
            </a:prstGeom>
            <a:solidFill>
              <a:srgbClr val="4BD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9644960" y="1693863"/>
              <a:ext cx="534027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grpSp>
        <p:nvGrpSpPr>
          <p:cNvPr id="28675" name="组合 3"/>
          <p:cNvGrpSpPr/>
          <p:nvPr/>
        </p:nvGrpSpPr>
        <p:grpSpPr bwMode="auto">
          <a:xfrm>
            <a:off x="2028825" y="2687638"/>
            <a:ext cx="8153400" cy="785812"/>
            <a:chOff x="2028371" y="2456777"/>
            <a:chExt cx="8153555" cy="785482"/>
          </a:xfrm>
        </p:grpSpPr>
        <p:sp>
          <p:nvSpPr>
            <p:cNvPr id="28682" name="矩形 1"/>
            <p:cNvSpPr>
              <a:spLocks noChangeArrowheads="1"/>
            </p:cNvSpPr>
            <p:nvPr/>
          </p:nvSpPr>
          <p:spPr bwMode="auto">
            <a:xfrm>
              <a:off x="3647728" y="2456777"/>
              <a:ext cx="4985915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600" b="1" dirty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跨界带来的整合与重塑</a:t>
              </a:r>
            </a:p>
          </p:txBody>
        </p:sp>
        <p:sp>
          <p:nvSpPr>
            <p:cNvPr id="28683" name="椭圆 7"/>
            <p:cNvSpPr>
              <a:spLocks noChangeArrowheads="1"/>
            </p:cNvSpPr>
            <p:nvPr/>
          </p:nvSpPr>
          <p:spPr bwMode="auto">
            <a:xfrm>
              <a:off x="2028371" y="2618121"/>
              <a:ext cx="539905" cy="540169"/>
            </a:xfrm>
            <a:prstGeom prst="ellipse">
              <a:avLst/>
            </a:prstGeom>
            <a:solidFill>
              <a:srgbClr val="F7A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4" name="文本框 18"/>
            <p:cNvSpPr txBox="1">
              <a:spLocks noChangeArrowheads="1"/>
            </p:cNvSpPr>
            <p:nvPr/>
          </p:nvSpPr>
          <p:spPr bwMode="auto">
            <a:xfrm>
              <a:off x="2040926" y="2534152"/>
              <a:ext cx="514794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85" name="椭圆 25"/>
            <p:cNvSpPr>
              <a:spLocks noChangeArrowheads="1"/>
            </p:cNvSpPr>
            <p:nvPr/>
          </p:nvSpPr>
          <p:spPr bwMode="auto">
            <a:xfrm>
              <a:off x="9642021" y="2593856"/>
              <a:ext cx="539905" cy="539897"/>
            </a:xfrm>
            <a:prstGeom prst="ellipse">
              <a:avLst/>
            </a:prstGeom>
            <a:solidFill>
              <a:srgbClr val="F7A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6" name="文本框 28"/>
            <p:cNvSpPr txBox="1">
              <a:spLocks noChangeArrowheads="1"/>
            </p:cNvSpPr>
            <p:nvPr/>
          </p:nvSpPr>
          <p:spPr bwMode="auto">
            <a:xfrm>
              <a:off x="9654576" y="2509929"/>
              <a:ext cx="514794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grpSp>
        <p:nvGrpSpPr>
          <p:cNvPr id="28676" name="组合 4"/>
          <p:cNvGrpSpPr/>
          <p:nvPr/>
        </p:nvGrpSpPr>
        <p:grpSpPr bwMode="auto">
          <a:xfrm>
            <a:off x="2036763" y="3652838"/>
            <a:ext cx="8153400" cy="784225"/>
            <a:chOff x="2036517" y="3324238"/>
            <a:chExt cx="8153555" cy="784830"/>
          </a:xfrm>
        </p:grpSpPr>
        <p:sp>
          <p:nvSpPr>
            <p:cNvPr id="28677" name="矩形 15"/>
            <p:cNvSpPr>
              <a:spLocks noChangeArrowheads="1"/>
            </p:cNvSpPr>
            <p:nvPr/>
          </p:nvSpPr>
          <p:spPr bwMode="auto">
            <a:xfrm>
              <a:off x="4107098" y="3324238"/>
              <a:ext cx="4067175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600" b="1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跨界的趋势与未来</a:t>
              </a:r>
            </a:p>
          </p:txBody>
        </p:sp>
        <p:sp>
          <p:nvSpPr>
            <p:cNvPr id="28678" name="椭圆 8"/>
            <p:cNvSpPr>
              <a:spLocks noChangeArrowheads="1"/>
            </p:cNvSpPr>
            <p:nvPr/>
          </p:nvSpPr>
          <p:spPr bwMode="auto">
            <a:xfrm>
              <a:off x="2036517" y="3434598"/>
              <a:ext cx="539905" cy="540169"/>
            </a:xfrm>
            <a:prstGeom prst="ellipse">
              <a:avLst/>
            </a:prstGeom>
            <a:solidFill>
              <a:srgbClr val="D14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79" name="文本框 19"/>
            <p:cNvSpPr txBox="1">
              <a:spLocks noChangeArrowheads="1"/>
            </p:cNvSpPr>
            <p:nvPr/>
          </p:nvSpPr>
          <p:spPr bwMode="auto">
            <a:xfrm>
              <a:off x="2049073" y="3350629"/>
              <a:ext cx="506780" cy="7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28680" name="椭圆 26"/>
            <p:cNvSpPr>
              <a:spLocks noChangeArrowheads="1"/>
            </p:cNvSpPr>
            <p:nvPr/>
          </p:nvSpPr>
          <p:spPr bwMode="auto">
            <a:xfrm>
              <a:off x="9650167" y="3409923"/>
              <a:ext cx="539905" cy="539897"/>
            </a:xfrm>
            <a:prstGeom prst="ellipse">
              <a:avLst/>
            </a:prstGeom>
            <a:solidFill>
              <a:srgbClr val="D14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28681" name="文本框 29"/>
            <p:cNvSpPr txBox="1">
              <a:spLocks noChangeArrowheads="1"/>
            </p:cNvSpPr>
            <p:nvPr/>
          </p:nvSpPr>
          <p:spPr bwMode="auto">
            <a:xfrm>
              <a:off x="9662723" y="3325996"/>
              <a:ext cx="506780" cy="70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40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3</a:t>
              </a:r>
              <a:endParaRPr lang="zh-CN" altLang="en-US" sz="40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20" name="Oval 15"/>
          <p:cNvSpPr/>
          <p:nvPr/>
        </p:nvSpPr>
        <p:spPr>
          <a:xfrm>
            <a:off x="10431463" y="17732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Oval 15"/>
          <p:cNvSpPr/>
          <p:nvPr/>
        </p:nvSpPr>
        <p:spPr>
          <a:xfrm>
            <a:off x="933450" y="2011363"/>
            <a:ext cx="1666875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Oval 15"/>
          <p:cNvSpPr/>
          <p:nvPr/>
        </p:nvSpPr>
        <p:spPr>
          <a:xfrm>
            <a:off x="7823200" y="4008438"/>
            <a:ext cx="1666875" cy="8731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3" name="组合 16"/>
          <p:cNvGrpSpPr/>
          <p:nvPr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24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51" name="直角三角形 50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2" name="直角三角形 5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5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49" name="直角三角形 48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50" name="直角三角形 4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6" name="组合 40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47" name="直角三角形 46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8" name="直角三角形 47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7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45" name="直角三角形 44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6" name="直角三角形 45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8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43" name="直角三角形 42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4" name="直角三角形 43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9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41" name="直角三角形 40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2" name="直角三角形 41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0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39" name="直角三角形 38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40" name="直角三角形 39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1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37" name="直角三角形 36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8" name="直角三角形 37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2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3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34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35" name="直角三角形 34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6" name="直角三角形 35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grpSp>
        <p:nvGrpSpPr>
          <p:cNvPr id="54" name="组合 46"/>
          <p:cNvGrpSpPr/>
          <p:nvPr/>
        </p:nvGrpSpPr>
        <p:grpSpPr bwMode="auto">
          <a:xfrm>
            <a:off x="4714875" y="333375"/>
            <a:ext cx="2762250" cy="1150938"/>
            <a:chOff x="4508895" y="1473839"/>
            <a:chExt cx="2761417" cy="1152128"/>
          </a:xfrm>
        </p:grpSpPr>
        <p:sp>
          <p:nvSpPr>
            <p:cNvPr id="55" name="任意多边形 47"/>
            <p:cNvSpPr/>
            <p:nvPr userDrawn="1"/>
          </p:nvSpPr>
          <p:spPr bwMode="auto">
            <a:xfrm>
              <a:off x="4508895" y="1473839"/>
              <a:ext cx="2761417" cy="1152128"/>
            </a:xfrm>
            <a:custGeom>
              <a:avLst/>
              <a:gdLst>
                <a:gd name="T0" fmla="*/ 690941 w 2761417"/>
                <a:gd name="T1" fmla="*/ 0 h 1152128"/>
                <a:gd name="T2" fmla="*/ 1379535 w 2761417"/>
                <a:gd name="T3" fmla="*/ 0 h 1152128"/>
                <a:gd name="T4" fmla="*/ 1381882 w 2761417"/>
                <a:gd name="T5" fmla="*/ 0 h 1152128"/>
                <a:gd name="T6" fmla="*/ 2070476 w 2761417"/>
                <a:gd name="T7" fmla="*/ 0 h 1152128"/>
                <a:gd name="T8" fmla="*/ 2761417 w 2761417"/>
                <a:gd name="T9" fmla="*/ 576064 h 1152128"/>
                <a:gd name="T10" fmla="*/ 2070476 w 2761417"/>
                <a:gd name="T11" fmla="*/ 1152128 h 1152128"/>
                <a:gd name="T12" fmla="*/ 1381882 w 2761417"/>
                <a:gd name="T13" fmla="*/ 1152128 h 1152128"/>
                <a:gd name="T14" fmla="*/ 1379535 w 2761417"/>
                <a:gd name="T15" fmla="*/ 1152128 h 1152128"/>
                <a:gd name="T16" fmla="*/ 690941 w 2761417"/>
                <a:gd name="T17" fmla="*/ 1152128 h 1152128"/>
                <a:gd name="T18" fmla="*/ 0 w 2761417"/>
                <a:gd name="T19" fmla="*/ 576064 h 1152128"/>
                <a:gd name="T20" fmla="*/ 690941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文本框 55"/>
            <p:cNvSpPr txBox="1">
              <a:spLocks noChangeArrowheads="1"/>
            </p:cNvSpPr>
            <p:nvPr userDrawn="1"/>
          </p:nvSpPr>
          <p:spPr bwMode="auto">
            <a:xfrm>
              <a:off x="4951674" y="1496087"/>
              <a:ext cx="1875859" cy="110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66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目录</a:t>
              </a:r>
              <a:endParaRPr lang="zh-CN" altLang="en-US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49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1331913" y="466725"/>
            <a:ext cx="43322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移动服务刚刚开启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08" name="组合 3"/>
          <p:cNvGrpSpPr/>
          <p:nvPr/>
        </p:nvGrpSpPr>
        <p:grpSpPr bwMode="auto">
          <a:xfrm>
            <a:off x="8228013" y="1941513"/>
            <a:ext cx="2220912" cy="1225550"/>
            <a:chOff x="8060764" y="1700808"/>
            <a:chExt cx="2581814" cy="1423898"/>
          </a:xfrm>
        </p:grpSpPr>
        <p:pic>
          <p:nvPicPr>
            <p:cNvPr id="47168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7"/>
            <a:stretch>
              <a:fillRect/>
            </a:stretch>
          </p:blipFill>
          <p:spPr bwMode="auto">
            <a:xfrm>
              <a:off x="8060764" y="1700808"/>
              <a:ext cx="2581814" cy="142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9" name="文本框 14"/>
            <p:cNvSpPr txBox="1">
              <a:spLocks noChangeArrowheads="1"/>
            </p:cNvSpPr>
            <p:nvPr/>
          </p:nvSpPr>
          <p:spPr bwMode="auto">
            <a:xfrm>
              <a:off x="8180554" y="1834751"/>
              <a:ext cx="193063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3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</a:p>
          </p:txBody>
        </p:sp>
      </p:grpSp>
      <p:grpSp>
        <p:nvGrpSpPr>
          <p:cNvPr id="47109" name="组合 21"/>
          <p:cNvGrpSpPr/>
          <p:nvPr/>
        </p:nvGrpSpPr>
        <p:grpSpPr bwMode="auto">
          <a:xfrm>
            <a:off x="1703388" y="1951038"/>
            <a:ext cx="2471737" cy="1301750"/>
            <a:chOff x="4796922" y="1710235"/>
            <a:chExt cx="2889763" cy="1520997"/>
          </a:xfrm>
        </p:grpSpPr>
        <p:sp>
          <p:nvSpPr>
            <p:cNvPr id="23" name="矩形 22"/>
            <p:cNvSpPr/>
            <p:nvPr/>
          </p:nvSpPr>
          <p:spPr>
            <a:xfrm>
              <a:off x="4796922" y="1710235"/>
              <a:ext cx="2572391" cy="1420834"/>
            </a:xfrm>
            <a:prstGeom prst="rect">
              <a:avLst/>
            </a:prstGeom>
            <a:solidFill>
              <a:srgbClr val="FF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pic>
          <p:nvPicPr>
            <p:cNvPr id="47166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686" y="2067211"/>
              <a:ext cx="822999" cy="116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7" name="文本框 24"/>
            <p:cNvSpPr txBox="1">
              <a:spLocks noChangeArrowheads="1"/>
            </p:cNvSpPr>
            <p:nvPr/>
          </p:nvSpPr>
          <p:spPr bwMode="auto">
            <a:xfrm>
              <a:off x="4913393" y="1834751"/>
              <a:ext cx="193063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3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门户</a:t>
              </a:r>
            </a:p>
          </p:txBody>
        </p:sp>
      </p:grpSp>
      <p:grpSp>
        <p:nvGrpSpPr>
          <p:cNvPr id="47110" name="组合 25"/>
          <p:cNvGrpSpPr/>
          <p:nvPr/>
        </p:nvGrpSpPr>
        <p:grpSpPr bwMode="auto">
          <a:xfrm>
            <a:off x="4995863" y="1951038"/>
            <a:ext cx="2200275" cy="1216025"/>
            <a:chOff x="1549422" y="1710235"/>
            <a:chExt cx="2571610" cy="1420366"/>
          </a:xfrm>
        </p:grpSpPr>
        <p:sp>
          <p:nvSpPr>
            <p:cNvPr id="27" name="矩形 26"/>
            <p:cNvSpPr/>
            <p:nvPr/>
          </p:nvSpPr>
          <p:spPr>
            <a:xfrm>
              <a:off x="1549422" y="1710235"/>
              <a:ext cx="2571610" cy="1420366"/>
            </a:xfrm>
            <a:prstGeom prst="rect">
              <a:avLst/>
            </a:prstGeom>
            <a:solidFill>
              <a:srgbClr val="3C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rcRect r="21879" b="21809"/>
            <a:stretch>
              <a:fillRect/>
            </a:stretch>
          </p:blipFill>
          <p:spPr>
            <a:xfrm>
              <a:off x="3080478" y="2167842"/>
              <a:ext cx="1040554" cy="962759"/>
            </a:xfrm>
            <a:custGeom>
              <a:avLst/>
              <a:gdLst>
                <a:gd name="connsiteX0" fmla="*/ 0 w 1479980"/>
                <a:gd name="connsiteY0" fmla="*/ 0 h 1369332"/>
                <a:gd name="connsiteX1" fmla="*/ 1479980 w 1479980"/>
                <a:gd name="connsiteY1" fmla="*/ 0 h 1369332"/>
                <a:gd name="connsiteX2" fmla="*/ 1479980 w 1479980"/>
                <a:gd name="connsiteY2" fmla="*/ 1369332 h 1369332"/>
                <a:gd name="connsiteX3" fmla="*/ 0 w 1479980"/>
                <a:gd name="connsiteY3" fmla="*/ 1369332 h 1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9980" h="1369332">
                  <a:moveTo>
                    <a:pt x="0" y="0"/>
                  </a:moveTo>
                  <a:lnTo>
                    <a:pt x="1479980" y="0"/>
                  </a:lnTo>
                  <a:lnTo>
                    <a:pt x="1479980" y="1369332"/>
                  </a:lnTo>
                  <a:lnTo>
                    <a:pt x="0" y="1369332"/>
                  </a:lnTo>
                  <a:close/>
                </a:path>
              </a:pathLst>
            </a:custGeom>
          </p:spPr>
        </p:pic>
        <p:sp>
          <p:nvSpPr>
            <p:cNvPr id="47164" name="文本框 28"/>
            <p:cNvSpPr txBox="1">
              <a:spLocks noChangeArrowheads="1"/>
            </p:cNvSpPr>
            <p:nvPr/>
          </p:nvSpPr>
          <p:spPr bwMode="auto">
            <a:xfrm>
              <a:off x="1681509" y="1834751"/>
              <a:ext cx="124613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33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</a:t>
              </a:r>
            </a:p>
          </p:txBody>
        </p:sp>
      </p:grpSp>
      <p:cxnSp>
        <p:nvCxnSpPr>
          <p:cNvPr id="47111" name="直接连接符 6"/>
          <p:cNvCxnSpPr>
            <a:cxnSpLocks noChangeShapeType="1"/>
            <a:stCxn id="23" idx="2"/>
            <a:endCxn id="47118" idx="1"/>
          </p:cNvCxnSpPr>
          <p:nvPr/>
        </p:nvCxnSpPr>
        <p:spPr bwMode="auto">
          <a:xfrm>
            <a:off x="2803525" y="3167063"/>
            <a:ext cx="2174875" cy="1211262"/>
          </a:xfrm>
          <a:prstGeom prst="line">
            <a:avLst/>
          </a:prstGeom>
          <a:noFill/>
          <a:ln w="38100" algn="ctr">
            <a:solidFill>
              <a:srgbClr val="FF3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直接连接符 8"/>
          <p:cNvCxnSpPr>
            <a:cxnSpLocks noChangeShapeType="1"/>
            <a:stCxn id="27" idx="2"/>
            <a:endCxn id="47118" idx="0"/>
          </p:cNvCxnSpPr>
          <p:nvPr/>
        </p:nvCxnSpPr>
        <p:spPr bwMode="auto">
          <a:xfrm>
            <a:off x="6096000" y="3167063"/>
            <a:ext cx="0" cy="839787"/>
          </a:xfrm>
          <a:prstGeom prst="line">
            <a:avLst/>
          </a:prstGeom>
          <a:noFill/>
          <a:ln w="38100" algn="ctr">
            <a:solidFill>
              <a:srgbClr val="3CB03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直接连接符 10"/>
          <p:cNvCxnSpPr>
            <a:cxnSpLocks noChangeShapeType="1"/>
            <a:stCxn id="47168" idx="2"/>
            <a:endCxn id="47118" idx="3"/>
          </p:cNvCxnSpPr>
          <p:nvPr/>
        </p:nvCxnSpPr>
        <p:spPr bwMode="auto">
          <a:xfrm flipH="1">
            <a:off x="7213600" y="3167063"/>
            <a:ext cx="2125663" cy="1211262"/>
          </a:xfrm>
          <a:prstGeom prst="line">
            <a:avLst/>
          </a:prstGeom>
          <a:noFill/>
          <a:ln w="38100" algn="ctr">
            <a:solidFill>
              <a:srgbClr val="15198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5"/>
          <p:cNvSpPr/>
          <p:nvPr/>
        </p:nvSpPr>
        <p:spPr>
          <a:xfrm>
            <a:off x="5243513" y="56515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4" name="Oval 15"/>
          <p:cNvSpPr/>
          <p:nvPr/>
        </p:nvSpPr>
        <p:spPr>
          <a:xfrm>
            <a:off x="5922963" y="49736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47116" name="组合 18"/>
          <p:cNvGrpSpPr/>
          <p:nvPr/>
        </p:nvGrpSpPr>
        <p:grpSpPr bwMode="auto">
          <a:xfrm>
            <a:off x="4699000" y="3906838"/>
            <a:ext cx="2808288" cy="2185987"/>
            <a:chOff x="4698376" y="3665973"/>
            <a:chExt cx="2809536" cy="2185629"/>
          </a:xfrm>
        </p:grpSpPr>
        <p:grpSp>
          <p:nvGrpSpPr>
            <p:cNvPr id="47117" name="组合 34"/>
            <p:cNvGrpSpPr/>
            <p:nvPr/>
          </p:nvGrpSpPr>
          <p:grpSpPr bwMode="auto">
            <a:xfrm>
              <a:off x="4698376" y="3665973"/>
              <a:ext cx="2809536" cy="2185629"/>
              <a:chOff x="3665062" y="4292949"/>
              <a:chExt cx="1587869" cy="1495077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3757516" y="4311406"/>
                <a:ext cx="1394883" cy="689451"/>
              </a:xfrm>
              <a:custGeom>
                <a:avLst/>
                <a:gdLst>
                  <a:gd name="connsiteX0" fmla="*/ 702071 w 1395412"/>
                  <a:gd name="connsiteY0" fmla="*/ 0 h 688553"/>
                  <a:gd name="connsiteX1" fmla="*/ 1297613 w 1395412"/>
                  <a:gd name="connsiteY1" fmla="*/ 74115 h 688553"/>
                  <a:gd name="connsiteX2" fmla="*/ 1395412 w 1395412"/>
                  <a:gd name="connsiteY2" fmla="*/ 106248 h 688553"/>
                  <a:gd name="connsiteX3" fmla="*/ 1395412 w 1395412"/>
                  <a:gd name="connsiteY3" fmla="*/ 685685 h 688553"/>
                  <a:gd name="connsiteX4" fmla="*/ 1323942 w 1395412"/>
                  <a:gd name="connsiteY4" fmla="*/ 662203 h 688553"/>
                  <a:gd name="connsiteX5" fmla="*/ 1297613 w 1395412"/>
                  <a:gd name="connsiteY5" fmla="*/ 653552 h 688553"/>
                  <a:gd name="connsiteX6" fmla="*/ 702071 w 1395412"/>
                  <a:gd name="connsiteY6" fmla="*/ 579437 h 688553"/>
                  <a:gd name="connsiteX7" fmla="*/ 106529 w 1395412"/>
                  <a:gd name="connsiteY7" fmla="*/ 653552 h 688553"/>
                  <a:gd name="connsiteX8" fmla="*/ 80200 w 1395412"/>
                  <a:gd name="connsiteY8" fmla="*/ 662203 h 688553"/>
                  <a:gd name="connsiteX9" fmla="*/ 0 w 1395412"/>
                  <a:gd name="connsiteY9" fmla="*/ 688553 h 688553"/>
                  <a:gd name="connsiteX10" fmla="*/ 0 w 1395412"/>
                  <a:gd name="connsiteY10" fmla="*/ 109117 h 688553"/>
                  <a:gd name="connsiteX11" fmla="*/ 106530 w 1395412"/>
                  <a:gd name="connsiteY11" fmla="*/ 74115 h 688553"/>
                  <a:gd name="connsiteX12" fmla="*/ 702071 w 1395412"/>
                  <a:gd name="connsiteY12" fmla="*/ 0 h 68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5412" h="688553">
                    <a:moveTo>
                      <a:pt x="702071" y="0"/>
                    </a:moveTo>
                    <a:cubicBezTo>
                      <a:pt x="925397" y="0"/>
                      <a:pt x="1131544" y="27566"/>
                      <a:pt x="1297613" y="74115"/>
                    </a:cubicBezTo>
                    <a:lnTo>
                      <a:pt x="1395412" y="106248"/>
                    </a:lnTo>
                    <a:lnTo>
                      <a:pt x="1395412" y="685685"/>
                    </a:lnTo>
                    <a:lnTo>
                      <a:pt x="1323942" y="662203"/>
                    </a:lnTo>
                    <a:lnTo>
                      <a:pt x="1297613" y="653552"/>
                    </a:lnTo>
                    <a:cubicBezTo>
                      <a:pt x="1131544" y="607003"/>
                      <a:pt x="925397" y="579437"/>
                      <a:pt x="702071" y="579437"/>
                    </a:cubicBezTo>
                    <a:cubicBezTo>
                      <a:pt x="478746" y="579437"/>
                      <a:pt x="272598" y="607003"/>
                      <a:pt x="106529" y="653552"/>
                    </a:cubicBezTo>
                    <a:lnTo>
                      <a:pt x="80200" y="662203"/>
                    </a:lnTo>
                    <a:lnTo>
                      <a:pt x="0" y="688553"/>
                    </a:lnTo>
                    <a:lnTo>
                      <a:pt x="0" y="109117"/>
                    </a:lnTo>
                    <a:lnTo>
                      <a:pt x="106530" y="74115"/>
                    </a:lnTo>
                    <a:cubicBezTo>
                      <a:pt x="272598" y="27566"/>
                      <a:pt x="478746" y="0"/>
                      <a:pt x="702071" y="0"/>
                    </a:cubicBezTo>
                    <a:close/>
                  </a:path>
                </a:pathLst>
              </a:custGeom>
              <a:solidFill>
                <a:srgbClr val="BF62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47120" name="组合 36"/>
              <p:cNvGrpSpPr/>
              <p:nvPr/>
            </p:nvGrpSpPr>
            <p:grpSpPr bwMode="auto">
              <a:xfrm>
                <a:off x="3665062" y="4292949"/>
                <a:ext cx="221770" cy="1495077"/>
                <a:chOff x="3665348" y="4292949"/>
                <a:chExt cx="221770" cy="1495077"/>
              </a:xfrm>
            </p:grpSpPr>
            <p:grpSp>
              <p:nvGrpSpPr>
                <p:cNvPr id="47142" name="组合 58"/>
                <p:cNvGrpSpPr/>
                <p:nvPr/>
              </p:nvGrpSpPr>
              <p:grpSpPr bwMode="auto">
                <a:xfrm>
                  <a:off x="3732438" y="4292949"/>
                  <a:ext cx="87590" cy="1355149"/>
                  <a:chOff x="5155469" y="4285907"/>
                  <a:chExt cx="87590" cy="1355149"/>
                </a:xfrm>
              </p:grpSpPr>
              <p:sp>
                <p:nvSpPr>
                  <p:cNvPr id="76" name="圆角矩形 75"/>
                  <p:cNvSpPr/>
                  <p:nvPr/>
                </p:nvSpPr>
                <p:spPr>
                  <a:xfrm>
                    <a:off x="5172754" y="4381453"/>
                    <a:ext cx="52959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7" name="圆角矩形 76"/>
                  <p:cNvSpPr/>
                  <p:nvPr/>
                </p:nvSpPr>
                <p:spPr>
                  <a:xfrm>
                    <a:off x="5181730" y="4343451"/>
                    <a:ext cx="35007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8" name="泪滴形 77"/>
                  <p:cNvSpPr/>
                  <p:nvPr/>
                </p:nvSpPr>
                <p:spPr>
                  <a:xfrm rot="18900000">
                    <a:off x="5155700" y="4285907"/>
                    <a:ext cx="87068" cy="87945"/>
                  </a:xfrm>
                  <a:prstGeom prst="teardrop">
                    <a:avLst/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47143" name="组合 59"/>
                <p:cNvGrpSpPr/>
                <p:nvPr/>
              </p:nvGrpSpPr>
              <p:grpSpPr bwMode="auto">
                <a:xfrm>
                  <a:off x="3665348" y="5346021"/>
                  <a:ext cx="221770" cy="442005"/>
                  <a:chOff x="3665348" y="5346021"/>
                  <a:chExt cx="221770" cy="442005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3665348" y="5347212"/>
                    <a:ext cx="219914" cy="440814"/>
                  </a:xfrm>
                  <a:prstGeom prst="rect">
                    <a:avLst/>
                  </a:prstGeom>
                  <a:solidFill>
                    <a:srgbClr val="BF62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47145" name="组合 61"/>
                  <p:cNvGrpSpPr/>
                  <p:nvPr/>
                </p:nvGrpSpPr>
                <p:grpSpPr bwMode="auto">
                  <a:xfrm>
                    <a:off x="3668208" y="5346021"/>
                    <a:ext cx="214313" cy="369660"/>
                    <a:chOff x="5014912" y="5346700"/>
                    <a:chExt cx="214313" cy="369660"/>
                  </a:xfrm>
                </p:grpSpPr>
                <p:cxnSp>
                  <p:nvCxnSpPr>
                    <p:cNvPr id="65" name="直接连接符 64"/>
                    <p:cNvCxnSpPr/>
                    <p:nvPr/>
                  </p:nvCxnSpPr>
                  <p:spPr>
                    <a:xfrm>
                      <a:off x="5014745" y="5409779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接连接符 65"/>
                    <p:cNvCxnSpPr/>
                    <p:nvPr/>
                  </p:nvCxnSpPr>
                  <p:spPr>
                    <a:xfrm>
                      <a:off x="5014745" y="5470581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连接符 66"/>
                    <p:cNvCxnSpPr/>
                    <p:nvPr/>
                  </p:nvCxnSpPr>
                  <p:spPr>
                    <a:xfrm>
                      <a:off x="5014745" y="5531383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连接符 67"/>
                    <p:cNvCxnSpPr/>
                    <p:nvPr/>
                  </p:nvCxnSpPr>
                  <p:spPr>
                    <a:xfrm>
                      <a:off x="5014745" y="5592185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68"/>
                    <p:cNvCxnSpPr/>
                    <p:nvPr/>
                  </p:nvCxnSpPr>
                  <p:spPr>
                    <a:xfrm>
                      <a:off x="5014745" y="5652986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直接连接符 69"/>
                    <p:cNvCxnSpPr/>
                    <p:nvPr/>
                  </p:nvCxnSpPr>
                  <p:spPr>
                    <a:xfrm>
                      <a:off x="5164645" y="534680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直接连接符 70"/>
                    <p:cNvCxnSpPr/>
                    <p:nvPr/>
                  </p:nvCxnSpPr>
                  <p:spPr>
                    <a:xfrm>
                      <a:off x="5081168" y="5409779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接连接符 71"/>
                    <p:cNvCxnSpPr/>
                    <p:nvPr/>
                  </p:nvCxnSpPr>
                  <p:spPr>
                    <a:xfrm>
                      <a:off x="5164645" y="5470581"/>
                      <a:ext cx="0" cy="64059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接连接符 72"/>
                    <p:cNvCxnSpPr/>
                    <p:nvPr/>
                  </p:nvCxnSpPr>
                  <p:spPr>
                    <a:xfrm>
                      <a:off x="5164645" y="559218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接连接符 73"/>
                    <p:cNvCxnSpPr/>
                    <p:nvPr/>
                  </p:nvCxnSpPr>
                  <p:spPr>
                    <a:xfrm>
                      <a:off x="5081168" y="5531383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连接符 74"/>
                    <p:cNvCxnSpPr/>
                    <p:nvPr/>
                  </p:nvCxnSpPr>
                  <p:spPr>
                    <a:xfrm>
                      <a:off x="5081168" y="5655158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矩形 62"/>
                  <p:cNvSpPr/>
                  <p:nvPr/>
                </p:nvSpPr>
                <p:spPr>
                  <a:xfrm>
                    <a:off x="3665348" y="5713110"/>
                    <a:ext cx="219914" cy="74916"/>
                  </a:xfrm>
                  <a:prstGeom prst="rect">
                    <a:avLst/>
                  </a:prstGeom>
                  <a:solidFill>
                    <a:srgbClr val="BCB4B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3826020" y="5347212"/>
                    <a:ext cx="61037" cy="440814"/>
                  </a:xfrm>
                  <a:prstGeom prst="rect">
                    <a:avLst/>
                  </a:prstGeom>
                  <a:solidFill>
                    <a:schemeClr val="tx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  <p:grpSp>
            <p:nvGrpSpPr>
              <p:cNvPr id="47121" name="组合 37"/>
              <p:cNvGrpSpPr/>
              <p:nvPr/>
            </p:nvGrpSpPr>
            <p:grpSpPr bwMode="auto">
              <a:xfrm>
                <a:off x="5031161" y="4292949"/>
                <a:ext cx="221770" cy="1495077"/>
                <a:chOff x="3665348" y="4292949"/>
                <a:chExt cx="221770" cy="1495077"/>
              </a:xfrm>
            </p:grpSpPr>
            <p:grpSp>
              <p:nvGrpSpPr>
                <p:cNvPr id="47122" name="组合 38"/>
                <p:cNvGrpSpPr/>
                <p:nvPr/>
              </p:nvGrpSpPr>
              <p:grpSpPr bwMode="auto">
                <a:xfrm>
                  <a:off x="3732438" y="4292949"/>
                  <a:ext cx="87590" cy="1355149"/>
                  <a:chOff x="5155469" y="4285907"/>
                  <a:chExt cx="87590" cy="1355149"/>
                </a:xfrm>
              </p:grpSpPr>
              <p:sp>
                <p:nvSpPr>
                  <p:cNvPr id="56" name="圆角矩形 55"/>
                  <p:cNvSpPr/>
                  <p:nvPr/>
                </p:nvSpPr>
                <p:spPr>
                  <a:xfrm>
                    <a:off x="5172814" y="4381453"/>
                    <a:ext cx="52959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7" name="圆角矩形 56"/>
                  <p:cNvSpPr/>
                  <p:nvPr/>
                </p:nvSpPr>
                <p:spPr>
                  <a:xfrm>
                    <a:off x="5181790" y="4343451"/>
                    <a:ext cx="35007" cy="1259470"/>
                  </a:xfrm>
                  <a:prstGeom prst="roundRect">
                    <a:avLst>
                      <a:gd name="adj" fmla="val 34205"/>
                    </a:avLst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8" name="泪滴形 57"/>
                  <p:cNvSpPr/>
                  <p:nvPr/>
                </p:nvSpPr>
                <p:spPr>
                  <a:xfrm rot="18900000">
                    <a:off x="5155760" y="4285907"/>
                    <a:ext cx="87068" cy="87945"/>
                  </a:xfrm>
                  <a:prstGeom prst="teardrop">
                    <a:avLst/>
                  </a:prstGeom>
                  <a:solidFill>
                    <a:srgbClr val="494A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47123" name="组合 39"/>
                <p:cNvGrpSpPr/>
                <p:nvPr/>
              </p:nvGrpSpPr>
              <p:grpSpPr bwMode="auto">
                <a:xfrm>
                  <a:off x="3665348" y="5346021"/>
                  <a:ext cx="221770" cy="442005"/>
                  <a:chOff x="3665348" y="5346021"/>
                  <a:chExt cx="221770" cy="442005"/>
                </a:xfrm>
              </p:grpSpPr>
              <p:sp>
                <p:nvSpPr>
                  <p:cNvPr id="41" name="矩形 40"/>
                  <p:cNvSpPr/>
                  <p:nvPr/>
                </p:nvSpPr>
                <p:spPr>
                  <a:xfrm>
                    <a:off x="3665409" y="5347212"/>
                    <a:ext cx="219914" cy="440814"/>
                  </a:xfrm>
                  <a:prstGeom prst="rect">
                    <a:avLst/>
                  </a:prstGeom>
                  <a:solidFill>
                    <a:srgbClr val="BF626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47125" name="组合 41"/>
                  <p:cNvGrpSpPr/>
                  <p:nvPr/>
                </p:nvGrpSpPr>
                <p:grpSpPr bwMode="auto">
                  <a:xfrm>
                    <a:off x="3668208" y="5346021"/>
                    <a:ext cx="214313" cy="369660"/>
                    <a:chOff x="5014912" y="5346700"/>
                    <a:chExt cx="214313" cy="369660"/>
                  </a:xfrm>
                </p:grpSpPr>
                <p:cxnSp>
                  <p:nvCxnSpPr>
                    <p:cNvPr id="45" name="直接连接符 44"/>
                    <p:cNvCxnSpPr/>
                    <p:nvPr/>
                  </p:nvCxnSpPr>
                  <p:spPr>
                    <a:xfrm>
                      <a:off x="5014806" y="5409779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接连接符 45"/>
                    <p:cNvCxnSpPr/>
                    <p:nvPr/>
                  </p:nvCxnSpPr>
                  <p:spPr>
                    <a:xfrm>
                      <a:off x="5014806" y="5470581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/>
                    <p:cNvCxnSpPr/>
                    <p:nvPr/>
                  </p:nvCxnSpPr>
                  <p:spPr>
                    <a:xfrm>
                      <a:off x="5014806" y="5531383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5014806" y="5592185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>
                      <a:off x="5014806" y="5652986"/>
                      <a:ext cx="214528" cy="0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5164706" y="534680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>
                      <a:off x="5081229" y="5409779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接连接符 51"/>
                    <p:cNvCxnSpPr/>
                    <p:nvPr/>
                  </p:nvCxnSpPr>
                  <p:spPr>
                    <a:xfrm>
                      <a:off x="5164706" y="5470581"/>
                      <a:ext cx="0" cy="64059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/>
                    <p:nvPr/>
                  </p:nvCxnSpPr>
                  <p:spPr>
                    <a:xfrm>
                      <a:off x="5164706" y="5592185"/>
                      <a:ext cx="0" cy="62973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/>
                    <p:nvPr/>
                  </p:nvCxnSpPr>
                  <p:spPr>
                    <a:xfrm>
                      <a:off x="5081229" y="5531383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/>
                  </p:nvCxnSpPr>
                  <p:spPr>
                    <a:xfrm>
                      <a:off x="5081229" y="5655158"/>
                      <a:ext cx="0" cy="60802"/>
                    </a:xfrm>
                    <a:prstGeom prst="line">
                      <a:avLst/>
                    </a:prstGeom>
                    <a:ln>
                      <a:solidFill>
                        <a:schemeClr val="accent4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" name="矩形 42"/>
                  <p:cNvSpPr/>
                  <p:nvPr/>
                </p:nvSpPr>
                <p:spPr>
                  <a:xfrm>
                    <a:off x="3665409" y="5713110"/>
                    <a:ext cx="219914" cy="74916"/>
                  </a:xfrm>
                  <a:prstGeom prst="rect">
                    <a:avLst/>
                  </a:prstGeom>
                  <a:solidFill>
                    <a:srgbClr val="BCB4B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3826081" y="5347212"/>
                    <a:ext cx="61037" cy="440814"/>
                  </a:xfrm>
                  <a:prstGeom prst="rect">
                    <a:avLst/>
                  </a:prstGeom>
                  <a:solidFill>
                    <a:schemeClr val="tx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</p:grpSp>
        </p:grpSp>
        <p:sp>
          <p:nvSpPr>
            <p:cNvPr id="47118" name="矩形 30"/>
            <p:cNvSpPr>
              <a:spLocks noChangeArrowheads="1"/>
            </p:cNvSpPr>
            <p:nvPr/>
          </p:nvSpPr>
          <p:spPr bwMode="auto">
            <a:xfrm>
              <a:off x="4977745" y="3765134"/>
              <a:ext cx="2236510" cy="74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垂直互联网</a:t>
              </a:r>
              <a:endPara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295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入口入口入口</a:t>
            </a:r>
          </a:p>
        </p:txBody>
      </p:sp>
      <p:sp>
        <p:nvSpPr>
          <p:cNvPr id="48131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8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8132" name="矩形 7"/>
          <p:cNvSpPr>
            <a:spLocks noChangeArrowheads="1"/>
          </p:cNvSpPr>
          <p:nvPr/>
        </p:nvSpPr>
        <p:spPr bwMode="auto">
          <a:xfrm>
            <a:off x="906463" y="1652588"/>
            <a:ext cx="103790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入口之争已经出现，争夺的入口将更多元且角逐激烈。做有入口的生意有前途，争夺主要表现在：人与人、人与终端、终端与终端、人与服务。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894297" y="2996952"/>
          <a:ext cx="5252133" cy="350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7" name="图示 96"/>
          <p:cNvGraphicFramePr/>
          <p:nvPr/>
        </p:nvGraphicFramePr>
        <p:xfrm>
          <a:off x="5807968" y="2996952"/>
          <a:ext cx="5252133" cy="350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9" name="Oval 15"/>
          <p:cNvSpPr/>
          <p:nvPr/>
        </p:nvSpPr>
        <p:spPr>
          <a:xfrm>
            <a:off x="10428288" y="263207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0" name="Oval 15"/>
          <p:cNvSpPr/>
          <p:nvPr/>
        </p:nvSpPr>
        <p:spPr>
          <a:xfrm>
            <a:off x="1200150" y="443706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618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隐藏在互联网思维之下的碰撞</a:t>
            </a:r>
          </a:p>
        </p:txBody>
      </p:sp>
      <p:sp>
        <p:nvSpPr>
          <p:cNvPr id="49155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96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49156" name="矩形 7"/>
          <p:cNvSpPr>
            <a:spLocks noChangeArrowheads="1"/>
          </p:cNvSpPr>
          <p:nvPr/>
        </p:nvSpPr>
        <p:spPr bwMode="auto">
          <a:xfrm>
            <a:off x="906463" y="1652588"/>
            <a:ext cx="103790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不可回避的碰撞和融合会交替发生，移动互联网势力与传统生态的碰撞和融合在交替发生。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57" name="组合 3"/>
          <p:cNvGrpSpPr/>
          <p:nvPr/>
        </p:nvGrpSpPr>
        <p:grpSpPr bwMode="auto">
          <a:xfrm>
            <a:off x="1882775" y="2549525"/>
            <a:ext cx="8426450" cy="4508500"/>
            <a:chOff x="2207568" y="2548898"/>
            <a:chExt cx="8424936" cy="4509120"/>
          </a:xfrm>
        </p:grpSpPr>
        <p:pic>
          <p:nvPicPr>
            <p:cNvPr id="49160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75501">
              <a:off x="4017395" y="2548898"/>
              <a:ext cx="4404903" cy="450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矩形 1"/>
            <p:cNvSpPr>
              <a:spLocks noChangeArrowheads="1"/>
            </p:cNvSpPr>
            <p:nvPr/>
          </p:nvSpPr>
          <p:spPr bwMode="auto">
            <a:xfrm>
              <a:off x="2207568" y="4978570"/>
              <a:ext cx="2304256" cy="72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传统行业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2" name="矩形 1"/>
            <p:cNvSpPr>
              <a:spLocks noChangeArrowheads="1"/>
            </p:cNvSpPr>
            <p:nvPr/>
          </p:nvSpPr>
          <p:spPr bwMode="auto">
            <a:xfrm>
              <a:off x="7998553" y="4978570"/>
              <a:ext cx="2633951" cy="72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互联网行业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3" name="矩形 1"/>
            <p:cNvSpPr>
              <a:spLocks noChangeArrowheads="1"/>
            </p:cNvSpPr>
            <p:nvPr/>
          </p:nvSpPr>
          <p:spPr bwMode="auto">
            <a:xfrm>
              <a:off x="4871864" y="2852936"/>
              <a:ext cx="2304256" cy="72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 监管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Oval 15"/>
          <p:cNvSpPr/>
          <p:nvPr/>
        </p:nvSpPr>
        <p:spPr>
          <a:xfrm>
            <a:off x="3316288" y="408622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Oval 15"/>
          <p:cNvSpPr/>
          <p:nvPr/>
        </p:nvSpPr>
        <p:spPr>
          <a:xfrm>
            <a:off x="8202613" y="4278313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387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巨头们的理想生意</a:t>
            </a:r>
          </a:p>
        </p:txBody>
      </p:sp>
      <p:sp>
        <p:nvSpPr>
          <p:cNvPr id="50179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5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50180" name="组合 30"/>
          <p:cNvGrpSpPr/>
          <p:nvPr/>
        </p:nvGrpSpPr>
        <p:grpSpPr bwMode="auto">
          <a:xfrm>
            <a:off x="612775" y="1225550"/>
            <a:ext cx="10744200" cy="4579938"/>
            <a:chOff x="612326" y="1081819"/>
            <a:chExt cx="10745219" cy="4580218"/>
          </a:xfrm>
        </p:grpSpPr>
        <p:grpSp>
          <p:nvGrpSpPr>
            <p:cNvPr id="50184" name="组合 4"/>
            <p:cNvGrpSpPr/>
            <p:nvPr/>
          </p:nvGrpSpPr>
          <p:grpSpPr bwMode="auto">
            <a:xfrm>
              <a:off x="3076769" y="1700808"/>
              <a:ext cx="2703630" cy="2703630"/>
              <a:chOff x="2341364" y="1628800"/>
              <a:chExt cx="2703630" cy="2703630"/>
            </a:xfrm>
          </p:grpSpPr>
          <p:sp>
            <p:nvSpPr>
              <p:cNvPr id="50203" name="椭圆 1"/>
              <p:cNvSpPr>
                <a:spLocks noChangeArrowheads="1"/>
              </p:cNvSpPr>
              <p:nvPr/>
            </p:nvSpPr>
            <p:spPr bwMode="auto">
              <a:xfrm>
                <a:off x="2341364" y="1628800"/>
                <a:ext cx="2703630" cy="2703630"/>
              </a:xfrm>
              <a:prstGeom prst="ellipse">
                <a:avLst/>
              </a:prstGeom>
              <a:solidFill>
                <a:srgbClr val="FD72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50204" name="文本框 3"/>
              <p:cNvSpPr txBox="1">
                <a:spLocks noChangeArrowheads="1"/>
              </p:cNvSpPr>
              <p:nvPr/>
            </p:nvSpPr>
            <p:spPr bwMode="auto">
              <a:xfrm>
                <a:off x="2744843" y="1942767"/>
                <a:ext cx="1896673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新浪微博、高德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海尔、优酷土豆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穷游、</a:t>
                </a: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UC</a:t>
                </a: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、银泰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恒大足球、友盟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快的打车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文化中国传播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酷盘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......</a:t>
                </a:r>
              </a:p>
            </p:txBody>
          </p:sp>
        </p:grpSp>
        <p:grpSp>
          <p:nvGrpSpPr>
            <p:cNvPr id="50185" name="组合 11"/>
            <p:cNvGrpSpPr/>
            <p:nvPr/>
          </p:nvGrpSpPr>
          <p:grpSpPr bwMode="auto">
            <a:xfrm>
              <a:off x="6425322" y="1245691"/>
              <a:ext cx="2390811" cy="2390811"/>
              <a:chOff x="6809658" y="995201"/>
              <a:chExt cx="2390811" cy="2390811"/>
            </a:xfrm>
          </p:grpSpPr>
          <p:sp>
            <p:nvSpPr>
              <p:cNvPr id="50201" name="椭圆 5"/>
              <p:cNvSpPr>
                <a:spLocks noChangeArrowheads="1"/>
              </p:cNvSpPr>
              <p:nvPr/>
            </p:nvSpPr>
            <p:spPr bwMode="auto">
              <a:xfrm>
                <a:off x="6809658" y="995201"/>
                <a:ext cx="2390811" cy="2390811"/>
              </a:xfrm>
              <a:prstGeom prst="ellipse">
                <a:avLst/>
              </a:prstGeom>
              <a:solidFill>
                <a:srgbClr val="047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50202" name="文本框 9"/>
              <p:cNvSpPr txBox="1">
                <a:spLocks noChangeArrowheads="1"/>
              </p:cNvSpPr>
              <p:nvPr/>
            </p:nvSpPr>
            <p:spPr bwMode="auto">
              <a:xfrm>
                <a:off x="6879818" y="1326402"/>
                <a:ext cx="2201244" cy="203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搜狗、金山网络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大众点评、京东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嘀嘀打车、</a:t>
                </a: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58</a:t>
                </a: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同城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四维图新 </a:t>
                </a: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Snapchat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DST KaKao ibibo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VinaGame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......</a:t>
                </a:r>
              </a:p>
            </p:txBody>
          </p:sp>
        </p:grpSp>
        <p:grpSp>
          <p:nvGrpSpPr>
            <p:cNvPr id="50186" name="组合 8"/>
            <p:cNvGrpSpPr/>
            <p:nvPr/>
          </p:nvGrpSpPr>
          <p:grpSpPr bwMode="auto">
            <a:xfrm>
              <a:off x="5742698" y="3291511"/>
              <a:ext cx="1505567" cy="1505567"/>
              <a:chOff x="6243243" y="3386012"/>
              <a:chExt cx="1505567" cy="1505567"/>
            </a:xfrm>
          </p:grpSpPr>
          <p:sp>
            <p:nvSpPr>
              <p:cNvPr id="50199" name="椭圆 6"/>
              <p:cNvSpPr>
                <a:spLocks noChangeArrowheads="1"/>
              </p:cNvSpPr>
              <p:nvPr/>
            </p:nvSpPr>
            <p:spPr bwMode="auto">
              <a:xfrm>
                <a:off x="6243243" y="3386012"/>
                <a:ext cx="1505567" cy="1505567"/>
              </a:xfrm>
              <a:prstGeom prst="ellipse">
                <a:avLst/>
              </a:prstGeom>
              <a:solidFill>
                <a:srgbClr val="231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50200" name="文本框 10"/>
              <p:cNvSpPr txBox="1">
                <a:spLocks noChangeArrowheads="1"/>
              </p:cNvSpPr>
              <p:nvPr/>
            </p:nvSpPr>
            <p:spPr bwMode="auto">
              <a:xfrm>
                <a:off x="6538210" y="3579669"/>
                <a:ext cx="91563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91</a:t>
                </a: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无线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PPS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糯米网</a:t>
                </a:r>
                <a:endPara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......</a:t>
                </a:r>
              </a:p>
            </p:txBody>
          </p:sp>
        </p:grpSp>
        <p:pic>
          <p:nvPicPr>
            <p:cNvPr id="50187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88" y="4346285"/>
              <a:ext cx="2018826" cy="131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8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431" y="4346285"/>
              <a:ext cx="1578817" cy="54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9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1850" y="1081819"/>
              <a:ext cx="1610560" cy="66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文本框 3"/>
            <p:cNvSpPr txBox="1">
              <a:spLocks noChangeArrowheads="1"/>
            </p:cNvSpPr>
            <p:nvPr/>
          </p:nvSpPr>
          <p:spPr bwMode="auto">
            <a:xfrm>
              <a:off x="8816133" y="1762605"/>
              <a:ext cx="2464443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斥资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亿美元</a:t>
              </a:r>
              <a:endParaRPr lang="en-US" altLang="zh-CN" sz="20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投资收购超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  <a:endParaRPr lang="en-US" altLang="zh-CN" sz="2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191" name="文本框 3"/>
            <p:cNvSpPr txBox="1">
              <a:spLocks noChangeArrowheads="1"/>
            </p:cNvSpPr>
            <p:nvPr/>
          </p:nvSpPr>
          <p:spPr bwMode="auto">
            <a:xfrm>
              <a:off x="8893102" y="3878140"/>
              <a:ext cx="2464443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斥资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亿美元</a:t>
              </a:r>
              <a:endParaRPr lang="en-US" altLang="zh-CN" sz="20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投资收购超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  <a:endParaRPr lang="en-US" altLang="zh-CN" sz="2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192" name="文本框 3"/>
            <p:cNvSpPr txBox="1">
              <a:spLocks noChangeArrowheads="1"/>
            </p:cNvSpPr>
            <p:nvPr/>
          </p:nvSpPr>
          <p:spPr bwMode="auto">
            <a:xfrm>
              <a:off x="612326" y="3413039"/>
              <a:ext cx="2464443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斥资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亿美元</a:t>
              </a:r>
              <a:endParaRPr lang="en-US" altLang="zh-CN" sz="20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投资收购超</a:t>
              </a:r>
              <a:r>
                <a:rPr lang="en-US" altLang="zh-CN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24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</a:t>
              </a:r>
              <a:endParaRPr lang="en-US" altLang="zh-CN" sz="2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0193" name="直接连接符 16"/>
            <p:cNvCxnSpPr>
              <a:cxnSpLocks noChangeShapeType="1"/>
            </p:cNvCxnSpPr>
            <p:nvPr/>
          </p:nvCxnSpPr>
          <p:spPr bwMode="auto">
            <a:xfrm>
              <a:off x="9048328" y="1591195"/>
              <a:ext cx="1610560" cy="0"/>
            </a:xfrm>
            <a:prstGeom prst="line">
              <a:avLst/>
            </a:prstGeom>
            <a:noFill/>
            <a:ln w="19050" algn="ctr">
              <a:solidFill>
                <a:srgbClr val="0476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直接连接符 21"/>
            <p:cNvCxnSpPr>
              <a:cxnSpLocks noChangeShapeType="1"/>
            </p:cNvCxnSpPr>
            <p:nvPr/>
          </p:nvCxnSpPr>
          <p:spPr bwMode="auto">
            <a:xfrm flipH="1">
              <a:off x="8616280" y="1587103"/>
              <a:ext cx="455570" cy="185713"/>
            </a:xfrm>
            <a:prstGeom prst="line">
              <a:avLst/>
            </a:prstGeom>
            <a:noFill/>
            <a:ln w="19050" algn="ctr">
              <a:solidFill>
                <a:srgbClr val="0476B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直接连接符 24"/>
            <p:cNvCxnSpPr>
              <a:cxnSpLocks noChangeShapeType="1"/>
            </p:cNvCxnSpPr>
            <p:nvPr/>
          </p:nvCxnSpPr>
          <p:spPr bwMode="auto">
            <a:xfrm>
              <a:off x="7282542" y="4882138"/>
              <a:ext cx="1610560" cy="0"/>
            </a:xfrm>
            <a:prstGeom prst="line">
              <a:avLst/>
            </a:prstGeom>
            <a:noFill/>
            <a:ln w="19050" algn="ctr">
              <a:solidFill>
                <a:srgbClr val="2319D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直接连接符 23"/>
            <p:cNvCxnSpPr>
              <a:cxnSpLocks noChangeShapeType="1"/>
              <a:endCxn id="50199" idx="5"/>
            </p:cNvCxnSpPr>
            <p:nvPr/>
          </p:nvCxnSpPr>
          <p:spPr bwMode="auto">
            <a:xfrm flipH="1" flipV="1">
              <a:off x="7027780" y="4576593"/>
              <a:ext cx="241651" cy="311728"/>
            </a:xfrm>
            <a:prstGeom prst="line">
              <a:avLst/>
            </a:prstGeom>
            <a:noFill/>
            <a:ln w="19050" algn="ctr">
              <a:solidFill>
                <a:srgbClr val="2319D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直接连接符 27"/>
            <p:cNvCxnSpPr>
              <a:cxnSpLocks noChangeShapeType="1"/>
            </p:cNvCxnSpPr>
            <p:nvPr/>
          </p:nvCxnSpPr>
          <p:spPr bwMode="auto">
            <a:xfrm>
              <a:off x="1029056" y="5301208"/>
              <a:ext cx="1610560" cy="0"/>
            </a:xfrm>
            <a:prstGeom prst="line">
              <a:avLst/>
            </a:prstGeom>
            <a:noFill/>
            <a:ln w="19050" algn="ctr">
              <a:solidFill>
                <a:srgbClr val="FD720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直接连接符 26"/>
            <p:cNvCxnSpPr>
              <a:cxnSpLocks noChangeShapeType="1"/>
            </p:cNvCxnSpPr>
            <p:nvPr/>
          </p:nvCxnSpPr>
          <p:spPr bwMode="auto">
            <a:xfrm flipV="1">
              <a:off x="2639616" y="4085332"/>
              <a:ext cx="1113365" cy="1215876"/>
            </a:xfrm>
            <a:prstGeom prst="line">
              <a:avLst/>
            </a:prstGeom>
            <a:noFill/>
            <a:ln w="19050" algn="ctr">
              <a:solidFill>
                <a:srgbClr val="FD720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1" name="矩形 29"/>
          <p:cNvSpPr>
            <a:spLocks noChangeArrowheads="1"/>
          </p:cNvSpPr>
          <p:nvPr/>
        </p:nvSpPr>
        <p:spPr bwMode="auto">
          <a:xfrm>
            <a:off x="3508375" y="5280025"/>
            <a:ext cx="75485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一面寻求着高毛利业务点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一面也是生怕错过了某个未来的高毛利业务点</a:t>
            </a:r>
            <a:endParaRPr lang="zh-CN" altLang="en-US" sz="2400" b="1"/>
          </a:p>
        </p:txBody>
      </p:sp>
      <p:sp>
        <p:nvSpPr>
          <p:cNvPr id="34" name="Oval 15"/>
          <p:cNvSpPr/>
          <p:nvPr/>
        </p:nvSpPr>
        <p:spPr>
          <a:xfrm>
            <a:off x="3365500" y="514667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Oval 15"/>
          <p:cNvSpPr/>
          <p:nvPr/>
        </p:nvSpPr>
        <p:spPr>
          <a:xfrm>
            <a:off x="1411288" y="201930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示 10"/>
          <p:cNvGraphicFramePr/>
          <p:nvPr/>
        </p:nvGraphicFramePr>
        <p:xfrm>
          <a:off x="6819417" y="188640"/>
          <a:ext cx="4029111" cy="677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矩形 45"/>
          <p:cNvSpPr>
            <a:spLocks noChangeArrowheads="1"/>
          </p:cNvSpPr>
          <p:nvPr/>
        </p:nvSpPr>
        <p:spPr bwMode="auto">
          <a:xfrm>
            <a:off x="1631950" y="2717800"/>
            <a:ext cx="542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市场不成熟导致泡沫破裂，团队出局</a:t>
            </a:r>
          </a:p>
        </p:txBody>
      </p:sp>
      <p:sp>
        <p:nvSpPr>
          <p:cNvPr id="51204" name="矩形 47"/>
          <p:cNvSpPr>
            <a:spLocks noChangeArrowheads="1"/>
          </p:cNvSpPr>
          <p:nvPr/>
        </p:nvSpPr>
        <p:spPr bwMode="auto">
          <a:xfrm>
            <a:off x="1631950" y="3919538"/>
            <a:ext cx="510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有泡沫的地方就是风口，代表着机遇</a:t>
            </a:r>
          </a:p>
        </p:txBody>
      </p:sp>
      <p:sp>
        <p:nvSpPr>
          <p:cNvPr id="51205" name="矩形 48"/>
          <p:cNvSpPr>
            <a:spLocks noChangeArrowheads="1"/>
          </p:cNvSpPr>
          <p:nvPr/>
        </p:nvSpPr>
        <p:spPr bwMode="auto">
          <a:xfrm>
            <a:off x="1631950" y="5127625"/>
            <a:ext cx="572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融资能力强弱直接关系着创业团队的生死</a:t>
            </a:r>
          </a:p>
        </p:txBody>
      </p:sp>
      <p:sp>
        <p:nvSpPr>
          <p:cNvPr id="51206" name="矩形 26"/>
          <p:cNvSpPr>
            <a:spLocks noChangeArrowheads="1"/>
          </p:cNvSpPr>
          <p:nvPr/>
        </p:nvSpPr>
        <p:spPr bwMode="auto">
          <a:xfrm>
            <a:off x="1558925" y="2605088"/>
            <a:ext cx="73025" cy="574675"/>
          </a:xfrm>
          <a:prstGeom prst="rect">
            <a:avLst/>
          </a:prstGeom>
          <a:solidFill>
            <a:srgbClr val="3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51207" name="矩形 27"/>
          <p:cNvSpPr>
            <a:spLocks noChangeArrowheads="1"/>
          </p:cNvSpPr>
          <p:nvPr/>
        </p:nvSpPr>
        <p:spPr bwMode="auto">
          <a:xfrm>
            <a:off x="1558925" y="3806825"/>
            <a:ext cx="73025" cy="57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51208" name="矩形 28"/>
          <p:cNvSpPr>
            <a:spLocks noChangeArrowheads="1"/>
          </p:cNvSpPr>
          <p:nvPr/>
        </p:nvSpPr>
        <p:spPr bwMode="auto">
          <a:xfrm>
            <a:off x="1558925" y="5013325"/>
            <a:ext cx="73025" cy="576263"/>
          </a:xfrm>
          <a:prstGeom prst="rect">
            <a:avLst/>
          </a:prstGeom>
          <a:solidFill>
            <a:srgbClr val="FEBD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/>
          </a:p>
        </p:txBody>
      </p:sp>
      <p:sp>
        <p:nvSpPr>
          <p:cNvPr id="51209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295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正确认识泡沫</a:t>
            </a:r>
          </a:p>
        </p:txBody>
      </p:sp>
      <p:sp>
        <p:nvSpPr>
          <p:cNvPr id="5121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6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63"/>
          <p:cNvGrpSpPr/>
          <p:nvPr/>
        </p:nvGrpSpPr>
        <p:grpSpPr bwMode="auto">
          <a:xfrm>
            <a:off x="1730375" y="2854325"/>
            <a:ext cx="2460625" cy="2366963"/>
            <a:chOff x="975416" y="4900599"/>
            <a:chExt cx="1607538" cy="1485644"/>
          </a:xfrm>
        </p:grpSpPr>
        <p:sp>
          <p:nvSpPr>
            <p:cNvPr id="52248" name="直角三角形 16"/>
            <p:cNvSpPr>
              <a:spLocks noChangeArrowheads="1"/>
            </p:cNvSpPr>
            <p:nvPr/>
          </p:nvSpPr>
          <p:spPr bwMode="auto">
            <a:xfrm>
              <a:off x="1775064" y="4900599"/>
              <a:ext cx="807890" cy="1485644"/>
            </a:xfrm>
            <a:prstGeom prst="rtTriangle">
              <a:avLst/>
            </a:prstGeom>
            <a:solidFill>
              <a:srgbClr val="3D5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52249" name="直角三角形 17"/>
            <p:cNvSpPr>
              <a:spLocks noChangeArrowheads="1"/>
            </p:cNvSpPr>
            <p:nvPr/>
          </p:nvSpPr>
          <p:spPr bwMode="auto">
            <a:xfrm flipH="1">
              <a:off x="975416" y="4900599"/>
              <a:ext cx="807891" cy="1485644"/>
            </a:xfrm>
            <a:prstGeom prst="rtTriangle">
              <a:avLst/>
            </a:pr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2227" name="组合 63"/>
          <p:cNvGrpSpPr/>
          <p:nvPr/>
        </p:nvGrpSpPr>
        <p:grpSpPr bwMode="auto">
          <a:xfrm>
            <a:off x="6567488" y="3303588"/>
            <a:ext cx="2000250" cy="1917700"/>
            <a:chOff x="969126" y="4900599"/>
            <a:chExt cx="1613828" cy="1485644"/>
          </a:xfrm>
        </p:grpSpPr>
        <p:sp>
          <p:nvSpPr>
            <p:cNvPr id="52246" name="直角三角形 16"/>
            <p:cNvSpPr>
              <a:spLocks noChangeArrowheads="1"/>
            </p:cNvSpPr>
            <p:nvPr/>
          </p:nvSpPr>
          <p:spPr bwMode="auto">
            <a:xfrm>
              <a:off x="1775064" y="4900599"/>
              <a:ext cx="807890" cy="1485644"/>
            </a:xfrm>
            <a:prstGeom prst="rtTriangle">
              <a:avLst/>
            </a:prstGeom>
            <a:solidFill>
              <a:srgbClr val="3D5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52247" name="直角三角形 17"/>
            <p:cNvSpPr>
              <a:spLocks noChangeArrowheads="1"/>
            </p:cNvSpPr>
            <p:nvPr/>
          </p:nvSpPr>
          <p:spPr bwMode="auto">
            <a:xfrm flipH="1">
              <a:off x="969126" y="4900599"/>
              <a:ext cx="807891" cy="1485644"/>
            </a:xfrm>
            <a:prstGeom prst="rtTriangle">
              <a:avLst/>
            </a:pr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52228" name="组合 63"/>
          <p:cNvGrpSpPr/>
          <p:nvPr/>
        </p:nvGrpSpPr>
        <p:grpSpPr bwMode="auto">
          <a:xfrm>
            <a:off x="8151813" y="2855913"/>
            <a:ext cx="2460625" cy="2365375"/>
            <a:chOff x="960019" y="4900599"/>
            <a:chExt cx="1607765" cy="1485644"/>
          </a:xfrm>
        </p:grpSpPr>
        <p:sp>
          <p:nvSpPr>
            <p:cNvPr id="52244" name="直角三角形 16"/>
            <p:cNvSpPr>
              <a:spLocks noChangeArrowheads="1"/>
            </p:cNvSpPr>
            <p:nvPr/>
          </p:nvSpPr>
          <p:spPr bwMode="auto">
            <a:xfrm>
              <a:off x="1759894" y="4900599"/>
              <a:ext cx="807890" cy="1485644"/>
            </a:xfrm>
            <a:prstGeom prst="rtTriangle">
              <a:avLst/>
            </a:prstGeom>
            <a:solidFill>
              <a:srgbClr val="3D5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52245" name="直角三角形 17"/>
            <p:cNvSpPr>
              <a:spLocks noChangeArrowheads="1"/>
            </p:cNvSpPr>
            <p:nvPr/>
          </p:nvSpPr>
          <p:spPr bwMode="auto">
            <a:xfrm flipH="1">
              <a:off x="960019" y="4900599"/>
              <a:ext cx="807891" cy="1485644"/>
            </a:xfrm>
            <a:prstGeom prst="rtTriangle">
              <a:avLst/>
            </a:pr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52229" name="文本框 4"/>
          <p:cNvSpPr txBox="1">
            <a:spLocks noChangeArrowheads="1"/>
          </p:cNvSpPr>
          <p:nvPr/>
        </p:nvSpPr>
        <p:spPr bwMode="auto">
          <a:xfrm>
            <a:off x="1416050" y="5381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创新者还要面对四座大山</a:t>
            </a:r>
          </a:p>
        </p:txBody>
      </p:sp>
      <p:sp>
        <p:nvSpPr>
          <p:cNvPr id="5223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74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7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54975" y="381635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Oval 15"/>
          <p:cNvSpPr/>
          <p:nvPr/>
        </p:nvSpPr>
        <p:spPr>
          <a:xfrm>
            <a:off x="2938463" y="387032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52233" name="组合 63"/>
          <p:cNvGrpSpPr/>
          <p:nvPr/>
        </p:nvGrpSpPr>
        <p:grpSpPr bwMode="auto">
          <a:xfrm>
            <a:off x="3846513" y="2205038"/>
            <a:ext cx="3146425" cy="3016250"/>
            <a:chOff x="970334" y="4900599"/>
            <a:chExt cx="1612620" cy="1485644"/>
          </a:xfrm>
        </p:grpSpPr>
        <p:sp>
          <p:nvSpPr>
            <p:cNvPr id="52242" name="直角三角形 16"/>
            <p:cNvSpPr>
              <a:spLocks noChangeArrowheads="1"/>
            </p:cNvSpPr>
            <p:nvPr/>
          </p:nvSpPr>
          <p:spPr bwMode="auto">
            <a:xfrm>
              <a:off x="1775064" y="4900599"/>
              <a:ext cx="807890" cy="1485644"/>
            </a:xfrm>
            <a:prstGeom prst="rtTriangle">
              <a:avLst/>
            </a:prstGeom>
            <a:solidFill>
              <a:srgbClr val="3D5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  <p:sp>
          <p:nvSpPr>
            <p:cNvPr id="52243" name="直角三角形 17"/>
            <p:cNvSpPr>
              <a:spLocks noChangeArrowheads="1"/>
            </p:cNvSpPr>
            <p:nvPr/>
          </p:nvSpPr>
          <p:spPr bwMode="auto">
            <a:xfrm flipH="1">
              <a:off x="970334" y="4900599"/>
              <a:ext cx="807891" cy="1485644"/>
            </a:xfrm>
            <a:prstGeom prst="rtTriangle">
              <a:avLst/>
            </a:pr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52234" name="矩形 1"/>
          <p:cNvSpPr>
            <a:spLocks noChangeArrowheads="1"/>
          </p:cNvSpPr>
          <p:nvPr/>
        </p:nvSpPr>
        <p:spPr bwMode="auto">
          <a:xfrm>
            <a:off x="1558925" y="2338388"/>
            <a:ext cx="27892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消费习惯难以改变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35" name="矩形 1"/>
          <p:cNvSpPr>
            <a:spLocks noChangeArrowheads="1"/>
          </p:cNvSpPr>
          <p:nvPr/>
        </p:nvSpPr>
        <p:spPr bwMode="auto">
          <a:xfrm>
            <a:off x="3989388" y="5381625"/>
            <a:ext cx="29194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原有经验成了包袱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36" name="矩形 1"/>
          <p:cNvSpPr>
            <a:spLocks noChangeArrowheads="1"/>
          </p:cNvSpPr>
          <p:nvPr/>
        </p:nvSpPr>
        <p:spPr bwMode="auto">
          <a:xfrm>
            <a:off x="6184900" y="2805113"/>
            <a:ext cx="2714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撼动线下困难重重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37" name="矩形 1"/>
          <p:cNvSpPr>
            <a:spLocks noChangeArrowheads="1"/>
          </p:cNvSpPr>
          <p:nvPr/>
        </p:nvSpPr>
        <p:spPr bwMode="auto">
          <a:xfrm>
            <a:off x="7791450" y="5381625"/>
            <a:ext cx="309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盈利模式尚不明朗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38" name="文本框 1"/>
          <p:cNvSpPr txBox="1">
            <a:spLocks noChangeArrowheads="1"/>
          </p:cNvSpPr>
          <p:nvPr/>
        </p:nvSpPr>
        <p:spPr bwMode="auto">
          <a:xfrm>
            <a:off x="2682875" y="4532313"/>
            <a:ext cx="568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52239" name="文本框 1"/>
          <p:cNvSpPr txBox="1">
            <a:spLocks noChangeArrowheads="1"/>
          </p:cNvSpPr>
          <p:nvPr/>
        </p:nvSpPr>
        <p:spPr bwMode="auto">
          <a:xfrm>
            <a:off x="5159375" y="4532313"/>
            <a:ext cx="547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52240" name="文本框 1"/>
          <p:cNvSpPr txBox="1">
            <a:spLocks noChangeArrowheads="1"/>
          </p:cNvSpPr>
          <p:nvPr/>
        </p:nvSpPr>
        <p:spPr bwMode="auto">
          <a:xfrm>
            <a:off x="7302500" y="4532313"/>
            <a:ext cx="547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52241" name="文本框 1"/>
          <p:cNvSpPr txBox="1">
            <a:spLocks noChangeArrowheads="1"/>
          </p:cNvSpPr>
          <p:nvPr/>
        </p:nvSpPr>
        <p:spPr bwMode="auto">
          <a:xfrm>
            <a:off x="9112250" y="4532313"/>
            <a:ext cx="596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4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-490538" y="4881563"/>
            <a:ext cx="13173076" cy="2003425"/>
            <a:chOff x="-725488" y="4881563"/>
            <a:chExt cx="13173076" cy="2003425"/>
          </a:xfrm>
        </p:grpSpPr>
        <p:grpSp>
          <p:nvGrpSpPr>
            <p:cNvPr id="3" name="组合 13"/>
            <p:cNvGrpSpPr/>
            <p:nvPr userDrawn="1"/>
          </p:nvGrpSpPr>
          <p:grpSpPr bwMode="auto">
            <a:xfrm>
              <a:off x="825500" y="5765800"/>
              <a:ext cx="1600200" cy="1119188"/>
              <a:chOff x="983432" y="4900599"/>
              <a:chExt cx="1599522" cy="1485644"/>
            </a:xfrm>
          </p:grpSpPr>
          <p:sp>
            <p:nvSpPr>
              <p:cNvPr id="30" name="直角三角形 29"/>
              <p:cNvSpPr>
                <a:spLocks noChangeArrowheads="1"/>
              </p:cNvSpPr>
              <p:nvPr userDrawn="1"/>
            </p:nvSpPr>
            <p:spPr bwMode="auto">
              <a:xfrm>
                <a:off x="1775259" y="4900599"/>
                <a:ext cx="807695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1" name="直角三角形 3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6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4" name="组合 37"/>
            <p:cNvGrpSpPr/>
            <p:nvPr userDrawn="1"/>
          </p:nvGrpSpPr>
          <p:grpSpPr bwMode="auto">
            <a:xfrm>
              <a:off x="2058988" y="4922838"/>
              <a:ext cx="2032000" cy="1962150"/>
              <a:chOff x="983432" y="4900599"/>
              <a:chExt cx="1599522" cy="1485644"/>
            </a:xfrm>
          </p:grpSpPr>
          <p:sp>
            <p:nvSpPr>
              <p:cNvPr id="28" name="直角三角形 27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9" name="直角三角形 2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16"/>
            <p:cNvGrpSpPr/>
            <p:nvPr userDrawn="1"/>
          </p:nvGrpSpPr>
          <p:grpSpPr bwMode="auto">
            <a:xfrm>
              <a:off x="4845050" y="4922838"/>
              <a:ext cx="2032000" cy="1962150"/>
              <a:chOff x="983432" y="4900599"/>
              <a:chExt cx="1599522" cy="1485644"/>
            </a:xfrm>
          </p:grpSpPr>
          <p:sp>
            <p:nvSpPr>
              <p:cNvPr id="26" name="直角三角形 25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7" name="直角三角形 2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组合 43"/>
            <p:cNvGrpSpPr/>
            <p:nvPr userDrawn="1"/>
          </p:nvGrpSpPr>
          <p:grpSpPr bwMode="auto">
            <a:xfrm>
              <a:off x="7631113" y="4922838"/>
              <a:ext cx="2032000" cy="1962150"/>
              <a:chOff x="983432" y="4900599"/>
              <a:chExt cx="1599522" cy="1485644"/>
            </a:xfrm>
          </p:grpSpPr>
          <p:sp>
            <p:nvSpPr>
              <p:cNvPr id="24" name="直角三角形 23"/>
              <p:cNvSpPr>
                <a:spLocks noChangeArrowheads="1"/>
              </p:cNvSpPr>
              <p:nvPr userDrawn="1"/>
            </p:nvSpPr>
            <p:spPr bwMode="auto">
              <a:xfrm>
                <a:off x="1775695" y="4900599"/>
                <a:ext cx="807259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5" name="直角三角形 2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259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7" name="组合 46"/>
            <p:cNvGrpSpPr/>
            <p:nvPr userDrawn="1"/>
          </p:nvGrpSpPr>
          <p:grpSpPr bwMode="auto">
            <a:xfrm>
              <a:off x="10417175" y="4922838"/>
              <a:ext cx="2030413" cy="1962150"/>
              <a:chOff x="983432" y="4900599"/>
              <a:chExt cx="1599522" cy="1485644"/>
            </a:xfrm>
          </p:grpSpPr>
          <p:sp>
            <p:nvSpPr>
              <p:cNvPr id="22" name="直角三角形 21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3" name="直角三角形 22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0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8" name="组合 49"/>
            <p:cNvGrpSpPr/>
            <p:nvPr userDrawn="1"/>
          </p:nvGrpSpPr>
          <p:grpSpPr bwMode="auto">
            <a:xfrm>
              <a:off x="3503613" y="5399088"/>
              <a:ext cx="1600200" cy="1485900"/>
              <a:chOff x="983432" y="4900599"/>
              <a:chExt cx="1599522" cy="1485644"/>
            </a:xfrm>
          </p:grpSpPr>
          <p:sp>
            <p:nvSpPr>
              <p:cNvPr id="20" name="直角三角形 19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1" name="直角三角形 20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9" name="组合 52"/>
            <p:cNvGrpSpPr/>
            <p:nvPr userDrawn="1"/>
          </p:nvGrpSpPr>
          <p:grpSpPr bwMode="auto">
            <a:xfrm>
              <a:off x="8834438" y="4881563"/>
              <a:ext cx="2157412" cy="2003425"/>
              <a:chOff x="983432" y="4900599"/>
              <a:chExt cx="1599522" cy="1485644"/>
            </a:xfrm>
          </p:grpSpPr>
          <p:sp>
            <p:nvSpPr>
              <p:cNvPr id="18" name="直角三角形 17"/>
              <p:cNvSpPr>
                <a:spLocks noChangeArrowheads="1"/>
              </p:cNvSpPr>
              <p:nvPr userDrawn="1"/>
            </p:nvSpPr>
            <p:spPr bwMode="auto">
              <a:xfrm>
                <a:off x="1775542" y="4900599"/>
                <a:ext cx="807412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直角三角形 18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412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55"/>
            <p:cNvGrpSpPr/>
            <p:nvPr userDrawn="1"/>
          </p:nvGrpSpPr>
          <p:grpSpPr bwMode="auto">
            <a:xfrm>
              <a:off x="6462713" y="5759450"/>
              <a:ext cx="1600200" cy="1119188"/>
              <a:chOff x="983432" y="4900599"/>
              <a:chExt cx="1599522" cy="1485644"/>
            </a:xfrm>
          </p:grpSpPr>
          <p:sp>
            <p:nvSpPr>
              <p:cNvPr id="16" name="直角三角形 15"/>
              <p:cNvSpPr>
                <a:spLocks noChangeArrowheads="1"/>
              </p:cNvSpPr>
              <p:nvPr userDrawn="1"/>
            </p:nvSpPr>
            <p:spPr bwMode="auto">
              <a:xfrm>
                <a:off x="1775258" y="4900599"/>
                <a:ext cx="807696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7" name="直角三角形 16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695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1" name="Oval 15"/>
            <p:cNvSpPr/>
            <p:nvPr userDrawn="1"/>
          </p:nvSpPr>
          <p:spPr>
            <a:xfrm>
              <a:off x="9740900" y="5640388"/>
              <a:ext cx="844550" cy="442912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5"/>
            <p:cNvSpPr/>
            <p:nvPr userDrawn="1"/>
          </p:nvSpPr>
          <p:spPr>
            <a:xfrm>
              <a:off x="812800" y="6038850"/>
              <a:ext cx="844550" cy="441325"/>
            </a:xfrm>
            <a:custGeom>
              <a:avLst/>
              <a:gdLst/>
              <a:ahLst/>
              <a:cxnLst/>
              <a:rect l="l" t="t" r="r" b="b"/>
              <a:pathLst>
                <a:path w="2895600" h="1478280">
                  <a:moveTo>
                    <a:pt x="1112520" y="0"/>
                  </a:moveTo>
                  <a:cubicBezTo>
                    <a:pt x="1435175" y="0"/>
                    <a:pt x="1705787" y="222820"/>
                    <a:pt x="1776897" y="523460"/>
                  </a:cubicBezTo>
                  <a:cubicBezTo>
                    <a:pt x="1830330" y="473455"/>
                    <a:pt x="1902261" y="443446"/>
                    <a:pt x="1981200" y="443446"/>
                  </a:cubicBezTo>
                  <a:cubicBezTo>
                    <a:pt x="2141537" y="443446"/>
                    <a:pt x="2272959" y="567249"/>
                    <a:pt x="2283615" y="724590"/>
                  </a:cubicBezTo>
                  <a:cubicBezTo>
                    <a:pt x="2337590" y="699394"/>
                    <a:pt x="2397838" y="685800"/>
                    <a:pt x="2461260" y="685800"/>
                  </a:cubicBezTo>
                  <a:cubicBezTo>
                    <a:pt x="2701139" y="685800"/>
                    <a:pt x="2895600" y="880261"/>
                    <a:pt x="2895600" y="1120140"/>
                  </a:cubicBezTo>
                  <a:cubicBezTo>
                    <a:pt x="2895600" y="1271517"/>
                    <a:pt x="2818161" y="1404807"/>
                    <a:pt x="2698117" y="1478280"/>
                  </a:cubicBezTo>
                  <a:lnTo>
                    <a:pt x="64333" y="1478280"/>
                  </a:lnTo>
                  <a:cubicBezTo>
                    <a:pt x="23189" y="1414624"/>
                    <a:pt x="0" y="1338670"/>
                    <a:pt x="0" y="1257300"/>
                  </a:cubicBezTo>
                  <a:cubicBezTo>
                    <a:pt x="0" y="1025837"/>
                    <a:pt x="187637" y="838200"/>
                    <a:pt x="419100" y="838200"/>
                  </a:cubicBezTo>
                  <a:lnTo>
                    <a:pt x="445895" y="840901"/>
                  </a:lnTo>
                  <a:cubicBezTo>
                    <a:pt x="432838" y="791300"/>
                    <a:pt x="426720" y="739265"/>
                    <a:pt x="426720" y="685800"/>
                  </a:cubicBezTo>
                  <a:cubicBezTo>
                    <a:pt x="426720" y="307043"/>
                    <a:pt x="733763" y="0"/>
                    <a:pt x="111252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562" bIns="91427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组合 63"/>
            <p:cNvGrpSpPr/>
            <p:nvPr userDrawn="1"/>
          </p:nvGrpSpPr>
          <p:grpSpPr bwMode="auto">
            <a:xfrm>
              <a:off x="-725488" y="4922838"/>
              <a:ext cx="2030413" cy="1962150"/>
              <a:chOff x="983432" y="4900599"/>
              <a:chExt cx="1599522" cy="1485644"/>
            </a:xfrm>
          </p:grpSpPr>
          <p:sp>
            <p:nvSpPr>
              <p:cNvPr id="14" name="直角三角形 13"/>
              <p:cNvSpPr>
                <a:spLocks noChangeArrowheads="1"/>
              </p:cNvSpPr>
              <p:nvPr userDrawn="1"/>
            </p:nvSpPr>
            <p:spPr bwMode="auto">
              <a:xfrm>
                <a:off x="1775064" y="4900599"/>
                <a:ext cx="807890" cy="1485644"/>
              </a:xfrm>
              <a:prstGeom prst="rtTriangle">
                <a:avLst/>
              </a:prstGeom>
              <a:solidFill>
                <a:srgbClr val="3D5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5" name="直角三角形 14"/>
              <p:cNvSpPr>
                <a:spLocks noChangeArrowheads="1"/>
              </p:cNvSpPr>
              <p:nvPr userDrawn="1"/>
            </p:nvSpPr>
            <p:spPr bwMode="auto">
              <a:xfrm flipH="1">
                <a:off x="983432" y="4900599"/>
                <a:ext cx="807891" cy="1485644"/>
              </a:xfrm>
              <a:prstGeom prst="rtTriangle">
                <a:avLst/>
              </a:prstGeom>
              <a:solidFill>
                <a:srgbClr val="466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32" name="Oval 15"/>
          <p:cNvSpPr/>
          <p:nvPr/>
        </p:nvSpPr>
        <p:spPr>
          <a:xfrm>
            <a:off x="9263063" y="11445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Oval 15"/>
          <p:cNvSpPr/>
          <p:nvPr/>
        </p:nvSpPr>
        <p:spPr>
          <a:xfrm>
            <a:off x="1304925" y="242093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/>
        </p:nvSpPr>
        <p:spPr>
          <a:xfrm>
            <a:off x="8502650" y="3671888"/>
            <a:ext cx="1666875" cy="871537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3630613" y="4508500"/>
            <a:ext cx="493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/>
              <a:t>Thanks for your watching!</a:t>
            </a:r>
            <a:endParaRPr lang="zh-CN" altLang="en-US" sz="3200" dirty="0"/>
          </a:p>
        </p:txBody>
      </p:sp>
      <p:grpSp>
        <p:nvGrpSpPr>
          <p:cNvPr id="36" name="组合 46"/>
          <p:cNvGrpSpPr/>
          <p:nvPr/>
        </p:nvGrpSpPr>
        <p:grpSpPr bwMode="auto">
          <a:xfrm>
            <a:off x="3687763" y="2425700"/>
            <a:ext cx="4816475" cy="2006600"/>
            <a:chOff x="2143984" y="-233775"/>
            <a:chExt cx="4816112" cy="2006591"/>
          </a:xfrm>
        </p:grpSpPr>
        <p:sp>
          <p:nvSpPr>
            <p:cNvPr id="37" name="任意多边形 47"/>
            <p:cNvSpPr/>
            <p:nvPr userDrawn="1"/>
          </p:nvSpPr>
          <p:spPr bwMode="auto">
            <a:xfrm>
              <a:off x="2143984" y="-233775"/>
              <a:ext cx="4802865" cy="2003868"/>
            </a:xfrm>
            <a:custGeom>
              <a:avLst/>
              <a:gdLst>
                <a:gd name="T0" fmla="*/ 2147483646 w 2761417"/>
                <a:gd name="T1" fmla="*/ 0 h 1152128"/>
                <a:gd name="T2" fmla="*/ 2147483646 w 2761417"/>
                <a:gd name="T3" fmla="*/ 0 h 1152128"/>
                <a:gd name="T4" fmla="*/ 2147483646 w 2761417"/>
                <a:gd name="T5" fmla="*/ 0 h 1152128"/>
                <a:gd name="T6" fmla="*/ 2147483646 w 2761417"/>
                <a:gd name="T7" fmla="*/ 0 h 1152128"/>
                <a:gd name="T8" fmla="*/ 2147483646 w 2761417"/>
                <a:gd name="T9" fmla="*/ 2147483646 h 1152128"/>
                <a:gd name="T10" fmla="*/ 2147483646 w 2761417"/>
                <a:gd name="T11" fmla="*/ 2147483646 h 1152128"/>
                <a:gd name="T12" fmla="*/ 2147483646 w 2761417"/>
                <a:gd name="T13" fmla="*/ 2147483646 h 1152128"/>
                <a:gd name="T14" fmla="*/ 2147483646 w 2761417"/>
                <a:gd name="T15" fmla="*/ 2147483646 h 1152128"/>
                <a:gd name="T16" fmla="*/ 2147483646 w 2761417"/>
                <a:gd name="T17" fmla="*/ 2147483646 h 1152128"/>
                <a:gd name="T18" fmla="*/ 0 w 2761417"/>
                <a:gd name="T19" fmla="*/ 2147483646 h 1152128"/>
                <a:gd name="T20" fmla="*/ 2147483646 w 2761417"/>
                <a:gd name="T21" fmla="*/ 0 h 1152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61417" h="1152128">
                  <a:moveTo>
                    <a:pt x="690941" y="0"/>
                  </a:moveTo>
                  <a:lnTo>
                    <a:pt x="1379535" y="0"/>
                  </a:lnTo>
                  <a:lnTo>
                    <a:pt x="1381882" y="0"/>
                  </a:lnTo>
                  <a:lnTo>
                    <a:pt x="2070476" y="0"/>
                  </a:lnTo>
                  <a:cubicBezTo>
                    <a:pt x="2452072" y="0"/>
                    <a:pt x="2761417" y="257913"/>
                    <a:pt x="2761417" y="576064"/>
                  </a:cubicBezTo>
                  <a:cubicBezTo>
                    <a:pt x="2761417" y="894215"/>
                    <a:pt x="2452072" y="1152128"/>
                    <a:pt x="2070476" y="1152128"/>
                  </a:cubicBezTo>
                  <a:lnTo>
                    <a:pt x="1381882" y="1152128"/>
                  </a:lnTo>
                  <a:lnTo>
                    <a:pt x="1379535" y="1152128"/>
                  </a:lnTo>
                  <a:lnTo>
                    <a:pt x="690941" y="1152128"/>
                  </a:lnTo>
                  <a:cubicBezTo>
                    <a:pt x="309345" y="1152128"/>
                    <a:pt x="0" y="894215"/>
                    <a:pt x="0" y="576064"/>
                  </a:cubicBezTo>
                  <a:cubicBezTo>
                    <a:pt x="0" y="257913"/>
                    <a:pt x="309345" y="0"/>
                    <a:pt x="690941" y="0"/>
                  </a:cubicBezTo>
                  <a:close/>
                </a:path>
              </a:pathLst>
            </a:custGeom>
            <a:solidFill>
              <a:srgbClr val="46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 userDrawn="1"/>
          </p:nvPicPr>
          <p:blipFill>
            <a:blip r:embed="rId2" cstate="email"/>
            <a:srcRect r="14521" b="38774"/>
            <a:stretch>
              <a:fillRect/>
            </a:stretch>
          </p:blipFill>
          <p:spPr>
            <a:xfrm>
              <a:off x="3020372" y="-205504"/>
              <a:ext cx="3939724" cy="1978320"/>
            </a:xfrm>
            <a:custGeom>
              <a:avLst/>
              <a:gdLst>
                <a:gd name="connsiteX0" fmla="*/ 72184 w 3939724"/>
                <a:gd name="connsiteY0" fmla="*/ 0 h 1978320"/>
                <a:gd name="connsiteX1" fmla="*/ 3004399 w 3939724"/>
                <a:gd name="connsiteY1" fmla="*/ 0 h 1978320"/>
                <a:gd name="connsiteX2" fmla="*/ 3095347 w 3939724"/>
                <a:gd name="connsiteY2" fmla="*/ 19497 h 1978320"/>
                <a:gd name="connsiteX3" fmla="*/ 3939724 w 3939724"/>
                <a:gd name="connsiteY3" fmla="*/ 976386 h 1978320"/>
                <a:gd name="connsiteX4" fmla="*/ 2737987 w 3939724"/>
                <a:gd name="connsiteY4" fmla="*/ 1978320 h 1978320"/>
                <a:gd name="connsiteX5" fmla="*/ 1540333 w 3939724"/>
                <a:gd name="connsiteY5" fmla="*/ 1978320 h 1978320"/>
                <a:gd name="connsiteX6" fmla="*/ 1536251 w 3939724"/>
                <a:gd name="connsiteY6" fmla="*/ 1978320 h 1978320"/>
                <a:gd name="connsiteX7" fmla="*/ 338596 w 3939724"/>
                <a:gd name="connsiteY7" fmla="*/ 1978320 h 1978320"/>
                <a:gd name="connsiteX8" fmla="*/ 96404 w 3939724"/>
                <a:gd name="connsiteY8" fmla="*/ 1957964 h 1978320"/>
                <a:gd name="connsiteX9" fmla="*/ 0 w 3939724"/>
                <a:gd name="connsiteY9" fmla="*/ 1937298 h 1978320"/>
                <a:gd name="connsiteX10" fmla="*/ 0 w 3939724"/>
                <a:gd name="connsiteY10" fmla="*/ 15475 h 197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9724" h="1978320">
                  <a:moveTo>
                    <a:pt x="72184" y="0"/>
                  </a:moveTo>
                  <a:lnTo>
                    <a:pt x="3004399" y="0"/>
                  </a:lnTo>
                  <a:lnTo>
                    <a:pt x="3095347" y="19497"/>
                  </a:lnTo>
                  <a:cubicBezTo>
                    <a:pt x="3584536" y="146354"/>
                    <a:pt x="3939724" y="526787"/>
                    <a:pt x="3939724" y="976386"/>
                  </a:cubicBezTo>
                  <a:cubicBezTo>
                    <a:pt x="3939724" y="1529738"/>
                    <a:pt x="3401688" y="1978320"/>
                    <a:pt x="2737987" y="1978320"/>
                  </a:cubicBezTo>
                  <a:lnTo>
                    <a:pt x="1540333" y="1978320"/>
                  </a:lnTo>
                  <a:lnTo>
                    <a:pt x="1536251" y="1978320"/>
                  </a:lnTo>
                  <a:lnTo>
                    <a:pt x="338596" y="1978320"/>
                  </a:lnTo>
                  <a:cubicBezTo>
                    <a:pt x="255634" y="1978320"/>
                    <a:pt x="174635" y="1971311"/>
                    <a:pt x="96404" y="1957964"/>
                  </a:cubicBezTo>
                  <a:lnTo>
                    <a:pt x="0" y="1937298"/>
                  </a:lnTo>
                  <a:lnTo>
                    <a:pt x="0" y="15475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4062413" y="4652963"/>
            <a:ext cx="4067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跨界爆发的条件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4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6" name="椭圆 5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4BD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5" name="文本框 4"/>
            <p:cNvSpPr txBox="1">
              <a:spLocks noChangeArrowheads="1"/>
            </p:cNvSpPr>
            <p:nvPr userDrawn="1"/>
          </p:nvSpPr>
          <p:spPr bwMode="auto">
            <a:xfrm>
              <a:off x="9621552" y="963098"/>
              <a:ext cx="2067451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1</a:t>
              </a:r>
              <a:endParaRPr lang="zh-CN" altLang="en-US" sz="216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8" name="等腰三角形 7"/>
          <p:cNvSpPr>
            <a:spLocks noChangeArrowheads="1"/>
          </p:cNvSpPr>
          <p:nvPr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>
            <a:spLocks noChangeArrowheads="1"/>
          </p:cNvSpPr>
          <p:nvPr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>
            <a:spLocks noChangeArrowheads="1"/>
          </p:cNvSpPr>
          <p:nvPr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等腰三角形 12"/>
          <p:cNvSpPr>
            <a:spLocks noChangeArrowheads="1"/>
          </p:cNvSpPr>
          <p:nvPr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等腰三角形 13"/>
          <p:cNvSpPr>
            <a:spLocks noChangeArrowheads="1"/>
          </p:cNvSpPr>
          <p:nvPr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等腰三角形 14"/>
          <p:cNvSpPr>
            <a:spLocks noChangeArrowheads="1"/>
          </p:cNvSpPr>
          <p:nvPr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等腰三角形 15"/>
          <p:cNvSpPr>
            <a:spLocks noChangeArrowheads="1"/>
          </p:cNvSpPr>
          <p:nvPr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等腰三角形 16"/>
          <p:cNvSpPr>
            <a:spLocks noChangeArrowheads="1"/>
          </p:cNvSpPr>
          <p:nvPr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>
            <a:spLocks noChangeArrowheads="1"/>
          </p:cNvSpPr>
          <p:nvPr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5" name="等腰三角形 24"/>
          <p:cNvSpPr>
            <a:spLocks noChangeArrowheads="1"/>
          </p:cNvSpPr>
          <p:nvPr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等腰三角形 25"/>
          <p:cNvSpPr>
            <a:spLocks noChangeArrowheads="1"/>
          </p:cNvSpPr>
          <p:nvPr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9" name="等腰三角形 28"/>
          <p:cNvSpPr>
            <a:spLocks noChangeArrowheads="1"/>
          </p:cNvSpPr>
          <p:nvPr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0" name="等腰三角形 29"/>
          <p:cNvSpPr>
            <a:spLocks noChangeArrowheads="1"/>
          </p:cNvSpPr>
          <p:nvPr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等腰三角形 32"/>
          <p:cNvSpPr>
            <a:spLocks noChangeArrowheads="1"/>
          </p:cNvSpPr>
          <p:nvPr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等腰三角形 33"/>
          <p:cNvSpPr>
            <a:spLocks noChangeArrowheads="1"/>
          </p:cNvSpPr>
          <p:nvPr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5" name="等腰三角形 34"/>
          <p:cNvSpPr>
            <a:spLocks noChangeArrowheads="1"/>
          </p:cNvSpPr>
          <p:nvPr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等腰三角形 35"/>
          <p:cNvSpPr>
            <a:spLocks noChangeArrowheads="1"/>
          </p:cNvSpPr>
          <p:nvPr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4BD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6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331913" y="466725"/>
            <a:ext cx="40687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人与设备是基石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10037763" y="37798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30725" name="组合 7"/>
          <p:cNvGrpSpPr/>
          <p:nvPr/>
        </p:nvGrpSpPr>
        <p:grpSpPr bwMode="auto">
          <a:xfrm>
            <a:off x="1046163" y="1644650"/>
            <a:ext cx="4833937" cy="4352925"/>
            <a:chOff x="911424" y="1644796"/>
            <a:chExt cx="4833960" cy="4352150"/>
          </a:xfrm>
        </p:grpSpPr>
        <p:pic>
          <p:nvPicPr>
            <p:cNvPr id="30730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04" y="1644796"/>
              <a:ext cx="24384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文本框 3"/>
            <p:cNvSpPr txBox="1">
              <a:spLocks noChangeArrowheads="1"/>
            </p:cNvSpPr>
            <p:nvPr/>
          </p:nvSpPr>
          <p:spPr bwMode="auto">
            <a:xfrm>
              <a:off x="1949400" y="4096200"/>
              <a:ext cx="2758009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60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亿人</a:t>
              </a:r>
              <a:endParaRPr lang="en-US" altLang="zh-CN" sz="60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11424" y="5535066"/>
              <a:ext cx="4833960" cy="461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越来越多的人介入互联网成为网民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26" name="组合 3"/>
          <p:cNvGrpSpPr/>
          <p:nvPr/>
        </p:nvGrpSpPr>
        <p:grpSpPr bwMode="auto">
          <a:xfrm>
            <a:off x="6240463" y="1916113"/>
            <a:ext cx="4833937" cy="4081462"/>
            <a:chOff x="6240463" y="1916832"/>
            <a:chExt cx="4833937" cy="4080743"/>
          </a:xfrm>
        </p:grpSpPr>
        <p:sp>
          <p:nvSpPr>
            <p:cNvPr id="30727" name="文本框 3"/>
            <p:cNvSpPr txBox="1">
              <a:spLocks noChangeArrowheads="1"/>
            </p:cNvSpPr>
            <p:nvPr/>
          </p:nvSpPr>
          <p:spPr bwMode="auto">
            <a:xfrm>
              <a:off x="7280722" y="4096561"/>
              <a:ext cx="2753420" cy="1292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60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68</a:t>
              </a:r>
              <a:r>
                <a:rPr lang="zh-CN" altLang="en-US" sz="6000" b="1">
                  <a:solidFill>
                    <a:srgbClr val="EF9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亿台</a:t>
              </a:r>
              <a:endParaRPr lang="en-US" altLang="zh-CN" sz="60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6240463" y="5535694"/>
              <a:ext cx="4833937" cy="4618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互联网设备性能数量速度不断攀升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729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0" t="16402" r="16402" b="15350"/>
            <a:stretch>
              <a:fillRect/>
            </a:stretch>
          </p:blipFill>
          <p:spPr bwMode="auto">
            <a:xfrm>
              <a:off x="7577312" y="1916832"/>
              <a:ext cx="2160240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"/>
          <p:cNvSpPr txBox="1">
            <a:spLocks noChangeArrowheads="1"/>
          </p:cNvSpPr>
          <p:nvPr/>
        </p:nvSpPr>
        <p:spPr bwMode="auto">
          <a:xfrm>
            <a:off x="254000" y="2371725"/>
            <a:ext cx="67548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复制  创新  深化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本土化微创新</a:t>
            </a:r>
            <a:endParaRPr lang="en-US" altLang="zh-CN" sz="5400" b="1">
              <a:solidFill>
                <a:srgbClr val="EF9D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47" name="组合 17"/>
          <p:cNvGrpSpPr/>
          <p:nvPr/>
        </p:nvGrpSpPr>
        <p:grpSpPr bwMode="auto">
          <a:xfrm>
            <a:off x="6249988" y="1700213"/>
            <a:ext cx="4752975" cy="4786312"/>
            <a:chOff x="828254" y="1339402"/>
            <a:chExt cx="5212577" cy="5250713"/>
          </a:xfrm>
        </p:grpSpPr>
        <p:grpSp>
          <p:nvGrpSpPr>
            <p:cNvPr id="31761" name="组合 18"/>
            <p:cNvGrpSpPr/>
            <p:nvPr/>
          </p:nvGrpSpPr>
          <p:grpSpPr bwMode="auto">
            <a:xfrm>
              <a:off x="828254" y="1339402"/>
              <a:ext cx="5212577" cy="5250713"/>
              <a:chOff x="5443796" y="1339402"/>
              <a:chExt cx="5212577" cy="5250713"/>
            </a:xfrm>
          </p:grpSpPr>
          <p:sp>
            <p:nvSpPr>
              <p:cNvPr id="23" name="平行四边形 22"/>
              <p:cNvSpPr/>
              <p:nvPr/>
            </p:nvSpPr>
            <p:spPr>
              <a:xfrm rot="10800000" flipV="1">
                <a:off x="7454659" y="1339402"/>
                <a:ext cx="3201714" cy="3375086"/>
              </a:xfrm>
              <a:prstGeom prst="parallelogram">
                <a:avLst>
                  <a:gd name="adj" fmla="val 60959"/>
                </a:avLst>
              </a:prstGeom>
              <a:solidFill>
                <a:srgbClr val="4BDEC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直角三角形 16"/>
              <p:cNvSpPr/>
              <p:nvPr/>
            </p:nvSpPr>
            <p:spPr>
              <a:xfrm rot="1873103">
                <a:off x="8283379" y="1342885"/>
                <a:ext cx="431770" cy="1426313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平行四边形 24"/>
              <p:cNvSpPr/>
              <p:nvPr/>
            </p:nvSpPr>
            <p:spPr>
              <a:xfrm>
                <a:off x="5473393" y="1339402"/>
                <a:ext cx="3201714" cy="3375086"/>
              </a:xfrm>
              <a:prstGeom prst="parallelogram">
                <a:avLst>
                  <a:gd name="adj" fmla="val 60959"/>
                </a:avLst>
              </a:prstGeom>
              <a:solidFill>
                <a:srgbClr val="D14349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直角三角形 16"/>
              <p:cNvSpPr/>
              <p:nvPr/>
            </p:nvSpPr>
            <p:spPr>
              <a:xfrm rot="16200000">
                <a:off x="6010429" y="3715955"/>
                <a:ext cx="431899" cy="1565165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3600000">
                <a:off x="6612400" y="2735913"/>
                <a:ext cx="3213123" cy="4495282"/>
              </a:xfrm>
              <a:custGeom>
                <a:avLst/>
                <a:gdLst>
                  <a:gd name="connsiteX0" fmla="*/ 0 w 3834233"/>
                  <a:gd name="connsiteY0" fmla="*/ 4495023 h 4495023"/>
                  <a:gd name="connsiteX1" fmla="*/ 668495 w 3834233"/>
                  <a:gd name="connsiteY1" fmla="*/ 3338791 h 4495023"/>
                  <a:gd name="connsiteX2" fmla="*/ 667551 w 3834233"/>
                  <a:gd name="connsiteY2" fmla="*/ 3338791 h 4495023"/>
                  <a:gd name="connsiteX3" fmla="*/ 2597929 w 3834233"/>
                  <a:gd name="connsiteY3" fmla="*/ 0 h 4495023"/>
                  <a:gd name="connsiteX4" fmla="*/ 3834233 w 3834233"/>
                  <a:gd name="connsiteY4" fmla="*/ 0 h 4495023"/>
                  <a:gd name="connsiteX5" fmla="*/ 3165738 w 3834233"/>
                  <a:gd name="connsiteY5" fmla="*/ 1156232 h 4495023"/>
                  <a:gd name="connsiteX6" fmla="*/ 3166682 w 3834233"/>
                  <a:gd name="connsiteY6" fmla="*/ 1156232 h 4495023"/>
                  <a:gd name="connsiteX7" fmla="*/ 1236304 w 3834233"/>
                  <a:gd name="connsiteY7" fmla="*/ 4495023 h 4495023"/>
                  <a:gd name="connsiteX0-1" fmla="*/ 0 w 3166682"/>
                  <a:gd name="connsiteY0-2" fmla="*/ 4495023 h 4495023"/>
                  <a:gd name="connsiteX1-3" fmla="*/ 668495 w 3166682"/>
                  <a:gd name="connsiteY1-4" fmla="*/ 3338791 h 4495023"/>
                  <a:gd name="connsiteX2-5" fmla="*/ 667551 w 3166682"/>
                  <a:gd name="connsiteY2-6" fmla="*/ 3338791 h 4495023"/>
                  <a:gd name="connsiteX3-7" fmla="*/ 2597929 w 3166682"/>
                  <a:gd name="connsiteY3-8" fmla="*/ 0 h 4495023"/>
                  <a:gd name="connsiteX4-9" fmla="*/ 3165738 w 3166682"/>
                  <a:gd name="connsiteY4-10" fmla="*/ 1156232 h 4495023"/>
                  <a:gd name="connsiteX5-11" fmla="*/ 3166682 w 3166682"/>
                  <a:gd name="connsiteY5-12" fmla="*/ 1156232 h 4495023"/>
                  <a:gd name="connsiteX6-13" fmla="*/ 1236304 w 3166682"/>
                  <a:gd name="connsiteY6-14" fmla="*/ 4495023 h 4495023"/>
                  <a:gd name="connsiteX7-15" fmla="*/ 0 w 3166682"/>
                  <a:gd name="connsiteY7-16" fmla="*/ 4495023 h 4495023"/>
                  <a:gd name="connsiteX0-17" fmla="*/ 0 w 3165738"/>
                  <a:gd name="connsiteY0-18" fmla="*/ 4495023 h 4495023"/>
                  <a:gd name="connsiteX1-19" fmla="*/ 668495 w 3165738"/>
                  <a:gd name="connsiteY1-20" fmla="*/ 3338791 h 4495023"/>
                  <a:gd name="connsiteX2-21" fmla="*/ 667551 w 3165738"/>
                  <a:gd name="connsiteY2-22" fmla="*/ 3338791 h 4495023"/>
                  <a:gd name="connsiteX3-23" fmla="*/ 2597929 w 3165738"/>
                  <a:gd name="connsiteY3-24" fmla="*/ 0 h 4495023"/>
                  <a:gd name="connsiteX4-25" fmla="*/ 3165738 w 3165738"/>
                  <a:gd name="connsiteY4-26" fmla="*/ 1156232 h 4495023"/>
                  <a:gd name="connsiteX5-27" fmla="*/ 1236304 w 3165738"/>
                  <a:gd name="connsiteY5-28" fmla="*/ 4495023 h 4495023"/>
                  <a:gd name="connsiteX6-29" fmla="*/ 0 w 3165738"/>
                  <a:gd name="connsiteY6-30" fmla="*/ 4495023 h 4495023"/>
                  <a:gd name="connsiteX0-31" fmla="*/ 0 w 3224901"/>
                  <a:gd name="connsiteY0-32" fmla="*/ 4495023 h 4495023"/>
                  <a:gd name="connsiteX1-33" fmla="*/ 668495 w 3224901"/>
                  <a:gd name="connsiteY1-34" fmla="*/ 3338791 h 4495023"/>
                  <a:gd name="connsiteX2-35" fmla="*/ 667551 w 3224901"/>
                  <a:gd name="connsiteY2-36" fmla="*/ 3338791 h 4495023"/>
                  <a:gd name="connsiteX3-37" fmla="*/ 2597929 w 3224901"/>
                  <a:gd name="connsiteY3-38" fmla="*/ 0 h 4495023"/>
                  <a:gd name="connsiteX4-39" fmla="*/ 3224901 w 3224901"/>
                  <a:gd name="connsiteY4-40" fmla="*/ 1047409 h 4495023"/>
                  <a:gd name="connsiteX5-41" fmla="*/ 1236304 w 3224901"/>
                  <a:gd name="connsiteY5-42" fmla="*/ 4495023 h 4495023"/>
                  <a:gd name="connsiteX6-43" fmla="*/ 0 w 3224901"/>
                  <a:gd name="connsiteY6-44" fmla="*/ 4495023 h 4495023"/>
                  <a:gd name="connsiteX0-45" fmla="*/ 0 w 3213314"/>
                  <a:gd name="connsiteY0-46" fmla="*/ 4495023 h 4495023"/>
                  <a:gd name="connsiteX1-47" fmla="*/ 668495 w 3213314"/>
                  <a:gd name="connsiteY1-48" fmla="*/ 3338791 h 4495023"/>
                  <a:gd name="connsiteX2-49" fmla="*/ 667551 w 3213314"/>
                  <a:gd name="connsiteY2-50" fmla="*/ 3338791 h 4495023"/>
                  <a:gd name="connsiteX3-51" fmla="*/ 2597929 w 3213314"/>
                  <a:gd name="connsiteY3-52" fmla="*/ 0 h 4495023"/>
                  <a:gd name="connsiteX4-53" fmla="*/ 3213314 w 3213314"/>
                  <a:gd name="connsiteY4-54" fmla="*/ 1062717 h 4495023"/>
                  <a:gd name="connsiteX5-55" fmla="*/ 1236304 w 3213314"/>
                  <a:gd name="connsiteY5-56" fmla="*/ 4495023 h 4495023"/>
                  <a:gd name="connsiteX6-57" fmla="*/ 0 w 3213314"/>
                  <a:gd name="connsiteY6-58" fmla="*/ 4495023 h 449502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213314" h="4495023">
                    <a:moveTo>
                      <a:pt x="0" y="4495023"/>
                    </a:moveTo>
                    <a:lnTo>
                      <a:pt x="668495" y="3338791"/>
                    </a:lnTo>
                    <a:lnTo>
                      <a:pt x="667551" y="3338791"/>
                    </a:lnTo>
                    <a:lnTo>
                      <a:pt x="2597929" y="0"/>
                    </a:lnTo>
                    <a:lnTo>
                      <a:pt x="3213314" y="1062717"/>
                    </a:lnTo>
                    <a:lnTo>
                      <a:pt x="1236304" y="4495023"/>
                    </a:lnTo>
                    <a:lnTo>
                      <a:pt x="0" y="4495023"/>
                    </a:lnTo>
                    <a:close/>
                  </a:path>
                </a:pathLst>
              </a:custGeom>
              <a:solidFill>
                <a:srgbClr val="FEBD03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10800000" flipV="1">
                <a:off x="9390660" y="4716229"/>
                <a:ext cx="1262231" cy="1072783"/>
              </a:xfrm>
              <a:custGeom>
                <a:avLst/>
                <a:gdLst>
                  <a:gd name="connsiteX0" fmla="*/ 12342 w 1261786"/>
                  <a:gd name="connsiteY0" fmla="*/ 0 h 1070679"/>
                  <a:gd name="connsiteX1" fmla="*/ 0 w 1261786"/>
                  <a:gd name="connsiteY1" fmla="*/ 21347 h 1070679"/>
                  <a:gd name="connsiteX2" fmla="*/ 605819 w 1261786"/>
                  <a:gd name="connsiteY2" fmla="*/ 1070656 h 1070679"/>
                  <a:gd name="connsiteX3" fmla="*/ 643198 w 1261786"/>
                  <a:gd name="connsiteY3" fmla="*/ 1070679 h 1070679"/>
                  <a:gd name="connsiteX4" fmla="*/ 1261786 w 1261786"/>
                  <a:gd name="connsiteY4" fmla="*/ 765 h 107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1786" h="1070679">
                    <a:moveTo>
                      <a:pt x="12342" y="0"/>
                    </a:moveTo>
                    <a:lnTo>
                      <a:pt x="0" y="21347"/>
                    </a:lnTo>
                    <a:lnTo>
                      <a:pt x="605819" y="1070656"/>
                    </a:lnTo>
                    <a:lnTo>
                      <a:pt x="643198" y="1070679"/>
                    </a:lnTo>
                    <a:lnTo>
                      <a:pt x="1261786" y="765"/>
                    </a:lnTo>
                    <a:close/>
                  </a:path>
                </a:pathLst>
              </a:custGeom>
              <a:solidFill>
                <a:srgbClr val="4BDEC4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直角三角形 16"/>
              <p:cNvSpPr/>
              <p:nvPr/>
            </p:nvSpPr>
            <p:spPr>
              <a:xfrm rot="8986164">
                <a:off x="9249639" y="4488089"/>
                <a:ext cx="431770" cy="1588276"/>
              </a:xfrm>
              <a:custGeom>
                <a:avLst/>
                <a:gdLst>
                  <a:gd name="connsiteX0" fmla="*/ 0 w 577749"/>
                  <a:gd name="connsiteY0" fmla="*/ 1329870 h 1329870"/>
                  <a:gd name="connsiteX1" fmla="*/ 0 w 577749"/>
                  <a:gd name="connsiteY1" fmla="*/ 0 h 1329870"/>
                  <a:gd name="connsiteX2" fmla="*/ 577749 w 577749"/>
                  <a:gd name="connsiteY2" fmla="*/ 1329870 h 1329870"/>
                  <a:gd name="connsiteX3" fmla="*/ 0 w 577749"/>
                  <a:gd name="connsiteY3" fmla="*/ 1329870 h 1329870"/>
                  <a:gd name="connsiteX0-1" fmla="*/ 0 w 431224"/>
                  <a:gd name="connsiteY0-2" fmla="*/ 1329870 h 1587967"/>
                  <a:gd name="connsiteX1-3" fmla="*/ 0 w 431224"/>
                  <a:gd name="connsiteY1-4" fmla="*/ 0 h 1587967"/>
                  <a:gd name="connsiteX2-5" fmla="*/ 431224 w 431224"/>
                  <a:gd name="connsiteY2-6" fmla="*/ 1587967 h 1587967"/>
                  <a:gd name="connsiteX3-7" fmla="*/ 0 w 431224"/>
                  <a:gd name="connsiteY3-8" fmla="*/ 1329870 h 15879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31224" h="1587967">
                    <a:moveTo>
                      <a:pt x="0" y="1329870"/>
                    </a:moveTo>
                    <a:lnTo>
                      <a:pt x="0" y="0"/>
                    </a:lnTo>
                    <a:lnTo>
                      <a:pt x="431224" y="1587967"/>
                    </a:lnTo>
                    <a:lnTo>
                      <a:pt x="0" y="1329870"/>
                    </a:lnTo>
                    <a:close/>
                  </a:path>
                </a:pathLst>
              </a:custGeom>
              <a:solidFill>
                <a:srgbClr val="1D1E22">
                  <a:alpha val="15000"/>
                </a:srgb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762" name="文本框 19"/>
            <p:cNvSpPr txBox="1">
              <a:spLocks noChangeArrowheads="1"/>
            </p:cNvSpPr>
            <p:nvPr/>
          </p:nvSpPr>
          <p:spPr bwMode="auto">
            <a:xfrm rot="3563478">
              <a:off x="3243281" y="3053578"/>
              <a:ext cx="2903999" cy="6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内核深层创新</a:t>
              </a:r>
            </a:p>
          </p:txBody>
        </p:sp>
        <p:sp>
          <p:nvSpPr>
            <p:cNvPr id="31763" name="文本框 20"/>
            <p:cNvSpPr txBox="1">
              <a:spLocks noChangeArrowheads="1"/>
            </p:cNvSpPr>
            <p:nvPr/>
          </p:nvSpPr>
          <p:spPr bwMode="auto">
            <a:xfrm rot="-3598815">
              <a:off x="849310" y="2932089"/>
              <a:ext cx="2903999" cy="64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复制美国模式</a:t>
              </a:r>
            </a:p>
          </p:txBody>
        </p:sp>
        <p:sp>
          <p:nvSpPr>
            <p:cNvPr id="31764" name="文本框 21"/>
            <p:cNvSpPr txBox="1">
              <a:spLocks noChangeArrowheads="1"/>
            </p:cNvSpPr>
            <p:nvPr/>
          </p:nvSpPr>
          <p:spPr bwMode="auto">
            <a:xfrm>
              <a:off x="2025626" y="5002479"/>
              <a:ext cx="2903098" cy="64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外来本土迁移</a:t>
              </a:r>
            </a:p>
          </p:txBody>
        </p:sp>
      </p:grpSp>
      <p:sp>
        <p:nvSpPr>
          <p:cNvPr id="17" name="Oval 15"/>
          <p:cNvSpPr/>
          <p:nvPr/>
        </p:nvSpPr>
        <p:spPr>
          <a:xfrm>
            <a:off x="4864100" y="28400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Oval 15"/>
          <p:cNvSpPr/>
          <p:nvPr/>
        </p:nvSpPr>
        <p:spPr>
          <a:xfrm>
            <a:off x="10244138" y="472598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75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49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175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中国互联网的商业发展是动力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752" name="组合 2"/>
          <p:cNvGrpSpPr/>
          <p:nvPr/>
        </p:nvGrpSpPr>
        <p:grpSpPr bwMode="auto">
          <a:xfrm>
            <a:off x="8364538" y="3395663"/>
            <a:ext cx="576262" cy="660400"/>
            <a:chOff x="2927648" y="4856824"/>
            <a:chExt cx="893050" cy="1022401"/>
          </a:xfrm>
        </p:grpSpPr>
        <p:pic>
          <p:nvPicPr>
            <p:cNvPr id="31759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829" y="4856824"/>
              <a:ext cx="722869" cy="102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椭圆 1"/>
            <p:cNvSpPr>
              <a:spLocks noChangeArrowheads="1"/>
            </p:cNvSpPr>
            <p:nvPr/>
          </p:nvSpPr>
          <p:spPr bwMode="auto">
            <a:xfrm>
              <a:off x="2927648" y="4930786"/>
              <a:ext cx="874478" cy="874478"/>
            </a:xfrm>
            <a:prstGeom prst="ellipse">
              <a:avLst/>
            </a:prstGeom>
            <a:noFill/>
            <a:ln w="38100" algn="ctr">
              <a:solidFill>
                <a:srgbClr val="D1434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31753" name="组合 3"/>
          <p:cNvGrpSpPr/>
          <p:nvPr/>
        </p:nvGrpSpPr>
        <p:grpSpPr bwMode="auto">
          <a:xfrm>
            <a:off x="7896225" y="4013200"/>
            <a:ext cx="619125" cy="565150"/>
            <a:chOff x="4690175" y="5116978"/>
            <a:chExt cx="618839" cy="564859"/>
          </a:xfrm>
        </p:grpSpPr>
        <p:pic>
          <p:nvPicPr>
            <p:cNvPr id="31757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175" y="5176428"/>
              <a:ext cx="618839" cy="44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椭圆 36"/>
            <p:cNvSpPr>
              <a:spLocks noChangeArrowheads="1"/>
            </p:cNvSpPr>
            <p:nvPr/>
          </p:nvSpPr>
          <p:spPr bwMode="auto">
            <a:xfrm>
              <a:off x="4721516" y="5116978"/>
              <a:ext cx="564859" cy="564859"/>
            </a:xfrm>
            <a:prstGeom prst="ellipse">
              <a:avLst/>
            </a:prstGeom>
            <a:noFill/>
            <a:ln w="38100" algn="ctr">
              <a:solidFill>
                <a:srgbClr val="FEBD0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31754" name="组合 4"/>
          <p:cNvGrpSpPr/>
          <p:nvPr/>
        </p:nvGrpSpPr>
        <p:grpSpPr bwMode="auto">
          <a:xfrm>
            <a:off x="8789988" y="3975100"/>
            <a:ext cx="565150" cy="654050"/>
            <a:chOff x="6553299" y="5580137"/>
            <a:chExt cx="564859" cy="655231"/>
          </a:xfrm>
        </p:grpSpPr>
        <p:pic>
          <p:nvPicPr>
            <p:cNvPr id="31755" name="图片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019" y="5580137"/>
              <a:ext cx="495418" cy="65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椭圆 37"/>
            <p:cNvSpPr>
              <a:spLocks noChangeArrowheads="1"/>
            </p:cNvSpPr>
            <p:nvPr/>
          </p:nvSpPr>
          <p:spPr bwMode="auto">
            <a:xfrm>
              <a:off x="6553299" y="5625324"/>
              <a:ext cx="564859" cy="564859"/>
            </a:xfrm>
            <a:prstGeom prst="ellipse">
              <a:avLst/>
            </a:prstGeom>
            <a:noFill/>
            <a:ln w="38100" algn="ctr">
              <a:solidFill>
                <a:srgbClr val="4BDEC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38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3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1331913" y="466725"/>
            <a:ext cx="6203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移动互联网是引爆点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2" name="组合 51"/>
          <p:cNvGrpSpPr/>
          <p:nvPr/>
        </p:nvGrpSpPr>
        <p:grpSpPr bwMode="auto">
          <a:xfrm>
            <a:off x="1331913" y="2928938"/>
            <a:ext cx="9642475" cy="3236912"/>
            <a:chOff x="1331913" y="1446965"/>
            <a:chExt cx="9642703" cy="3236507"/>
          </a:xfrm>
        </p:grpSpPr>
        <p:grpSp>
          <p:nvGrpSpPr>
            <p:cNvPr id="32774" name="组合 42"/>
            <p:cNvGrpSpPr/>
            <p:nvPr/>
          </p:nvGrpSpPr>
          <p:grpSpPr bwMode="auto">
            <a:xfrm>
              <a:off x="1331913" y="2434228"/>
              <a:ext cx="2171799" cy="2233644"/>
              <a:chOff x="1331913" y="2434228"/>
              <a:chExt cx="2171799" cy="2233644"/>
            </a:xfrm>
          </p:grpSpPr>
          <p:sp>
            <p:nvSpPr>
              <p:cNvPr id="30" name="矩形 29"/>
              <p:cNvSpPr/>
              <p:nvPr/>
            </p:nvSpPr>
            <p:spPr bwMode="auto">
              <a:xfrm>
                <a:off x="1766898" y="4205694"/>
                <a:ext cx="1736766" cy="4619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计算机时代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2786" name="图片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86"/>
              <a:stretch>
                <a:fillRect/>
              </a:stretch>
            </p:blipFill>
            <p:spPr bwMode="auto">
              <a:xfrm>
                <a:off x="1331913" y="2434228"/>
                <a:ext cx="2137869" cy="1345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5" name="组合 44"/>
            <p:cNvGrpSpPr/>
            <p:nvPr/>
          </p:nvGrpSpPr>
          <p:grpSpPr bwMode="auto">
            <a:xfrm>
              <a:off x="4878480" y="2505993"/>
              <a:ext cx="2009608" cy="2161879"/>
              <a:chOff x="4439816" y="2505993"/>
              <a:chExt cx="2009608" cy="2161879"/>
            </a:xfrm>
          </p:grpSpPr>
          <p:sp>
            <p:nvSpPr>
              <p:cNvPr id="31" name="矩形 30"/>
              <p:cNvSpPr/>
              <p:nvPr/>
            </p:nvSpPr>
            <p:spPr bwMode="auto">
              <a:xfrm>
                <a:off x="4576336" y="4205694"/>
                <a:ext cx="1736766" cy="4619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互联网时代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782" name="组合 41"/>
              <p:cNvGrpSpPr/>
              <p:nvPr/>
            </p:nvGrpSpPr>
            <p:grpSpPr bwMode="auto">
              <a:xfrm>
                <a:off x="4439816" y="2505993"/>
                <a:ext cx="2009608" cy="1256005"/>
                <a:chOff x="5750064" y="-98186"/>
                <a:chExt cx="3571597" cy="2232248"/>
              </a:xfrm>
            </p:grpSpPr>
            <p:pic>
              <p:nvPicPr>
                <p:cNvPr id="32783" name="图片 3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01" t="25850" r="12201" b="26900"/>
                <a:stretch>
                  <a:fillRect/>
                </a:stretch>
              </p:blipFill>
              <p:spPr bwMode="auto">
                <a:xfrm>
                  <a:off x="5750064" y="-98186"/>
                  <a:ext cx="3571597" cy="2232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84" name="图片 4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5907" y="251996"/>
                  <a:ext cx="2179910" cy="1531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2776" name="组合 50"/>
            <p:cNvGrpSpPr/>
            <p:nvPr/>
          </p:nvGrpSpPr>
          <p:grpSpPr bwMode="auto">
            <a:xfrm>
              <a:off x="7752184" y="1446965"/>
              <a:ext cx="3222432" cy="3236507"/>
              <a:chOff x="7752184" y="1446965"/>
              <a:chExt cx="3222432" cy="3236507"/>
            </a:xfrm>
          </p:grpSpPr>
          <p:sp>
            <p:nvSpPr>
              <p:cNvPr id="32" name="矩形 31"/>
              <p:cNvSpPr/>
              <p:nvPr/>
            </p:nvSpPr>
            <p:spPr bwMode="auto">
              <a:xfrm>
                <a:off x="8318665" y="4221568"/>
                <a:ext cx="2336855" cy="4619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移动互联网时代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778" name="组合 48"/>
              <p:cNvGrpSpPr/>
              <p:nvPr/>
            </p:nvGrpSpPr>
            <p:grpSpPr bwMode="auto">
              <a:xfrm>
                <a:off x="7752184" y="1446965"/>
                <a:ext cx="3222432" cy="2793667"/>
                <a:chOff x="7956796" y="1229079"/>
                <a:chExt cx="3222432" cy="2793667"/>
              </a:xfrm>
            </p:grpSpPr>
            <p:pic>
              <p:nvPicPr>
                <p:cNvPr id="32779" name="图片 4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9034806">
                  <a:off x="7956796" y="1229079"/>
                  <a:ext cx="3222432" cy="2793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80" name="图片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9414" y="1916832"/>
                  <a:ext cx="1888678" cy="1888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2773" name="矩形 53"/>
          <p:cNvSpPr>
            <a:spLocks noChangeArrowheads="1"/>
          </p:cNvSpPr>
          <p:nvPr/>
        </p:nvSpPr>
        <p:spPr bwMode="auto">
          <a:xfrm>
            <a:off x="2805113" y="1700213"/>
            <a:ext cx="6581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4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已死，</a:t>
            </a:r>
            <a:r>
              <a:rPr lang="en-US" altLang="zh-CN" sz="4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en-US" sz="44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3711575" y="4652963"/>
            <a:ext cx="47688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跨界带来的整合与重塑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4440238" y="963613"/>
            <a:ext cx="3311525" cy="3654425"/>
            <a:chOff x="8999094" y="963098"/>
            <a:chExt cx="3312368" cy="3655206"/>
          </a:xfrm>
        </p:grpSpPr>
        <p:grpSp>
          <p:nvGrpSpPr>
            <p:cNvPr id="4" name="组合 14"/>
            <p:cNvGrpSpPr/>
            <p:nvPr userDrawn="1"/>
          </p:nvGrpSpPr>
          <p:grpSpPr bwMode="auto">
            <a:xfrm>
              <a:off x="8999094" y="1305936"/>
              <a:ext cx="3312368" cy="3312368"/>
              <a:chOff x="8999094" y="1305936"/>
              <a:chExt cx="3312368" cy="3312368"/>
            </a:xfrm>
          </p:grpSpPr>
          <p:sp>
            <p:nvSpPr>
              <p:cNvPr id="6" name="椭圆 5"/>
              <p:cNvSpPr>
                <a:spLocks noChangeArrowheads="1"/>
              </p:cNvSpPr>
              <p:nvPr userDrawn="1"/>
            </p:nvSpPr>
            <p:spPr bwMode="auto">
              <a:xfrm>
                <a:off x="8999094" y="1306071"/>
                <a:ext cx="3312368" cy="3312233"/>
              </a:xfrm>
              <a:prstGeom prst="ellipse">
                <a:avLst/>
              </a:prstGeom>
              <a:solidFill>
                <a:srgbClr val="F7A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 userDrawn="1"/>
            </p:nvPicPr>
            <p:blipFill>
              <a:blip r:embed="rId2" cstate="email"/>
              <a:srcRect l="6220" r="6219"/>
              <a:stretch>
                <a:fillRect/>
              </a:stretch>
            </p:blipFill>
            <p:spPr>
              <a:xfrm>
                <a:off x="9015954" y="3190720"/>
                <a:ext cx="3278649" cy="1427584"/>
              </a:xfrm>
              <a:custGeom>
                <a:avLst/>
                <a:gdLst>
                  <a:gd name="connsiteX0" fmla="*/ 0 w 3278649"/>
                  <a:gd name="connsiteY0" fmla="*/ 0 h 1427584"/>
                  <a:gd name="connsiteX1" fmla="*/ 3278649 w 3278649"/>
                  <a:gd name="connsiteY1" fmla="*/ 0 h 1427584"/>
                  <a:gd name="connsiteX2" fmla="*/ 3261860 w 3278649"/>
                  <a:gd name="connsiteY2" fmla="*/ 110002 h 1427584"/>
                  <a:gd name="connsiteX3" fmla="*/ 1808659 w 3278649"/>
                  <a:gd name="connsiteY3" fmla="*/ 1423857 h 1427584"/>
                  <a:gd name="connsiteX4" fmla="*/ 1734837 w 3278649"/>
                  <a:gd name="connsiteY4" fmla="*/ 1427584 h 1427584"/>
                  <a:gd name="connsiteX5" fmla="*/ 1543811 w 3278649"/>
                  <a:gd name="connsiteY5" fmla="*/ 1427584 h 1427584"/>
                  <a:gd name="connsiteX6" fmla="*/ 1469989 w 3278649"/>
                  <a:gd name="connsiteY6" fmla="*/ 1423857 h 1427584"/>
                  <a:gd name="connsiteX7" fmla="*/ 16788 w 3278649"/>
                  <a:gd name="connsiteY7" fmla="*/ 110002 h 142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649" h="1427584">
                    <a:moveTo>
                      <a:pt x="0" y="0"/>
                    </a:moveTo>
                    <a:lnTo>
                      <a:pt x="3278649" y="0"/>
                    </a:lnTo>
                    <a:lnTo>
                      <a:pt x="3261860" y="110002"/>
                    </a:lnTo>
                    <a:cubicBezTo>
                      <a:pt x="3118458" y="810790"/>
                      <a:pt x="2532448" y="1350352"/>
                      <a:pt x="1808659" y="1423857"/>
                    </a:cubicBezTo>
                    <a:lnTo>
                      <a:pt x="1734837" y="1427584"/>
                    </a:lnTo>
                    <a:lnTo>
                      <a:pt x="1543811" y="1427584"/>
                    </a:lnTo>
                    <a:lnTo>
                      <a:pt x="1469989" y="1423857"/>
                    </a:lnTo>
                    <a:cubicBezTo>
                      <a:pt x="746200" y="1350352"/>
                      <a:pt x="160190" y="810790"/>
                      <a:pt x="16788" y="110002"/>
                    </a:cubicBezTo>
                    <a:close/>
                  </a:path>
                </a:pathLst>
              </a:custGeom>
            </p:spPr>
          </p:pic>
        </p:grpSp>
        <p:sp>
          <p:nvSpPr>
            <p:cNvPr id="5" name="文本框 4"/>
            <p:cNvSpPr txBox="1">
              <a:spLocks noChangeArrowheads="1"/>
            </p:cNvSpPr>
            <p:nvPr userDrawn="1"/>
          </p:nvSpPr>
          <p:spPr bwMode="auto">
            <a:xfrm>
              <a:off x="9693008" y="963098"/>
              <a:ext cx="1970590" cy="341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600" b="1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2</a:t>
              </a:r>
              <a:endParaRPr lang="zh-CN" altLang="en-US" sz="21600" b="1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  <p:sp>
        <p:nvSpPr>
          <p:cNvPr id="8" name="等腰三角形 7"/>
          <p:cNvSpPr>
            <a:spLocks noChangeArrowheads="1"/>
          </p:cNvSpPr>
          <p:nvPr/>
        </p:nvSpPr>
        <p:spPr bwMode="auto">
          <a:xfrm>
            <a:off x="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>
            <a:off x="4206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>
            <a:off x="168433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>
            <a:spLocks noChangeArrowheads="1"/>
          </p:cNvSpPr>
          <p:nvPr/>
        </p:nvSpPr>
        <p:spPr bwMode="auto">
          <a:xfrm>
            <a:off x="46291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>
            <a:spLocks noChangeArrowheads="1"/>
          </p:cNvSpPr>
          <p:nvPr/>
        </p:nvSpPr>
        <p:spPr bwMode="auto">
          <a:xfrm>
            <a:off x="841375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等腰三角形 12"/>
          <p:cNvSpPr>
            <a:spLocks noChangeArrowheads="1"/>
          </p:cNvSpPr>
          <p:nvPr/>
        </p:nvSpPr>
        <p:spPr bwMode="auto">
          <a:xfrm>
            <a:off x="21050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4" name="等腰三角形 13"/>
          <p:cNvSpPr>
            <a:spLocks noChangeArrowheads="1"/>
          </p:cNvSpPr>
          <p:nvPr/>
        </p:nvSpPr>
        <p:spPr bwMode="auto">
          <a:xfrm>
            <a:off x="25257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5" name="等腰三角形 14"/>
          <p:cNvSpPr>
            <a:spLocks noChangeArrowheads="1"/>
          </p:cNvSpPr>
          <p:nvPr/>
        </p:nvSpPr>
        <p:spPr bwMode="auto">
          <a:xfrm>
            <a:off x="50514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6" name="等腰三角形 15"/>
          <p:cNvSpPr>
            <a:spLocks noChangeArrowheads="1"/>
          </p:cNvSpPr>
          <p:nvPr/>
        </p:nvSpPr>
        <p:spPr bwMode="auto">
          <a:xfrm>
            <a:off x="88392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7" name="等腰三角形 16"/>
          <p:cNvSpPr>
            <a:spLocks noChangeArrowheads="1"/>
          </p:cNvSpPr>
          <p:nvPr/>
        </p:nvSpPr>
        <p:spPr bwMode="auto">
          <a:xfrm>
            <a:off x="29464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>
            <a:off x="54721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>
            <a:off x="58928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>
            <a:off x="33670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>
            <a:off x="63134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>
            <a:off x="9259888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>
            <a:spLocks noChangeArrowheads="1"/>
          </p:cNvSpPr>
          <p:nvPr/>
        </p:nvSpPr>
        <p:spPr bwMode="auto">
          <a:xfrm>
            <a:off x="96805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>
            <a:off x="12620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5" name="等腰三角形 24"/>
          <p:cNvSpPr>
            <a:spLocks noChangeArrowheads="1"/>
          </p:cNvSpPr>
          <p:nvPr/>
        </p:nvSpPr>
        <p:spPr bwMode="auto">
          <a:xfrm>
            <a:off x="37877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等腰三角形 25"/>
          <p:cNvSpPr>
            <a:spLocks noChangeArrowheads="1"/>
          </p:cNvSpPr>
          <p:nvPr/>
        </p:nvSpPr>
        <p:spPr bwMode="auto">
          <a:xfrm>
            <a:off x="673417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7" name="等腰三角形 26"/>
          <p:cNvSpPr>
            <a:spLocks noChangeArrowheads="1"/>
          </p:cNvSpPr>
          <p:nvPr/>
        </p:nvSpPr>
        <p:spPr bwMode="auto">
          <a:xfrm>
            <a:off x="71548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8" name="等腰三角形 27"/>
          <p:cNvSpPr>
            <a:spLocks noChangeArrowheads="1"/>
          </p:cNvSpPr>
          <p:nvPr/>
        </p:nvSpPr>
        <p:spPr bwMode="auto">
          <a:xfrm>
            <a:off x="4208463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9" name="等腰三角形 28"/>
          <p:cNvSpPr>
            <a:spLocks noChangeArrowheads="1"/>
          </p:cNvSpPr>
          <p:nvPr/>
        </p:nvSpPr>
        <p:spPr bwMode="auto">
          <a:xfrm>
            <a:off x="75755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0" name="等腰三角形 29"/>
          <p:cNvSpPr>
            <a:spLocks noChangeArrowheads="1"/>
          </p:cNvSpPr>
          <p:nvPr/>
        </p:nvSpPr>
        <p:spPr bwMode="auto">
          <a:xfrm>
            <a:off x="1010126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>
            <a:off x="10521950" y="5516563"/>
            <a:ext cx="407988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>
            <a:off x="7997825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等腰三角形 32"/>
          <p:cNvSpPr>
            <a:spLocks noChangeArrowheads="1"/>
          </p:cNvSpPr>
          <p:nvPr/>
        </p:nvSpPr>
        <p:spPr bwMode="auto">
          <a:xfrm>
            <a:off x="84185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4" name="等腰三角形 33"/>
          <p:cNvSpPr>
            <a:spLocks noChangeArrowheads="1"/>
          </p:cNvSpPr>
          <p:nvPr/>
        </p:nvSpPr>
        <p:spPr bwMode="auto">
          <a:xfrm>
            <a:off x="10942638" y="5516563"/>
            <a:ext cx="407987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5" name="等腰三角形 34"/>
          <p:cNvSpPr>
            <a:spLocks noChangeArrowheads="1"/>
          </p:cNvSpPr>
          <p:nvPr/>
        </p:nvSpPr>
        <p:spPr bwMode="auto">
          <a:xfrm>
            <a:off x="11364913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等腰三角形 35"/>
          <p:cNvSpPr>
            <a:spLocks noChangeArrowheads="1"/>
          </p:cNvSpPr>
          <p:nvPr/>
        </p:nvSpPr>
        <p:spPr bwMode="auto">
          <a:xfrm>
            <a:off x="11785600" y="5516563"/>
            <a:ext cx="406400" cy="433387"/>
          </a:xfrm>
          <a:prstGeom prst="triangle">
            <a:avLst>
              <a:gd name="adj" fmla="val 50000"/>
            </a:avLst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F7AA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7296150" y="2279650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3355975" y="1838325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820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68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4821" name="矩形 2"/>
          <p:cNvSpPr>
            <a:spLocks noChangeArrowheads="1"/>
          </p:cNvSpPr>
          <p:nvPr/>
        </p:nvSpPr>
        <p:spPr bwMode="auto">
          <a:xfrm>
            <a:off x="1331913" y="466725"/>
            <a:ext cx="4068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Offline</a:t>
            </a: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的逆袭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822" name="组合 4"/>
          <p:cNvGrpSpPr/>
          <p:nvPr/>
        </p:nvGrpSpPr>
        <p:grpSpPr bwMode="auto">
          <a:xfrm>
            <a:off x="1681163" y="981075"/>
            <a:ext cx="8829675" cy="2994025"/>
            <a:chOff x="2207568" y="1246188"/>
            <a:chExt cx="8831175" cy="2993768"/>
          </a:xfrm>
        </p:grpSpPr>
        <p:grpSp>
          <p:nvGrpSpPr>
            <p:cNvPr id="34831" name="组合 1"/>
            <p:cNvGrpSpPr/>
            <p:nvPr/>
          </p:nvGrpSpPr>
          <p:grpSpPr bwMode="auto">
            <a:xfrm>
              <a:off x="2207568" y="1246188"/>
              <a:ext cx="3496207" cy="2993768"/>
              <a:chOff x="2207568" y="1246188"/>
              <a:chExt cx="3496207" cy="2993768"/>
            </a:xfrm>
          </p:grpSpPr>
          <p:sp>
            <p:nvSpPr>
              <p:cNvPr id="34839" name="矩形 2"/>
              <p:cNvSpPr>
                <a:spLocks noChangeArrowheads="1"/>
              </p:cNvSpPr>
              <p:nvPr/>
            </p:nvSpPr>
            <p:spPr bwMode="auto">
              <a:xfrm>
                <a:off x="2207568" y="1246188"/>
                <a:ext cx="504056" cy="2993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600" b="1">
                    <a:solidFill>
                      <a:srgbClr val="D143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</a:t>
                </a:r>
              </a:p>
            </p:txBody>
          </p:sp>
          <p:sp>
            <p:nvSpPr>
              <p:cNvPr id="34840" name="矩形 2"/>
              <p:cNvSpPr>
                <a:spLocks noChangeArrowheads="1"/>
              </p:cNvSpPr>
              <p:nvPr/>
            </p:nvSpPr>
            <p:spPr bwMode="auto">
              <a:xfrm>
                <a:off x="3782826" y="3068960"/>
                <a:ext cx="1920949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ffline</a:t>
                </a:r>
              </a:p>
            </p:txBody>
          </p:sp>
        </p:grpSp>
        <p:grpSp>
          <p:nvGrpSpPr>
            <p:cNvPr id="34832" name="组合 2"/>
            <p:cNvGrpSpPr/>
            <p:nvPr/>
          </p:nvGrpSpPr>
          <p:grpSpPr bwMode="auto">
            <a:xfrm>
              <a:off x="7542536" y="1246188"/>
              <a:ext cx="3496207" cy="2993768"/>
              <a:chOff x="7542536" y="1174180"/>
              <a:chExt cx="3496207" cy="2993768"/>
            </a:xfrm>
          </p:grpSpPr>
          <p:sp>
            <p:nvSpPr>
              <p:cNvPr id="34837" name="矩形 2"/>
              <p:cNvSpPr>
                <a:spLocks noChangeArrowheads="1"/>
              </p:cNvSpPr>
              <p:nvPr/>
            </p:nvSpPr>
            <p:spPr bwMode="auto">
              <a:xfrm>
                <a:off x="7542536" y="1174180"/>
                <a:ext cx="504056" cy="2993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600" b="1">
                    <a:solidFill>
                      <a:srgbClr val="D143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</a:t>
                </a:r>
              </a:p>
            </p:txBody>
          </p:sp>
          <p:sp>
            <p:nvSpPr>
              <p:cNvPr id="34838" name="矩形 2"/>
              <p:cNvSpPr>
                <a:spLocks noChangeArrowheads="1"/>
              </p:cNvSpPr>
              <p:nvPr/>
            </p:nvSpPr>
            <p:spPr bwMode="auto">
              <a:xfrm>
                <a:off x="9117794" y="2996952"/>
                <a:ext cx="1920949" cy="721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nine</a:t>
                </a:r>
              </a:p>
            </p:txBody>
          </p:sp>
        </p:grpSp>
        <p:grpSp>
          <p:nvGrpSpPr>
            <p:cNvPr id="34833" name="组合 94"/>
            <p:cNvGrpSpPr/>
            <p:nvPr/>
          </p:nvGrpSpPr>
          <p:grpSpPr bwMode="auto">
            <a:xfrm>
              <a:off x="5368894" y="1246188"/>
              <a:ext cx="3221577" cy="2993768"/>
              <a:chOff x="7293677" y="1174180"/>
              <a:chExt cx="3221577" cy="2993768"/>
            </a:xfrm>
          </p:grpSpPr>
          <p:sp>
            <p:nvSpPr>
              <p:cNvPr id="34835" name="矩形 2"/>
              <p:cNvSpPr>
                <a:spLocks noChangeArrowheads="1"/>
              </p:cNvSpPr>
              <p:nvPr/>
            </p:nvSpPr>
            <p:spPr bwMode="auto">
              <a:xfrm>
                <a:off x="7293677" y="1174180"/>
                <a:ext cx="504056" cy="2993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600" b="1">
                    <a:solidFill>
                      <a:srgbClr val="D1434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34836" name="矩形 2"/>
              <p:cNvSpPr>
                <a:spLocks noChangeArrowheads="1"/>
              </p:cNvSpPr>
              <p:nvPr/>
            </p:nvSpPr>
            <p:spPr bwMode="auto">
              <a:xfrm>
                <a:off x="8594305" y="3005704"/>
                <a:ext cx="1920949" cy="721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3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</a:t>
                </a:r>
              </a:p>
            </p:txBody>
          </p:sp>
        </p:grpSp>
        <p:sp>
          <p:nvSpPr>
            <p:cNvPr id="34834" name="矩形 2"/>
            <p:cNvSpPr>
              <a:spLocks noChangeArrowheads="1"/>
            </p:cNvSpPr>
            <p:nvPr/>
          </p:nvSpPr>
          <p:spPr bwMode="auto">
            <a:xfrm>
              <a:off x="10231065" y="2636912"/>
              <a:ext cx="576324" cy="136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6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sz="6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823" name="组合 10"/>
          <p:cNvGrpSpPr/>
          <p:nvPr/>
        </p:nvGrpSpPr>
        <p:grpSpPr bwMode="auto">
          <a:xfrm>
            <a:off x="3108325" y="4043363"/>
            <a:ext cx="5975350" cy="1824037"/>
            <a:chOff x="3359696" y="4044055"/>
            <a:chExt cx="5976664" cy="1823047"/>
          </a:xfrm>
        </p:grpSpPr>
        <p:grpSp>
          <p:nvGrpSpPr>
            <p:cNvPr id="34824" name="组合 9"/>
            <p:cNvGrpSpPr/>
            <p:nvPr/>
          </p:nvGrpSpPr>
          <p:grpSpPr bwMode="auto">
            <a:xfrm>
              <a:off x="3359696" y="4044055"/>
              <a:ext cx="4935887" cy="1823047"/>
              <a:chOff x="1740866" y="4026834"/>
              <a:chExt cx="4935887" cy="1823047"/>
            </a:xfrm>
          </p:grpSpPr>
          <p:sp>
            <p:nvSpPr>
              <p:cNvPr id="34828" name="矩形 101"/>
              <p:cNvSpPr>
                <a:spLocks noChangeArrowheads="1"/>
              </p:cNvSpPr>
              <p:nvPr/>
            </p:nvSpPr>
            <p:spPr bwMode="auto">
              <a:xfrm>
                <a:off x="1740866" y="4026834"/>
                <a:ext cx="4920745" cy="4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传统行业联合数字工具进行转变</a:t>
                </a:r>
              </a:p>
            </p:txBody>
          </p:sp>
          <p:sp>
            <p:nvSpPr>
              <p:cNvPr id="34829" name="矩形 102"/>
              <p:cNvSpPr>
                <a:spLocks noChangeArrowheads="1"/>
              </p:cNvSpPr>
              <p:nvPr/>
            </p:nvSpPr>
            <p:spPr bwMode="auto">
              <a:xfrm>
                <a:off x="1740866" y="4707501"/>
                <a:ext cx="4920745" cy="4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①为消费者提供更好的服务</a:t>
                </a:r>
                <a:endPara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30" name="矩形 103"/>
              <p:cNvSpPr>
                <a:spLocks noChangeArrowheads="1"/>
              </p:cNvSpPr>
              <p:nvPr/>
            </p:nvSpPr>
            <p:spPr bwMode="auto">
              <a:xfrm>
                <a:off x="1756744" y="5388170"/>
                <a:ext cx="4920745" cy="4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②降低成本</a:t>
                </a:r>
              </a:p>
            </p:txBody>
          </p:sp>
        </p:grpSp>
        <p:grpSp>
          <p:nvGrpSpPr>
            <p:cNvPr id="34825" name="组合 8"/>
            <p:cNvGrpSpPr/>
            <p:nvPr/>
          </p:nvGrpSpPr>
          <p:grpSpPr bwMode="auto">
            <a:xfrm>
              <a:off x="7575523" y="4283893"/>
              <a:ext cx="1760837" cy="1583209"/>
              <a:chOff x="7238511" y="3938517"/>
              <a:chExt cx="2304762" cy="2072265"/>
            </a:xfrm>
          </p:grpSpPr>
          <p:pic>
            <p:nvPicPr>
              <p:cNvPr id="34826" name="图片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b="6682"/>
              <a:stretch>
                <a:fillRect/>
              </a:stretch>
            </p:blipFill>
            <p:spPr bwMode="auto">
              <a:xfrm>
                <a:off x="7426022" y="3938517"/>
                <a:ext cx="1929741" cy="1650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7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511" y="5601258"/>
                <a:ext cx="2304762" cy="409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15"/>
          <p:cNvSpPr/>
          <p:nvPr/>
        </p:nvSpPr>
        <p:spPr>
          <a:xfrm>
            <a:off x="8904288" y="15573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9" name="Oval 15"/>
          <p:cNvSpPr/>
          <p:nvPr/>
        </p:nvSpPr>
        <p:spPr>
          <a:xfrm>
            <a:off x="5302250" y="909638"/>
            <a:ext cx="844550" cy="441325"/>
          </a:xfrm>
          <a:custGeom>
            <a:avLst/>
            <a:gdLst/>
            <a:ahLst/>
            <a:cxnLst/>
            <a:rect l="l" t="t" r="r" b="b"/>
            <a:pathLst>
              <a:path w="2895600" h="1478280">
                <a:moveTo>
                  <a:pt x="1112520" y="0"/>
                </a:moveTo>
                <a:cubicBezTo>
                  <a:pt x="1435175" y="0"/>
                  <a:pt x="1705787" y="222820"/>
                  <a:pt x="1776897" y="523460"/>
                </a:cubicBezTo>
                <a:cubicBezTo>
                  <a:pt x="1830330" y="473455"/>
                  <a:pt x="1902261" y="443446"/>
                  <a:pt x="1981200" y="443446"/>
                </a:cubicBezTo>
                <a:cubicBezTo>
                  <a:pt x="2141537" y="443446"/>
                  <a:pt x="2272959" y="567249"/>
                  <a:pt x="2283615" y="724590"/>
                </a:cubicBezTo>
                <a:cubicBezTo>
                  <a:pt x="2337590" y="699394"/>
                  <a:pt x="2397838" y="685800"/>
                  <a:pt x="2461260" y="685800"/>
                </a:cubicBezTo>
                <a:cubicBezTo>
                  <a:pt x="2701139" y="685800"/>
                  <a:pt x="2895600" y="880261"/>
                  <a:pt x="2895600" y="1120140"/>
                </a:cubicBezTo>
                <a:cubicBezTo>
                  <a:pt x="2895600" y="1271517"/>
                  <a:pt x="2818161" y="1404807"/>
                  <a:pt x="2698117" y="1478280"/>
                </a:cubicBezTo>
                <a:lnTo>
                  <a:pt x="64333" y="1478280"/>
                </a:lnTo>
                <a:cubicBezTo>
                  <a:pt x="23189" y="1414624"/>
                  <a:pt x="0" y="1338670"/>
                  <a:pt x="0" y="1257300"/>
                </a:cubicBezTo>
                <a:cubicBezTo>
                  <a:pt x="0" y="1025837"/>
                  <a:pt x="187637" y="838200"/>
                  <a:pt x="419100" y="838200"/>
                </a:cubicBezTo>
                <a:lnTo>
                  <a:pt x="445895" y="840901"/>
                </a:lnTo>
                <a:cubicBezTo>
                  <a:pt x="432838" y="791300"/>
                  <a:pt x="426720" y="739265"/>
                  <a:pt x="426720" y="685800"/>
                </a:cubicBezTo>
                <a:cubicBezTo>
                  <a:pt x="426720" y="307043"/>
                  <a:pt x="733763" y="0"/>
                  <a:pt x="111252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562" bIns="91427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844" name="文本框 1"/>
          <p:cNvSpPr txBox="1">
            <a:spLocks noChangeArrowheads="1"/>
          </p:cNvSpPr>
          <p:nvPr/>
        </p:nvSpPr>
        <p:spPr bwMode="auto">
          <a:xfrm>
            <a:off x="479425" y="476250"/>
            <a:ext cx="549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2</a:t>
            </a:r>
            <a:endParaRPr lang="zh-CN" altLang="en-US" sz="2800" b="1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5845" name="矩形 2"/>
          <p:cNvSpPr>
            <a:spLocks noChangeArrowheads="1"/>
          </p:cNvSpPr>
          <p:nvPr/>
        </p:nvSpPr>
        <p:spPr bwMode="auto">
          <a:xfrm>
            <a:off x="1331913" y="466725"/>
            <a:ext cx="4068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36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之初</a:t>
            </a:r>
            <a:endParaRPr lang="en-US" altLang="zh-CN" sz="3600" b="1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6" name="组合 55"/>
          <p:cNvGrpSpPr/>
          <p:nvPr/>
        </p:nvGrpSpPr>
        <p:grpSpPr bwMode="auto">
          <a:xfrm>
            <a:off x="1720850" y="1495425"/>
            <a:ext cx="8750300" cy="2981325"/>
            <a:chOff x="1595009" y="1495292"/>
            <a:chExt cx="8749463" cy="2980729"/>
          </a:xfrm>
        </p:grpSpPr>
        <p:sp>
          <p:nvSpPr>
            <p:cNvPr id="35848" name="矩形 3"/>
            <p:cNvSpPr>
              <a:spLocks noChangeArrowheads="1"/>
            </p:cNvSpPr>
            <p:nvPr/>
          </p:nvSpPr>
          <p:spPr bwMode="auto">
            <a:xfrm>
              <a:off x="2345825" y="3644337"/>
              <a:ext cx="2938181" cy="8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几回合的厮杀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从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5058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家到</a:t>
              </a: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家独大</a:t>
              </a:r>
            </a:p>
          </p:txBody>
        </p:sp>
        <p:grpSp>
          <p:nvGrpSpPr>
            <p:cNvPr id="35849" name="组合 53"/>
            <p:cNvGrpSpPr/>
            <p:nvPr/>
          </p:nvGrpSpPr>
          <p:grpSpPr bwMode="auto">
            <a:xfrm>
              <a:off x="1595009" y="2668479"/>
              <a:ext cx="4440069" cy="832529"/>
              <a:chOff x="1692374" y="4231855"/>
              <a:chExt cx="3839926" cy="720000"/>
            </a:xfrm>
          </p:grpSpPr>
          <p:pic>
            <p:nvPicPr>
              <p:cNvPr id="35856" name="图片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374" y="4231855"/>
                <a:ext cx="1284977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7" name="图片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197" y="4231855"/>
                <a:ext cx="128110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8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351" y="4231855"/>
                <a:ext cx="1273846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50" name="组合 54"/>
            <p:cNvGrpSpPr/>
            <p:nvPr/>
          </p:nvGrpSpPr>
          <p:grpSpPr bwMode="auto">
            <a:xfrm>
              <a:off x="7442942" y="2668479"/>
              <a:ext cx="2901530" cy="831600"/>
              <a:chOff x="7802822" y="4100289"/>
              <a:chExt cx="2901530" cy="831600"/>
            </a:xfrm>
          </p:grpSpPr>
          <p:pic>
            <p:nvPicPr>
              <p:cNvPr id="35854" name="图片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4352" y="4100289"/>
                <a:ext cx="1440000" cy="83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5" name="图片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619"/>
              <a:stretch>
                <a:fillRect/>
              </a:stretch>
            </p:blipFill>
            <p:spPr bwMode="auto">
              <a:xfrm>
                <a:off x="7802822" y="4100289"/>
                <a:ext cx="1461530" cy="83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51" name="文本框 3"/>
            <p:cNvSpPr txBox="1">
              <a:spLocks noChangeArrowheads="1"/>
            </p:cNvSpPr>
            <p:nvPr/>
          </p:nvSpPr>
          <p:spPr bwMode="auto">
            <a:xfrm>
              <a:off x="2700001" y="1495292"/>
              <a:ext cx="2230084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团  购</a:t>
              </a:r>
              <a:endParaRPr lang="en-US" altLang="zh-CN" sz="88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2" name="文本框 3"/>
            <p:cNvSpPr txBox="1">
              <a:spLocks noChangeArrowheads="1"/>
            </p:cNvSpPr>
            <p:nvPr/>
          </p:nvSpPr>
          <p:spPr bwMode="auto">
            <a:xfrm>
              <a:off x="7778665" y="1495292"/>
              <a:ext cx="2230084" cy="117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打  车</a:t>
              </a:r>
              <a:endParaRPr lang="en-US" altLang="zh-CN" sz="8800" b="1">
                <a:solidFill>
                  <a:srgbClr val="EF9D0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3" name="矩形 74"/>
            <p:cNvSpPr>
              <a:spLocks noChangeArrowheads="1"/>
            </p:cNvSpPr>
            <p:nvPr/>
          </p:nvSpPr>
          <p:spPr bwMode="auto">
            <a:xfrm>
              <a:off x="7723761" y="3644337"/>
              <a:ext cx="2339751" cy="8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数十亿元的补贴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家未分胜负</a:t>
              </a:r>
            </a:p>
          </p:txBody>
        </p:sp>
      </p:grpSp>
      <p:sp>
        <p:nvSpPr>
          <p:cNvPr id="35847" name="矩形 76"/>
          <p:cNvSpPr>
            <a:spLocks noChangeArrowheads="1"/>
          </p:cNvSpPr>
          <p:nvPr/>
        </p:nvSpPr>
        <p:spPr bwMode="auto">
          <a:xfrm>
            <a:off x="925513" y="4813300"/>
            <a:ext cx="1034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无论是线上的商家或线下的消费者，都已具备大规模线上交易的技术条件；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未来，线上与线下将进一步相互渗透！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853</Words>
  <Application>Microsoft Office PowerPoint</Application>
  <PresentationFormat>宽屏</PresentationFormat>
  <Paragraphs>200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方正粗倩简体</vt:lpstr>
      <vt:lpstr>方正粗宋简体</vt:lpstr>
      <vt:lpstr>方正正大黑简体</vt:lpstr>
      <vt:lpstr>微软雅黑</vt:lpstr>
      <vt:lpstr>Calibri</vt:lpstr>
      <vt:lpstr>Impact</vt:lpstr>
      <vt:lpstr>Tahoma</vt:lpstr>
      <vt:lpstr>Wingdings</vt:lpstr>
      <vt:lpstr>Blends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2017-06-04T01:55:00Z</dcterms:created>
  <dcterms:modified xsi:type="dcterms:W3CDTF">2021-01-05T11:41:47Z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